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  <p:sldMasterId id="2147483826" r:id="rId2"/>
    <p:sldMasterId id="2147483833" r:id="rId3"/>
  </p:sldMasterIdLst>
  <p:notesMasterIdLst>
    <p:notesMasterId r:id="rId19"/>
  </p:notesMasterIdLst>
  <p:handoutMasterIdLst>
    <p:handoutMasterId r:id="rId20"/>
  </p:handoutMasterIdLst>
  <p:sldIdLst>
    <p:sldId id="262" r:id="rId4"/>
    <p:sldId id="713" r:id="rId5"/>
    <p:sldId id="731" r:id="rId6"/>
    <p:sldId id="761" r:id="rId7"/>
    <p:sldId id="755" r:id="rId8"/>
    <p:sldId id="740" r:id="rId9"/>
    <p:sldId id="763" r:id="rId10"/>
    <p:sldId id="764" r:id="rId11"/>
    <p:sldId id="765" r:id="rId12"/>
    <p:sldId id="758" r:id="rId13"/>
    <p:sldId id="766" r:id="rId14"/>
    <p:sldId id="767" r:id="rId15"/>
    <p:sldId id="768" r:id="rId16"/>
    <p:sldId id="716" r:id="rId17"/>
    <p:sldId id="749" r:id="rId18"/>
  </p:sldIdLst>
  <p:sldSz cx="9144000" cy="5143500" type="screen16x9"/>
  <p:notesSz cx="7099300" cy="10234613"/>
  <p:custDataLst>
    <p:tags r:id="rId21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7">
          <p15:clr>
            <a:srgbClr val="A4A3A4"/>
          </p15:clr>
        </p15:guide>
        <p15:guide id="2" orient="horz" pos="464">
          <p15:clr>
            <a:srgbClr val="A4A3A4"/>
          </p15:clr>
        </p15:guide>
        <p15:guide id="3" orient="horz" pos="634">
          <p15:clr>
            <a:srgbClr val="A4A3A4"/>
          </p15:clr>
        </p15:guide>
        <p15:guide id="4" orient="horz" pos="2130">
          <p15:clr>
            <a:srgbClr val="A4A3A4"/>
          </p15:clr>
        </p15:guide>
        <p15:guide id="5" orient="horz" pos="3015">
          <p15:clr>
            <a:srgbClr val="A4A3A4"/>
          </p15:clr>
        </p15:guide>
        <p15:guide id="6" pos="5284">
          <p15:clr>
            <a:srgbClr val="A4A3A4"/>
          </p15:clr>
        </p15:guide>
        <p15:guide id="7" pos="4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vyunping (Lily)" initials="L(" lastIdx="4" clrIdx="0">
    <p:extLst>
      <p:ext uri="{19B8F6BF-5375-455C-9EA6-DF929625EA0E}">
        <p15:presenceInfo xmlns:p15="http://schemas.microsoft.com/office/powerpoint/2012/main" userId="S-1-5-21-147214757-305610072-1517763936-4288004" providerId="AD"/>
      </p:ext>
    </p:extLst>
  </p:cmAuthor>
  <p:cmAuthor id="2" name="Paul Congdon" initials="PC" lastIdx="20" clrIdx="1">
    <p:extLst>
      <p:ext uri="{19B8F6BF-5375-455C-9EA6-DF929625EA0E}">
        <p15:presenceInfo xmlns:p15="http://schemas.microsoft.com/office/powerpoint/2012/main" userId="358b8ac633dbc86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FF"/>
    <a:srgbClr val="0000FF"/>
    <a:srgbClr val="990000"/>
    <a:srgbClr val="3366CC"/>
    <a:srgbClr val="3399FF"/>
    <a:srgbClr val="6699FF"/>
    <a:srgbClr val="993300"/>
    <a:srgbClr val="0066CC"/>
    <a:srgbClr val="0099CC"/>
    <a:srgbClr val="CB05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24" autoAdjust="0"/>
    <p:restoredTop sz="96429" autoAdjust="0"/>
  </p:normalViewPr>
  <p:slideViewPr>
    <p:cSldViewPr showGuides="1">
      <p:cViewPr varScale="1">
        <p:scale>
          <a:sx n="140" d="100"/>
          <a:sy n="140" d="100"/>
        </p:scale>
        <p:origin x="960" y="102"/>
      </p:cViewPr>
      <p:guideLst>
        <p:guide orient="horz" pos="327"/>
        <p:guide orient="horz" pos="464"/>
        <p:guide orient="horz" pos="634"/>
        <p:guide orient="horz" pos="2130"/>
        <p:guide orient="horz" pos="3015"/>
        <p:guide pos="5284"/>
        <p:guide pos="476"/>
      </p:guideLst>
    </p:cSldViewPr>
  </p:slideViewPr>
  <p:outlineViewPr>
    <p:cViewPr>
      <p:scale>
        <a:sx n="33" d="100"/>
        <a:sy n="33" d="100"/>
      </p:scale>
      <p:origin x="0" y="-508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0" d="100"/>
          <a:sy n="70" d="100"/>
        </p:scale>
        <p:origin x="-1638" y="-108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tags" Target="tags/tag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300"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300">
                <a:ea typeface="宋体" pitchFamily="2" charset="-122"/>
              </a:defRPr>
            </a:lvl1pPr>
          </a:lstStyle>
          <a:p>
            <a:pPr>
              <a:defRPr/>
            </a:pPr>
            <a:fld id="{FD6B2986-D06E-4F3C-B19C-CC0A0E2B9416}" type="datetimeFigureOut">
              <a:rPr lang="zh-CN" altLang="en-US"/>
              <a:pPr>
                <a:defRPr/>
              </a:pPr>
              <a:t>2019/11/13</a:t>
            </a:fld>
            <a:endParaRPr lang="en-US" altLang="zh-CN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3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273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300">
                <a:ea typeface="宋体" pitchFamily="2" charset="-122"/>
              </a:defRPr>
            </a:lvl1pPr>
          </a:lstStyle>
          <a:p>
            <a:pPr>
              <a:defRPr/>
            </a:pPr>
            <a:fld id="{4B569440-9C1A-4A13-B530-46C3A9E1737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41739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AD91831-2E6E-48DC-8638-1670E458C941}" type="datetimeFigureOut">
              <a:rPr lang="zh-CN" altLang="en-US" smtClean="0"/>
              <a:t>2019/11/13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67C9AA01-ABF6-4CA7-9678-0187921345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1750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9AA01-ABF6-4CA7-9678-018792134516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3009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9AA01-ABF6-4CA7-9678-018792134516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87005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9AA01-ABF6-4CA7-9678-018792134516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63212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9AA01-ABF6-4CA7-9678-018792134516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42684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9AA01-ABF6-4CA7-9678-018792134516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5063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9AA01-ABF6-4CA7-9678-018792134516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94698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challenges latency &amp; reliability requirement of different applications.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9AA01-ABF6-4CA7-9678-018792134516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20198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9AA01-ABF6-4CA7-9678-018792134516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5863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55651" y="1977629"/>
            <a:ext cx="5616575" cy="58477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20738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55651" y="1557944"/>
            <a:ext cx="5616575" cy="5869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8" name="副标题 2"/>
          <p:cNvSpPr>
            <a:spLocks noGrp="1"/>
          </p:cNvSpPr>
          <p:nvPr>
            <p:ph type="subTitle" idx="11"/>
          </p:nvPr>
        </p:nvSpPr>
        <p:spPr>
          <a:xfrm>
            <a:off x="755650" y="2301479"/>
            <a:ext cx="6400800" cy="46166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9765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58244" y="244080"/>
            <a:ext cx="7827512" cy="65365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58244" y="1221585"/>
            <a:ext cx="7827512" cy="314563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2675556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3778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755651" y="1977629"/>
            <a:ext cx="55483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81" name="Rectangle 19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755650" y="359569"/>
            <a:ext cx="21336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B2B2B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400">
                <a:latin typeface="+mn-lt"/>
                <a:ea typeface="+mj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55" name="Rectangle 21"/>
          <p:cNvSpPr>
            <a:spLocks noChangeArrowheads="1"/>
          </p:cNvSpPr>
          <p:nvPr/>
        </p:nvSpPr>
        <p:spPr bwMode="auto">
          <a:xfrm>
            <a:off x="-1952625" y="519112"/>
            <a:ext cx="1844675" cy="5523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marL="342900" indent="-342900" algn="r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  <a:latin typeface="Arial" pitchFamily="34" charset="0"/>
              </a:rPr>
              <a:t>英文标题</a:t>
            </a:r>
            <a:r>
              <a:rPr lang="en-US" altLang="zh-CN" sz="1100">
                <a:solidFill>
                  <a:srgbClr val="FFFFFF"/>
                </a:solidFill>
                <a:latin typeface="Arial" pitchFamily="34" charset="0"/>
              </a:rPr>
              <a:t>:32-35pt  </a:t>
            </a:r>
            <a:endParaRPr lang="zh-CN" altLang="en-US" sz="1100">
              <a:solidFill>
                <a:srgbClr val="FFFFFF"/>
              </a:solidFill>
              <a:latin typeface="Arial" pitchFamily="34" charset="0"/>
            </a:endParaRPr>
          </a:p>
          <a:p>
            <a:pPr marL="342900" indent="-342900" algn="r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  <a:latin typeface="Arial" pitchFamily="34" charset="0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Arial" pitchFamily="34" charset="0"/>
              </a:rPr>
              <a:t>: R153 G0 B0</a:t>
            </a:r>
          </a:p>
          <a:p>
            <a:pPr marL="342900" indent="-342900" algn="r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  <a:latin typeface="Arial" pitchFamily="34" charset="0"/>
              </a:rPr>
              <a:t>内部使用字体 </a:t>
            </a:r>
            <a:r>
              <a:rPr lang="en-US" altLang="zh-CN" sz="1100">
                <a:solidFill>
                  <a:srgbClr val="FFFFFF"/>
                </a:solidFill>
                <a:latin typeface="Arial" pitchFamily="34" charset="0"/>
              </a:rPr>
              <a:t>:</a:t>
            </a:r>
          </a:p>
          <a:p>
            <a:pPr marL="342900" indent="-342900" algn="r">
              <a:lnSpc>
                <a:spcPct val="125000"/>
              </a:lnSpc>
              <a:spcBef>
                <a:spcPct val="20000"/>
              </a:spcBef>
            </a:pPr>
            <a:r>
              <a:rPr lang="en-US" altLang="zh-CN" sz="1100">
                <a:solidFill>
                  <a:srgbClr val="FFFFFF"/>
                </a:solidFill>
                <a:latin typeface="Arial" pitchFamily="34" charset="0"/>
              </a:rPr>
              <a:t>FrutigerNext LT Medium</a:t>
            </a:r>
          </a:p>
          <a:p>
            <a:pPr marL="342900" indent="-342900" algn="r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  <a:latin typeface="Arial" pitchFamily="34" charset="0"/>
              </a:rPr>
              <a:t>外部使用字体 </a:t>
            </a:r>
            <a:r>
              <a:rPr lang="en-US" altLang="zh-CN" sz="1100">
                <a:solidFill>
                  <a:srgbClr val="FFFFFF"/>
                </a:solidFill>
                <a:latin typeface="Arial" pitchFamily="34" charset="0"/>
              </a:rPr>
              <a:t>: Arial</a:t>
            </a:r>
          </a:p>
          <a:p>
            <a:pPr marL="342900" indent="-342900" algn="r">
              <a:lnSpc>
                <a:spcPct val="75000"/>
              </a:lnSpc>
              <a:spcBef>
                <a:spcPct val="20000"/>
              </a:spcBef>
            </a:pPr>
            <a:endParaRPr lang="en-US" altLang="zh-CN" sz="1100">
              <a:solidFill>
                <a:srgbClr val="FFFFFF"/>
              </a:solidFill>
              <a:latin typeface="Arial" pitchFamily="34" charset="0"/>
            </a:endParaRPr>
          </a:p>
          <a:p>
            <a:pPr marL="342900" indent="-342900" algn="r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  <a:latin typeface="Arial" pitchFamily="34" charset="0"/>
              </a:rPr>
              <a:t>中文标题</a:t>
            </a:r>
            <a:r>
              <a:rPr lang="en-US" altLang="zh-CN" sz="1100">
                <a:solidFill>
                  <a:srgbClr val="FFFFFF"/>
                </a:solidFill>
                <a:latin typeface="Arial" pitchFamily="34" charset="0"/>
              </a:rPr>
              <a:t>:30-32pt  </a:t>
            </a:r>
            <a:endParaRPr lang="zh-CN" altLang="en-US" sz="1100">
              <a:solidFill>
                <a:srgbClr val="FFFFFF"/>
              </a:solidFill>
              <a:latin typeface="Arial" pitchFamily="34" charset="0"/>
            </a:endParaRPr>
          </a:p>
          <a:p>
            <a:pPr marL="342900" indent="-342900" algn="r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  <a:latin typeface="Arial" pitchFamily="34" charset="0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Arial" pitchFamily="34" charset="0"/>
              </a:rPr>
              <a:t>: R153 G0 B0</a:t>
            </a:r>
          </a:p>
          <a:p>
            <a:pPr marL="342900" indent="-342900" algn="r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  <a:latin typeface="Arial" pitchFamily="34" charset="0"/>
              </a:rPr>
              <a:t>字体</a:t>
            </a:r>
            <a:r>
              <a:rPr lang="en-US" altLang="zh-CN" sz="1100">
                <a:solidFill>
                  <a:srgbClr val="FFFFFF"/>
                </a:solidFill>
                <a:latin typeface="Arial" pitchFamily="34" charset="0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Arial" pitchFamily="34" charset="0"/>
              </a:rPr>
              <a:t>黑体</a:t>
            </a:r>
          </a:p>
          <a:p>
            <a:pPr marL="342900" indent="-342900" algn="r">
              <a:lnSpc>
                <a:spcPct val="125000"/>
              </a:lnSpc>
              <a:spcBef>
                <a:spcPct val="20000"/>
              </a:spcBef>
            </a:pPr>
            <a:endParaRPr lang="zh-CN" altLang="en-US" sz="1100">
              <a:solidFill>
                <a:srgbClr val="FFFFFF"/>
              </a:solidFill>
              <a:latin typeface="Arial" pitchFamily="34" charset="0"/>
            </a:endParaRPr>
          </a:p>
          <a:p>
            <a:pPr marL="342900" indent="-342900" algn="r">
              <a:lnSpc>
                <a:spcPct val="125000"/>
              </a:lnSpc>
              <a:spcBef>
                <a:spcPct val="20000"/>
              </a:spcBef>
            </a:pPr>
            <a:endParaRPr lang="zh-CN" altLang="en-US" sz="1100">
              <a:solidFill>
                <a:srgbClr val="FFFFFF"/>
              </a:solidFill>
              <a:latin typeface="Arial" pitchFamily="34" charset="0"/>
            </a:endParaRPr>
          </a:p>
          <a:p>
            <a:pPr marL="342900" indent="-342900" algn="r">
              <a:lnSpc>
                <a:spcPct val="125000"/>
              </a:lnSpc>
              <a:spcBef>
                <a:spcPct val="20000"/>
              </a:spcBef>
            </a:pPr>
            <a:endParaRPr lang="zh-CN" altLang="en-US" sz="1100">
              <a:solidFill>
                <a:srgbClr val="FFFFFF"/>
              </a:solidFill>
              <a:latin typeface="Arial" pitchFamily="34" charset="0"/>
            </a:endParaRPr>
          </a:p>
          <a:p>
            <a:pPr marL="342900" indent="-342900" algn="r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  <a:latin typeface="Arial" pitchFamily="34" charset="0"/>
              </a:rPr>
              <a:t>英文正文</a:t>
            </a:r>
            <a:r>
              <a:rPr lang="en-US" altLang="zh-CN" sz="1100">
                <a:solidFill>
                  <a:srgbClr val="FFFFFF"/>
                </a:solidFill>
                <a:latin typeface="Arial" pitchFamily="34" charset="0"/>
              </a:rPr>
              <a:t>:20-22pt</a:t>
            </a:r>
          </a:p>
          <a:p>
            <a:pPr marL="342900" indent="-342900" algn="r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  <a:latin typeface="Arial" pitchFamily="34" charset="0"/>
              </a:rPr>
              <a:t>子目录 </a:t>
            </a:r>
            <a:r>
              <a:rPr lang="en-US" altLang="zh-CN" sz="1100">
                <a:solidFill>
                  <a:srgbClr val="FFFFFF"/>
                </a:solidFill>
                <a:latin typeface="Arial" pitchFamily="34" charset="0"/>
              </a:rPr>
              <a:t>(2-5</a:t>
            </a:r>
            <a:r>
              <a:rPr lang="zh-CN" altLang="en-US" sz="1100">
                <a:solidFill>
                  <a:srgbClr val="FFFFFF"/>
                </a:solidFill>
                <a:latin typeface="Arial" pitchFamily="34" charset="0"/>
              </a:rPr>
              <a:t>级</a:t>
            </a:r>
            <a:r>
              <a:rPr lang="en-US" altLang="zh-CN" sz="1100">
                <a:solidFill>
                  <a:srgbClr val="FFFFFF"/>
                </a:solidFill>
                <a:latin typeface="Arial" pitchFamily="34" charset="0"/>
              </a:rPr>
              <a:t>) :18pt  </a:t>
            </a:r>
          </a:p>
          <a:p>
            <a:pPr marL="342900" indent="-342900" algn="r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  <a:latin typeface="Arial" pitchFamily="34" charset="0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Arial" pitchFamily="34" charset="0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Arial" pitchFamily="34" charset="0"/>
              </a:rPr>
              <a:t>黑色</a:t>
            </a:r>
          </a:p>
          <a:p>
            <a:pPr marL="342900" indent="-342900" algn="r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  <a:latin typeface="Arial" pitchFamily="34" charset="0"/>
              </a:rPr>
              <a:t>内部使用字体 </a:t>
            </a:r>
            <a:r>
              <a:rPr lang="en-US" altLang="zh-CN" sz="1100">
                <a:solidFill>
                  <a:srgbClr val="FFFFFF"/>
                </a:solidFill>
                <a:latin typeface="Arial" pitchFamily="34" charset="0"/>
              </a:rPr>
              <a:t>:</a:t>
            </a:r>
          </a:p>
          <a:p>
            <a:pPr marL="342900" indent="-342900" algn="r">
              <a:lnSpc>
                <a:spcPct val="125000"/>
              </a:lnSpc>
              <a:spcBef>
                <a:spcPct val="20000"/>
              </a:spcBef>
            </a:pPr>
            <a:r>
              <a:rPr lang="en-US" altLang="zh-CN" sz="1100">
                <a:solidFill>
                  <a:srgbClr val="FFFFFF"/>
                </a:solidFill>
                <a:latin typeface="Arial" pitchFamily="34" charset="0"/>
              </a:rPr>
              <a:t>FrutigerNext LT Regular</a:t>
            </a:r>
          </a:p>
          <a:p>
            <a:pPr marL="342900" indent="-342900" algn="r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  <a:latin typeface="Arial" pitchFamily="34" charset="0"/>
              </a:rPr>
              <a:t>外部使用字体 </a:t>
            </a:r>
            <a:r>
              <a:rPr lang="en-US" altLang="zh-CN" sz="1100">
                <a:solidFill>
                  <a:srgbClr val="FFFFFF"/>
                </a:solidFill>
                <a:latin typeface="Arial" pitchFamily="34" charset="0"/>
              </a:rPr>
              <a:t>: Arial</a:t>
            </a:r>
          </a:p>
          <a:p>
            <a:pPr marL="342900" indent="-342900" algn="r">
              <a:lnSpc>
                <a:spcPct val="75000"/>
              </a:lnSpc>
              <a:spcBef>
                <a:spcPct val="20000"/>
              </a:spcBef>
            </a:pPr>
            <a:endParaRPr lang="en-US" altLang="zh-CN" sz="1100">
              <a:solidFill>
                <a:srgbClr val="FFFFFF"/>
              </a:solidFill>
              <a:latin typeface="Arial" pitchFamily="34" charset="0"/>
            </a:endParaRPr>
          </a:p>
          <a:p>
            <a:pPr marL="342900" indent="-342900" algn="r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  <a:latin typeface="Arial" pitchFamily="34" charset="0"/>
              </a:rPr>
              <a:t>中文正文</a:t>
            </a:r>
            <a:r>
              <a:rPr lang="en-US" altLang="zh-CN" sz="1100">
                <a:solidFill>
                  <a:srgbClr val="FFFFFF"/>
                </a:solidFill>
                <a:latin typeface="Arial" pitchFamily="34" charset="0"/>
              </a:rPr>
              <a:t>:18-20pt</a:t>
            </a:r>
          </a:p>
          <a:p>
            <a:pPr marL="342900" indent="-342900" algn="r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  <a:latin typeface="Arial" pitchFamily="34" charset="0"/>
              </a:rPr>
              <a:t>子目录</a:t>
            </a:r>
            <a:r>
              <a:rPr lang="en-US" altLang="zh-CN" sz="1100">
                <a:solidFill>
                  <a:srgbClr val="FFFFFF"/>
                </a:solidFill>
                <a:latin typeface="Arial" pitchFamily="34" charset="0"/>
              </a:rPr>
              <a:t>(2-5</a:t>
            </a:r>
            <a:r>
              <a:rPr lang="zh-CN" altLang="en-US" sz="1100">
                <a:solidFill>
                  <a:srgbClr val="FFFFFF"/>
                </a:solidFill>
                <a:latin typeface="Arial" pitchFamily="34" charset="0"/>
              </a:rPr>
              <a:t>级</a:t>
            </a:r>
            <a:r>
              <a:rPr lang="en-US" altLang="zh-CN" sz="1100">
                <a:solidFill>
                  <a:srgbClr val="FFFFFF"/>
                </a:solidFill>
                <a:latin typeface="Arial" pitchFamily="34" charset="0"/>
              </a:rPr>
              <a:t>):18pt </a:t>
            </a:r>
            <a:endParaRPr lang="zh-CN" altLang="en-US" sz="1100">
              <a:solidFill>
                <a:srgbClr val="FFFFFF"/>
              </a:solidFill>
              <a:latin typeface="Arial" pitchFamily="34" charset="0"/>
            </a:endParaRPr>
          </a:p>
          <a:p>
            <a:pPr marL="342900" indent="-342900" algn="r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  <a:latin typeface="Arial" pitchFamily="34" charset="0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Arial" pitchFamily="34" charset="0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Arial" pitchFamily="34" charset="0"/>
              </a:rPr>
              <a:t>黑色</a:t>
            </a:r>
          </a:p>
          <a:p>
            <a:pPr marL="342900" indent="-342900" algn="r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  <a:latin typeface="Arial" pitchFamily="34" charset="0"/>
              </a:rPr>
              <a:t>字体</a:t>
            </a:r>
            <a:r>
              <a:rPr lang="en-US" altLang="zh-CN" sz="1100">
                <a:solidFill>
                  <a:srgbClr val="FFFFFF"/>
                </a:solidFill>
                <a:latin typeface="Arial" pitchFamily="34" charset="0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Arial" pitchFamily="34" charset="0"/>
              </a:rPr>
              <a:t>细黑体 </a:t>
            </a:r>
            <a:endParaRPr lang="zh-CN" altLang="en-US" sz="1100">
              <a:solidFill>
                <a:srgbClr val="000000"/>
              </a:solidFill>
              <a:latin typeface="Arial" pitchFamily="34" charset="0"/>
            </a:endParaRPr>
          </a:p>
        </p:txBody>
      </p:sp>
      <p:grpSp>
        <p:nvGrpSpPr>
          <p:cNvPr id="2056" name="Group 22"/>
          <p:cNvGrpSpPr/>
          <p:nvPr/>
        </p:nvGrpSpPr>
        <p:grpSpPr>
          <a:xfrm>
            <a:off x="9324976" y="2633663"/>
            <a:ext cx="919163" cy="2418159"/>
            <a:chOff x="5839" y="2251"/>
            <a:chExt cx="579" cy="2031"/>
          </a:xfrm>
        </p:grpSpPr>
        <p:sp>
          <p:nvSpPr>
            <p:cNvPr id="2061" name="Rectangle 23"/>
            <p:cNvSpPr>
              <a:spLocks noChangeArrowheads="1"/>
            </p:cNvSpPr>
            <p:nvPr userDrawn="1"/>
          </p:nvSpPr>
          <p:spPr bwMode="auto">
            <a:xfrm>
              <a:off x="5839" y="3104"/>
              <a:ext cx="579" cy="3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1425" tIns="45712" rIns="91425" bIns="45712" anchor="ctr">
              <a:spAutoFit/>
            </a:bodyPr>
            <a:lstStyle/>
            <a:p>
              <a:endParaRPr lang="zh-CN" altLang="en-US"/>
            </a:p>
          </p:txBody>
        </p:sp>
        <p:grpSp>
          <p:nvGrpSpPr>
            <p:cNvPr id="2062" name="Group 24"/>
            <p:cNvGrpSpPr/>
            <p:nvPr userDrawn="1"/>
          </p:nvGrpSpPr>
          <p:grpSpPr>
            <a:xfrm>
              <a:off x="5893" y="2387"/>
              <a:ext cx="466" cy="115"/>
              <a:chOff x="5893" y="2387"/>
              <a:chExt cx="466" cy="115"/>
            </a:xfrm>
          </p:grpSpPr>
          <p:sp>
            <p:nvSpPr>
              <p:cNvPr id="2123" name="Rectangle 25"/>
              <p:cNvSpPr>
                <a:spLocks noChangeArrowheads="1"/>
              </p:cNvSpPr>
              <p:nvPr userDrawn="1"/>
            </p:nvSpPr>
            <p:spPr bwMode="auto">
              <a:xfrm flipV="1">
                <a:off x="6010" y="2387"/>
                <a:ext cx="116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24" name="Rectangle 26"/>
              <p:cNvSpPr>
                <a:spLocks noChangeArrowheads="1"/>
              </p:cNvSpPr>
              <p:nvPr userDrawn="1"/>
            </p:nvSpPr>
            <p:spPr bwMode="auto">
              <a:xfrm flipV="1">
                <a:off x="6126" y="2387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25" name="Rectangle 27"/>
              <p:cNvSpPr>
                <a:spLocks noChangeArrowheads="1"/>
              </p:cNvSpPr>
              <p:nvPr userDrawn="1"/>
            </p:nvSpPr>
            <p:spPr bwMode="auto">
              <a:xfrm flipV="1">
                <a:off x="6242" y="2387"/>
                <a:ext cx="117" cy="115"/>
              </a:xfrm>
              <a:prstGeom prst="rect">
                <a:avLst/>
              </a:prstGeom>
              <a:solidFill>
                <a:srgbClr val="99660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26" name="Rectangle 28"/>
              <p:cNvSpPr>
                <a:spLocks noChangeArrowheads="1"/>
              </p:cNvSpPr>
              <p:nvPr userDrawn="1"/>
            </p:nvSpPr>
            <p:spPr bwMode="auto">
              <a:xfrm flipV="1">
                <a:off x="5893" y="2387"/>
                <a:ext cx="117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2063" name="Group 29"/>
            <p:cNvGrpSpPr/>
            <p:nvPr userDrawn="1"/>
          </p:nvGrpSpPr>
          <p:grpSpPr>
            <a:xfrm>
              <a:off x="5893" y="2523"/>
              <a:ext cx="466" cy="115"/>
              <a:chOff x="5893" y="2523"/>
              <a:chExt cx="466" cy="115"/>
            </a:xfrm>
          </p:grpSpPr>
          <p:sp>
            <p:nvSpPr>
              <p:cNvPr id="2119" name="Rectangle 30"/>
              <p:cNvSpPr>
                <a:spLocks noChangeArrowheads="1"/>
              </p:cNvSpPr>
              <p:nvPr userDrawn="1"/>
            </p:nvSpPr>
            <p:spPr bwMode="auto">
              <a:xfrm flipV="1">
                <a:off x="6010" y="2523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20" name="Rectangle 31"/>
              <p:cNvSpPr>
                <a:spLocks noChangeArrowheads="1"/>
              </p:cNvSpPr>
              <p:nvPr userDrawn="1"/>
            </p:nvSpPr>
            <p:spPr bwMode="auto">
              <a:xfrm flipV="1">
                <a:off x="6126" y="2523"/>
                <a:ext cx="116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21" name="Rectangle 32"/>
              <p:cNvSpPr>
                <a:spLocks noChangeArrowheads="1"/>
              </p:cNvSpPr>
              <p:nvPr userDrawn="1"/>
            </p:nvSpPr>
            <p:spPr bwMode="auto">
              <a:xfrm flipV="1">
                <a:off x="6242" y="2523"/>
                <a:ext cx="117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22" name="Rectangle 33"/>
              <p:cNvSpPr>
                <a:spLocks noChangeArrowheads="1"/>
              </p:cNvSpPr>
              <p:nvPr userDrawn="1"/>
            </p:nvSpPr>
            <p:spPr bwMode="auto">
              <a:xfrm flipV="1">
                <a:off x="5893" y="2523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2064" name="Group 34"/>
            <p:cNvGrpSpPr/>
            <p:nvPr userDrawn="1"/>
          </p:nvGrpSpPr>
          <p:grpSpPr>
            <a:xfrm>
              <a:off x="5893" y="2659"/>
              <a:ext cx="466" cy="115"/>
              <a:chOff x="5893" y="2659"/>
              <a:chExt cx="466" cy="115"/>
            </a:xfrm>
          </p:grpSpPr>
          <p:sp>
            <p:nvSpPr>
              <p:cNvPr id="2115" name="Rectangle 35"/>
              <p:cNvSpPr>
                <a:spLocks noChangeArrowheads="1"/>
              </p:cNvSpPr>
              <p:nvPr userDrawn="1"/>
            </p:nvSpPr>
            <p:spPr bwMode="auto">
              <a:xfrm flipV="1">
                <a:off x="6010" y="2659"/>
                <a:ext cx="116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16" name="Rectangle 36"/>
              <p:cNvSpPr>
                <a:spLocks noChangeArrowheads="1"/>
              </p:cNvSpPr>
              <p:nvPr userDrawn="1"/>
            </p:nvSpPr>
            <p:spPr bwMode="auto">
              <a:xfrm flipV="1">
                <a:off x="6126" y="2659"/>
                <a:ext cx="116" cy="115"/>
              </a:xfrm>
              <a:prstGeom prst="rect">
                <a:avLst/>
              </a:prstGeom>
              <a:solidFill>
                <a:srgbClr val="0099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17" name="Rectangle 37"/>
              <p:cNvSpPr>
                <a:spLocks noChangeArrowheads="1"/>
              </p:cNvSpPr>
              <p:nvPr userDrawn="1"/>
            </p:nvSpPr>
            <p:spPr bwMode="auto">
              <a:xfrm flipV="1">
                <a:off x="6242" y="2659"/>
                <a:ext cx="117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18" name="Rectangle 38"/>
              <p:cNvSpPr>
                <a:spLocks noChangeArrowheads="1"/>
              </p:cNvSpPr>
              <p:nvPr userDrawn="1"/>
            </p:nvSpPr>
            <p:spPr bwMode="auto">
              <a:xfrm flipV="1">
                <a:off x="5893" y="2659"/>
                <a:ext cx="117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2065" name="Group 39"/>
            <p:cNvGrpSpPr/>
            <p:nvPr userDrawn="1"/>
          </p:nvGrpSpPr>
          <p:grpSpPr>
            <a:xfrm>
              <a:off x="5893" y="2251"/>
              <a:ext cx="466" cy="119"/>
              <a:chOff x="5893" y="2251"/>
              <a:chExt cx="466" cy="119"/>
            </a:xfrm>
          </p:grpSpPr>
          <p:sp>
            <p:nvSpPr>
              <p:cNvPr id="2111" name="Rectangle 40"/>
              <p:cNvSpPr>
                <a:spLocks noChangeArrowheads="1"/>
              </p:cNvSpPr>
              <p:nvPr userDrawn="1"/>
            </p:nvSpPr>
            <p:spPr bwMode="auto">
              <a:xfrm flipV="1">
                <a:off x="6126" y="2251"/>
                <a:ext cx="116" cy="119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12" name="Rectangle 41"/>
              <p:cNvSpPr>
                <a:spLocks noChangeArrowheads="1"/>
              </p:cNvSpPr>
              <p:nvPr userDrawn="1"/>
            </p:nvSpPr>
            <p:spPr bwMode="auto">
              <a:xfrm flipV="1">
                <a:off x="6242" y="2251"/>
                <a:ext cx="117" cy="119"/>
              </a:xfrm>
              <a:prstGeom prst="rect">
                <a:avLst/>
              </a:pr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13" name="Rectangle 42"/>
              <p:cNvSpPr>
                <a:spLocks noChangeArrowheads="1"/>
              </p:cNvSpPr>
              <p:nvPr userDrawn="1"/>
            </p:nvSpPr>
            <p:spPr bwMode="auto">
              <a:xfrm flipV="1">
                <a:off x="5893" y="2251"/>
                <a:ext cx="117" cy="119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14" name="Rectangle 43"/>
              <p:cNvSpPr>
                <a:spLocks noChangeArrowheads="1"/>
              </p:cNvSpPr>
              <p:nvPr userDrawn="1"/>
            </p:nvSpPr>
            <p:spPr bwMode="auto">
              <a:xfrm flipV="1">
                <a:off x="6010" y="2251"/>
                <a:ext cx="116" cy="119"/>
              </a:xfrm>
              <a:prstGeom prst="rect">
                <a:avLst/>
              </a:prstGeom>
              <a:solidFill>
                <a:srgbClr val="66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2066" name="Group 44"/>
            <p:cNvGrpSpPr/>
            <p:nvPr userDrawn="1"/>
          </p:nvGrpSpPr>
          <p:grpSpPr>
            <a:xfrm>
              <a:off x="5893" y="2886"/>
              <a:ext cx="466" cy="115"/>
              <a:chOff x="5893" y="2886"/>
              <a:chExt cx="466" cy="115"/>
            </a:xfrm>
          </p:grpSpPr>
          <p:sp>
            <p:nvSpPr>
              <p:cNvPr id="2107" name="Rectangle 45"/>
              <p:cNvSpPr>
                <a:spLocks noChangeArrowheads="1"/>
              </p:cNvSpPr>
              <p:nvPr userDrawn="1"/>
            </p:nvSpPr>
            <p:spPr bwMode="auto">
              <a:xfrm flipV="1">
                <a:off x="6010" y="2886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08" name="Rectangle 46"/>
              <p:cNvSpPr>
                <a:spLocks noChangeArrowheads="1"/>
              </p:cNvSpPr>
              <p:nvPr userDrawn="1"/>
            </p:nvSpPr>
            <p:spPr bwMode="auto">
              <a:xfrm flipV="1">
                <a:off x="6126" y="2886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09" name="Rectangle 47"/>
              <p:cNvSpPr>
                <a:spLocks noChangeArrowheads="1"/>
              </p:cNvSpPr>
              <p:nvPr userDrawn="1"/>
            </p:nvSpPr>
            <p:spPr bwMode="auto">
              <a:xfrm flipV="1">
                <a:off x="6242" y="2886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10" name="Rectangle 48"/>
              <p:cNvSpPr>
                <a:spLocks noChangeArrowheads="1"/>
              </p:cNvSpPr>
              <p:nvPr userDrawn="1"/>
            </p:nvSpPr>
            <p:spPr bwMode="auto">
              <a:xfrm flipV="1">
                <a:off x="5893" y="2886"/>
                <a:ext cx="117" cy="115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2067" name="Group 49"/>
            <p:cNvGrpSpPr/>
            <p:nvPr userDrawn="1"/>
          </p:nvGrpSpPr>
          <p:grpSpPr>
            <a:xfrm>
              <a:off x="5893" y="3022"/>
              <a:ext cx="466" cy="115"/>
              <a:chOff x="5893" y="3022"/>
              <a:chExt cx="466" cy="115"/>
            </a:xfrm>
          </p:grpSpPr>
          <p:sp>
            <p:nvSpPr>
              <p:cNvPr id="2103" name="Rectangle 50"/>
              <p:cNvSpPr>
                <a:spLocks noChangeArrowheads="1"/>
              </p:cNvSpPr>
              <p:nvPr userDrawn="1"/>
            </p:nvSpPr>
            <p:spPr bwMode="auto">
              <a:xfrm flipV="1">
                <a:off x="6010" y="3022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04" name="Rectangle 51"/>
              <p:cNvSpPr>
                <a:spLocks noChangeArrowheads="1"/>
              </p:cNvSpPr>
              <p:nvPr userDrawn="1"/>
            </p:nvSpPr>
            <p:spPr bwMode="auto">
              <a:xfrm flipV="1">
                <a:off x="6126" y="3022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05" name="Rectangle 52"/>
              <p:cNvSpPr>
                <a:spLocks noChangeArrowheads="1"/>
              </p:cNvSpPr>
              <p:nvPr userDrawn="1"/>
            </p:nvSpPr>
            <p:spPr bwMode="auto">
              <a:xfrm flipV="1">
                <a:off x="6242" y="3022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06" name="Rectangle 53"/>
              <p:cNvSpPr>
                <a:spLocks noChangeArrowheads="1"/>
              </p:cNvSpPr>
              <p:nvPr userDrawn="1"/>
            </p:nvSpPr>
            <p:spPr bwMode="auto">
              <a:xfrm flipV="1">
                <a:off x="5893" y="3022"/>
                <a:ext cx="117" cy="115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2068" name="Group 54"/>
            <p:cNvGrpSpPr/>
            <p:nvPr userDrawn="1"/>
          </p:nvGrpSpPr>
          <p:grpSpPr>
            <a:xfrm>
              <a:off x="5893" y="3158"/>
              <a:ext cx="466" cy="115"/>
              <a:chOff x="5893" y="3158"/>
              <a:chExt cx="466" cy="115"/>
            </a:xfrm>
          </p:grpSpPr>
          <p:sp>
            <p:nvSpPr>
              <p:cNvPr id="2099" name="Rectangle 55"/>
              <p:cNvSpPr>
                <a:spLocks noChangeArrowheads="1"/>
              </p:cNvSpPr>
              <p:nvPr userDrawn="1"/>
            </p:nvSpPr>
            <p:spPr bwMode="auto">
              <a:xfrm flipV="1">
                <a:off x="6010" y="3158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00" name="Rectangle 56"/>
              <p:cNvSpPr>
                <a:spLocks noChangeArrowheads="1"/>
              </p:cNvSpPr>
              <p:nvPr userDrawn="1"/>
            </p:nvSpPr>
            <p:spPr bwMode="auto">
              <a:xfrm flipV="1">
                <a:off x="6126" y="3158"/>
                <a:ext cx="116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01" name="Rectangle 57"/>
              <p:cNvSpPr>
                <a:spLocks noChangeArrowheads="1"/>
              </p:cNvSpPr>
              <p:nvPr userDrawn="1"/>
            </p:nvSpPr>
            <p:spPr bwMode="auto">
              <a:xfrm flipV="1">
                <a:off x="6242" y="3158"/>
                <a:ext cx="117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02" name="Rectangle 58"/>
              <p:cNvSpPr>
                <a:spLocks noChangeArrowheads="1"/>
              </p:cNvSpPr>
              <p:nvPr userDrawn="1"/>
            </p:nvSpPr>
            <p:spPr bwMode="auto">
              <a:xfrm flipV="1">
                <a:off x="5893" y="3158"/>
                <a:ext cx="117" cy="115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2069" name="Group 59"/>
            <p:cNvGrpSpPr/>
            <p:nvPr userDrawn="1"/>
          </p:nvGrpSpPr>
          <p:grpSpPr>
            <a:xfrm>
              <a:off x="5893" y="3385"/>
              <a:ext cx="466" cy="115"/>
              <a:chOff x="5893" y="3385"/>
              <a:chExt cx="466" cy="115"/>
            </a:xfrm>
          </p:grpSpPr>
          <p:sp>
            <p:nvSpPr>
              <p:cNvPr id="2095" name="Rectangle 60"/>
              <p:cNvSpPr>
                <a:spLocks noChangeArrowheads="1"/>
              </p:cNvSpPr>
              <p:nvPr userDrawn="1"/>
            </p:nvSpPr>
            <p:spPr bwMode="auto">
              <a:xfrm flipV="1">
                <a:off x="6010" y="3385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96" name="Rectangle 61"/>
              <p:cNvSpPr>
                <a:spLocks noChangeArrowheads="1"/>
              </p:cNvSpPr>
              <p:nvPr userDrawn="1"/>
            </p:nvSpPr>
            <p:spPr bwMode="auto">
              <a:xfrm flipV="1">
                <a:off x="6126" y="3385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97" name="Rectangle 62"/>
              <p:cNvSpPr>
                <a:spLocks noChangeArrowheads="1"/>
              </p:cNvSpPr>
              <p:nvPr userDrawn="1"/>
            </p:nvSpPr>
            <p:spPr bwMode="auto">
              <a:xfrm flipV="1">
                <a:off x="6242" y="3385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98" name="Rectangle 63"/>
              <p:cNvSpPr>
                <a:spLocks noChangeArrowheads="1"/>
              </p:cNvSpPr>
              <p:nvPr userDrawn="1"/>
            </p:nvSpPr>
            <p:spPr bwMode="auto">
              <a:xfrm flipV="1">
                <a:off x="5893" y="3385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2070" name="Group 64"/>
            <p:cNvGrpSpPr/>
            <p:nvPr userDrawn="1"/>
          </p:nvGrpSpPr>
          <p:grpSpPr>
            <a:xfrm>
              <a:off x="5893" y="3521"/>
              <a:ext cx="466" cy="115"/>
              <a:chOff x="5893" y="3521"/>
              <a:chExt cx="466" cy="115"/>
            </a:xfrm>
          </p:grpSpPr>
          <p:sp>
            <p:nvSpPr>
              <p:cNvPr id="2091" name="Rectangle 65"/>
              <p:cNvSpPr>
                <a:spLocks noChangeArrowheads="1"/>
              </p:cNvSpPr>
              <p:nvPr userDrawn="1"/>
            </p:nvSpPr>
            <p:spPr bwMode="auto">
              <a:xfrm flipV="1">
                <a:off x="6010" y="3521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92" name="Rectangle 66"/>
              <p:cNvSpPr>
                <a:spLocks noChangeArrowheads="1"/>
              </p:cNvSpPr>
              <p:nvPr userDrawn="1"/>
            </p:nvSpPr>
            <p:spPr bwMode="auto">
              <a:xfrm flipV="1">
                <a:off x="6126" y="3521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93" name="Rectangle 67"/>
              <p:cNvSpPr>
                <a:spLocks noChangeArrowheads="1"/>
              </p:cNvSpPr>
              <p:nvPr userDrawn="1"/>
            </p:nvSpPr>
            <p:spPr bwMode="auto">
              <a:xfrm flipV="1">
                <a:off x="6242" y="3521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94" name="Rectangle 68"/>
              <p:cNvSpPr>
                <a:spLocks noChangeArrowheads="1"/>
              </p:cNvSpPr>
              <p:nvPr userDrawn="1"/>
            </p:nvSpPr>
            <p:spPr bwMode="auto">
              <a:xfrm flipV="1">
                <a:off x="5893" y="3521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2071" name="Group 69"/>
            <p:cNvGrpSpPr/>
            <p:nvPr userDrawn="1"/>
          </p:nvGrpSpPr>
          <p:grpSpPr>
            <a:xfrm>
              <a:off x="5893" y="3657"/>
              <a:ext cx="466" cy="115"/>
              <a:chOff x="5893" y="3657"/>
              <a:chExt cx="466" cy="115"/>
            </a:xfrm>
          </p:grpSpPr>
          <p:sp>
            <p:nvSpPr>
              <p:cNvPr id="2087" name="Rectangle 70"/>
              <p:cNvSpPr>
                <a:spLocks noChangeArrowheads="1"/>
              </p:cNvSpPr>
              <p:nvPr userDrawn="1"/>
            </p:nvSpPr>
            <p:spPr bwMode="auto">
              <a:xfrm flipV="1">
                <a:off x="6010" y="3657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88" name="Rectangle 71"/>
              <p:cNvSpPr>
                <a:spLocks noChangeArrowheads="1"/>
              </p:cNvSpPr>
              <p:nvPr userDrawn="1"/>
            </p:nvSpPr>
            <p:spPr bwMode="auto">
              <a:xfrm flipV="1">
                <a:off x="6126" y="3657"/>
                <a:ext cx="116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89" name="Rectangle 72"/>
              <p:cNvSpPr>
                <a:spLocks noChangeArrowheads="1"/>
              </p:cNvSpPr>
              <p:nvPr userDrawn="1"/>
            </p:nvSpPr>
            <p:spPr bwMode="auto">
              <a:xfrm flipV="1">
                <a:off x="6242" y="3657"/>
                <a:ext cx="117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90" name="Rectangle 73"/>
              <p:cNvSpPr>
                <a:spLocks noChangeArrowheads="1"/>
              </p:cNvSpPr>
              <p:nvPr userDrawn="1"/>
            </p:nvSpPr>
            <p:spPr bwMode="auto">
              <a:xfrm flipV="1">
                <a:off x="5893" y="3657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2072" name="Group 74"/>
            <p:cNvGrpSpPr/>
            <p:nvPr userDrawn="1"/>
          </p:nvGrpSpPr>
          <p:grpSpPr>
            <a:xfrm>
              <a:off x="5893" y="3884"/>
              <a:ext cx="466" cy="115"/>
              <a:chOff x="5893" y="3884"/>
              <a:chExt cx="466" cy="115"/>
            </a:xfrm>
          </p:grpSpPr>
          <p:sp>
            <p:nvSpPr>
              <p:cNvPr id="2083" name="Rectangle 75"/>
              <p:cNvSpPr>
                <a:spLocks noChangeArrowheads="1"/>
              </p:cNvSpPr>
              <p:nvPr userDrawn="1"/>
            </p:nvSpPr>
            <p:spPr bwMode="auto">
              <a:xfrm flipV="1">
                <a:off x="6010" y="3884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84" name="Rectangle 76"/>
              <p:cNvSpPr>
                <a:spLocks noChangeArrowheads="1"/>
              </p:cNvSpPr>
              <p:nvPr userDrawn="1"/>
            </p:nvSpPr>
            <p:spPr bwMode="auto">
              <a:xfrm flipV="1">
                <a:off x="6126" y="3884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85" name="Rectangle 77"/>
              <p:cNvSpPr>
                <a:spLocks noChangeArrowheads="1"/>
              </p:cNvSpPr>
              <p:nvPr userDrawn="1"/>
            </p:nvSpPr>
            <p:spPr bwMode="auto">
              <a:xfrm flipV="1">
                <a:off x="6242" y="3884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86" name="Rectangle 78"/>
              <p:cNvSpPr>
                <a:spLocks noChangeArrowheads="1"/>
              </p:cNvSpPr>
              <p:nvPr userDrawn="1"/>
            </p:nvSpPr>
            <p:spPr bwMode="auto">
              <a:xfrm flipV="1">
                <a:off x="5893" y="3884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2073" name="Group 79"/>
            <p:cNvGrpSpPr/>
            <p:nvPr userDrawn="1"/>
          </p:nvGrpSpPr>
          <p:grpSpPr>
            <a:xfrm>
              <a:off x="5893" y="4026"/>
              <a:ext cx="466" cy="115"/>
              <a:chOff x="5893" y="4026"/>
              <a:chExt cx="466" cy="115"/>
            </a:xfrm>
          </p:grpSpPr>
          <p:sp>
            <p:nvSpPr>
              <p:cNvPr id="2079" name="Rectangle 80"/>
              <p:cNvSpPr>
                <a:spLocks noChangeArrowheads="1"/>
              </p:cNvSpPr>
              <p:nvPr userDrawn="1"/>
            </p:nvSpPr>
            <p:spPr bwMode="auto">
              <a:xfrm flipV="1">
                <a:off x="6010" y="4026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80" name="Rectangle 81"/>
              <p:cNvSpPr>
                <a:spLocks noChangeArrowheads="1"/>
              </p:cNvSpPr>
              <p:nvPr userDrawn="1"/>
            </p:nvSpPr>
            <p:spPr bwMode="auto">
              <a:xfrm flipV="1">
                <a:off x="6126" y="4026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81" name="Rectangle 82"/>
              <p:cNvSpPr>
                <a:spLocks noChangeArrowheads="1"/>
              </p:cNvSpPr>
              <p:nvPr userDrawn="1"/>
            </p:nvSpPr>
            <p:spPr bwMode="auto">
              <a:xfrm flipV="1">
                <a:off x="6242" y="4026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82" name="Rectangle 83"/>
              <p:cNvSpPr>
                <a:spLocks noChangeArrowheads="1"/>
              </p:cNvSpPr>
              <p:nvPr userDrawn="1"/>
            </p:nvSpPr>
            <p:spPr bwMode="auto">
              <a:xfrm flipV="1">
                <a:off x="5893" y="4026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2074" name="Group 84"/>
            <p:cNvGrpSpPr/>
            <p:nvPr userDrawn="1"/>
          </p:nvGrpSpPr>
          <p:grpSpPr>
            <a:xfrm>
              <a:off x="5893" y="4167"/>
              <a:ext cx="466" cy="115"/>
              <a:chOff x="5893" y="4167"/>
              <a:chExt cx="466" cy="115"/>
            </a:xfrm>
          </p:grpSpPr>
          <p:sp>
            <p:nvSpPr>
              <p:cNvPr id="2075" name="Rectangle 85"/>
              <p:cNvSpPr>
                <a:spLocks noChangeArrowheads="1"/>
              </p:cNvSpPr>
              <p:nvPr userDrawn="1"/>
            </p:nvSpPr>
            <p:spPr bwMode="auto">
              <a:xfrm flipV="1">
                <a:off x="6010" y="4167"/>
                <a:ext cx="116" cy="115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76" name="Rectangle 86"/>
              <p:cNvSpPr>
                <a:spLocks noChangeArrowheads="1"/>
              </p:cNvSpPr>
              <p:nvPr userDrawn="1"/>
            </p:nvSpPr>
            <p:spPr bwMode="auto">
              <a:xfrm flipV="1">
                <a:off x="6126" y="4167"/>
                <a:ext cx="116" cy="11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77" name="Rectangle 87"/>
              <p:cNvSpPr>
                <a:spLocks noChangeArrowheads="1"/>
              </p:cNvSpPr>
              <p:nvPr userDrawn="1"/>
            </p:nvSpPr>
            <p:spPr bwMode="auto">
              <a:xfrm flipV="1">
                <a:off x="6242" y="4167"/>
                <a:ext cx="117" cy="11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78" name="Rectangle 88"/>
              <p:cNvSpPr>
                <a:spLocks noChangeArrowheads="1"/>
              </p:cNvSpPr>
              <p:nvPr userDrawn="1"/>
            </p:nvSpPr>
            <p:spPr bwMode="auto">
              <a:xfrm flipV="1">
                <a:off x="5893" y="4167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2057" name="Rectangle 89"/>
          <p:cNvSpPr>
            <a:spLocks noChangeArrowheads="1"/>
          </p:cNvSpPr>
          <p:nvPr/>
        </p:nvSpPr>
        <p:spPr bwMode="auto">
          <a:xfrm>
            <a:off x="9251951" y="1006078"/>
            <a:ext cx="1192213" cy="1536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>
              <a:lnSpc>
                <a:spcPct val="120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  <a:latin typeface="Arial" pitchFamily="34" charset="0"/>
              </a:rPr>
              <a:t>配色参考方案：</a:t>
            </a:r>
          </a:p>
          <a:p>
            <a:pPr>
              <a:lnSpc>
                <a:spcPct val="120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  <a:latin typeface="Arial" pitchFamily="34" charset="0"/>
              </a:rPr>
              <a:t>建议同一页面内不超过四种颜色，以下是</a:t>
            </a:r>
            <a:r>
              <a:rPr lang="en-US" altLang="zh-CN" sz="1100">
                <a:solidFill>
                  <a:srgbClr val="FFFFFF"/>
                </a:solidFill>
                <a:latin typeface="Arial" pitchFamily="34" charset="0"/>
              </a:rPr>
              <a:t>13</a:t>
            </a:r>
            <a:r>
              <a:rPr lang="zh-CN" altLang="en-US" sz="1100">
                <a:solidFill>
                  <a:srgbClr val="FFFFFF"/>
                </a:solidFill>
                <a:latin typeface="Arial" pitchFamily="34" charset="0"/>
              </a:rPr>
              <a:t>组配色方案，同一页面内只选择一组使用。（仅供参考）</a:t>
            </a:r>
          </a:p>
        </p:txBody>
      </p:sp>
      <p:sp>
        <p:nvSpPr>
          <p:cNvPr id="2058" name="Rectangle 90"/>
          <p:cNvSpPr>
            <a:spLocks noChangeArrowheads="1"/>
          </p:cNvSpPr>
          <p:nvPr/>
        </p:nvSpPr>
        <p:spPr bwMode="auto">
          <a:xfrm>
            <a:off x="9251951" y="5954"/>
            <a:ext cx="1120775" cy="690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>
              <a:lnSpc>
                <a:spcPct val="120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  <a:latin typeface="Arial" pitchFamily="34" charset="0"/>
              </a:rPr>
              <a:t>客户或者合作伙伴的标志放在右上角</a:t>
            </a:r>
            <a:r>
              <a:rPr lang="en-US" altLang="zh-CN" sz="1100">
                <a:solidFill>
                  <a:srgbClr val="FFFFFF"/>
                </a:solidFill>
                <a:latin typeface="Arial" pitchFamily="34" charset="0"/>
              </a:rPr>
              <a:t>.</a:t>
            </a:r>
            <a:endParaRPr lang="zh-CN" altLang="en-US" sz="110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153" name="Text Box 7"/>
          <p:cNvSpPr txBox="1">
            <a:spLocks noChangeArrowheads="1"/>
          </p:cNvSpPr>
          <p:nvPr/>
        </p:nvSpPr>
        <p:spPr bwMode="auto">
          <a:xfrm>
            <a:off x="7229475" y="3014663"/>
            <a:ext cx="12698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zh-CN" sz="1000">
                <a:solidFill>
                  <a:srgbClr val="FFFFFF"/>
                </a:solidFill>
                <a:latin typeface="FrutigerNext LT Bold" pitchFamily="34" charset="0"/>
                <a:ea typeface="MS PGothic" pitchFamily="34" charset="-128"/>
              </a:rPr>
              <a:t>www.huawei.com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29" r:id="rId2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n-lt"/>
          <a:ea typeface="黑体" pitchFamily="49" charset="-122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黑体" pitchFamily="49" charset="-122"/>
          <a:ea typeface="黑体" pitchFamily="49" charset="-122"/>
          <a:cs typeface="宋体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黑体" pitchFamily="49" charset="-122"/>
          <a:ea typeface="黑体" pitchFamily="49" charset="-122"/>
          <a:cs typeface="宋体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黑体" pitchFamily="49" charset="-122"/>
          <a:ea typeface="黑体" pitchFamily="49" charset="-122"/>
          <a:cs typeface="宋体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黑体" pitchFamily="49" charset="-122"/>
          <a:ea typeface="黑体" pitchFamily="49" charset="-122"/>
          <a:cs typeface="宋体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›"/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FrutigerNext LT Medium" pitchFamily="34" charset="0"/>
        <a:buChar char="»"/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79" descr="d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0" y="4668442"/>
            <a:ext cx="9150350" cy="477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244079"/>
            <a:ext cx="7632700" cy="653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0064" rIns="80129" bIns="4006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48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221582"/>
            <a:ext cx="7632700" cy="3145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0142" tIns="40070" rIns="80142" bIns="400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49" name="Rectangle 15"/>
          <p:cNvSpPr>
            <a:spLocks noChangeArrowheads="1"/>
          </p:cNvSpPr>
          <p:nvPr/>
        </p:nvSpPr>
        <p:spPr bwMode="auto">
          <a:xfrm>
            <a:off x="-1952625" y="-20538"/>
            <a:ext cx="1844675" cy="5277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</a:rPr>
              <a:t>英文标题</a:t>
            </a:r>
            <a:r>
              <a:rPr lang="en-US" altLang="zh-CN" sz="1100">
                <a:solidFill>
                  <a:srgbClr val="FFFFFF"/>
                </a:solidFill>
              </a:rPr>
              <a:t>:32-35pt  </a:t>
            </a:r>
            <a:endParaRPr lang="zh-CN" altLang="en-US" sz="1100">
              <a:solidFill>
                <a:srgbClr val="FFFFFF"/>
              </a:solidFill>
            </a:endParaRP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</a:rPr>
              <a:t>颜色</a:t>
            </a:r>
            <a:r>
              <a:rPr lang="en-US" altLang="zh-CN" sz="1100">
                <a:solidFill>
                  <a:srgbClr val="FFFFFF"/>
                </a:solidFill>
              </a:rPr>
              <a:t>: R153 G0 B0</a:t>
            </a: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</a:rPr>
              <a:t>内部使用字体 </a:t>
            </a:r>
            <a:r>
              <a:rPr lang="en-US" altLang="zh-CN" sz="1100">
                <a:solidFill>
                  <a:srgbClr val="FFFFFF"/>
                </a:solidFill>
              </a:rPr>
              <a:t>:</a:t>
            </a: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en-US" altLang="zh-CN" sz="1100">
                <a:solidFill>
                  <a:srgbClr val="FFFFFF"/>
                </a:solidFill>
              </a:rPr>
              <a:t>FrutigerNext LT Medium</a:t>
            </a: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</a:rPr>
              <a:t>外部使用字体 </a:t>
            </a:r>
            <a:r>
              <a:rPr lang="en-US" altLang="zh-CN" sz="1100">
                <a:solidFill>
                  <a:srgbClr val="FFFFFF"/>
                </a:solidFill>
              </a:rPr>
              <a:t>: Arial</a:t>
            </a:r>
          </a:p>
          <a:p>
            <a:pPr marL="342900" indent="-342900" algn="r" eaLnBrk="0" hangingPunct="0">
              <a:lnSpc>
                <a:spcPct val="75000"/>
              </a:lnSpc>
              <a:spcBef>
                <a:spcPct val="20000"/>
              </a:spcBef>
              <a:buFont typeface="Arial" pitchFamily="34" charset="0"/>
              <a:buNone/>
            </a:pPr>
            <a:endParaRPr lang="en-US" altLang="zh-CN" sz="1100">
              <a:solidFill>
                <a:srgbClr val="FFFFFF"/>
              </a:solidFill>
            </a:endParaRP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</a:rPr>
              <a:t>中文标题</a:t>
            </a:r>
            <a:r>
              <a:rPr lang="en-US" altLang="zh-CN" sz="1100">
                <a:solidFill>
                  <a:srgbClr val="FFFFFF"/>
                </a:solidFill>
              </a:rPr>
              <a:t>:30-32pt  </a:t>
            </a:r>
            <a:endParaRPr lang="zh-CN" altLang="en-US" sz="1100">
              <a:solidFill>
                <a:srgbClr val="FFFFFF"/>
              </a:solidFill>
            </a:endParaRP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</a:rPr>
              <a:t>颜色</a:t>
            </a:r>
            <a:r>
              <a:rPr lang="en-US" altLang="zh-CN" sz="1100">
                <a:solidFill>
                  <a:srgbClr val="FFFFFF"/>
                </a:solidFill>
              </a:rPr>
              <a:t>: R153 G0 B0</a:t>
            </a: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</a:rPr>
              <a:t>字体</a:t>
            </a:r>
            <a:r>
              <a:rPr lang="en-US" altLang="zh-CN" sz="1100">
                <a:solidFill>
                  <a:srgbClr val="FFFFFF"/>
                </a:solidFill>
              </a:rPr>
              <a:t>:</a:t>
            </a:r>
            <a:r>
              <a:rPr lang="zh-CN" altLang="en-US" sz="1100">
                <a:solidFill>
                  <a:srgbClr val="FFFFFF"/>
                </a:solidFill>
              </a:rPr>
              <a:t>黑体</a:t>
            </a: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</a:endParaRP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</a:endParaRP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</a:rPr>
              <a:t>英文正文</a:t>
            </a:r>
            <a:r>
              <a:rPr lang="en-US" altLang="zh-CN" sz="1100">
                <a:solidFill>
                  <a:srgbClr val="FFFFFF"/>
                </a:solidFill>
              </a:rPr>
              <a:t>:20-22pt</a:t>
            </a: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</a:rPr>
              <a:t>子目录 </a:t>
            </a:r>
            <a:r>
              <a:rPr lang="en-US" altLang="zh-CN" sz="1100">
                <a:solidFill>
                  <a:srgbClr val="FFFFFF"/>
                </a:solidFill>
              </a:rPr>
              <a:t>(2-5</a:t>
            </a:r>
            <a:r>
              <a:rPr lang="zh-CN" altLang="en-US" sz="1100">
                <a:solidFill>
                  <a:srgbClr val="FFFFFF"/>
                </a:solidFill>
              </a:rPr>
              <a:t>级</a:t>
            </a:r>
            <a:r>
              <a:rPr lang="en-US" altLang="zh-CN" sz="1100">
                <a:solidFill>
                  <a:srgbClr val="FFFFFF"/>
                </a:solidFill>
              </a:rPr>
              <a:t>) :18pt  </a:t>
            </a: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</a:rPr>
              <a:t>颜色</a:t>
            </a:r>
            <a:r>
              <a:rPr lang="en-US" altLang="zh-CN" sz="1100">
                <a:solidFill>
                  <a:srgbClr val="FFFFFF"/>
                </a:solidFill>
              </a:rPr>
              <a:t>:</a:t>
            </a:r>
            <a:r>
              <a:rPr lang="zh-CN" altLang="en-US" sz="1100">
                <a:solidFill>
                  <a:srgbClr val="FFFFFF"/>
                </a:solidFill>
              </a:rPr>
              <a:t>黑色</a:t>
            </a: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</a:rPr>
              <a:t>内部使用字体 </a:t>
            </a:r>
            <a:r>
              <a:rPr lang="en-US" altLang="zh-CN" sz="1100">
                <a:solidFill>
                  <a:srgbClr val="FFFFFF"/>
                </a:solidFill>
              </a:rPr>
              <a:t>:</a:t>
            </a: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en-US" altLang="zh-CN" sz="1100">
                <a:solidFill>
                  <a:srgbClr val="FFFFFF"/>
                </a:solidFill>
              </a:rPr>
              <a:t>FrutigerNext LT Regular</a:t>
            </a: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</a:rPr>
              <a:t>外部使用字体 </a:t>
            </a:r>
            <a:r>
              <a:rPr lang="en-US" altLang="zh-CN" sz="1100">
                <a:solidFill>
                  <a:srgbClr val="FFFFFF"/>
                </a:solidFill>
              </a:rPr>
              <a:t>: Arial</a:t>
            </a:r>
          </a:p>
          <a:p>
            <a:pPr marL="342900" indent="-342900" algn="r" eaLnBrk="0" hangingPunct="0">
              <a:lnSpc>
                <a:spcPct val="75000"/>
              </a:lnSpc>
              <a:spcBef>
                <a:spcPct val="20000"/>
              </a:spcBef>
              <a:buFont typeface="Arial" pitchFamily="34" charset="0"/>
              <a:buNone/>
            </a:pPr>
            <a:endParaRPr lang="en-US" altLang="zh-CN" sz="1100">
              <a:solidFill>
                <a:srgbClr val="FFFFFF"/>
              </a:solidFill>
            </a:endParaRP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</a:rPr>
              <a:t>中文正文</a:t>
            </a:r>
            <a:r>
              <a:rPr lang="en-US" altLang="zh-CN" sz="1100">
                <a:solidFill>
                  <a:srgbClr val="FFFFFF"/>
                </a:solidFill>
              </a:rPr>
              <a:t>:18-20pt</a:t>
            </a: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</a:rPr>
              <a:t>子目录</a:t>
            </a:r>
            <a:r>
              <a:rPr lang="en-US" altLang="zh-CN" sz="1100">
                <a:solidFill>
                  <a:srgbClr val="FFFFFF"/>
                </a:solidFill>
              </a:rPr>
              <a:t>(2-5</a:t>
            </a:r>
            <a:r>
              <a:rPr lang="zh-CN" altLang="en-US" sz="1100">
                <a:solidFill>
                  <a:srgbClr val="FFFFFF"/>
                </a:solidFill>
              </a:rPr>
              <a:t>级</a:t>
            </a:r>
            <a:r>
              <a:rPr lang="en-US" altLang="zh-CN" sz="1100">
                <a:solidFill>
                  <a:srgbClr val="FFFFFF"/>
                </a:solidFill>
              </a:rPr>
              <a:t>):18pt </a:t>
            </a:r>
            <a:endParaRPr lang="zh-CN" altLang="en-US" sz="1100">
              <a:solidFill>
                <a:srgbClr val="FFFFFF"/>
              </a:solidFill>
            </a:endParaRP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</a:rPr>
              <a:t>颜色</a:t>
            </a:r>
            <a:r>
              <a:rPr lang="en-US" altLang="zh-CN" sz="1100">
                <a:solidFill>
                  <a:srgbClr val="FFFFFF"/>
                </a:solidFill>
              </a:rPr>
              <a:t>:</a:t>
            </a:r>
            <a:r>
              <a:rPr lang="zh-CN" altLang="en-US" sz="1100">
                <a:solidFill>
                  <a:srgbClr val="FFFFFF"/>
                </a:solidFill>
              </a:rPr>
              <a:t>黑色</a:t>
            </a: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</a:rPr>
              <a:t>字体</a:t>
            </a:r>
            <a:r>
              <a:rPr lang="en-US" altLang="zh-CN" sz="1100">
                <a:solidFill>
                  <a:srgbClr val="FFFFFF"/>
                </a:solidFill>
              </a:rPr>
              <a:t>:</a:t>
            </a:r>
            <a:r>
              <a:rPr lang="zh-CN" altLang="en-US" sz="1100">
                <a:solidFill>
                  <a:srgbClr val="FFFFFF"/>
                </a:solidFill>
              </a:rPr>
              <a:t>细黑体</a:t>
            </a:r>
            <a:r>
              <a:rPr lang="zh-CN" altLang="en-US" sz="1100" b="1">
                <a:solidFill>
                  <a:srgbClr val="FFFFFF"/>
                </a:solidFill>
                <a:latin typeface="Arial" pitchFamily="34" charset="0"/>
                <a:ea typeface="华文细黑" pitchFamily="2" charset="-122"/>
              </a:rPr>
              <a:t> </a:t>
            </a:r>
          </a:p>
        </p:txBody>
      </p:sp>
      <p:grpSp>
        <p:nvGrpSpPr>
          <p:cNvPr id="2" name="Group 16"/>
          <p:cNvGrpSpPr/>
          <p:nvPr/>
        </p:nvGrpSpPr>
        <p:grpSpPr>
          <a:xfrm>
            <a:off x="9324976" y="2633663"/>
            <a:ext cx="919163" cy="2418159"/>
            <a:chOff x="5839" y="2251"/>
            <a:chExt cx="579" cy="2031"/>
          </a:xfrm>
        </p:grpSpPr>
        <p:sp>
          <p:nvSpPr>
            <p:cNvPr id="10253" name="Rectangle 17"/>
            <p:cNvSpPr>
              <a:spLocks noChangeArrowheads="1"/>
            </p:cNvSpPr>
            <p:nvPr userDrawn="1"/>
          </p:nvSpPr>
          <p:spPr bwMode="auto">
            <a:xfrm>
              <a:off x="5839" y="3104"/>
              <a:ext cx="579" cy="3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1425" tIns="45712" rIns="91425" bIns="45712" anchor="ctr">
              <a:spAutoFit/>
            </a:bodyPr>
            <a:lstStyle/>
            <a:p>
              <a:endParaRPr lang="zh-CN" altLang="en-US">
                <a:solidFill>
                  <a:srgbClr val="000000"/>
                </a:solidFill>
              </a:endParaRPr>
            </a:p>
          </p:txBody>
        </p:sp>
        <p:grpSp>
          <p:nvGrpSpPr>
            <p:cNvPr id="3" name="Group 18"/>
            <p:cNvGrpSpPr/>
            <p:nvPr userDrawn="1"/>
          </p:nvGrpSpPr>
          <p:grpSpPr>
            <a:xfrm>
              <a:off x="5893" y="2387"/>
              <a:ext cx="466" cy="115"/>
              <a:chOff x="5893" y="2387"/>
              <a:chExt cx="466" cy="115"/>
            </a:xfrm>
          </p:grpSpPr>
          <p:sp>
            <p:nvSpPr>
              <p:cNvPr id="10315" name="Rectangle 19"/>
              <p:cNvSpPr>
                <a:spLocks noChangeArrowheads="1"/>
              </p:cNvSpPr>
              <p:nvPr userDrawn="1"/>
            </p:nvSpPr>
            <p:spPr bwMode="auto">
              <a:xfrm flipV="1">
                <a:off x="6010" y="2387"/>
                <a:ext cx="116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316" name="Rectangle 20"/>
              <p:cNvSpPr>
                <a:spLocks noChangeArrowheads="1"/>
              </p:cNvSpPr>
              <p:nvPr userDrawn="1"/>
            </p:nvSpPr>
            <p:spPr bwMode="auto">
              <a:xfrm flipV="1">
                <a:off x="6126" y="2387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317" name="Rectangle 21"/>
              <p:cNvSpPr>
                <a:spLocks noChangeArrowheads="1"/>
              </p:cNvSpPr>
              <p:nvPr userDrawn="1"/>
            </p:nvSpPr>
            <p:spPr bwMode="auto">
              <a:xfrm flipV="1">
                <a:off x="6242" y="2387"/>
                <a:ext cx="117" cy="115"/>
              </a:xfrm>
              <a:prstGeom prst="rect">
                <a:avLst/>
              </a:prstGeom>
              <a:solidFill>
                <a:srgbClr val="99660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318" name="Rectangle 22"/>
              <p:cNvSpPr>
                <a:spLocks noChangeArrowheads="1"/>
              </p:cNvSpPr>
              <p:nvPr userDrawn="1"/>
            </p:nvSpPr>
            <p:spPr bwMode="auto">
              <a:xfrm flipV="1">
                <a:off x="5893" y="2387"/>
                <a:ext cx="117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" name="Group 23"/>
            <p:cNvGrpSpPr/>
            <p:nvPr userDrawn="1"/>
          </p:nvGrpSpPr>
          <p:grpSpPr>
            <a:xfrm>
              <a:off x="5893" y="2523"/>
              <a:ext cx="466" cy="115"/>
              <a:chOff x="5893" y="2523"/>
              <a:chExt cx="466" cy="115"/>
            </a:xfrm>
          </p:grpSpPr>
          <p:sp>
            <p:nvSpPr>
              <p:cNvPr id="10311" name="Rectangle 24"/>
              <p:cNvSpPr>
                <a:spLocks noChangeArrowheads="1"/>
              </p:cNvSpPr>
              <p:nvPr userDrawn="1"/>
            </p:nvSpPr>
            <p:spPr bwMode="auto">
              <a:xfrm flipV="1">
                <a:off x="6010" y="2523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312" name="Rectangle 25"/>
              <p:cNvSpPr>
                <a:spLocks noChangeArrowheads="1"/>
              </p:cNvSpPr>
              <p:nvPr userDrawn="1"/>
            </p:nvSpPr>
            <p:spPr bwMode="auto">
              <a:xfrm flipV="1">
                <a:off x="6126" y="2523"/>
                <a:ext cx="116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313" name="Rectangle 26"/>
              <p:cNvSpPr>
                <a:spLocks noChangeArrowheads="1"/>
              </p:cNvSpPr>
              <p:nvPr userDrawn="1"/>
            </p:nvSpPr>
            <p:spPr bwMode="auto">
              <a:xfrm flipV="1">
                <a:off x="6242" y="2523"/>
                <a:ext cx="117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314" name="Rectangle 27"/>
              <p:cNvSpPr>
                <a:spLocks noChangeArrowheads="1"/>
              </p:cNvSpPr>
              <p:nvPr userDrawn="1"/>
            </p:nvSpPr>
            <p:spPr bwMode="auto">
              <a:xfrm flipV="1">
                <a:off x="5893" y="2523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" name="Group 28"/>
            <p:cNvGrpSpPr/>
            <p:nvPr userDrawn="1"/>
          </p:nvGrpSpPr>
          <p:grpSpPr>
            <a:xfrm>
              <a:off x="5893" y="2659"/>
              <a:ext cx="466" cy="115"/>
              <a:chOff x="5893" y="2659"/>
              <a:chExt cx="466" cy="115"/>
            </a:xfrm>
          </p:grpSpPr>
          <p:sp>
            <p:nvSpPr>
              <p:cNvPr id="10307" name="Rectangle 29"/>
              <p:cNvSpPr>
                <a:spLocks noChangeArrowheads="1"/>
              </p:cNvSpPr>
              <p:nvPr userDrawn="1"/>
            </p:nvSpPr>
            <p:spPr bwMode="auto">
              <a:xfrm flipV="1">
                <a:off x="6010" y="2659"/>
                <a:ext cx="116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308" name="Rectangle 30"/>
              <p:cNvSpPr>
                <a:spLocks noChangeArrowheads="1"/>
              </p:cNvSpPr>
              <p:nvPr userDrawn="1"/>
            </p:nvSpPr>
            <p:spPr bwMode="auto">
              <a:xfrm flipV="1">
                <a:off x="6126" y="2659"/>
                <a:ext cx="116" cy="115"/>
              </a:xfrm>
              <a:prstGeom prst="rect">
                <a:avLst/>
              </a:prstGeom>
              <a:solidFill>
                <a:srgbClr val="0099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309" name="Rectangle 31"/>
              <p:cNvSpPr>
                <a:spLocks noChangeArrowheads="1"/>
              </p:cNvSpPr>
              <p:nvPr userDrawn="1"/>
            </p:nvSpPr>
            <p:spPr bwMode="auto">
              <a:xfrm flipV="1">
                <a:off x="6242" y="2659"/>
                <a:ext cx="117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310" name="Rectangle 32"/>
              <p:cNvSpPr>
                <a:spLocks noChangeArrowheads="1"/>
              </p:cNvSpPr>
              <p:nvPr userDrawn="1"/>
            </p:nvSpPr>
            <p:spPr bwMode="auto">
              <a:xfrm flipV="1">
                <a:off x="5893" y="2659"/>
                <a:ext cx="117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33"/>
            <p:cNvGrpSpPr/>
            <p:nvPr userDrawn="1"/>
          </p:nvGrpSpPr>
          <p:grpSpPr>
            <a:xfrm>
              <a:off x="5893" y="2251"/>
              <a:ext cx="466" cy="119"/>
              <a:chOff x="5893" y="2251"/>
              <a:chExt cx="466" cy="119"/>
            </a:xfrm>
          </p:grpSpPr>
          <p:sp>
            <p:nvSpPr>
              <p:cNvPr id="10303" name="Rectangle 34"/>
              <p:cNvSpPr>
                <a:spLocks noChangeArrowheads="1"/>
              </p:cNvSpPr>
              <p:nvPr userDrawn="1"/>
            </p:nvSpPr>
            <p:spPr bwMode="auto">
              <a:xfrm flipV="1">
                <a:off x="6126" y="2251"/>
                <a:ext cx="116" cy="119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304" name="Rectangle 35"/>
              <p:cNvSpPr>
                <a:spLocks noChangeArrowheads="1"/>
              </p:cNvSpPr>
              <p:nvPr userDrawn="1"/>
            </p:nvSpPr>
            <p:spPr bwMode="auto">
              <a:xfrm flipV="1">
                <a:off x="6242" y="2251"/>
                <a:ext cx="117" cy="119"/>
              </a:xfrm>
              <a:prstGeom prst="rect">
                <a:avLst/>
              </a:pr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305" name="Rectangle 36"/>
              <p:cNvSpPr>
                <a:spLocks noChangeArrowheads="1"/>
              </p:cNvSpPr>
              <p:nvPr userDrawn="1"/>
            </p:nvSpPr>
            <p:spPr bwMode="auto">
              <a:xfrm flipV="1">
                <a:off x="5893" y="2251"/>
                <a:ext cx="117" cy="119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306" name="Rectangle 37"/>
              <p:cNvSpPr>
                <a:spLocks noChangeArrowheads="1"/>
              </p:cNvSpPr>
              <p:nvPr userDrawn="1"/>
            </p:nvSpPr>
            <p:spPr bwMode="auto">
              <a:xfrm flipV="1">
                <a:off x="6010" y="2251"/>
                <a:ext cx="116" cy="119"/>
              </a:xfrm>
              <a:prstGeom prst="rect">
                <a:avLst/>
              </a:prstGeom>
              <a:solidFill>
                <a:srgbClr val="66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7" name="Group 38"/>
            <p:cNvGrpSpPr/>
            <p:nvPr userDrawn="1"/>
          </p:nvGrpSpPr>
          <p:grpSpPr>
            <a:xfrm>
              <a:off x="5893" y="2886"/>
              <a:ext cx="466" cy="115"/>
              <a:chOff x="5893" y="2886"/>
              <a:chExt cx="466" cy="115"/>
            </a:xfrm>
          </p:grpSpPr>
          <p:sp>
            <p:nvSpPr>
              <p:cNvPr id="10299" name="Rectangle 39"/>
              <p:cNvSpPr>
                <a:spLocks noChangeArrowheads="1"/>
              </p:cNvSpPr>
              <p:nvPr userDrawn="1"/>
            </p:nvSpPr>
            <p:spPr bwMode="auto">
              <a:xfrm flipV="1">
                <a:off x="6010" y="2886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300" name="Rectangle 40"/>
              <p:cNvSpPr>
                <a:spLocks noChangeArrowheads="1"/>
              </p:cNvSpPr>
              <p:nvPr userDrawn="1"/>
            </p:nvSpPr>
            <p:spPr bwMode="auto">
              <a:xfrm flipV="1">
                <a:off x="6126" y="2886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301" name="Rectangle 41"/>
              <p:cNvSpPr>
                <a:spLocks noChangeArrowheads="1"/>
              </p:cNvSpPr>
              <p:nvPr userDrawn="1"/>
            </p:nvSpPr>
            <p:spPr bwMode="auto">
              <a:xfrm flipV="1">
                <a:off x="6242" y="2886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302" name="Rectangle 42"/>
              <p:cNvSpPr>
                <a:spLocks noChangeArrowheads="1"/>
              </p:cNvSpPr>
              <p:nvPr userDrawn="1"/>
            </p:nvSpPr>
            <p:spPr bwMode="auto">
              <a:xfrm flipV="1">
                <a:off x="5893" y="2886"/>
                <a:ext cx="117" cy="115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" name="Group 43"/>
            <p:cNvGrpSpPr/>
            <p:nvPr userDrawn="1"/>
          </p:nvGrpSpPr>
          <p:grpSpPr>
            <a:xfrm>
              <a:off x="5893" y="3022"/>
              <a:ext cx="466" cy="115"/>
              <a:chOff x="5893" y="3022"/>
              <a:chExt cx="466" cy="115"/>
            </a:xfrm>
          </p:grpSpPr>
          <p:sp>
            <p:nvSpPr>
              <p:cNvPr id="10295" name="Rectangle 44"/>
              <p:cNvSpPr>
                <a:spLocks noChangeArrowheads="1"/>
              </p:cNvSpPr>
              <p:nvPr userDrawn="1"/>
            </p:nvSpPr>
            <p:spPr bwMode="auto">
              <a:xfrm flipV="1">
                <a:off x="6010" y="3022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296" name="Rectangle 45"/>
              <p:cNvSpPr>
                <a:spLocks noChangeArrowheads="1"/>
              </p:cNvSpPr>
              <p:nvPr userDrawn="1"/>
            </p:nvSpPr>
            <p:spPr bwMode="auto">
              <a:xfrm flipV="1">
                <a:off x="6126" y="3022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297" name="Rectangle 46"/>
              <p:cNvSpPr>
                <a:spLocks noChangeArrowheads="1"/>
              </p:cNvSpPr>
              <p:nvPr userDrawn="1"/>
            </p:nvSpPr>
            <p:spPr bwMode="auto">
              <a:xfrm flipV="1">
                <a:off x="6242" y="3022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298" name="Rectangle 47"/>
              <p:cNvSpPr>
                <a:spLocks noChangeArrowheads="1"/>
              </p:cNvSpPr>
              <p:nvPr userDrawn="1"/>
            </p:nvSpPr>
            <p:spPr bwMode="auto">
              <a:xfrm flipV="1">
                <a:off x="5893" y="3022"/>
                <a:ext cx="117" cy="115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9" name="Group 48"/>
            <p:cNvGrpSpPr/>
            <p:nvPr userDrawn="1"/>
          </p:nvGrpSpPr>
          <p:grpSpPr>
            <a:xfrm>
              <a:off x="5893" y="3158"/>
              <a:ext cx="466" cy="115"/>
              <a:chOff x="5893" y="3158"/>
              <a:chExt cx="466" cy="115"/>
            </a:xfrm>
          </p:grpSpPr>
          <p:sp>
            <p:nvSpPr>
              <p:cNvPr id="10291" name="Rectangle 49"/>
              <p:cNvSpPr>
                <a:spLocks noChangeArrowheads="1"/>
              </p:cNvSpPr>
              <p:nvPr userDrawn="1"/>
            </p:nvSpPr>
            <p:spPr bwMode="auto">
              <a:xfrm flipV="1">
                <a:off x="6010" y="3158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292" name="Rectangle 50"/>
              <p:cNvSpPr>
                <a:spLocks noChangeArrowheads="1"/>
              </p:cNvSpPr>
              <p:nvPr userDrawn="1"/>
            </p:nvSpPr>
            <p:spPr bwMode="auto">
              <a:xfrm flipV="1">
                <a:off x="6126" y="3158"/>
                <a:ext cx="116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293" name="Rectangle 51"/>
              <p:cNvSpPr>
                <a:spLocks noChangeArrowheads="1"/>
              </p:cNvSpPr>
              <p:nvPr userDrawn="1"/>
            </p:nvSpPr>
            <p:spPr bwMode="auto">
              <a:xfrm flipV="1">
                <a:off x="6242" y="3158"/>
                <a:ext cx="117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294" name="Rectangle 52"/>
              <p:cNvSpPr>
                <a:spLocks noChangeArrowheads="1"/>
              </p:cNvSpPr>
              <p:nvPr userDrawn="1"/>
            </p:nvSpPr>
            <p:spPr bwMode="auto">
              <a:xfrm flipV="1">
                <a:off x="5893" y="3158"/>
                <a:ext cx="117" cy="115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0" name="Group 53"/>
            <p:cNvGrpSpPr/>
            <p:nvPr userDrawn="1"/>
          </p:nvGrpSpPr>
          <p:grpSpPr>
            <a:xfrm>
              <a:off x="5893" y="3385"/>
              <a:ext cx="466" cy="115"/>
              <a:chOff x="5893" y="3385"/>
              <a:chExt cx="466" cy="115"/>
            </a:xfrm>
          </p:grpSpPr>
          <p:sp>
            <p:nvSpPr>
              <p:cNvPr id="10287" name="Rectangle 54"/>
              <p:cNvSpPr>
                <a:spLocks noChangeArrowheads="1"/>
              </p:cNvSpPr>
              <p:nvPr userDrawn="1"/>
            </p:nvSpPr>
            <p:spPr bwMode="auto">
              <a:xfrm flipV="1">
                <a:off x="6010" y="3385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288" name="Rectangle 55"/>
              <p:cNvSpPr>
                <a:spLocks noChangeArrowheads="1"/>
              </p:cNvSpPr>
              <p:nvPr userDrawn="1"/>
            </p:nvSpPr>
            <p:spPr bwMode="auto">
              <a:xfrm flipV="1">
                <a:off x="6126" y="3385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289" name="Rectangle 56"/>
              <p:cNvSpPr>
                <a:spLocks noChangeArrowheads="1"/>
              </p:cNvSpPr>
              <p:nvPr userDrawn="1"/>
            </p:nvSpPr>
            <p:spPr bwMode="auto">
              <a:xfrm flipV="1">
                <a:off x="6242" y="3385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290" name="Rectangle 57"/>
              <p:cNvSpPr>
                <a:spLocks noChangeArrowheads="1"/>
              </p:cNvSpPr>
              <p:nvPr userDrawn="1"/>
            </p:nvSpPr>
            <p:spPr bwMode="auto">
              <a:xfrm flipV="1">
                <a:off x="5893" y="3385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1" name="Group 58"/>
            <p:cNvGrpSpPr/>
            <p:nvPr userDrawn="1"/>
          </p:nvGrpSpPr>
          <p:grpSpPr>
            <a:xfrm>
              <a:off x="5893" y="3521"/>
              <a:ext cx="466" cy="115"/>
              <a:chOff x="5893" y="3521"/>
              <a:chExt cx="466" cy="115"/>
            </a:xfrm>
          </p:grpSpPr>
          <p:sp>
            <p:nvSpPr>
              <p:cNvPr id="10283" name="Rectangle 59"/>
              <p:cNvSpPr>
                <a:spLocks noChangeArrowheads="1"/>
              </p:cNvSpPr>
              <p:nvPr userDrawn="1"/>
            </p:nvSpPr>
            <p:spPr bwMode="auto">
              <a:xfrm flipV="1">
                <a:off x="6010" y="3521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284" name="Rectangle 60"/>
              <p:cNvSpPr>
                <a:spLocks noChangeArrowheads="1"/>
              </p:cNvSpPr>
              <p:nvPr userDrawn="1"/>
            </p:nvSpPr>
            <p:spPr bwMode="auto">
              <a:xfrm flipV="1">
                <a:off x="6126" y="3521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285" name="Rectangle 61"/>
              <p:cNvSpPr>
                <a:spLocks noChangeArrowheads="1"/>
              </p:cNvSpPr>
              <p:nvPr userDrawn="1"/>
            </p:nvSpPr>
            <p:spPr bwMode="auto">
              <a:xfrm flipV="1">
                <a:off x="6242" y="3521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286" name="Rectangle 62"/>
              <p:cNvSpPr>
                <a:spLocks noChangeArrowheads="1"/>
              </p:cNvSpPr>
              <p:nvPr userDrawn="1"/>
            </p:nvSpPr>
            <p:spPr bwMode="auto">
              <a:xfrm flipV="1">
                <a:off x="5893" y="3521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2" name="Group 63"/>
            <p:cNvGrpSpPr/>
            <p:nvPr userDrawn="1"/>
          </p:nvGrpSpPr>
          <p:grpSpPr>
            <a:xfrm>
              <a:off x="5893" y="3657"/>
              <a:ext cx="466" cy="115"/>
              <a:chOff x="5893" y="3657"/>
              <a:chExt cx="466" cy="115"/>
            </a:xfrm>
          </p:grpSpPr>
          <p:sp>
            <p:nvSpPr>
              <p:cNvPr id="10279" name="Rectangle 64"/>
              <p:cNvSpPr>
                <a:spLocks noChangeArrowheads="1"/>
              </p:cNvSpPr>
              <p:nvPr userDrawn="1"/>
            </p:nvSpPr>
            <p:spPr bwMode="auto">
              <a:xfrm flipV="1">
                <a:off x="6010" y="3657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280" name="Rectangle 65"/>
              <p:cNvSpPr>
                <a:spLocks noChangeArrowheads="1"/>
              </p:cNvSpPr>
              <p:nvPr userDrawn="1"/>
            </p:nvSpPr>
            <p:spPr bwMode="auto">
              <a:xfrm flipV="1">
                <a:off x="6126" y="3657"/>
                <a:ext cx="116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281" name="Rectangle 66"/>
              <p:cNvSpPr>
                <a:spLocks noChangeArrowheads="1"/>
              </p:cNvSpPr>
              <p:nvPr userDrawn="1"/>
            </p:nvSpPr>
            <p:spPr bwMode="auto">
              <a:xfrm flipV="1">
                <a:off x="6242" y="3657"/>
                <a:ext cx="117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282" name="Rectangle 67"/>
              <p:cNvSpPr>
                <a:spLocks noChangeArrowheads="1"/>
              </p:cNvSpPr>
              <p:nvPr userDrawn="1"/>
            </p:nvSpPr>
            <p:spPr bwMode="auto">
              <a:xfrm flipV="1">
                <a:off x="5893" y="3657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3" name="Group 68"/>
            <p:cNvGrpSpPr/>
            <p:nvPr userDrawn="1"/>
          </p:nvGrpSpPr>
          <p:grpSpPr>
            <a:xfrm>
              <a:off x="5893" y="3884"/>
              <a:ext cx="466" cy="115"/>
              <a:chOff x="5893" y="3884"/>
              <a:chExt cx="466" cy="115"/>
            </a:xfrm>
          </p:grpSpPr>
          <p:sp>
            <p:nvSpPr>
              <p:cNvPr id="10275" name="Rectangle 69"/>
              <p:cNvSpPr>
                <a:spLocks noChangeArrowheads="1"/>
              </p:cNvSpPr>
              <p:nvPr userDrawn="1"/>
            </p:nvSpPr>
            <p:spPr bwMode="auto">
              <a:xfrm flipV="1">
                <a:off x="6010" y="3884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276" name="Rectangle 70"/>
              <p:cNvSpPr>
                <a:spLocks noChangeArrowheads="1"/>
              </p:cNvSpPr>
              <p:nvPr userDrawn="1"/>
            </p:nvSpPr>
            <p:spPr bwMode="auto">
              <a:xfrm flipV="1">
                <a:off x="6126" y="3884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277" name="Rectangle 71"/>
              <p:cNvSpPr>
                <a:spLocks noChangeArrowheads="1"/>
              </p:cNvSpPr>
              <p:nvPr userDrawn="1"/>
            </p:nvSpPr>
            <p:spPr bwMode="auto">
              <a:xfrm flipV="1">
                <a:off x="6242" y="3884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278" name="Rectangle 72"/>
              <p:cNvSpPr>
                <a:spLocks noChangeArrowheads="1"/>
              </p:cNvSpPr>
              <p:nvPr userDrawn="1"/>
            </p:nvSpPr>
            <p:spPr bwMode="auto">
              <a:xfrm flipV="1">
                <a:off x="5893" y="3884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4" name="Group 73"/>
            <p:cNvGrpSpPr/>
            <p:nvPr userDrawn="1"/>
          </p:nvGrpSpPr>
          <p:grpSpPr>
            <a:xfrm>
              <a:off x="5893" y="4026"/>
              <a:ext cx="466" cy="115"/>
              <a:chOff x="5893" y="4026"/>
              <a:chExt cx="466" cy="115"/>
            </a:xfrm>
          </p:grpSpPr>
          <p:sp>
            <p:nvSpPr>
              <p:cNvPr id="10271" name="Rectangle 74"/>
              <p:cNvSpPr>
                <a:spLocks noChangeArrowheads="1"/>
              </p:cNvSpPr>
              <p:nvPr userDrawn="1"/>
            </p:nvSpPr>
            <p:spPr bwMode="auto">
              <a:xfrm flipV="1">
                <a:off x="6010" y="4026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272" name="Rectangle 75"/>
              <p:cNvSpPr>
                <a:spLocks noChangeArrowheads="1"/>
              </p:cNvSpPr>
              <p:nvPr userDrawn="1"/>
            </p:nvSpPr>
            <p:spPr bwMode="auto">
              <a:xfrm flipV="1">
                <a:off x="6126" y="4026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273" name="Rectangle 76"/>
              <p:cNvSpPr>
                <a:spLocks noChangeArrowheads="1"/>
              </p:cNvSpPr>
              <p:nvPr userDrawn="1"/>
            </p:nvSpPr>
            <p:spPr bwMode="auto">
              <a:xfrm flipV="1">
                <a:off x="6242" y="4026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274" name="Rectangle 77"/>
              <p:cNvSpPr>
                <a:spLocks noChangeArrowheads="1"/>
              </p:cNvSpPr>
              <p:nvPr userDrawn="1"/>
            </p:nvSpPr>
            <p:spPr bwMode="auto">
              <a:xfrm flipV="1">
                <a:off x="5893" y="4026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5" name="Group 78"/>
            <p:cNvGrpSpPr/>
            <p:nvPr userDrawn="1"/>
          </p:nvGrpSpPr>
          <p:grpSpPr>
            <a:xfrm>
              <a:off x="5893" y="4167"/>
              <a:ext cx="466" cy="115"/>
              <a:chOff x="5893" y="4167"/>
              <a:chExt cx="466" cy="115"/>
            </a:xfrm>
          </p:grpSpPr>
          <p:sp>
            <p:nvSpPr>
              <p:cNvPr id="10267" name="Rectangle 79"/>
              <p:cNvSpPr>
                <a:spLocks noChangeArrowheads="1"/>
              </p:cNvSpPr>
              <p:nvPr userDrawn="1"/>
            </p:nvSpPr>
            <p:spPr bwMode="auto">
              <a:xfrm flipV="1">
                <a:off x="6010" y="4167"/>
                <a:ext cx="116" cy="115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268" name="Rectangle 80"/>
              <p:cNvSpPr>
                <a:spLocks noChangeArrowheads="1"/>
              </p:cNvSpPr>
              <p:nvPr userDrawn="1"/>
            </p:nvSpPr>
            <p:spPr bwMode="auto">
              <a:xfrm flipV="1">
                <a:off x="6126" y="4167"/>
                <a:ext cx="116" cy="11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269" name="Rectangle 81"/>
              <p:cNvSpPr>
                <a:spLocks noChangeArrowheads="1"/>
              </p:cNvSpPr>
              <p:nvPr userDrawn="1"/>
            </p:nvSpPr>
            <p:spPr bwMode="auto">
              <a:xfrm flipV="1">
                <a:off x="6242" y="4167"/>
                <a:ext cx="117" cy="11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270" name="Rectangle 82"/>
              <p:cNvSpPr>
                <a:spLocks noChangeArrowheads="1"/>
              </p:cNvSpPr>
              <p:nvPr userDrawn="1"/>
            </p:nvSpPr>
            <p:spPr bwMode="auto">
              <a:xfrm flipV="1">
                <a:off x="5893" y="4167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0251" name="Rectangle 83"/>
          <p:cNvSpPr>
            <a:spLocks noChangeArrowheads="1"/>
          </p:cNvSpPr>
          <p:nvPr/>
        </p:nvSpPr>
        <p:spPr bwMode="auto">
          <a:xfrm>
            <a:off x="9251951" y="1006079"/>
            <a:ext cx="1192213" cy="1739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eaLnBrk="0" hangingPunct="0">
              <a:lnSpc>
                <a:spcPct val="120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</a:rPr>
              <a:t>配色参考方案：</a:t>
            </a:r>
          </a:p>
          <a:p>
            <a:pPr eaLnBrk="0" hangingPunct="0">
              <a:lnSpc>
                <a:spcPct val="120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</a:rPr>
              <a:t>建议同一页面内不超过四种颜色，以下是</a:t>
            </a:r>
            <a:r>
              <a:rPr lang="en-US" altLang="zh-CN" sz="1100">
                <a:solidFill>
                  <a:srgbClr val="FFFFFF"/>
                </a:solidFill>
              </a:rPr>
              <a:t>13</a:t>
            </a:r>
            <a:r>
              <a:rPr lang="zh-CN" altLang="en-US" sz="1100">
                <a:solidFill>
                  <a:srgbClr val="FFFFFF"/>
                </a:solidFill>
              </a:rPr>
              <a:t>组配色方案，同一页面内只选择一组使用。（仅供参考）</a:t>
            </a:r>
          </a:p>
        </p:txBody>
      </p:sp>
      <p:sp>
        <p:nvSpPr>
          <p:cNvPr id="10252" name="Rectangle 84"/>
          <p:cNvSpPr>
            <a:spLocks noChangeArrowheads="1"/>
          </p:cNvSpPr>
          <p:nvPr/>
        </p:nvSpPr>
        <p:spPr bwMode="auto">
          <a:xfrm>
            <a:off x="9251951" y="5954"/>
            <a:ext cx="1120775" cy="690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>
              <a:lnSpc>
                <a:spcPct val="120000"/>
              </a:lnSpc>
              <a:buClr>
                <a:srgbClr val="777777"/>
              </a:buClr>
              <a:buSzPct val="60000"/>
              <a:buFont typeface="Wingdings" pitchFamily="2" charset="2"/>
              <a:buNone/>
            </a:pPr>
            <a:r>
              <a:rPr lang="zh-CN" altLang="en-US" sz="1100">
                <a:solidFill>
                  <a:srgbClr val="FFFFFF"/>
                </a:solidFill>
              </a:rPr>
              <a:t>客户或者合作伙伴的标志放在右上角</a:t>
            </a:r>
            <a:r>
              <a:rPr lang="en-US" altLang="zh-CN" sz="1100">
                <a:solidFill>
                  <a:srgbClr val="FFFFFF"/>
                </a:solidFill>
              </a:rPr>
              <a:t>.</a:t>
            </a:r>
            <a:endParaRPr lang="zh-CN" altLang="en-US" sz="1100">
              <a:solidFill>
                <a:srgbClr val="FFFFFF"/>
              </a:solidFill>
            </a:endParaRPr>
          </a:p>
        </p:txBody>
      </p:sp>
      <p:sp>
        <p:nvSpPr>
          <p:cNvPr id="81" name="Rectangle 5"/>
          <p:cNvSpPr>
            <a:spLocks noChangeArrowheads="1"/>
          </p:cNvSpPr>
          <p:nvPr/>
        </p:nvSpPr>
        <p:spPr bwMode="auto">
          <a:xfrm>
            <a:off x="6361114" y="4867276"/>
            <a:ext cx="1803399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0" hangingPunct="0">
              <a:lnSpc>
                <a:spcPct val="85000"/>
              </a:lnSpc>
            </a:pPr>
            <a:r>
              <a:rPr lang="de-DE" altLang="zh-CN" sz="120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t> </a:t>
            </a:r>
            <a:fld id="{A4C34F22-587E-473D-9099-376F4F013A30}" type="slidenum">
              <a:rPr lang="de-DE" altLang="zh-CN" sz="120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pPr eaLnBrk="0" hangingPunct="0">
                <a:lnSpc>
                  <a:spcPct val="85000"/>
                </a:lnSpc>
              </a:pPr>
              <a:t>‹#›</a:t>
            </a:fld>
            <a:endParaRPr lang="en-GB" altLang="zh-CN" sz="1200">
              <a:solidFill>
                <a:srgbClr val="000000"/>
              </a:solidFill>
              <a:latin typeface="FrutigerNext LT Bold" pitchFamily="34" charset="0"/>
              <a:ea typeface="MS PGothic" pitchFamily="34" charset="-128"/>
            </a:endParaRPr>
          </a:p>
        </p:txBody>
      </p:sp>
      <p:sp>
        <p:nvSpPr>
          <p:cNvPr id="16" name="矩形 15"/>
          <p:cNvSpPr/>
          <p:nvPr userDrawn="1"/>
        </p:nvSpPr>
        <p:spPr>
          <a:xfrm>
            <a:off x="649339" y="4725439"/>
            <a:ext cx="5603825" cy="34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sz="1100" kern="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Nov </a:t>
            </a:r>
            <a:r>
              <a:rPr lang="en-US" altLang="zh-CN" sz="1100" kern="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2019, </a:t>
            </a:r>
            <a:r>
              <a:rPr lang="en-US" altLang="zh-CN" sz="1100" kern="0" dirty="0" err="1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Nendica</a:t>
            </a:r>
            <a:endParaRPr lang="zh-CN" altLang="en-US" sz="1100" kern="0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Arial" pitchFamily="34" charset="0"/>
          <a:ea typeface="黑体" pitchFamily="49" charset="-122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/>
        </a:defRPr>
      </a:lvl9pPr>
    </p:titleStyle>
    <p:bodyStyle>
      <a:lvl1pPr marL="342900" indent="-3429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lr>
          <a:srgbClr val="777777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黑体" pitchFamily="49" charset="-122"/>
          <a:cs typeface="+mn-cs"/>
        </a:defRPr>
      </a:lvl1pPr>
      <a:lvl2pPr marL="742950" indent="-28575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SzPct val="50000"/>
        <a:buFont typeface="Wingdings" pitchFamily="2" charset="2"/>
        <a:buChar char="p"/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Font typeface="Arial" pitchFamily="34" charset="0"/>
        <a:buChar char="~"/>
        <a:defRPr sz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6" descr="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0" y="4423173"/>
            <a:ext cx="9144000" cy="720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Rectangle 10"/>
          <p:cNvSpPr>
            <a:spLocks noChangeArrowheads="1"/>
          </p:cNvSpPr>
          <p:nvPr/>
        </p:nvSpPr>
        <p:spPr bwMode="auto">
          <a:xfrm>
            <a:off x="-1952625" y="519112"/>
            <a:ext cx="1844675" cy="5523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</a:rPr>
              <a:t>英文标题</a:t>
            </a:r>
            <a:r>
              <a:rPr lang="en-US" altLang="zh-CN" sz="1100">
                <a:solidFill>
                  <a:srgbClr val="FFFFFF"/>
                </a:solidFill>
              </a:rPr>
              <a:t>:32-35pt  </a:t>
            </a:r>
            <a:endParaRPr lang="zh-CN" altLang="en-US" sz="1100">
              <a:solidFill>
                <a:srgbClr val="FFFFFF"/>
              </a:solidFill>
            </a:endParaRP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</a:rPr>
              <a:t>颜色</a:t>
            </a:r>
            <a:r>
              <a:rPr lang="en-US" altLang="zh-CN" sz="1100">
                <a:solidFill>
                  <a:srgbClr val="FFFFFF"/>
                </a:solidFill>
              </a:rPr>
              <a:t>: R153 G0 B0</a:t>
            </a: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</a:rPr>
              <a:t>内部使用字体 </a:t>
            </a:r>
            <a:r>
              <a:rPr lang="en-US" altLang="zh-CN" sz="1100">
                <a:solidFill>
                  <a:srgbClr val="FFFFFF"/>
                </a:solidFill>
              </a:rPr>
              <a:t>:</a:t>
            </a: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</a:pPr>
            <a:r>
              <a:rPr lang="en-US" altLang="zh-CN" sz="1100">
                <a:solidFill>
                  <a:srgbClr val="FFFFFF"/>
                </a:solidFill>
              </a:rPr>
              <a:t>FrutigerNext LT Medium</a:t>
            </a: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</a:rPr>
              <a:t>外部使用字体 </a:t>
            </a:r>
            <a:r>
              <a:rPr lang="en-US" altLang="zh-CN" sz="1100">
                <a:solidFill>
                  <a:srgbClr val="FFFFFF"/>
                </a:solidFill>
              </a:rPr>
              <a:t>: Arial</a:t>
            </a:r>
          </a:p>
          <a:p>
            <a:pPr marL="342900" indent="-342900" algn="r" eaLnBrk="0" hangingPunct="0">
              <a:lnSpc>
                <a:spcPct val="75000"/>
              </a:lnSpc>
              <a:spcBef>
                <a:spcPct val="20000"/>
              </a:spcBef>
            </a:pPr>
            <a:endParaRPr lang="en-US" altLang="zh-CN" sz="1100">
              <a:solidFill>
                <a:srgbClr val="FFFFFF"/>
              </a:solidFill>
            </a:endParaRP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</a:rPr>
              <a:t>中文标题</a:t>
            </a:r>
            <a:r>
              <a:rPr lang="en-US" altLang="zh-CN" sz="1100">
                <a:solidFill>
                  <a:srgbClr val="FFFFFF"/>
                </a:solidFill>
              </a:rPr>
              <a:t>:30-32pt  </a:t>
            </a:r>
            <a:endParaRPr lang="zh-CN" altLang="en-US" sz="1100">
              <a:solidFill>
                <a:srgbClr val="FFFFFF"/>
              </a:solidFill>
            </a:endParaRP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</a:rPr>
              <a:t>颜色</a:t>
            </a:r>
            <a:r>
              <a:rPr lang="en-US" altLang="zh-CN" sz="1100">
                <a:solidFill>
                  <a:srgbClr val="FFFFFF"/>
                </a:solidFill>
              </a:rPr>
              <a:t>: R153 G0 B0</a:t>
            </a: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</a:rPr>
              <a:t>字体</a:t>
            </a:r>
            <a:r>
              <a:rPr lang="en-US" altLang="zh-CN" sz="1100">
                <a:solidFill>
                  <a:srgbClr val="FFFFFF"/>
                </a:solidFill>
              </a:rPr>
              <a:t>:</a:t>
            </a:r>
            <a:r>
              <a:rPr lang="zh-CN" altLang="en-US" sz="1100">
                <a:solidFill>
                  <a:srgbClr val="FFFFFF"/>
                </a:solidFill>
              </a:rPr>
              <a:t>黑体</a:t>
            </a: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</a:pPr>
            <a:endParaRPr lang="zh-CN" altLang="en-US" sz="1100">
              <a:solidFill>
                <a:srgbClr val="FFFFFF"/>
              </a:solidFill>
            </a:endParaRP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</a:pPr>
            <a:endParaRPr lang="zh-CN" altLang="en-US" sz="1100">
              <a:solidFill>
                <a:srgbClr val="FFFFFF"/>
              </a:solidFill>
            </a:endParaRP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</a:pPr>
            <a:endParaRPr lang="zh-CN" altLang="en-US" sz="1100">
              <a:solidFill>
                <a:srgbClr val="FFFFFF"/>
              </a:solidFill>
            </a:endParaRP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</a:rPr>
              <a:t>英文正文</a:t>
            </a:r>
            <a:r>
              <a:rPr lang="en-US" altLang="zh-CN" sz="1100">
                <a:solidFill>
                  <a:srgbClr val="FFFFFF"/>
                </a:solidFill>
              </a:rPr>
              <a:t>:20-22pt</a:t>
            </a: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</a:rPr>
              <a:t>子目录 </a:t>
            </a:r>
            <a:r>
              <a:rPr lang="en-US" altLang="zh-CN" sz="1100">
                <a:solidFill>
                  <a:srgbClr val="FFFFFF"/>
                </a:solidFill>
              </a:rPr>
              <a:t>(2-5</a:t>
            </a:r>
            <a:r>
              <a:rPr lang="zh-CN" altLang="en-US" sz="1100">
                <a:solidFill>
                  <a:srgbClr val="FFFFFF"/>
                </a:solidFill>
              </a:rPr>
              <a:t>级</a:t>
            </a:r>
            <a:r>
              <a:rPr lang="en-US" altLang="zh-CN" sz="1100">
                <a:solidFill>
                  <a:srgbClr val="FFFFFF"/>
                </a:solidFill>
              </a:rPr>
              <a:t>) :18pt  </a:t>
            </a: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</a:rPr>
              <a:t>颜色</a:t>
            </a:r>
            <a:r>
              <a:rPr lang="en-US" altLang="zh-CN" sz="1100">
                <a:solidFill>
                  <a:srgbClr val="FFFFFF"/>
                </a:solidFill>
              </a:rPr>
              <a:t>:</a:t>
            </a:r>
            <a:r>
              <a:rPr lang="zh-CN" altLang="en-US" sz="1100">
                <a:solidFill>
                  <a:srgbClr val="FFFFFF"/>
                </a:solidFill>
              </a:rPr>
              <a:t>黑色</a:t>
            </a: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</a:rPr>
              <a:t>内部使用字体 </a:t>
            </a:r>
            <a:r>
              <a:rPr lang="en-US" altLang="zh-CN" sz="1100">
                <a:solidFill>
                  <a:srgbClr val="FFFFFF"/>
                </a:solidFill>
              </a:rPr>
              <a:t>:</a:t>
            </a: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</a:pPr>
            <a:r>
              <a:rPr lang="en-US" altLang="zh-CN" sz="1100">
                <a:solidFill>
                  <a:srgbClr val="FFFFFF"/>
                </a:solidFill>
              </a:rPr>
              <a:t>FrutigerNext LT Regular</a:t>
            </a: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</a:rPr>
              <a:t>外部使用字体 </a:t>
            </a:r>
            <a:r>
              <a:rPr lang="en-US" altLang="zh-CN" sz="1100">
                <a:solidFill>
                  <a:srgbClr val="FFFFFF"/>
                </a:solidFill>
              </a:rPr>
              <a:t>: Arial</a:t>
            </a:r>
          </a:p>
          <a:p>
            <a:pPr marL="342900" indent="-342900" algn="r" eaLnBrk="0" hangingPunct="0">
              <a:lnSpc>
                <a:spcPct val="75000"/>
              </a:lnSpc>
              <a:spcBef>
                <a:spcPct val="20000"/>
              </a:spcBef>
            </a:pPr>
            <a:endParaRPr lang="en-US" altLang="zh-CN" sz="1100">
              <a:solidFill>
                <a:srgbClr val="FFFFFF"/>
              </a:solidFill>
            </a:endParaRP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</a:rPr>
              <a:t>中文正文</a:t>
            </a:r>
            <a:r>
              <a:rPr lang="en-US" altLang="zh-CN" sz="1100">
                <a:solidFill>
                  <a:srgbClr val="FFFFFF"/>
                </a:solidFill>
              </a:rPr>
              <a:t>:18-20pt</a:t>
            </a: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</a:rPr>
              <a:t>子目录</a:t>
            </a:r>
            <a:r>
              <a:rPr lang="en-US" altLang="zh-CN" sz="1100">
                <a:solidFill>
                  <a:srgbClr val="FFFFFF"/>
                </a:solidFill>
              </a:rPr>
              <a:t>(2-5</a:t>
            </a:r>
            <a:r>
              <a:rPr lang="zh-CN" altLang="en-US" sz="1100">
                <a:solidFill>
                  <a:srgbClr val="FFFFFF"/>
                </a:solidFill>
              </a:rPr>
              <a:t>级</a:t>
            </a:r>
            <a:r>
              <a:rPr lang="en-US" altLang="zh-CN" sz="1100">
                <a:solidFill>
                  <a:srgbClr val="FFFFFF"/>
                </a:solidFill>
              </a:rPr>
              <a:t>):18pt </a:t>
            </a:r>
            <a:endParaRPr lang="zh-CN" altLang="en-US" sz="1100">
              <a:solidFill>
                <a:srgbClr val="FFFFFF"/>
              </a:solidFill>
            </a:endParaRP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</a:rPr>
              <a:t>颜色</a:t>
            </a:r>
            <a:r>
              <a:rPr lang="en-US" altLang="zh-CN" sz="1100">
                <a:solidFill>
                  <a:srgbClr val="FFFFFF"/>
                </a:solidFill>
              </a:rPr>
              <a:t>:</a:t>
            </a:r>
            <a:r>
              <a:rPr lang="zh-CN" altLang="en-US" sz="1100">
                <a:solidFill>
                  <a:srgbClr val="FFFFFF"/>
                </a:solidFill>
              </a:rPr>
              <a:t>黑色</a:t>
            </a:r>
          </a:p>
          <a:p>
            <a:pPr marL="342900" indent="-342900" algn="r" eaLnBrk="0" hangingPunct="0">
              <a:lnSpc>
                <a:spcPct val="125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</a:rPr>
              <a:t>字体</a:t>
            </a:r>
            <a:r>
              <a:rPr lang="en-US" altLang="zh-CN" sz="1100">
                <a:solidFill>
                  <a:srgbClr val="FFFFFF"/>
                </a:solidFill>
              </a:rPr>
              <a:t>:</a:t>
            </a:r>
            <a:r>
              <a:rPr lang="zh-CN" altLang="en-US" sz="1100">
                <a:solidFill>
                  <a:srgbClr val="FFFFFF"/>
                </a:solidFill>
              </a:rPr>
              <a:t>细黑体</a:t>
            </a:r>
            <a:r>
              <a:rPr lang="zh-CN" altLang="en-US" sz="1100">
                <a:solidFill>
                  <a:srgbClr val="FFFFFF"/>
                </a:solidFill>
                <a:latin typeface="Arial" pitchFamily="34" charset="0"/>
              </a:rPr>
              <a:t> </a:t>
            </a:r>
          </a:p>
        </p:txBody>
      </p:sp>
      <p:grpSp>
        <p:nvGrpSpPr>
          <p:cNvPr id="11270" name="Group 11"/>
          <p:cNvGrpSpPr/>
          <p:nvPr/>
        </p:nvGrpSpPr>
        <p:grpSpPr>
          <a:xfrm>
            <a:off x="9324976" y="2633663"/>
            <a:ext cx="919163" cy="2418159"/>
            <a:chOff x="5839" y="2251"/>
            <a:chExt cx="579" cy="2031"/>
          </a:xfrm>
        </p:grpSpPr>
        <p:sp>
          <p:nvSpPr>
            <p:cNvPr id="11273" name="Rectangle 12"/>
            <p:cNvSpPr>
              <a:spLocks noChangeArrowheads="1"/>
            </p:cNvSpPr>
            <p:nvPr userDrawn="1"/>
          </p:nvSpPr>
          <p:spPr bwMode="auto">
            <a:xfrm>
              <a:off x="5839" y="3104"/>
              <a:ext cx="579" cy="3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1425" tIns="45712" rIns="91425" bIns="45712" anchor="ctr">
              <a:spAutoFit/>
            </a:bodyPr>
            <a:lstStyle/>
            <a:p>
              <a:endParaRPr lang="zh-CN" altLang="en-US">
                <a:solidFill>
                  <a:srgbClr val="000000"/>
                </a:solidFill>
              </a:endParaRPr>
            </a:p>
          </p:txBody>
        </p:sp>
        <p:grpSp>
          <p:nvGrpSpPr>
            <p:cNvPr id="11274" name="Group 13"/>
            <p:cNvGrpSpPr/>
            <p:nvPr userDrawn="1"/>
          </p:nvGrpSpPr>
          <p:grpSpPr>
            <a:xfrm>
              <a:off x="5893" y="2387"/>
              <a:ext cx="466" cy="115"/>
              <a:chOff x="5893" y="2387"/>
              <a:chExt cx="466" cy="115"/>
            </a:xfrm>
          </p:grpSpPr>
          <p:sp>
            <p:nvSpPr>
              <p:cNvPr id="11335" name="Rectangle 14"/>
              <p:cNvSpPr>
                <a:spLocks noChangeArrowheads="1"/>
              </p:cNvSpPr>
              <p:nvPr userDrawn="1"/>
            </p:nvSpPr>
            <p:spPr bwMode="auto">
              <a:xfrm flipV="1">
                <a:off x="6010" y="2387"/>
                <a:ext cx="116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36" name="Rectangle 15"/>
              <p:cNvSpPr>
                <a:spLocks noChangeArrowheads="1"/>
              </p:cNvSpPr>
              <p:nvPr userDrawn="1"/>
            </p:nvSpPr>
            <p:spPr bwMode="auto">
              <a:xfrm flipV="1">
                <a:off x="6126" y="2387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37" name="Rectangle 16"/>
              <p:cNvSpPr>
                <a:spLocks noChangeArrowheads="1"/>
              </p:cNvSpPr>
              <p:nvPr userDrawn="1"/>
            </p:nvSpPr>
            <p:spPr bwMode="auto">
              <a:xfrm flipV="1">
                <a:off x="6242" y="2387"/>
                <a:ext cx="117" cy="115"/>
              </a:xfrm>
              <a:prstGeom prst="rect">
                <a:avLst/>
              </a:prstGeom>
              <a:solidFill>
                <a:srgbClr val="99660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38" name="Rectangle 17"/>
              <p:cNvSpPr>
                <a:spLocks noChangeArrowheads="1"/>
              </p:cNvSpPr>
              <p:nvPr userDrawn="1"/>
            </p:nvSpPr>
            <p:spPr bwMode="auto">
              <a:xfrm flipV="1">
                <a:off x="5893" y="2387"/>
                <a:ext cx="117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1275" name="Group 18"/>
            <p:cNvGrpSpPr/>
            <p:nvPr userDrawn="1"/>
          </p:nvGrpSpPr>
          <p:grpSpPr>
            <a:xfrm>
              <a:off x="5893" y="2523"/>
              <a:ext cx="466" cy="115"/>
              <a:chOff x="5893" y="2523"/>
              <a:chExt cx="466" cy="115"/>
            </a:xfrm>
          </p:grpSpPr>
          <p:sp>
            <p:nvSpPr>
              <p:cNvPr id="11331" name="Rectangle 19"/>
              <p:cNvSpPr>
                <a:spLocks noChangeArrowheads="1"/>
              </p:cNvSpPr>
              <p:nvPr userDrawn="1"/>
            </p:nvSpPr>
            <p:spPr bwMode="auto">
              <a:xfrm flipV="1">
                <a:off x="6010" y="2523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32" name="Rectangle 20"/>
              <p:cNvSpPr>
                <a:spLocks noChangeArrowheads="1"/>
              </p:cNvSpPr>
              <p:nvPr userDrawn="1"/>
            </p:nvSpPr>
            <p:spPr bwMode="auto">
              <a:xfrm flipV="1">
                <a:off x="6126" y="2523"/>
                <a:ext cx="116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33" name="Rectangle 21"/>
              <p:cNvSpPr>
                <a:spLocks noChangeArrowheads="1"/>
              </p:cNvSpPr>
              <p:nvPr userDrawn="1"/>
            </p:nvSpPr>
            <p:spPr bwMode="auto">
              <a:xfrm flipV="1">
                <a:off x="6242" y="2523"/>
                <a:ext cx="117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34" name="Rectangle 22"/>
              <p:cNvSpPr>
                <a:spLocks noChangeArrowheads="1"/>
              </p:cNvSpPr>
              <p:nvPr userDrawn="1"/>
            </p:nvSpPr>
            <p:spPr bwMode="auto">
              <a:xfrm flipV="1">
                <a:off x="5893" y="2523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1276" name="Group 23"/>
            <p:cNvGrpSpPr/>
            <p:nvPr userDrawn="1"/>
          </p:nvGrpSpPr>
          <p:grpSpPr>
            <a:xfrm>
              <a:off x="5893" y="2659"/>
              <a:ext cx="466" cy="115"/>
              <a:chOff x="5893" y="2659"/>
              <a:chExt cx="466" cy="115"/>
            </a:xfrm>
          </p:grpSpPr>
          <p:sp>
            <p:nvSpPr>
              <p:cNvPr id="11327" name="Rectangle 24"/>
              <p:cNvSpPr>
                <a:spLocks noChangeArrowheads="1"/>
              </p:cNvSpPr>
              <p:nvPr userDrawn="1"/>
            </p:nvSpPr>
            <p:spPr bwMode="auto">
              <a:xfrm flipV="1">
                <a:off x="6010" y="2659"/>
                <a:ext cx="116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28" name="Rectangle 25"/>
              <p:cNvSpPr>
                <a:spLocks noChangeArrowheads="1"/>
              </p:cNvSpPr>
              <p:nvPr userDrawn="1"/>
            </p:nvSpPr>
            <p:spPr bwMode="auto">
              <a:xfrm flipV="1">
                <a:off x="6126" y="2659"/>
                <a:ext cx="116" cy="115"/>
              </a:xfrm>
              <a:prstGeom prst="rect">
                <a:avLst/>
              </a:prstGeom>
              <a:solidFill>
                <a:srgbClr val="0099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29" name="Rectangle 26"/>
              <p:cNvSpPr>
                <a:spLocks noChangeArrowheads="1"/>
              </p:cNvSpPr>
              <p:nvPr userDrawn="1"/>
            </p:nvSpPr>
            <p:spPr bwMode="auto">
              <a:xfrm flipV="1">
                <a:off x="6242" y="2659"/>
                <a:ext cx="117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30" name="Rectangle 27"/>
              <p:cNvSpPr>
                <a:spLocks noChangeArrowheads="1"/>
              </p:cNvSpPr>
              <p:nvPr userDrawn="1"/>
            </p:nvSpPr>
            <p:spPr bwMode="auto">
              <a:xfrm flipV="1">
                <a:off x="5893" y="2659"/>
                <a:ext cx="117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1277" name="Group 28"/>
            <p:cNvGrpSpPr/>
            <p:nvPr userDrawn="1"/>
          </p:nvGrpSpPr>
          <p:grpSpPr>
            <a:xfrm>
              <a:off x="5893" y="2251"/>
              <a:ext cx="466" cy="119"/>
              <a:chOff x="5893" y="2251"/>
              <a:chExt cx="466" cy="119"/>
            </a:xfrm>
          </p:grpSpPr>
          <p:sp>
            <p:nvSpPr>
              <p:cNvPr id="11323" name="Rectangle 29"/>
              <p:cNvSpPr>
                <a:spLocks noChangeArrowheads="1"/>
              </p:cNvSpPr>
              <p:nvPr userDrawn="1"/>
            </p:nvSpPr>
            <p:spPr bwMode="auto">
              <a:xfrm flipV="1">
                <a:off x="6126" y="2251"/>
                <a:ext cx="116" cy="119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24" name="Rectangle 30"/>
              <p:cNvSpPr>
                <a:spLocks noChangeArrowheads="1"/>
              </p:cNvSpPr>
              <p:nvPr userDrawn="1"/>
            </p:nvSpPr>
            <p:spPr bwMode="auto">
              <a:xfrm flipV="1">
                <a:off x="6242" y="2251"/>
                <a:ext cx="117" cy="119"/>
              </a:xfrm>
              <a:prstGeom prst="rect">
                <a:avLst/>
              </a:pr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25" name="Rectangle 31"/>
              <p:cNvSpPr>
                <a:spLocks noChangeArrowheads="1"/>
              </p:cNvSpPr>
              <p:nvPr userDrawn="1"/>
            </p:nvSpPr>
            <p:spPr bwMode="auto">
              <a:xfrm flipV="1">
                <a:off x="5893" y="2251"/>
                <a:ext cx="117" cy="119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26" name="Rectangle 32"/>
              <p:cNvSpPr>
                <a:spLocks noChangeArrowheads="1"/>
              </p:cNvSpPr>
              <p:nvPr userDrawn="1"/>
            </p:nvSpPr>
            <p:spPr bwMode="auto">
              <a:xfrm flipV="1">
                <a:off x="6010" y="2251"/>
                <a:ext cx="116" cy="119"/>
              </a:xfrm>
              <a:prstGeom prst="rect">
                <a:avLst/>
              </a:prstGeom>
              <a:solidFill>
                <a:srgbClr val="66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1278" name="Group 33"/>
            <p:cNvGrpSpPr/>
            <p:nvPr userDrawn="1"/>
          </p:nvGrpSpPr>
          <p:grpSpPr>
            <a:xfrm>
              <a:off x="5893" y="2886"/>
              <a:ext cx="466" cy="115"/>
              <a:chOff x="5893" y="2886"/>
              <a:chExt cx="466" cy="115"/>
            </a:xfrm>
          </p:grpSpPr>
          <p:sp>
            <p:nvSpPr>
              <p:cNvPr id="11319" name="Rectangle 34"/>
              <p:cNvSpPr>
                <a:spLocks noChangeArrowheads="1"/>
              </p:cNvSpPr>
              <p:nvPr userDrawn="1"/>
            </p:nvSpPr>
            <p:spPr bwMode="auto">
              <a:xfrm flipV="1">
                <a:off x="6010" y="2886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20" name="Rectangle 35"/>
              <p:cNvSpPr>
                <a:spLocks noChangeArrowheads="1"/>
              </p:cNvSpPr>
              <p:nvPr userDrawn="1"/>
            </p:nvSpPr>
            <p:spPr bwMode="auto">
              <a:xfrm flipV="1">
                <a:off x="6126" y="2886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21" name="Rectangle 36"/>
              <p:cNvSpPr>
                <a:spLocks noChangeArrowheads="1"/>
              </p:cNvSpPr>
              <p:nvPr userDrawn="1"/>
            </p:nvSpPr>
            <p:spPr bwMode="auto">
              <a:xfrm flipV="1">
                <a:off x="6242" y="2886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22" name="Rectangle 37"/>
              <p:cNvSpPr>
                <a:spLocks noChangeArrowheads="1"/>
              </p:cNvSpPr>
              <p:nvPr userDrawn="1"/>
            </p:nvSpPr>
            <p:spPr bwMode="auto">
              <a:xfrm flipV="1">
                <a:off x="5893" y="2886"/>
                <a:ext cx="117" cy="115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1279" name="Group 38"/>
            <p:cNvGrpSpPr/>
            <p:nvPr userDrawn="1"/>
          </p:nvGrpSpPr>
          <p:grpSpPr>
            <a:xfrm>
              <a:off x="5893" y="3022"/>
              <a:ext cx="466" cy="115"/>
              <a:chOff x="5893" y="3022"/>
              <a:chExt cx="466" cy="115"/>
            </a:xfrm>
          </p:grpSpPr>
          <p:sp>
            <p:nvSpPr>
              <p:cNvPr id="11315" name="Rectangle 39"/>
              <p:cNvSpPr>
                <a:spLocks noChangeArrowheads="1"/>
              </p:cNvSpPr>
              <p:nvPr userDrawn="1"/>
            </p:nvSpPr>
            <p:spPr bwMode="auto">
              <a:xfrm flipV="1">
                <a:off x="6010" y="3022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16" name="Rectangle 40"/>
              <p:cNvSpPr>
                <a:spLocks noChangeArrowheads="1"/>
              </p:cNvSpPr>
              <p:nvPr userDrawn="1"/>
            </p:nvSpPr>
            <p:spPr bwMode="auto">
              <a:xfrm flipV="1">
                <a:off x="6126" y="3022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17" name="Rectangle 41"/>
              <p:cNvSpPr>
                <a:spLocks noChangeArrowheads="1"/>
              </p:cNvSpPr>
              <p:nvPr userDrawn="1"/>
            </p:nvSpPr>
            <p:spPr bwMode="auto">
              <a:xfrm flipV="1">
                <a:off x="6242" y="3022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18" name="Rectangle 42"/>
              <p:cNvSpPr>
                <a:spLocks noChangeArrowheads="1"/>
              </p:cNvSpPr>
              <p:nvPr userDrawn="1"/>
            </p:nvSpPr>
            <p:spPr bwMode="auto">
              <a:xfrm flipV="1">
                <a:off x="5893" y="3022"/>
                <a:ext cx="117" cy="115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1280" name="Group 43"/>
            <p:cNvGrpSpPr/>
            <p:nvPr userDrawn="1"/>
          </p:nvGrpSpPr>
          <p:grpSpPr>
            <a:xfrm>
              <a:off x="5893" y="3158"/>
              <a:ext cx="466" cy="115"/>
              <a:chOff x="5893" y="3158"/>
              <a:chExt cx="466" cy="115"/>
            </a:xfrm>
          </p:grpSpPr>
          <p:sp>
            <p:nvSpPr>
              <p:cNvPr id="11311" name="Rectangle 44"/>
              <p:cNvSpPr>
                <a:spLocks noChangeArrowheads="1"/>
              </p:cNvSpPr>
              <p:nvPr userDrawn="1"/>
            </p:nvSpPr>
            <p:spPr bwMode="auto">
              <a:xfrm flipV="1">
                <a:off x="6010" y="3158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12" name="Rectangle 45"/>
              <p:cNvSpPr>
                <a:spLocks noChangeArrowheads="1"/>
              </p:cNvSpPr>
              <p:nvPr userDrawn="1"/>
            </p:nvSpPr>
            <p:spPr bwMode="auto">
              <a:xfrm flipV="1">
                <a:off x="6126" y="3158"/>
                <a:ext cx="116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13" name="Rectangle 46"/>
              <p:cNvSpPr>
                <a:spLocks noChangeArrowheads="1"/>
              </p:cNvSpPr>
              <p:nvPr userDrawn="1"/>
            </p:nvSpPr>
            <p:spPr bwMode="auto">
              <a:xfrm flipV="1">
                <a:off x="6242" y="3158"/>
                <a:ext cx="117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14" name="Rectangle 47"/>
              <p:cNvSpPr>
                <a:spLocks noChangeArrowheads="1"/>
              </p:cNvSpPr>
              <p:nvPr userDrawn="1"/>
            </p:nvSpPr>
            <p:spPr bwMode="auto">
              <a:xfrm flipV="1">
                <a:off x="5893" y="3158"/>
                <a:ext cx="117" cy="115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1281" name="Group 48"/>
            <p:cNvGrpSpPr/>
            <p:nvPr userDrawn="1"/>
          </p:nvGrpSpPr>
          <p:grpSpPr>
            <a:xfrm>
              <a:off x="5893" y="3385"/>
              <a:ext cx="466" cy="115"/>
              <a:chOff x="5893" y="3385"/>
              <a:chExt cx="466" cy="115"/>
            </a:xfrm>
          </p:grpSpPr>
          <p:sp>
            <p:nvSpPr>
              <p:cNvPr id="11307" name="Rectangle 49"/>
              <p:cNvSpPr>
                <a:spLocks noChangeArrowheads="1"/>
              </p:cNvSpPr>
              <p:nvPr userDrawn="1"/>
            </p:nvSpPr>
            <p:spPr bwMode="auto">
              <a:xfrm flipV="1">
                <a:off x="6010" y="3385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08" name="Rectangle 50"/>
              <p:cNvSpPr>
                <a:spLocks noChangeArrowheads="1"/>
              </p:cNvSpPr>
              <p:nvPr userDrawn="1"/>
            </p:nvSpPr>
            <p:spPr bwMode="auto">
              <a:xfrm flipV="1">
                <a:off x="6126" y="3385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09" name="Rectangle 51"/>
              <p:cNvSpPr>
                <a:spLocks noChangeArrowheads="1"/>
              </p:cNvSpPr>
              <p:nvPr userDrawn="1"/>
            </p:nvSpPr>
            <p:spPr bwMode="auto">
              <a:xfrm flipV="1">
                <a:off x="6242" y="3385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10" name="Rectangle 52"/>
              <p:cNvSpPr>
                <a:spLocks noChangeArrowheads="1"/>
              </p:cNvSpPr>
              <p:nvPr userDrawn="1"/>
            </p:nvSpPr>
            <p:spPr bwMode="auto">
              <a:xfrm flipV="1">
                <a:off x="5893" y="3385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1282" name="Group 53"/>
            <p:cNvGrpSpPr/>
            <p:nvPr userDrawn="1"/>
          </p:nvGrpSpPr>
          <p:grpSpPr>
            <a:xfrm>
              <a:off x="5893" y="3521"/>
              <a:ext cx="466" cy="115"/>
              <a:chOff x="5893" y="3521"/>
              <a:chExt cx="466" cy="115"/>
            </a:xfrm>
          </p:grpSpPr>
          <p:sp>
            <p:nvSpPr>
              <p:cNvPr id="11303" name="Rectangle 54"/>
              <p:cNvSpPr>
                <a:spLocks noChangeArrowheads="1"/>
              </p:cNvSpPr>
              <p:nvPr userDrawn="1"/>
            </p:nvSpPr>
            <p:spPr bwMode="auto">
              <a:xfrm flipV="1">
                <a:off x="6010" y="3521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04" name="Rectangle 55"/>
              <p:cNvSpPr>
                <a:spLocks noChangeArrowheads="1"/>
              </p:cNvSpPr>
              <p:nvPr userDrawn="1"/>
            </p:nvSpPr>
            <p:spPr bwMode="auto">
              <a:xfrm flipV="1">
                <a:off x="6126" y="3521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05" name="Rectangle 56"/>
              <p:cNvSpPr>
                <a:spLocks noChangeArrowheads="1"/>
              </p:cNvSpPr>
              <p:nvPr userDrawn="1"/>
            </p:nvSpPr>
            <p:spPr bwMode="auto">
              <a:xfrm flipV="1">
                <a:off x="6242" y="3521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06" name="Rectangle 57"/>
              <p:cNvSpPr>
                <a:spLocks noChangeArrowheads="1"/>
              </p:cNvSpPr>
              <p:nvPr userDrawn="1"/>
            </p:nvSpPr>
            <p:spPr bwMode="auto">
              <a:xfrm flipV="1">
                <a:off x="5893" y="3521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1283" name="Group 58"/>
            <p:cNvGrpSpPr/>
            <p:nvPr userDrawn="1"/>
          </p:nvGrpSpPr>
          <p:grpSpPr>
            <a:xfrm>
              <a:off x="5893" y="3657"/>
              <a:ext cx="466" cy="115"/>
              <a:chOff x="5893" y="3657"/>
              <a:chExt cx="466" cy="115"/>
            </a:xfrm>
          </p:grpSpPr>
          <p:sp>
            <p:nvSpPr>
              <p:cNvPr id="11299" name="Rectangle 59"/>
              <p:cNvSpPr>
                <a:spLocks noChangeArrowheads="1"/>
              </p:cNvSpPr>
              <p:nvPr userDrawn="1"/>
            </p:nvSpPr>
            <p:spPr bwMode="auto">
              <a:xfrm flipV="1">
                <a:off x="6010" y="3657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00" name="Rectangle 60"/>
              <p:cNvSpPr>
                <a:spLocks noChangeArrowheads="1"/>
              </p:cNvSpPr>
              <p:nvPr userDrawn="1"/>
            </p:nvSpPr>
            <p:spPr bwMode="auto">
              <a:xfrm flipV="1">
                <a:off x="6126" y="3657"/>
                <a:ext cx="116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01" name="Rectangle 61"/>
              <p:cNvSpPr>
                <a:spLocks noChangeArrowheads="1"/>
              </p:cNvSpPr>
              <p:nvPr userDrawn="1"/>
            </p:nvSpPr>
            <p:spPr bwMode="auto">
              <a:xfrm flipV="1">
                <a:off x="6242" y="3657"/>
                <a:ext cx="117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02" name="Rectangle 62"/>
              <p:cNvSpPr>
                <a:spLocks noChangeArrowheads="1"/>
              </p:cNvSpPr>
              <p:nvPr userDrawn="1"/>
            </p:nvSpPr>
            <p:spPr bwMode="auto">
              <a:xfrm flipV="1">
                <a:off x="5893" y="3657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1284" name="Group 63"/>
            <p:cNvGrpSpPr/>
            <p:nvPr userDrawn="1"/>
          </p:nvGrpSpPr>
          <p:grpSpPr>
            <a:xfrm>
              <a:off x="5893" y="3884"/>
              <a:ext cx="466" cy="115"/>
              <a:chOff x="5893" y="3884"/>
              <a:chExt cx="466" cy="115"/>
            </a:xfrm>
          </p:grpSpPr>
          <p:sp>
            <p:nvSpPr>
              <p:cNvPr id="11295" name="Rectangle 64"/>
              <p:cNvSpPr>
                <a:spLocks noChangeArrowheads="1"/>
              </p:cNvSpPr>
              <p:nvPr userDrawn="1"/>
            </p:nvSpPr>
            <p:spPr bwMode="auto">
              <a:xfrm flipV="1">
                <a:off x="6010" y="3884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296" name="Rectangle 65"/>
              <p:cNvSpPr>
                <a:spLocks noChangeArrowheads="1"/>
              </p:cNvSpPr>
              <p:nvPr userDrawn="1"/>
            </p:nvSpPr>
            <p:spPr bwMode="auto">
              <a:xfrm flipV="1">
                <a:off x="6126" y="3884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297" name="Rectangle 66"/>
              <p:cNvSpPr>
                <a:spLocks noChangeArrowheads="1"/>
              </p:cNvSpPr>
              <p:nvPr userDrawn="1"/>
            </p:nvSpPr>
            <p:spPr bwMode="auto">
              <a:xfrm flipV="1">
                <a:off x="6242" y="3884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298" name="Rectangle 67"/>
              <p:cNvSpPr>
                <a:spLocks noChangeArrowheads="1"/>
              </p:cNvSpPr>
              <p:nvPr userDrawn="1"/>
            </p:nvSpPr>
            <p:spPr bwMode="auto">
              <a:xfrm flipV="1">
                <a:off x="5893" y="3884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1285" name="Group 68"/>
            <p:cNvGrpSpPr/>
            <p:nvPr userDrawn="1"/>
          </p:nvGrpSpPr>
          <p:grpSpPr>
            <a:xfrm>
              <a:off x="5893" y="4026"/>
              <a:ext cx="466" cy="115"/>
              <a:chOff x="5893" y="4026"/>
              <a:chExt cx="466" cy="115"/>
            </a:xfrm>
          </p:grpSpPr>
          <p:sp>
            <p:nvSpPr>
              <p:cNvPr id="11291" name="Rectangle 69"/>
              <p:cNvSpPr>
                <a:spLocks noChangeArrowheads="1"/>
              </p:cNvSpPr>
              <p:nvPr userDrawn="1"/>
            </p:nvSpPr>
            <p:spPr bwMode="auto">
              <a:xfrm flipV="1">
                <a:off x="6010" y="4026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292" name="Rectangle 70"/>
              <p:cNvSpPr>
                <a:spLocks noChangeArrowheads="1"/>
              </p:cNvSpPr>
              <p:nvPr userDrawn="1"/>
            </p:nvSpPr>
            <p:spPr bwMode="auto">
              <a:xfrm flipV="1">
                <a:off x="6126" y="4026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293" name="Rectangle 71"/>
              <p:cNvSpPr>
                <a:spLocks noChangeArrowheads="1"/>
              </p:cNvSpPr>
              <p:nvPr userDrawn="1"/>
            </p:nvSpPr>
            <p:spPr bwMode="auto">
              <a:xfrm flipV="1">
                <a:off x="6242" y="4026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294" name="Rectangle 72"/>
              <p:cNvSpPr>
                <a:spLocks noChangeArrowheads="1"/>
              </p:cNvSpPr>
              <p:nvPr userDrawn="1"/>
            </p:nvSpPr>
            <p:spPr bwMode="auto">
              <a:xfrm flipV="1">
                <a:off x="5893" y="4026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1286" name="Group 73"/>
            <p:cNvGrpSpPr/>
            <p:nvPr userDrawn="1"/>
          </p:nvGrpSpPr>
          <p:grpSpPr>
            <a:xfrm>
              <a:off x="5893" y="4167"/>
              <a:ext cx="466" cy="115"/>
              <a:chOff x="5893" y="4167"/>
              <a:chExt cx="466" cy="115"/>
            </a:xfrm>
          </p:grpSpPr>
          <p:sp>
            <p:nvSpPr>
              <p:cNvPr id="11287" name="Rectangle 74"/>
              <p:cNvSpPr>
                <a:spLocks noChangeArrowheads="1"/>
              </p:cNvSpPr>
              <p:nvPr userDrawn="1"/>
            </p:nvSpPr>
            <p:spPr bwMode="auto">
              <a:xfrm flipV="1">
                <a:off x="6010" y="4167"/>
                <a:ext cx="116" cy="115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288" name="Rectangle 75"/>
              <p:cNvSpPr>
                <a:spLocks noChangeArrowheads="1"/>
              </p:cNvSpPr>
              <p:nvPr userDrawn="1"/>
            </p:nvSpPr>
            <p:spPr bwMode="auto">
              <a:xfrm flipV="1">
                <a:off x="6126" y="4167"/>
                <a:ext cx="116" cy="11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289" name="Rectangle 76"/>
              <p:cNvSpPr>
                <a:spLocks noChangeArrowheads="1"/>
              </p:cNvSpPr>
              <p:nvPr userDrawn="1"/>
            </p:nvSpPr>
            <p:spPr bwMode="auto">
              <a:xfrm flipV="1">
                <a:off x="6242" y="4167"/>
                <a:ext cx="117" cy="11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290" name="Rectangle 77"/>
              <p:cNvSpPr>
                <a:spLocks noChangeArrowheads="1"/>
              </p:cNvSpPr>
              <p:nvPr userDrawn="1"/>
            </p:nvSpPr>
            <p:spPr bwMode="auto">
              <a:xfrm flipV="1">
                <a:off x="5893" y="4167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1271" name="Rectangle 78"/>
          <p:cNvSpPr>
            <a:spLocks noChangeArrowheads="1"/>
          </p:cNvSpPr>
          <p:nvPr/>
        </p:nvSpPr>
        <p:spPr bwMode="auto">
          <a:xfrm>
            <a:off x="9251951" y="1006078"/>
            <a:ext cx="1192213" cy="1739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eaLnBrk="0" hangingPunct="0">
              <a:lnSpc>
                <a:spcPct val="120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</a:rPr>
              <a:t>配色参考方案：</a:t>
            </a:r>
          </a:p>
          <a:p>
            <a:pPr eaLnBrk="0" hangingPunct="0">
              <a:lnSpc>
                <a:spcPct val="120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</a:rPr>
              <a:t>建议同一页面内不超过四种颜色，以下是</a:t>
            </a:r>
            <a:r>
              <a:rPr lang="en-US" altLang="zh-CN" sz="1100">
                <a:solidFill>
                  <a:srgbClr val="FFFFFF"/>
                </a:solidFill>
              </a:rPr>
              <a:t>13</a:t>
            </a:r>
            <a:r>
              <a:rPr lang="zh-CN" altLang="en-US" sz="1100">
                <a:solidFill>
                  <a:srgbClr val="FFFFFF"/>
                </a:solidFill>
              </a:rPr>
              <a:t>组配色方案，同一页面内只选择一组使用。（仅供参考）</a:t>
            </a:r>
          </a:p>
        </p:txBody>
      </p:sp>
      <p:sp>
        <p:nvSpPr>
          <p:cNvPr id="11272" name="Rectangle 79"/>
          <p:cNvSpPr>
            <a:spLocks noChangeArrowheads="1"/>
          </p:cNvSpPr>
          <p:nvPr/>
        </p:nvSpPr>
        <p:spPr bwMode="auto">
          <a:xfrm>
            <a:off x="9251951" y="5954"/>
            <a:ext cx="1120775" cy="690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>
              <a:lnSpc>
                <a:spcPct val="120000"/>
              </a:lnSpc>
              <a:spcBef>
                <a:spcPct val="20000"/>
              </a:spcBef>
            </a:pPr>
            <a:r>
              <a:rPr lang="zh-CN" altLang="en-US" sz="1100">
                <a:solidFill>
                  <a:srgbClr val="FFFFFF"/>
                </a:solidFill>
              </a:rPr>
              <a:t>客户或者合作伙伴的标志放在右上角</a:t>
            </a:r>
            <a:r>
              <a:rPr lang="en-US" altLang="zh-CN" sz="1100">
                <a:solidFill>
                  <a:srgbClr val="FFFFFF"/>
                </a:solidFill>
              </a:rPr>
              <a:t>.</a:t>
            </a:r>
            <a:endParaRPr lang="zh-CN" altLang="en-US" sz="1100">
              <a:solidFill>
                <a:srgbClr val="FFFFFF"/>
              </a:solidFill>
            </a:endParaRPr>
          </a:p>
        </p:txBody>
      </p:sp>
      <p:sp>
        <p:nvSpPr>
          <p:cNvPr id="78" name="Text Box 7"/>
          <p:cNvSpPr txBox="1">
            <a:spLocks noChangeArrowheads="1"/>
          </p:cNvSpPr>
          <p:nvPr/>
        </p:nvSpPr>
        <p:spPr bwMode="auto">
          <a:xfrm>
            <a:off x="3200526" y="2001442"/>
            <a:ext cx="2742949" cy="761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3448" tIns="41724" rIns="83448" bIns="41724">
            <a:spAutoFit/>
          </a:bodyPr>
          <a:lstStyle>
            <a:lvl1pPr defTabSz="8350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defTabSz="8350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defTabSz="8350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defTabSz="8350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defTabSz="8350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defTabSz="835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defTabSz="835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defTabSz="835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defTabSz="835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>
              <a:defRPr/>
            </a:pPr>
            <a:r>
              <a:rPr lang="en-US" altLang="zh-CN" sz="4400">
                <a:solidFill>
                  <a:srgbClr val="990000"/>
                </a:solidFill>
                <a:latin typeface="FrutigerNext LT Medium"/>
                <a:ea typeface="MS PGothic" pitchFamily="34" charset="-128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879814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›"/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FrutigerNext LT Medium" pitchFamily="34" charset="0"/>
        <a:buChar char="»"/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27584" y="1491630"/>
            <a:ext cx="6264696" cy="830997"/>
          </a:xfrm>
        </p:spPr>
        <p:txBody>
          <a:bodyPr/>
          <a:lstStyle/>
          <a:p>
            <a:r>
              <a:rPr lang="en-US" altLang="zh-CN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Use Cases and Requirements for Managed LAN as a Service  (</a:t>
            </a:r>
            <a:r>
              <a:rPr lang="en-US" altLang="zh-CN" sz="2400" dirty="0" err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MLaaS</a:t>
            </a:r>
            <a:r>
              <a:rPr lang="en-US" altLang="zh-CN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endParaRPr lang="zh-CN" altLang="en-US" sz="2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 txBox="1">
            <a:spLocks/>
          </p:cNvSpPr>
          <p:nvPr/>
        </p:nvSpPr>
        <p:spPr>
          <a:xfrm>
            <a:off x="611560" y="4299942"/>
            <a:ext cx="7827512" cy="47430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›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FrutigerNext LT Medium" pitchFamily="34" charset="0"/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~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~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~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~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~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CN" sz="1100" kern="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Nov </a:t>
            </a:r>
            <a:r>
              <a:rPr lang="en-US" altLang="zh-CN" sz="1100" kern="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2019, </a:t>
            </a:r>
            <a:r>
              <a:rPr lang="en-US" altLang="zh-CN" sz="1100" kern="0" dirty="0" err="1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Nendica</a:t>
            </a:r>
            <a:endParaRPr lang="zh-CN" altLang="en-US" sz="1100" kern="0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83568" y="3651870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</a:rPr>
              <a:t>Wei </a:t>
            </a:r>
            <a:r>
              <a:rPr lang="en-US" sz="1600" dirty="0" err="1">
                <a:solidFill>
                  <a:srgbClr val="000000"/>
                </a:solidFill>
              </a:rPr>
              <a:t>Qiu</a:t>
            </a:r>
            <a:r>
              <a:rPr lang="en-US" sz="1600" dirty="0">
                <a:solidFill>
                  <a:srgbClr val="000000"/>
                </a:solidFill>
              </a:rPr>
              <a:t>,  Huawei</a:t>
            </a:r>
          </a:p>
          <a:p>
            <a:r>
              <a:rPr lang="en-US" sz="1600" dirty="0">
                <a:solidFill>
                  <a:srgbClr val="000000"/>
                </a:solidFill>
              </a:rPr>
              <a:t>R</a:t>
            </a:r>
            <a:r>
              <a:rPr lang="en-US" altLang="zh-CN" sz="1600" dirty="0">
                <a:solidFill>
                  <a:srgbClr val="000000"/>
                </a:solidFill>
              </a:rPr>
              <a:t>on Insler, RAD</a:t>
            </a:r>
            <a:endParaRPr lang="en-US" sz="16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1122" y="771550"/>
            <a:ext cx="8352928" cy="3497212"/>
          </a:xfrm>
        </p:spPr>
        <p:txBody>
          <a:bodyPr/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Issues</a:t>
            </a:r>
          </a:p>
          <a:p>
            <a:pPr lvl="1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Since the initial underlay(before the configuration is delivered from the controller) and management network are L2 based, it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has potential L2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loop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problem (</a:t>
            </a:r>
            <a:r>
              <a:rPr lang="en-U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i.e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wrong physical connection) and broadcast storm during the DHCP process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 STP could be enabled but it has its limitation on the large-scale network(slow convergence and timer tuning). </a:t>
            </a:r>
            <a:endParaRPr lang="en-US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Still need complicated design and plan for VLAN, IP address, routing protocol area design for all nodes. Prone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to human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error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Not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plug &amp; play and self-organized,  needs human intervention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for new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nodes expansion and network change. Slow process, low efficiency.</a:t>
            </a:r>
          </a:p>
          <a:p>
            <a:pPr lvl="1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When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the LAN become large-scale (i.e. thousands of switches and APs), the above issues will become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more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serious.</a:t>
            </a:r>
          </a:p>
          <a:p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Expectations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enhanced L2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protocol to enable automatically configuring the physical underlay network with “zero touch” for large-scale network.</a:t>
            </a:r>
          </a:p>
          <a:p>
            <a:pPr lvl="2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opo-discovery, L2 forwarding path calculation, underlay VLAN/IP/IGP configuration</a:t>
            </a:r>
          </a:p>
          <a:p>
            <a:pPr lvl="2"/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Self-organized, self-planning</a:t>
            </a:r>
          </a:p>
          <a:p>
            <a:pPr lvl="2"/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Complete plug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&amp;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play, no human invention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421122" y="69621"/>
            <a:ext cx="8327341" cy="653653"/>
          </a:xfrm>
        </p:spPr>
        <p:txBody>
          <a:bodyPr/>
          <a:lstStyle/>
          <a:p>
            <a:r>
              <a:rPr lang="en-US" sz="1600" dirty="0">
                <a:solidFill>
                  <a:schemeClr val="tx1"/>
                </a:solidFill>
              </a:rPr>
              <a:t>Current Gap and Expectations </a:t>
            </a:r>
          </a:p>
        </p:txBody>
      </p:sp>
    </p:spTree>
    <p:extLst>
      <p:ext uri="{BB962C8B-B14F-4D97-AF65-F5344CB8AC3E}">
        <p14:creationId xmlns:p14="http://schemas.microsoft.com/office/powerpoint/2010/main" val="88095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Use Case 2 </a:t>
            </a:r>
            <a:r>
              <a:rPr lang="en-US" sz="1600" dirty="0">
                <a:solidFill>
                  <a:schemeClr val="tx1"/>
                </a:solidFill>
              </a:rPr>
              <a:t>– WLAN manageability 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5580112" y="771550"/>
            <a:ext cx="3384376" cy="1728192"/>
            <a:chOff x="5508104" y="2898989"/>
            <a:chExt cx="3384376" cy="1677460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3"/>
            <a:srcRect l="8950" r="7564" b="12296"/>
            <a:stretch/>
          </p:blipFill>
          <p:spPr>
            <a:xfrm>
              <a:off x="5508104" y="2898989"/>
              <a:ext cx="3384376" cy="1508183"/>
            </a:xfrm>
            <a:prstGeom prst="rect">
              <a:avLst/>
            </a:prstGeom>
          </p:spPr>
        </p:pic>
        <p:sp>
          <p:nvSpPr>
            <p:cNvPr id="7" name="文本框 17"/>
            <p:cNvSpPr txBox="1"/>
            <p:nvPr/>
          </p:nvSpPr>
          <p:spPr>
            <a:xfrm>
              <a:off x="7746012" y="4407172"/>
              <a:ext cx="1146468" cy="1692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 marL="0" algn="l" defTabSz="913763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6878" algn="l" defTabSz="913763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3763" algn="l" defTabSz="913763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0639" algn="l" defTabSz="913763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7521" algn="l" defTabSz="913763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4397" algn="l" defTabSz="913763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1278" algn="l" defTabSz="913763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198160" algn="l" defTabSz="913763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5039" algn="l" defTabSz="913763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sz="500" dirty="0" smtClean="0">
                  <a:solidFill>
                    <a:schemeClr val="accent6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Source: </a:t>
              </a:r>
              <a:r>
                <a:rPr lang="en-US" altLang="zh-CN" sz="500" dirty="0">
                  <a:solidFill>
                    <a:schemeClr val="accent6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Cisco </a:t>
              </a:r>
              <a:r>
                <a:rPr lang="en-US" altLang="zh-CN" sz="500" dirty="0" smtClean="0">
                  <a:solidFill>
                    <a:schemeClr val="accent6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VNI Mobile, 2019</a:t>
              </a:r>
              <a:endParaRPr lang="zh-CN" altLang="en-US" sz="500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内容占位符 2"/>
          <p:cNvSpPr>
            <a:spLocks noGrp="1"/>
          </p:cNvSpPr>
          <p:nvPr>
            <p:ph idx="1"/>
          </p:nvPr>
        </p:nvSpPr>
        <p:spPr>
          <a:xfrm>
            <a:off x="658244" y="897733"/>
            <a:ext cx="4705844" cy="1890041"/>
          </a:xfrm>
        </p:spPr>
        <p:txBody>
          <a:bodyPr/>
          <a:lstStyle/>
          <a:p>
            <a:r>
              <a:rPr lang="en-US" altLang="zh-CN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Wireless </a:t>
            </a:r>
            <a:r>
              <a:rPr lang="en-US" altLang="zh-CN" sz="1200" dirty="0">
                <a:latin typeface="Arial" panose="020B0604020202020204" pitchFamily="34" charset="0"/>
                <a:cs typeface="Arial" panose="020B0604020202020204" pitchFamily="34" charset="0"/>
              </a:rPr>
              <a:t>access is becoming dominant in </a:t>
            </a:r>
            <a:r>
              <a:rPr lang="en-US" altLang="zh-CN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LAN. </a:t>
            </a:r>
            <a:r>
              <a:rPr lang="en-US" altLang="zh-CN" sz="1200" dirty="0">
                <a:latin typeface="Arial" panose="020B0604020202020204" pitchFamily="34" charset="0"/>
                <a:cs typeface="Arial" panose="020B0604020202020204" pitchFamily="34" charset="0"/>
              </a:rPr>
              <a:t>When </a:t>
            </a:r>
            <a:r>
              <a:rPr lang="en-US" altLang="zh-CN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talking about managed LAN, Wi-Fi must be taken into consideration.</a:t>
            </a:r>
          </a:p>
          <a:p>
            <a:pPr lvl="1"/>
            <a:r>
              <a:rPr lang="en-US" altLang="zh-CN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Wi-Fi </a:t>
            </a:r>
            <a:r>
              <a:rPr lang="en-US" altLang="zh-CN" sz="1100" dirty="0">
                <a:latin typeface="Arial" panose="020B0604020202020204" pitchFamily="34" charset="0"/>
                <a:cs typeface="Arial" panose="020B0604020202020204" pitchFamily="34" charset="0"/>
              </a:rPr>
              <a:t>traffic from both mobile devices and Wi-Fi-only devices together will account for more than half (51%) of total IP traffic by 2022, up from 43% percent in 2017. </a:t>
            </a:r>
          </a:p>
          <a:p>
            <a:endParaRPr lang="en-US" altLang="zh-CN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内容占位符 2"/>
          <p:cNvSpPr txBox="1">
            <a:spLocks/>
          </p:cNvSpPr>
          <p:nvPr/>
        </p:nvSpPr>
        <p:spPr bwMode="auto">
          <a:xfrm>
            <a:off x="658244" y="2450762"/>
            <a:ext cx="8402475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0142" tIns="40070" rIns="80142" bIns="4007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rgbClr val="777777"/>
              </a:buClr>
              <a:buSzPct val="6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ea typeface="黑体" pitchFamily="49" charset="-122"/>
                <a:cs typeface="+mn-cs"/>
              </a:defRPr>
            </a:lvl1pPr>
            <a:lvl2pPr marL="742950" indent="-285750" algn="l" rtl="0" eaLnBrk="0" fontAlgn="base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SzPct val="50000"/>
              <a:buFont typeface="Wingdings" pitchFamily="2" charset="2"/>
              <a:buChar char="p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SzPct val="5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~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~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~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~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~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2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Volatile wireless environment is the biggest obstacle to provide managed service of WLAN.</a:t>
            </a:r>
          </a:p>
          <a:p>
            <a:pPr lvl="1"/>
            <a:r>
              <a:rPr lang="en-US" altLang="zh-CN" sz="11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User experience is impacted by collision and interference which also makes troubleshooting a tough task. </a:t>
            </a:r>
          </a:p>
          <a:p>
            <a:pPr lvl="2"/>
            <a:r>
              <a:rPr lang="en-US" altLang="zh-CN" sz="9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CSMA/CA based mechanism leads to unpredictable collision</a:t>
            </a:r>
          </a:p>
          <a:p>
            <a:pPr lvl="2"/>
            <a:r>
              <a:rPr lang="en-US" altLang="zh-CN" sz="9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Dense deployment further increase interference</a:t>
            </a:r>
          </a:p>
          <a:p>
            <a:pPr lvl="1"/>
            <a:r>
              <a:rPr lang="en-US" altLang="zh-CN" sz="11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Deployment </a:t>
            </a:r>
            <a:r>
              <a:rPr lang="en-US" altLang="zh-CN" sz="1100" kern="0" dirty="0">
                <a:latin typeface="Arial" panose="020B0604020202020204" pitchFamily="34" charset="0"/>
                <a:cs typeface="Arial" panose="020B0604020202020204" pitchFamily="34" charset="0"/>
              </a:rPr>
              <a:t>&amp; </a:t>
            </a:r>
            <a:r>
              <a:rPr lang="en-US" altLang="zh-CN" sz="11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network expansion is high cost activity. </a:t>
            </a:r>
          </a:p>
          <a:p>
            <a:pPr lvl="2"/>
            <a:r>
              <a:rPr lang="en-US" altLang="zh-CN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Much manual RF optimization work</a:t>
            </a:r>
          </a:p>
          <a:p>
            <a:pPr lvl="2"/>
            <a:r>
              <a:rPr lang="en-US" altLang="zh-CN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Engineer with professional RF skills</a:t>
            </a:r>
          </a:p>
          <a:p>
            <a:r>
              <a:rPr lang="en-US" altLang="zh-CN" sz="12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Wired/Wireless(Wi-Fi) convergence should be considered</a:t>
            </a:r>
          </a:p>
          <a:p>
            <a:pPr lvl="1"/>
            <a:r>
              <a:rPr lang="en-US" altLang="zh-CN" sz="1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Single pane of glass management</a:t>
            </a:r>
          </a:p>
          <a:p>
            <a:pPr lvl="1"/>
            <a:r>
              <a:rPr lang="en-US" altLang="zh-CN" sz="1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Unified user policy </a:t>
            </a:r>
          </a:p>
          <a:p>
            <a:pPr lvl="1"/>
            <a:endParaRPr lang="en-US" altLang="zh-CN" sz="10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463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Use Case 2 </a:t>
            </a:r>
            <a:r>
              <a:rPr lang="en-US" sz="1600" dirty="0">
                <a:solidFill>
                  <a:schemeClr val="tx1"/>
                </a:solidFill>
              </a:rPr>
              <a:t>– WLAN manageability </a:t>
            </a:r>
            <a:r>
              <a:rPr lang="en-US" sz="1600" dirty="0" smtClean="0">
                <a:solidFill>
                  <a:schemeClr val="tx1"/>
                </a:solidFill>
              </a:rPr>
              <a:t>: Current Work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内容占位符 2"/>
          <p:cNvSpPr>
            <a:spLocks noGrp="1"/>
          </p:cNvSpPr>
          <p:nvPr>
            <p:ph idx="1"/>
          </p:nvPr>
        </p:nvSpPr>
        <p:spPr>
          <a:xfrm>
            <a:off x="658244" y="897732"/>
            <a:ext cx="7586164" cy="3978274"/>
          </a:xfrm>
        </p:spPr>
        <p:txBody>
          <a:bodyPr/>
          <a:lstStyle/>
          <a:p>
            <a:r>
              <a:rPr lang="en-US" altLang="zh-CN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802.11 continuously work on improvement of WLAN user experience.</a:t>
            </a:r>
          </a:p>
          <a:p>
            <a:pPr lvl="1"/>
            <a:r>
              <a:rPr lang="en-US" altLang="zh-CN" sz="1200" dirty="0">
                <a:latin typeface="Arial" panose="020B0604020202020204" pitchFamily="34" charset="0"/>
                <a:cs typeface="Arial" panose="020B0604020202020204" pitchFamily="34" charset="0"/>
              </a:rPr>
              <a:t>Wi-Fi 6 (802.11ax) has been commercialized. </a:t>
            </a:r>
          </a:p>
          <a:p>
            <a:pPr lvl="2"/>
            <a:r>
              <a:rPr lang="en-US" altLang="zh-CN" sz="800" dirty="0">
                <a:latin typeface="Arial" panose="020B0604020202020204" pitchFamily="34" charset="0"/>
                <a:cs typeface="Arial" panose="020B0604020202020204" pitchFamily="34" charset="0"/>
              </a:rPr>
              <a:t>Scope: </a:t>
            </a:r>
          </a:p>
          <a:p>
            <a:pPr lvl="3"/>
            <a:r>
              <a:rPr lang="en-US" altLang="zh-CN" sz="600" dirty="0">
                <a:latin typeface="Arial" panose="020B0604020202020204" pitchFamily="34" charset="0"/>
                <a:cs typeface="Arial" panose="020B0604020202020204" pitchFamily="34" charset="0"/>
              </a:rPr>
              <a:t>Focus on improvement in average throughput of per station in dense environment</a:t>
            </a:r>
          </a:p>
          <a:p>
            <a:pPr lvl="2"/>
            <a:r>
              <a:rPr lang="en-US" altLang="zh-CN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Features</a:t>
            </a:r>
            <a:r>
              <a:rPr lang="en-US" altLang="zh-CN" sz="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3"/>
            <a:r>
              <a:rPr lang="en-US" altLang="zh-CN" sz="600" dirty="0">
                <a:latin typeface="Arial" panose="020B0604020202020204" pitchFamily="34" charset="0"/>
                <a:cs typeface="Arial" panose="020B0604020202020204" pitchFamily="34" charset="0"/>
              </a:rPr>
              <a:t>OFDMA</a:t>
            </a:r>
          </a:p>
          <a:p>
            <a:pPr lvl="3"/>
            <a:r>
              <a:rPr lang="en-US" altLang="zh-CN" sz="600" dirty="0">
                <a:latin typeface="Arial" panose="020B0604020202020204" pitchFamily="34" charset="0"/>
                <a:cs typeface="Arial" panose="020B0604020202020204" pitchFamily="34" charset="0"/>
              </a:rPr>
              <a:t>UL MU-MIMO</a:t>
            </a:r>
          </a:p>
          <a:p>
            <a:pPr lvl="3"/>
            <a:r>
              <a:rPr lang="en-US" altLang="zh-CN" sz="600" dirty="0">
                <a:latin typeface="Arial" panose="020B0604020202020204" pitchFamily="34" charset="0"/>
                <a:cs typeface="Arial" panose="020B0604020202020204" pitchFamily="34" charset="0"/>
              </a:rPr>
              <a:t>Spatial Reuse</a:t>
            </a:r>
          </a:p>
          <a:p>
            <a:pPr lvl="3"/>
            <a:r>
              <a:rPr lang="en-US" altLang="zh-CN" sz="600" dirty="0">
                <a:latin typeface="Arial" panose="020B0604020202020204" pitchFamily="34" charset="0"/>
                <a:cs typeface="Arial" panose="020B0604020202020204" pitchFamily="34" charset="0"/>
              </a:rPr>
              <a:t>1024QAM</a:t>
            </a:r>
          </a:p>
          <a:p>
            <a:pPr lvl="1"/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802.11 </a:t>
            </a:r>
            <a:r>
              <a:rPr lang="en-US" altLang="zh-CN" sz="1000" dirty="0" err="1">
                <a:latin typeface="Arial" panose="020B0604020202020204" pitchFamily="34" charset="0"/>
                <a:cs typeface="Arial" panose="020B0604020202020204" pitchFamily="34" charset="0"/>
              </a:rPr>
              <a:t>TGbe</a:t>
            </a:r>
            <a:r>
              <a:rPr lang="en-US" altLang="zh-CN" sz="1000" dirty="0">
                <a:latin typeface="Arial" panose="020B0604020202020204" pitchFamily="34" charset="0"/>
                <a:cs typeface="Arial" panose="020B0604020202020204" pitchFamily="34" charset="0"/>
              </a:rPr>
              <a:t> which might be Wi-Fi 7 is under development.</a:t>
            </a:r>
          </a:p>
          <a:p>
            <a:pPr lvl="2"/>
            <a:r>
              <a:rPr lang="en-US" altLang="zh-CN" sz="800" dirty="0">
                <a:latin typeface="Arial" panose="020B0604020202020204" pitchFamily="34" charset="0"/>
                <a:cs typeface="Arial" panose="020B0604020202020204" pitchFamily="34" charset="0"/>
              </a:rPr>
              <a:t>Scope: </a:t>
            </a:r>
          </a:p>
          <a:p>
            <a:pPr lvl="3"/>
            <a:r>
              <a:rPr lang="en-US" altLang="zh-CN" sz="600" dirty="0">
                <a:latin typeface="Arial" panose="020B0604020202020204" pitchFamily="34" charset="0"/>
                <a:cs typeface="Arial" panose="020B0604020202020204" pitchFamily="34" charset="0"/>
              </a:rPr>
              <a:t>Aim to achieve a maximum throughput of at least 30 </a:t>
            </a:r>
            <a:r>
              <a:rPr lang="en-US" altLang="zh-CN" sz="600" dirty="0" err="1">
                <a:latin typeface="Arial" panose="020B0604020202020204" pitchFamily="34" charset="0"/>
                <a:cs typeface="Arial" panose="020B0604020202020204" pitchFamily="34" charset="0"/>
              </a:rPr>
              <a:t>Gbps</a:t>
            </a:r>
            <a:r>
              <a:rPr lang="en-US" altLang="zh-CN" sz="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3"/>
            <a:r>
              <a:rPr lang="en-US" altLang="zh-CN" sz="600" dirty="0">
                <a:latin typeface="Arial" panose="020B0604020202020204" pitchFamily="34" charset="0"/>
                <a:cs typeface="Arial" panose="020B0604020202020204" pitchFamily="34" charset="0"/>
              </a:rPr>
              <a:t>Improved worst case latency and jitter is also within scope.</a:t>
            </a:r>
          </a:p>
          <a:p>
            <a:pPr lvl="2"/>
            <a:r>
              <a:rPr lang="en-US" altLang="zh-CN" sz="800" dirty="0">
                <a:latin typeface="Arial" panose="020B0604020202020204" pitchFamily="34" charset="0"/>
                <a:cs typeface="Arial" panose="020B0604020202020204" pitchFamily="34" charset="0"/>
              </a:rPr>
              <a:t>Candidate features:</a:t>
            </a:r>
          </a:p>
          <a:p>
            <a:pPr lvl="3"/>
            <a:r>
              <a:rPr lang="en-US" altLang="zh-CN" sz="600" dirty="0">
                <a:latin typeface="Arial" panose="020B0604020202020204" pitchFamily="34" charset="0"/>
                <a:cs typeface="Arial" panose="020B0604020202020204" pitchFamily="34" charset="0"/>
              </a:rPr>
              <a:t>320MHz bandwidth</a:t>
            </a:r>
          </a:p>
          <a:p>
            <a:pPr lvl="3"/>
            <a:r>
              <a:rPr lang="en-US" altLang="zh-CN" sz="600" dirty="0">
                <a:latin typeface="Arial" panose="020B0604020202020204" pitchFamily="34" charset="0"/>
                <a:cs typeface="Arial" panose="020B0604020202020204" pitchFamily="34" charset="0"/>
              </a:rPr>
              <a:t>16 spatial streams Multi-Access Point (AP) Coordination </a:t>
            </a:r>
          </a:p>
          <a:p>
            <a:pPr lvl="3"/>
            <a:r>
              <a:rPr lang="en-US" altLang="zh-CN" sz="600" dirty="0">
                <a:latin typeface="Arial" panose="020B0604020202020204" pitchFamily="34" charset="0"/>
                <a:cs typeface="Arial" panose="020B0604020202020204" pitchFamily="34" charset="0"/>
              </a:rPr>
              <a:t>HARQ</a:t>
            </a:r>
          </a:p>
          <a:p>
            <a:pPr lvl="3"/>
            <a:r>
              <a:rPr lang="en-US" altLang="zh-CN" sz="600" dirty="0">
                <a:latin typeface="Arial" panose="020B0604020202020204" pitchFamily="34" charset="0"/>
                <a:cs typeface="Arial" panose="020B0604020202020204" pitchFamily="34" charset="0"/>
              </a:rPr>
              <a:t>If needed, adaptation to regulatory rules specific to 6 GHz spectrum</a:t>
            </a:r>
          </a:p>
          <a:p>
            <a:r>
              <a:rPr lang="en-US" altLang="zh-CN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Solutions from vendors start to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address </a:t>
            </a:r>
            <a:r>
              <a:rPr lang="en-US" altLang="zh-CN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wired/wireless(Wi-Fi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) convergence </a:t>
            </a:r>
            <a:endParaRPr lang="en-US" altLang="zh-CN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But there are still gaps to meet service providers requirement to easily manage Wi-Fi. </a:t>
            </a:r>
            <a:endParaRPr lang="en-US" altLang="zh-CN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altLang="zh-CN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altLang="zh-CN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ight Brace 4"/>
          <p:cNvSpPr/>
          <p:nvPr/>
        </p:nvSpPr>
        <p:spPr bwMode="auto">
          <a:xfrm>
            <a:off x="5575447" y="1309267"/>
            <a:ext cx="216024" cy="1080120"/>
          </a:xfrm>
          <a:prstGeom prst="rightBrac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791471" y="1341495"/>
            <a:ext cx="21602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sz="1000" dirty="0" smtClean="0"/>
              <a:t>Much improvement in intra BSS efficiency, enabling higher throughput and higher concurrency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sz="1000" dirty="0" smtClean="0"/>
              <a:t>Start to consider improvement in inter BSS performance</a:t>
            </a:r>
            <a:endParaRPr lang="en-US" sz="1000" dirty="0"/>
          </a:p>
        </p:txBody>
      </p:sp>
      <p:sp>
        <p:nvSpPr>
          <p:cNvPr id="7" name="Right Brace 6"/>
          <p:cNvSpPr/>
          <p:nvPr/>
        </p:nvSpPr>
        <p:spPr bwMode="auto">
          <a:xfrm>
            <a:off x="5606212" y="2499742"/>
            <a:ext cx="216024" cy="1296144"/>
          </a:xfrm>
          <a:prstGeom prst="rightBrac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822236" y="2458083"/>
            <a:ext cx="22804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sz="1000" dirty="0" smtClean="0"/>
              <a:t>Able to support </a:t>
            </a:r>
            <a:r>
              <a:rPr lang="en-US" sz="1000" dirty="0"/>
              <a:t>high bandwidth </a:t>
            </a:r>
            <a:r>
              <a:rPr lang="en-US" sz="1000" dirty="0" smtClean="0"/>
              <a:t>requested and/or low latency requested application, such as VR/AR.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sz="1000" dirty="0" smtClean="0"/>
              <a:t>Multi-AP </a:t>
            </a:r>
            <a:r>
              <a:rPr lang="en-US" sz="900" dirty="0" smtClean="0"/>
              <a:t>coordination</a:t>
            </a:r>
            <a:r>
              <a:rPr lang="en-US" sz="1000" dirty="0" smtClean="0"/>
              <a:t> potentially has big improvement in the network efficiency and performance rather than a single BSS. 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168887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Use Case 2 </a:t>
            </a:r>
            <a:r>
              <a:rPr lang="en-US" sz="1600" dirty="0">
                <a:solidFill>
                  <a:schemeClr val="tx1"/>
                </a:solidFill>
              </a:rPr>
              <a:t>– WLAN manageability </a:t>
            </a:r>
            <a:r>
              <a:rPr lang="en-US" sz="1600" dirty="0" smtClean="0">
                <a:solidFill>
                  <a:schemeClr val="tx1"/>
                </a:solidFill>
              </a:rPr>
              <a:t>: Gaps and Expectations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内容占位符 2"/>
          <p:cNvSpPr>
            <a:spLocks noGrp="1"/>
          </p:cNvSpPr>
          <p:nvPr>
            <p:ph idx="1"/>
          </p:nvPr>
        </p:nvSpPr>
        <p:spPr>
          <a:xfrm>
            <a:off x="658244" y="897732"/>
            <a:ext cx="8090220" cy="3762250"/>
          </a:xfrm>
        </p:spPr>
        <p:txBody>
          <a:bodyPr/>
          <a:lstStyle/>
          <a:p>
            <a:r>
              <a:rPr lang="en-US" altLang="zh-CN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Gaps:</a:t>
            </a:r>
          </a:p>
          <a:p>
            <a:pPr lvl="1"/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Wi-Fi is still a ‘best-effort’ network, non-deterministic, not able to support latency-sensitive or reliability-sensitive applications, such as live video (broadcast to a large number of users), various industrial applications. </a:t>
            </a:r>
            <a:endParaRPr lang="en-US" altLang="zh-CN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Still much manual operation for RF optimization when deploying the network.  Expansion of Wi-Fi network for more capacity almost requires a complete new network planning and optimization. </a:t>
            </a:r>
          </a:p>
          <a:p>
            <a:pPr lvl="1"/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Large number of legacy stations exist in network,  that may hold back expected network performance, preventing access point maximize its capability. </a:t>
            </a:r>
          </a:p>
          <a:p>
            <a:r>
              <a:rPr lang="en-US" altLang="zh-CN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Expectation:</a:t>
            </a:r>
          </a:p>
          <a:p>
            <a:pPr lvl="1"/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Investigate on not only peak throughput, but also features for latency and reliability.</a:t>
            </a:r>
          </a:p>
          <a:p>
            <a:pPr lvl="2"/>
            <a:r>
              <a:rPr lang="en-US" altLang="zh-CN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E.g. further joint work with TSN, evaluating if current TSN mechanism could be re-used in Wi-Fi to meet the application requirement.</a:t>
            </a:r>
          </a:p>
          <a:p>
            <a:pPr lvl="1"/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Keep exploring multi AP coordination to make the network self-optimizing, reduce deployment &amp; expansion manual work. </a:t>
            </a:r>
          </a:p>
          <a:p>
            <a:pPr lvl="2"/>
            <a:r>
              <a:rPr lang="en-US" altLang="zh-CN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Multi AP coordination is a potential way to reduce such complexity, such as D-MIMO(joint transmission) discussed in 11be.  Study the requirement of Ethernet for different scale of multi AP, like possible architecture, requirement of bandwidth, </a:t>
            </a:r>
            <a:r>
              <a:rPr lang="en-US" altLang="zh-CN" sz="800" dirty="0">
                <a:latin typeface="Arial" panose="020B0604020202020204" pitchFamily="34" charset="0"/>
                <a:cs typeface="Arial" panose="020B0604020202020204" pitchFamily="34" charset="0"/>
              </a:rPr>
              <a:t>frequency synchronization, latency </a:t>
            </a:r>
            <a:r>
              <a:rPr lang="en-US" altLang="zh-CN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etc. </a:t>
            </a:r>
          </a:p>
          <a:p>
            <a:pPr lvl="1"/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 features which could also benefit legacy stations existed scenarios. </a:t>
            </a:r>
            <a:r>
              <a:rPr lang="en-US" altLang="zh-CN" sz="1000" dirty="0">
                <a:latin typeface="Arial" panose="020B0604020202020204" pitchFamily="34" charset="0"/>
                <a:cs typeface="Arial" panose="020B0604020202020204" pitchFamily="34" charset="0"/>
              </a:rPr>
              <a:t>Forward compatibility should be considered when develop new standard. </a:t>
            </a:r>
            <a:endParaRPr lang="en-US" altLang="zh-CN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altLang="zh-CN" sz="850" dirty="0" smtClean="0">
                <a:latin typeface="Arial" panose="020B0604020202020204" pitchFamily="34" charset="0"/>
                <a:cs typeface="Arial" panose="020B0604020202020204" pitchFamily="34" charset="0"/>
              </a:rPr>
              <a:t>Only methodology mind-set, no specific technology proposed. </a:t>
            </a:r>
          </a:p>
          <a:p>
            <a:pPr lvl="2"/>
            <a:r>
              <a:rPr lang="en-US" altLang="zh-CN" sz="850" dirty="0" smtClean="0">
                <a:latin typeface="Arial" panose="020B0604020202020204" pitchFamily="34" charset="0"/>
                <a:cs typeface="Arial" panose="020B0604020202020204" pitchFamily="34" charset="0"/>
              </a:rPr>
              <a:t>Coordinated </a:t>
            </a:r>
            <a:r>
              <a:rPr lang="en-US" altLang="zh-CN" sz="8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Beamforming</a:t>
            </a:r>
            <a:r>
              <a:rPr lang="en-US" altLang="zh-CN" sz="850" dirty="0" smtClean="0">
                <a:latin typeface="Arial" panose="020B0604020202020204" pitchFamily="34" charset="0"/>
                <a:cs typeface="Arial" panose="020B0604020202020204" pitchFamily="34" charset="0"/>
              </a:rPr>
              <a:t> in 11be is a good example. </a:t>
            </a:r>
          </a:p>
        </p:txBody>
      </p:sp>
    </p:spTree>
    <p:extLst>
      <p:ext uri="{BB962C8B-B14F-4D97-AF65-F5344CB8AC3E}">
        <p14:creationId xmlns:p14="http://schemas.microsoft.com/office/powerpoint/2010/main" val="3324508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58244" y="244081"/>
            <a:ext cx="7827512" cy="383454"/>
          </a:xfrm>
        </p:spPr>
        <p:txBody>
          <a:bodyPr/>
          <a:lstStyle/>
          <a:p>
            <a:r>
              <a:rPr lang="en-US" altLang="zh-CN" sz="1800" dirty="0">
                <a:solidFill>
                  <a:schemeClr val="tx1"/>
                </a:solidFill>
              </a:rPr>
              <a:t>Summary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The presentation outlines two use cases and related technology requirement for Managed-LAN service. </a:t>
            </a:r>
          </a:p>
          <a:p>
            <a:r>
              <a:rPr lang="en-US" altLang="zh-CN" sz="16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Other use cases and requirements could be discussed and added on later.</a:t>
            </a:r>
          </a:p>
          <a:p>
            <a:r>
              <a:rPr lang="en-US" altLang="zh-CN" sz="16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Call for interest to join the discussion and study.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82744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0243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1800" dirty="0">
                <a:solidFill>
                  <a:schemeClr val="tx1"/>
                </a:solidFill>
              </a:rPr>
              <a:t>Presentation Objectives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58244" y="1221585"/>
            <a:ext cx="7730180" cy="3145631"/>
          </a:xfrm>
        </p:spPr>
        <p:txBody>
          <a:bodyPr/>
          <a:lstStyle/>
          <a:p>
            <a:r>
              <a:rPr lang="en-US" altLang="zh-CN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Outline initial use cases and requirements of Managed LAN as a Service</a:t>
            </a:r>
          </a:p>
          <a:p>
            <a:r>
              <a:rPr lang="en-US" altLang="zh-CN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Discuss current gaps and expectations</a:t>
            </a:r>
          </a:p>
        </p:txBody>
      </p:sp>
    </p:spTree>
    <p:extLst>
      <p:ext uri="{BB962C8B-B14F-4D97-AF65-F5344CB8AC3E}">
        <p14:creationId xmlns:p14="http://schemas.microsoft.com/office/powerpoint/2010/main" val="1100738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58244" y="244081"/>
            <a:ext cx="7827512" cy="338258"/>
          </a:xfrm>
        </p:spPr>
        <p:txBody>
          <a:bodyPr>
            <a:no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Making </a:t>
            </a:r>
            <a:r>
              <a:rPr lang="en-US" sz="1800" dirty="0" err="1">
                <a:solidFill>
                  <a:schemeClr val="tx1"/>
                </a:solidFill>
              </a:rPr>
              <a:t>MLaaS</a:t>
            </a:r>
            <a:r>
              <a:rPr lang="en-US" sz="1800" dirty="0">
                <a:solidFill>
                  <a:schemeClr val="tx1"/>
                </a:solidFill>
              </a:rPr>
              <a:t> Business Case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647578" y="915566"/>
            <a:ext cx="7827512" cy="3145631"/>
          </a:xfrm>
        </p:spPr>
        <p:txBody>
          <a:bodyPr/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 Managed LAN as a Service (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MLaaS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LAN is planned, implemented, operated &amp; maintained by a remote service provider.</a:t>
            </a:r>
          </a:p>
          <a:p>
            <a:pPr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 natural expansion of Managed Service Provider (MSP) business</a:t>
            </a:r>
          </a:p>
          <a:p>
            <a:pPr lvl="1"/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Key factors to make MLAAS profitable</a:t>
            </a:r>
          </a:p>
          <a:p>
            <a:pPr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LAN deployment efficiency improvement  (use case 1)</a:t>
            </a:r>
          </a:p>
          <a:p>
            <a:pPr lvl="2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Build more sites within the same time</a:t>
            </a:r>
          </a:p>
          <a:p>
            <a:pPr lvl="2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Require less skilled personal on sites</a:t>
            </a:r>
          </a:p>
          <a:p>
            <a:pPr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WLAN manageability (use case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2)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Wireline-like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user experience</a:t>
            </a:r>
          </a:p>
          <a:p>
            <a:pPr lvl="2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Capable of ‘zero-touch’ deployment and scalability </a:t>
            </a:r>
          </a:p>
        </p:txBody>
      </p:sp>
    </p:spTree>
    <p:extLst>
      <p:ext uri="{BB962C8B-B14F-4D97-AF65-F5344CB8AC3E}">
        <p14:creationId xmlns:p14="http://schemas.microsoft.com/office/powerpoint/2010/main" val="3554528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58244" y="244081"/>
            <a:ext cx="7827512" cy="338258"/>
          </a:xfrm>
        </p:spPr>
        <p:txBody>
          <a:bodyPr>
            <a:no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Use Case 1 </a:t>
            </a:r>
            <a:r>
              <a:rPr lang="en-US" sz="1800" dirty="0" smtClean="0">
                <a:solidFill>
                  <a:schemeClr val="tx1"/>
                </a:solidFill>
              </a:rPr>
              <a:t>– </a:t>
            </a:r>
            <a:r>
              <a:rPr lang="en-US" sz="1800" dirty="0">
                <a:solidFill>
                  <a:schemeClr val="tx1"/>
                </a:solidFill>
              </a:rPr>
              <a:t>LAN deployment efficiency improvement 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447983" y="3005041"/>
            <a:ext cx="3835986" cy="672627"/>
          </a:xfrm>
        </p:spPr>
        <p:txBody>
          <a:bodyPr/>
          <a:lstStyle/>
          <a:p>
            <a:pPr marL="180975" indent="-180975"/>
            <a:r>
              <a:rPr lang="en-US" altLang="zh-CN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Traditional network</a:t>
            </a:r>
          </a:p>
          <a:p>
            <a:pPr marL="355600" lvl="1" indent="-174625"/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Policy is correlated with port location, VLAN, subnets, ACL</a:t>
            </a:r>
          </a:p>
          <a:p>
            <a:pPr marL="355600" lvl="1" indent="-174625"/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Lack of flexibility and difficult for policy automation, slow network deployment and change.</a:t>
            </a:r>
          </a:p>
          <a:p>
            <a:pPr marL="355600" lvl="1" indent="-174625"/>
            <a:r>
              <a:rPr lang="en-US" altLang="zh-CN" sz="1000" dirty="0">
                <a:latin typeface="Arial" panose="020B0604020202020204" pitchFamily="34" charset="0"/>
                <a:cs typeface="Arial" panose="020B0604020202020204" pitchFamily="34" charset="0"/>
              </a:rPr>
              <a:t>Typically L2 based below core </a:t>
            </a:r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layer,  inefficient network utilization and hard to support large-scale network.</a:t>
            </a:r>
            <a:endParaRPr lang="en-US" altLang="zh-CN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lvl="1" indent="-174625"/>
            <a:endParaRPr lang="en-US" altLang="zh-CN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直接连接符 4"/>
          <p:cNvCxnSpPr>
            <a:endCxn id="9" idx="0"/>
          </p:cNvCxnSpPr>
          <p:nvPr/>
        </p:nvCxnSpPr>
        <p:spPr bwMode="auto">
          <a:xfrm flipH="1">
            <a:off x="6485179" y="1214276"/>
            <a:ext cx="333602" cy="106066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6" name="组合 5"/>
          <p:cNvGrpSpPr/>
          <p:nvPr/>
        </p:nvGrpSpPr>
        <p:grpSpPr>
          <a:xfrm>
            <a:off x="5354613" y="1452193"/>
            <a:ext cx="2265273" cy="1439477"/>
            <a:chOff x="3455469" y="1354629"/>
            <a:chExt cx="5306414" cy="3608242"/>
          </a:xfrm>
        </p:grpSpPr>
        <p:cxnSp>
          <p:nvCxnSpPr>
            <p:cNvPr id="7" name="1613969588"/>
            <p:cNvCxnSpPr/>
            <p:nvPr/>
          </p:nvCxnSpPr>
          <p:spPr bwMode="auto">
            <a:xfrm flipV="1">
              <a:off x="4575510" y="1492554"/>
              <a:ext cx="0" cy="190044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" name="969627775"/>
            <p:cNvSpPr/>
            <p:nvPr/>
          </p:nvSpPr>
          <p:spPr bwMode="auto">
            <a:xfrm>
              <a:off x="3484571" y="1492554"/>
              <a:ext cx="5277312" cy="1520355"/>
            </a:xfrm>
            <a:prstGeom prst="parallelogram">
              <a:avLst>
                <a:gd name="adj" fmla="val 73739"/>
              </a:avLst>
            </a:prstGeom>
            <a:solidFill>
              <a:schemeClr val="bg1">
                <a:lumMod val="95000"/>
              </a:schemeClr>
            </a:solidFill>
            <a:ln w="317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801688" fontAlgn="ctr">
                <a:spcBef>
                  <a:spcPct val="0"/>
                </a:spcBef>
                <a:spcAft>
                  <a:spcPct val="0"/>
                </a:spcAft>
              </a:pPr>
              <a:endParaRPr lang="zh-CN" altLang="en-US" sz="1100" b="1">
                <a:solidFill>
                  <a:srgbClr val="000000"/>
                </a:solidFill>
                <a:latin typeface="Trebuchet MS" pitchFamily="34" charset="0"/>
                <a:ea typeface="华文细黑" pitchFamily="2" charset="-122"/>
              </a:endParaRPr>
            </a:p>
          </p:txBody>
        </p:sp>
        <p:sp>
          <p:nvSpPr>
            <p:cNvPr id="9" name="2125597826"/>
            <p:cNvSpPr/>
            <p:nvPr/>
          </p:nvSpPr>
          <p:spPr bwMode="auto">
            <a:xfrm>
              <a:off x="3465169" y="3416953"/>
              <a:ext cx="5277312" cy="1520355"/>
            </a:xfrm>
            <a:prstGeom prst="parallelogram">
              <a:avLst>
                <a:gd name="adj" fmla="val 73739"/>
              </a:avLst>
            </a:prstGeom>
            <a:solidFill>
              <a:schemeClr val="bg1">
                <a:lumMod val="95000"/>
              </a:schemeClr>
            </a:solidFill>
            <a:ln w="317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801688" fontAlgn="ctr">
                <a:spcBef>
                  <a:spcPct val="0"/>
                </a:spcBef>
                <a:spcAft>
                  <a:spcPct val="0"/>
                </a:spcAft>
              </a:pPr>
              <a:endParaRPr lang="zh-CN" altLang="en-US" sz="1100" b="1">
                <a:solidFill>
                  <a:srgbClr val="000000"/>
                </a:solidFill>
                <a:latin typeface="Trebuchet MS" pitchFamily="34" charset="0"/>
                <a:ea typeface="华文细黑" pitchFamily="2" charset="-122"/>
              </a:endParaRPr>
            </a:p>
          </p:txBody>
        </p:sp>
        <p:pic>
          <p:nvPicPr>
            <p:cNvPr id="10" name="1077621738" descr="图片24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189030" y="4547276"/>
              <a:ext cx="315433" cy="238727"/>
            </a:xfrm>
            <a:prstGeom prst="rect">
              <a:avLst/>
            </a:prstGeom>
            <a:noFill/>
          </p:spPr>
        </p:pic>
        <p:pic>
          <p:nvPicPr>
            <p:cNvPr id="11" name="1845610101" descr="图片24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763108" y="4547275"/>
              <a:ext cx="315433" cy="238727"/>
            </a:xfrm>
            <a:prstGeom prst="rect">
              <a:avLst/>
            </a:prstGeom>
            <a:noFill/>
          </p:spPr>
        </p:pic>
        <p:pic>
          <p:nvPicPr>
            <p:cNvPr id="12" name="88809301" descr="图片24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317005" y="4547276"/>
              <a:ext cx="315433" cy="238727"/>
            </a:xfrm>
            <a:prstGeom prst="rect">
              <a:avLst/>
            </a:prstGeom>
            <a:noFill/>
          </p:spPr>
        </p:pic>
        <p:pic>
          <p:nvPicPr>
            <p:cNvPr id="13" name="887632667" descr="图片24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901131" y="4547276"/>
              <a:ext cx="315433" cy="238727"/>
            </a:xfrm>
            <a:prstGeom prst="rect">
              <a:avLst/>
            </a:prstGeom>
            <a:noFill/>
          </p:spPr>
        </p:pic>
        <p:pic>
          <p:nvPicPr>
            <p:cNvPr id="14" name="902277182" descr="图片24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414778" y="4547276"/>
              <a:ext cx="315433" cy="238727"/>
            </a:xfrm>
            <a:prstGeom prst="rect">
              <a:avLst/>
            </a:prstGeom>
            <a:noFill/>
          </p:spPr>
        </p:pic>
        <p:pic>
          <p:nvPicPr>
            <p:cNvPr id="15" name="351426920" descr="图片24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968691" y="4547275"/>
              <a:ext cx="315433" cy="238727"/>
            </a:xfrm>
            <a:prstGeom prst="rect">
              <a:avLst/>
            </a:prstGeom>
            <a:noFill/>
          </p:spPr>
        </p:pic>
        <p:pic>
          <p:nvPicPr>
            <p:cNvPr id="16" name="120842627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160706" y="3696043"/>
              <a:ext cx="456559" cy="4268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87251252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905972" y="3696043"/>
              <a:ext cx="456559" cy="4268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8" name="3883725"/>
            <p:cNvCxnSpPr>
              <a:stCxn id="10" idx="0"/>
              <a:endCxn id="16" idx="2"/>
            </p:cNvCxnSpPr>
            <p:nvPr/>
          </p:nvCxnSpPr>
          <p:spPr bwMode="auto">
            <a:xfrm flipV="1">
              <a:off x="4346747" y="4122869"/>
              <a:ext cx="1042240" cy="424395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2046609767"/>
            <p:cNvCxnSpPr>
              <a:stCxn id="10" idx="0"/>
              <a:endCxn id="17" idx="2"/>
            </p:cNvCxnSpPr>
            <p:nvPr/>
          </p:nvCxnSpPr>
          <p:spPr bwMode="auto">
            <a:xfrm flipV="1">
              <a:off x="4346745" y="4122868"/>
              <a:ext cx="1787506" cy="424395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990616291"/>
            <p:cNvCxnSpPr>
              <a:stCxn id="11" idx="0"/>
              <a:endCxn id="17" idx="2"/>
            </p:cNvCxnSpPr>
            <p:nvPr/>
          </p:nvCxnSpPr>
          <p:spPr bwMode="auto">
            <a:xfrm flipV="1">
              <a:off x="4920805" y="4122869"/>
              <a:ext cx="1213450" cy="424395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663502433"/>
            <p:cNvCxnSpPr>
              <a:stCxn id="11" idx="0"/>
              <a:endCxn id="16" idx="2"/>
            </p:cNvCxnSpPr>
            <p:nvPr/>
          </p:nvCxnSpPr>
          <p:spPr bwMode="auto">
            <a:xfrm flipV="1">
              <a:off x="4920823" y="4122869"/>
              <a:ext cx="468184" cy="424395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1039895447"/>
            <p:cNvCxnSpPr>
              <a:stCxn id="12" idx="0"/>
              <a:endCxn id="16" idx="2"/>
            </p:cNvCxnSpPr>
            <p:nvPr/>
          </p:nvCxnSpPr>
          <p:spPr bwMode="auto">
            <a:xfrm flipH="1" flipV="1">
              <a:off x="5388994" y="4122869"/>
              <a:ext cx="85731" cy="424395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1534648147"/>
            <p:cNvCxnSpPr>
              <a:stCxn id="12" idx="0"/>
              <a:endCxn id="17" idx="2"/>
            </p:cNvCxnSpPr>
            <p:nvPr/>
          </p:nvCxnSpPr>
          <p:spPr bwMode="auto">
            <a:xfrm flipV="1">
              <a:off x="5474716" y="4122869"/>
              <a:ext cx="659537" cy="424395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889097751"/>
            <p:cNvCxnSpPr>
              <a:stCxn id="13" idx="0"/>
              <a:endCxn id="16" idx="2"/>
            </p:cNvCxnSpPr>
            <p:nvPr/>
          </p:nvCxnSpPr>
          <p:spPr bwMode="auto">
            <a:xfrm flipH="1" flipV="1">
              <a:off x="5388993" y="4122869"/>
              <a:ext cx="669857" cy="424395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205149768"/>
            <p:cNvCxnSpPr>
              <a:stCxn id="13" idx="0"/>
              <a:endCxn id="17" idx="2"/>
            </p:cNvCxnSpPr>
            <p:nvPr/>
          </p:nvCxnSpPr>
          <p:spPr bwMode="auto">
            <a:xfrm flipV="1">
              <a:off x="6058852" y="4122869"/>
              <a:ext cx="75409" cy="424395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404595412"/>
            <p:cNvCxnSpPr>
              <a:stCxn id="14" idx="0"/>
              <a:endCxn id="16" idx="2"/>
            </p:cNvCxnSpPr>
            <p:nvPr/>
          </p:nvCxnSpPr>
          <p:spPr bwMode="auto">
            <a:xfrm flipH="1" flipV="1">
              <a:off x="5388994" y="4122869"/>
              <a:ext cx="1183486" cy="424395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1711391653"/>
            <p:cNvCxnSpPr>
              <a:stCxn id="14" idx="0"/>
              <a:endCxn id="17" idx="2"/>
            </p:cNvCxnSpPr>
            <p:nvPr/>
          </p:nvCxnSpPr>
          <p:spPr bwMode="auto">
            <a:xfrm flipH="1" flipV="1">
              <a:off x="6134261" y="4122869"/>
              <a:ext cx="438219" cy="424395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994538405"/>
            <p:cNvCxnSpPr>
              <a:stCxn id="15" idx="0"/>
              <a:endCxn id="16" idx="2"/>
            </p:cNvCxnSpPr>
            <p:nvPr/>
          </p:nvCxnSpPr>
          <p:spPr bwMode="auto">
            <a:xfrm flipH="1" flipV="1">
              <a:off x="5388984" y="4122868"/>
              <a:ext cx="1737400" cy="424395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" name="1948147370"/>
            <p:cNvCxnSpPr>
              <a:stCxn id="15" idx="0"/>
              <a:endCxn id="17" idx="2"/>
            </p:cNvCxnSpPr>
            <p:nvPr/>
          </p:nvCxnSpPr>
          <p:spPr bwMode="auto">
            <a:xfrm flipH="1" flipV="1">
              <a:off x="6134253" y="4122869"/>
              <a:ext cx="992133" cy="424395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0" name="2017833271"/>
            <p:cNvSpPr/>
            <p:nvPr/>
          </p:nvSpPr>
          <p:spPr bwMode="auto">
            <a:xfrm>
              <a:off x="4846691" y="1892698"/>
              <a:ext cx="2247194" cy="715043"/>
            </a:xfrm>
            <a:prstGeom prst="cloud">
              <a:avLst/>
            </a:prstGeom>
            <a:solidFill>
              <a:sysClr val="window" lastClr="FFFFFF">
                <a:lumMod val="95000"/>
              </a:sysClr>
            </a:solidFill>
            <a:ln>
              <a:solidFill>
                <a:sysClr val="window" lastClr="FFFFFF">
                  <a:lumMod val="50000"/>
                </a:sysClr>
              </a:solidFill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121935" tIns="60968" rIns="121935" bIns="60968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14400" fontAlgn="ctr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buNone/>
                <a:defRPr/>
              </a:pPr>
              <a:endParaRPr lang="zh-CN" altLang="en-US" sz="900" kern="0" dirty="0">
                <a:solidFill>
                  <a:sysClr val="windowText" lastClr="000000"/>
                </a:solidFill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31" name="1075370837"/>
            <p:cNvSpPr/>
            <p:nvPr/>
          </p:nvSpPr>
          <p:spPr bwMode="auto">
            <a:xfrm>
              <a:off x="5365064" y="1609146"/>
              <a:ext cx="198394" cy="147940"/>
            </a:xfrm>
            <a:prstGeom prst="flowChartConnec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801688" fontAlgn="ctr">
                <a:spcBef>
                  <a:spcPct val="0"/>
                </a:spcBef>
                <a:spcAft>
                  <a:spcPct val="0"/>
                </a:spcAft>
              </a:pPr>
              <a:endParaRPr lang="zh-CN" altLang="en-US" sz="1100" b="1">
                <a:solidFill>
                  <a:srgbClr val="000000"/>
                </a:solidFill>
                <a:latin typeface="Trebuchet MS" pitchFamily="34" charset="0"/>
                <a:ea typeface="华文细黑" pitchFamily="2" charset="-122"/>
              </a:endParaRPr>
            </a:p>
          </p:txBody>
        </p:sp>
        <p:sp>
          <p:nvSpPr>
            <p:cNvPr id="32" name="447581831"/>
            <p:cNvSpPr/>
            <p:nvPr/>
          </p:nvSpPr>
          <p:spPr bwMode="auto">
            <a:xfrm>
              <a:off x="4406161" y="2188566"/>
              <a:ext cx="198394" cy="147940"/>
            </a:xfrm>
            <a:prstGeom prst="flowChartConnec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801688" fontAlgn="ctr">
                <a:spcBef>
                  <a:spcPct val="0"/>
                </a:spcBef>
                <a:spcAft>
                  <a:spcPct val="0"/>
                </a:spcAft>
              </a:pPr>
              <a:endParaRPr lang="zh-CN" altLang="en-US" sz="1100" b="1">
                <a:solidFill>
                  <a:srgbClr val="000000"/>
                </a:solidFill>
                <a:latin typeface="Trebuchet MS" pitchFamily="34" charset="0"/>
                <a:ea typeface="华文细黑" pitchFamily="2" charset="-122"/>
              </a:endParaRPr>
            </a:p>
          </p:txBody>
        </p:sp>
        <p:sp>
          <p:nvSpPr>
            <p:cNvPr id="33" name="2034171404"/>
            <p:cNvSpPr/>
            <p:nvPr/>
          </p:nvSpPr>
          <p:spPr bwMode="auto">
            <a:xfrm>
              <a:off x="6819951" y="1609146"/>
              <a:ext cx="198394" cy="147940"/>
            </a:xfrm>
            <a:prstGeom prst="flowChartConnec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801688" fontAlgn="ctr">
                <a:spcBef>
                  <a:spcPct val="0"/>
                </a:spcBef>
                <a:spcAft>
                  <a:spcPct val="0"/>
                </a:spcAft>
              </a:pPr>
              <a:endParaRPr lang="zh-CN" altLang="en-US" sz="1100" b="1">
                <a:solidFill>
                  <a:srgbClr val="000000"/>
                </a:solidFill>
                <a:latin typeface="Trebuchet MS" pitchFamily="34" charset="0"/>
                <a:ea typeface="华文细黑" pitchFamily="2" charset="-122"/>
              </a:endParaRPr>
            </a:p>
          </p:txBody>
        </p:sp>
        <p:sp>
          <p:nvSpPr>
            <p:cNvPr id="34" name="1896110239"/>
            <p:cNvSpPr/>
            <p:nvPr/>
          </p:nvSpPr>
          <p:spPr bwMode="auto">
            <a:xfrm>
              <a:off x="7580460" y="2176249"/>
              <a:ext cx="198394" cy="147940"/>
            </a:xfrm>
            <a:prstGeom prst="flowChartConnec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801688" fontAlgn="ctr">
                <a:spcBef>
                  <a:spcPct val="0"/>
                </a:spcBef>
                <a:spcAft>
                  <a:spcPct val="0"/>
                </a:spcAft>
              </a:pPr>
              <a:endParaRPr lang="zh-CN" altLang="en-US" sz="1100" b="1">
                <a:solidFill>
                  <a:srgbClr val="000000"/>
                </a:solidFill>
                <a:latin typeface="Trebuchet MS" pitchFamily="34" charset="0"/>
                <a:ea typeface="华文细黑" pitchFamily="2" charset="-122"/>
              </a:endParaRPr>
            </a:p>
          </p:txBody>
        </p:sp>
        <p:sp>
          <p:nvSpPr>
            <p:cNvPr id="35" name="1360294710"/>
            <p:cNvSpPr/>
            <p:nvPr/>
          </p:nvSpPr>
          <p:spPr bwMode="auto">
            <a:xfrm>
              <a:off x="5117072" y="2780338"/>
              <a:ext cx="198394" cy="147940"/>
            </a:xfrm>
            <a:prstGeom prst="flowChartConnec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801688" fontAlgn="ctr">
                <a:spcBef>
                  <a:spcPct val="0"/>
                </a:spcBef>
                <a:spcAft>
                  <a:spcPct val="0"/>
                </a:spcAft>
              </a:pPr>
              <a:endParaRPr lang="zh-CN" altLang="en-US" sz="1100" b="1">
                <a:solidFill>
                  <a:srgbClr val="000000"/>
                </a:solidFill>
                <a:latin typeface="Trebuchet MS" pitchFamily="34" charset="0"/>
                <a:ea typeface="华文细黑" pitchFamily="2" charset="-122"/>
              </a:endParaRPr>
            </a:p>
          </p:txBody>
        </p:sp>
        <p:sp>
          <p:nvSpPr>
            <p:cNvPr id="36" name="1374009224"/>
            <p:cNvSpPr/>
            <p:nvPr/>
          </p:nvSpPr>
          <p:spPr bwMode="auto">
            <a:xfrm>
              <a:off x="6505828" y="2755669"/>
              <a:ext cx="198394" cy="147940"/>
            </a:xfrm>
            <a:prstGeom prst="flowChartConnec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801688" fontAlgn="ctr">
                <a:spcBef>
                  <a:spcPct val="0"/>
                </a:spcBef>
                <a:spcAft>
                  <a:spcPct val="0"/>
                </a:spcAft>
              </a:pPr>
              <a:endParaRPr lang="zh-CN" altLang="en-US" sz="1100" b="1">
                <a:solidFill>
                  <a:srgbClr val="000000"/>
                </a:solidFill>
                <a:latin typeface="Trebuchet MS" pitchFamily="34" charset="0"/>
                <a:ea typeface="华文细黑" pitchFamily="2" charset="-122"/>
              </a:endParaRPr>
            </a:p>
          </p:txBody>
        </p:sp>
        <p:cxnSp>
          <p:nvCxnSpPr>
            <p:cNvPr id="37" name="1809937355"/>
            <p:cNvCxnSpPr>
              <a:stCxn id="31" idx="6"/>
              <a:endCxn id="33" idx="2"/>
            </p:cNvCxnSpPr>
            <p:nvPr/>
          </p:nvCxnSpPr>
          <p:spPr bwMode="auto">
            <a:xfrm>
              <a:off x="5563468" y="1683105"/>
              <a:ext cx="1256494" cy="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1084590649"/>
            <p:cNvCxnSpPr>
              <a:stCxn id="31" idx="4"/>
              <a:endCxn id="34" idx="2"/>
            </p:cNvCxnSpPr>
            <p:nvPr/>
          </p:nvCxnSpPr>
          <p:spPr bwMode="auto">
            <a:xfrm>
              <a:off x="5464261" y="1757086"/>
              <a:ext cx="2116199" cy="493133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697072104"/>
            <p:cNvCxnSpPr>
              <a:stCxn id="31" idx="4"/>
              <a:endCxn id="36" idx="1"/>
            </p:cNvCxnSpPr>
            <p:nvPr/>
          </p:nvCxnSpPr>
          <p:spPr bwMode="auto">
            <a:xfrm>
              <a:off x="5464261" y="1757086"/>
              <a:ext cx="1070621" cy="1020248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135739409"/>
            <p:cNvCxnSpPr>
              <a:stCxn id="31" idx="4"/>
              <a:endCxn id="35" idx="0"/>
            </p:cNvCxnSpPr>
            <p:nvPr/>
          </p:nvCxnSpPr>
          <p:spPr bwMode="auto">
            <a:xfrm flipH="1">
              <a:off x="5216269" y="1757086"/>
              <a:ext cx="247992" cy="1023252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234195471"/>
            <p:cNvCxnSpPr>
              <a:stCxn id="31" idx="4"/>
              <a:endCxn id="32" idx="6"/>
            </p:cNvCxnSpPr>
            <p:nvPr/>
          </p:nvCxnSpPr>
          <p:spPr bwMode="auto">
            <a:xfrm flipH="1">
              <a:off x="4604555" y="1757086"/>
              <a:ext cx="859706" cy="50545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1942858742"/>
            <p:cNvCxnSpPr>
              <a:stCxn id="32" idx="5"/>
              <a:endCxn id="33" idx="2"/>
            </p:cNvCxnSpPr>
            <p:nvPr/>
          </p:nvCxnSpPr>
          <p:spPr bwMode="auto">
            <a:xfrm flipV="1">
              <a:off x="4575510" y="1683116"/>
              <a:ext cx="2244450" cy="631737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1343278507"/>
            <p:cNvCxnSpPr>
              <a:stCxn id="32" idx="5"/>
              <a:endCxn id="34" idx="2"/>
            </p:cNvCxnSpPr>
            <p:nvPr/>
          </p:nvCxnSpPr>
          <p:spPr bwMode="auto">
            <a:xfrm flipV="1">
              <a:off x="4575504" y="2250208"/>
              <a:ext cx="3004959" cy="64634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1974568502"/>
            <p:cNvCxnSpPr>
              <a:stCxn id="32" idx="5"/>
              <a:endCxn id="36" idx="1"/>
            </p:cNvCxnSpPr>
            <p:nvPr/>
          </p:nvCxnSpPr>
          <p:spPr bwMode="auto">
            <a:xfrm>
              <a:off x="4575502" y="2314852"/>
              <a:ext cx="1959380" cy="462493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1222131181"/>
            <p:cNvCxnSpPr>
              <a:stCxn id="32" idx="5"/>
              <a:endCxn id="35" idx="0"/>
            </p:cNvCxnSpPr>
            <p:nvPr/>
          </p:nvCxnSpPr>
          <p:spPr bwMode="auto">
            <a:xfrm>
              <a:off x="4575502" y="2314841"/>
              <a:ext cx="640767" cy="465485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330688714"/>
            <p:cNvCxnSpPr>
              <a:stCxn id="35" idx="0"/>
              <a:endCxn id="33" idx="2"/>
            </p:cNvCxnSpPr>
            <p:nvPr/>
          </p:nvCxnSpPr>
          <p:spPr bwMode="auto">
            <a:xfrm flipV="1">
              <a:off x="5216269" y="1683105"/>
              <a:ext cx="1603682" cy="1097222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810007519"/>
            <p:cNvCxnSpPr>
              <a:stCxn id="35" idx="0"/>
              <a:endCxn id="34" idx="2"/>
            </p:cNvCxnSpPr>
            <p:nvPr/>
          </p:nvCxnSpPr>
          <p:spPr bwMode="auto">
            <a:xfrm flipV="1">
              <a:off x="5216269" y="2250220"/>
              <a:ext cx="2364191" cy="530118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288260458"/>
            <p:cNvCxnSpPr>
              <a:stCxn id="36" idx="1"/>
              <a:endCxn id="33" idx="2"/>
            </p:cNvCxnSpPr>
            <p:nvPr/>
          </p:nvCxnSpPr>
          <p:spPr bwMode="auto">
            <a:xfrm flipV="1">
              <a:off x="6534905" y="1683105"/>
              <a:ext cx="285069" cy="109423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802917632"/>
            <p:cNvCxnSpPr>
              <a:stCxn id="36" idx="1"/>
              <a:endCxn id="34" idx="2"/>
            </p:cNvCxnSpPr>
            <p:nvPr/>
          </p:nvCxnSpPr>
          <p:spPr bwMode="auto">
            <a:xfrm flipV="1">
              <a:off x="6534882" y="2250220"/>
              <a:ext cx="1045579" cy="527126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235053620"/>
            <p:cNvCxnSpPr>
              <a:stCxn id="34" idx="2"/>
              <a:endCxn id="33" idx="3"/>
            </p:cNvCxnSpPr>
            <p:nvPr/>
          </p:nvCxnSpPr>
          <p:spPr bwMode="auto">
            <a:xfrm flipH="1" flipV="1">
              <a:off x="6849005" y="1735409"/>
              <a:ext cx="731455" cy="514799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10888242"/>
            <p:cNvCxnSpPr>
              <a:stCxn id="35" idx="0"/>
              <a:endCxn id="36" idx="1"/>
            </p:cNvCxnSpPr>
            <p:nvPr/>
          </p:nvCxnSpPr>
          <p:spPr bwMode="auto">
            <a:xfrm flipV="1">
              <a:off x="5216274" y="2777346"/>
              <a:ext cx="1318613" cy="2992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2" name="1402025638"/>
            <p:cNvSpPr txBox="1"/>
            <p:nvPr/>
          </p:nvSpPr>
          <p:spPr>
            <a:xfrm>
              <a:off x="6651241" y="3310979"/>
              <a:ext cx="1738771" cy="5786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defTabSz="914400" fontAlgn="ctr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900" b="1" dirty="0">
                  <a:solidFill>
                    <a:srgbClr val="1B6AA3"/>
                  </a:solidFill>
                  <a:latin typeface="+mj-lt"/>
                </a:rPr>
                <a:t>Underlay</a:t>
              </a:r>
              <a:endParaRPr lang="zh-CN" altLang="en-US" sz="900" b="1" dirty="0">
                <a:solidFill>
                  <a:srgbClr val="1B6AA3"/>
                </a:solidFill>
                <a:latin typeface="+mj-lt"/>
              </a:endParaRPr>
            </a:p>
          </p:txBody>
        </p:sp>
        <p:sp>
          <p:nvSpPr>
            <p:cNvPr id="53" name="46636249"/>
            <p:cNvSpPr txBox="1"/>
            <p:nvPr/>
          </p:nvSpPr>
          <p:spPr>
            <a:xfrm>
              <a:off x="6975292" y="1354629"/>
              <a:ext cx="1573170" cy="5786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defTabSz="914400" fontAlgn="ctr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900" b="1" dirty="0">
                  <a:solidFill>
                    <a:srgbClr val="1B6AA3"/>
                  </a:solidFill>
                  <a:latin typeface="+mj-lt"/>
                </a:rPr>
                <a:t>Overlay</a:t>
              </a:r>
              <a:endParaRPr lang="zh-CN" altLang="en-US" sz="900" b="1" dirty="0">
                <a:solidFill>
                  <a:srgbClr val="1B6AA3"/>
                </a:solidFill>
                <a:latin typeface="+mj-lt"/>
              </a:endParaRPr>
            </a:p>
          </p:txBody>
        </p:sp>
        <p:cxnSp>
          <p:nvCxnSpPr>
            <p:cNvPr id="54" name="505557892"/>
            <p:cNvCxnSpPr/>
            <p:nvPr/>
          </p:nvCxnSpPr>
          <p:spPr bwMode="auto">
            <a:xfrm flipV="1">
              <a:off x="3455469" y="3028889"/>
              <a:ext cx="0" cy="193398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1968445272"/>
            <p:cNvCxnSpPr/>
            <p:nvPr/>
          </p:nvCxnSpPr>
          <p:spPr bwMode="auto">
            <a:xfrm flipV="1">
              <a:off x="7620406" y="3028889"/>
              <a:ext cx="0" cy="191162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1776238778"/>
            <p:cNvCxnSpPr/>
            <p:nvPr/>
          </p:nvCxnSpPr>
          <p:spPr bwMode="auto">
            <a:xfrm flipV="1">
              <a:off x="8740864" y="1519702"/>
              <a:ext cx="0" cy="190044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7" name="组合 330"/>
          <p:cNvGrpSpPr>
            <a:grpSpLocks/>
          </p:cNvGrpSpPr>
          <p:nvPr/>
        </p:nvGrpSpPr>
        <p:grpSpPr bwMode="auto">
          <a:xfrm>
            <a:off x="6473812" y="799756"/>
            <a:ext cx="754550" cy="437687"/>
            <a:chOff x="4137025" y="3921126"/>
            <a:chExt cx="735013" cy="461962"/>
          </a:xfrm>
        </p:grpSpPr>
        <p:sp>
          <p:nvSpPr>
            <p:cNvPr id="58" name="Freeform 35"/>
            <p:cNvSpPr>
              <a:spLocks noEditPoints="1"/>
            </p:cNvSpPr>
            <p:nvPr/>
          </p:nvSpPr>
          <p:spPr bwMode="auto">
            <a:xfrm>
              <a:off x="4275138" y="4084638"/>
              <a:ext cx="246063" cy="246063"/>
            </a:xfrm>
            <a:custGeom>
              <a:avLst/>
              <a:gdLst>
                <a:gd name="T0" fmla="*/ 2147483646 w 587"/>
                <a:gd name="T1" fmla="*/ 2147483646 h 587"/>
                <a:gd name="T2" fmla="*/ 2147483646 w 587"/>
                <a:gd name="T3" fmla="*/ 2147483646 h 587"/>
                <a:gd name="T4" fmla="*/ 2147483646 w 587"/>
                <a:gd name="T5" fmla="*/ 2147483646 h 587"/>
                <a:gd name="T6" fmla="*/ 2147483646 w 587"/>
                <a:gd name="T7" fmla="*/ 2147483646 h 587"/>
                <a:gd name="T8" fmla="*/ 2147483646 w 587"/>
                <a:gd name="T9" fmla="*/ 2147483646 h 587"/>
                <a:gd name="T10" fmla="*/ 2147483646 w 587"/>
                <a:gd name="T11" fmla="*/ 2147483646 h 587"/>
                <a:gd name="T12" fmla="*/ 2147483646 w 587"/>
                <a:gd name="T13" fmla="*/ 2147483646 h 587"/>
                <a:gd name="T14" fmla="*/ 2147483646 w 587"/>
                <a:gd name="T15" fmla="*/ 2147483646 h 587"/>
                <a:gd name="T16" fmla="*/ 2147483646 w 587"/>
                <a:gd name="T17" fmla="*/ 2147483646 h 587"/>
                <a:gd name="T18" fmla="*/ 2147483646 w 587"/>
                <a:gd name="T19" fmla="*/ 2147483646 h 587"/>
                <a:gd name="T20" fmla="*/ 2147483646 w 587"/>
                <a:gd name="T21" fmla="*/ 2147483646 h 587"/>
                <a:gd name="T22" fmla="*/ 2147483646 w 587"/>
                <a:gd name="T23" fmla="*/ 0 h 587"/>
                <a:gd name="T24" fmla="*/ 2147483646 w 587"/>
                <a:gd name="T25" fmla="*/ 0 h 587"/>
                <a:gd name="T26" fmla="*/ 2147483646 w 587"/>
                <a:gd name="T27" fmla="*/ 2147483646 h 587"/>
                <a:gd name="T28" fmla="*/ 2147483646 w 587"/>
                <a:gd name="T29" fmla="*/ 2147483646 h 587"/>
                <a:gd name="T30" fmla="*/ 2147483646 w 587"/>
                <a:gd name="T31" fmla="*/ 2147483646 h 587"/>
                <a:gd name="T32" fmla="*/ 2147483646 w 587"/>
                <a:gd name="T33" fmla="*/ 2147483646 h 587"/>
                <a:gd name="T34" fmla="*/ 2147483646 w 587"/>
                <a:gd name="T35" fmla="*/ 2147483646 h 587"/>
                <a:gd name="T36" fmla="*/ 2147483646 w 587"/>
                <a:gd name="T37" fmla="*/ 2147483646 h 587"/>
                <a:gd name="T38" fmla="*/ 2147483646 w 587"/>
                <a:gd name="T39" fmla="*/ 2147483646 h 587"/>
                <a:gd name="T40" fmla="*/ 2147483646 w 587"/>
                <a:gd name="T41" fmla="*/ 2147483646 h 587"/>
                <a:gd name="T42" fmla="*/ 2147483646 w 587"/>
                <a:gd name="T43" fmla="*/ 2147483646 h 587"/>
                <a:gd name="T44" fmla="*/ 2147483646 w 587"/>
                <a:gd name="T45" fmla="*/ 2147483646 h 587"/>
                <a:gd name="T46" fmla="*/ 0 w 587"/>
                <a:gd name="T47" fmla="*/ 2147483646 h 587"/>
                <a:gd name="T48" fmla="*/ 0 w 587"/>
                <a:gd name="T49" fmla="*/ 2147483646 h 587"/>
                <a:gd name="T50" fmla="*/ 2147483646 w 587"/>
                <a:gd name="T51" fmla="*/ 2147483646 h 587"/>
                <a:gd name="T52" fmla="*/ 2147483646 w 587"/>
                <a:gd name="T53" fmla="*/ 2147483646 h 587"/>
                <a:gd name="T54" fmla="*/ 2147483646 w 587"/>
                <a:gd name="T55" fmla="*/ 2147483646 h 587"/>
                <a:gd name="T56" fmla="*/ 2147483646 w 587"/>
                <a:gd name="T57" fmla="*/ 2147483646 h 587"/>
                <a:gd name="T58" fmla="*/ 2147483646 w 587"/>
                <a:gd name="T59" fmla="*/ 2147483646 h 587"/>
                <a:gd name="T60" fmla="*/ 2147483646 w 587"/>
                <a:gd name="T61" fmla="*/ 2147483646 h 587"/>
                <a:gd name="T62" fmla="*/ 2147483646 w 587"/>
                <a:gd name="T63" fmla="*/ 2147483646 h 587"/>
                <a:gd name="T64" fmla="*/ 2147483646 w 587"/>
                <a:gd name="T65" fmla="*/ 2147483646 h 587"/>
                <a:gd name="T66" fmla="*/ 2147483646 w 587"/>
                <a:gd name="T67" fmla="*/ 2147483646 h 587"/>
                <a:gd name="T68" fmla="*/ 2147483646 w 587"/>
                <a:gd name="T69" fmla="*/ 2147483646 h 587"/>
                <a:gd name="T70" fmla="*/ 2147483646 w 587"/>
                <a:gd name="T71" fmla="*/ 2147483646 h 587"/>
                <a:gd name="T72" fmla="*/ 2147483646 w 587"/>
                <a:gd name="T73" fmla="*/ 2147483646 h 587"/>
                <a:gd name="T74" fmla="*/ 2147483646 w 587"/>
                <a:gd name="T75" fmla="*/ 2147483646 h 587"/>
                <a:gd name="T76" fmla="*/ 2147483646 w 587"/>
                <a:gd name="T77" fmla="*/ 2147483646 h 587"/>
                <a:gd name="T78" fmla="*/ 2147483646 w 587"/>
                <a:gd name="T79" fmla="*/ 2147483646 h 587"/>
                <a:gd name="T80" fmla="*/ 2147483646 w 587"/>
                <a:gd name="T81" fmla="*/ 2147483646 h 587"/>
                <a:gd name="T82" fmla="*/ 2147483646 w 587"/>
                <a:gd name="T83" fmla="*/ 2147483646 h 587"/>
                <a:gd name="T84" fmla="*/ 2147483646 w 587"/>
                <a:gd name="T85" fmla="*/ 2147483646 h 587"/>
                <a:gd name="T86" fmla="*/ 2147483646 w 587"/>
                <a:gd name="T87" fmla="*/ 2147483646 h 587"/>
                <a:gd name="T88" fmla="*/ 2147483646 w 587"/>
                <a:gd name="T89" fmla="*/ 2147483646 h 587"/>
                <a:gd name="T90" fmla="*/ 2147483646 w 587"/>
                <a:gd name="T91" fmla="*/ 2147483646 h 587"/>
                <a:gd name="T92" fmla="*/ 2147483646 w 587"/>
                <a:gd name="T93" fmla="*/ 2147483646 h 587"/>
                <a:gd name="T94" fmla="*/ 2147483646 w 587"/>
                <a:gd name="T95" fmla="*/ 2147483646 h 587"/>
                <a:gd name="T96" fmla="*/ 2147483646 w 587"/>
                <a:gd name="T97" fmla="*/ 2147483646 h 587"/>
                <a:gd name="T98" fmla="*/ 2147483646 w 587"/>
                <a:gd name="T99" fmla="*/ 2147483646 h 587"/>
                <a:gd name="T100" fmla="*/ 2147483646 w 587"/>
                <a:gd name="T101" fmla="*/ 2147483646 h 587"/>
                <a:gd name="T102" fmla="*/ 2147483646 w 587"/>
                <a:gd name="T103" fmla="*/ 2147483646 h 587"/>
                <a:gd name="T104" fmla="*/ 2147483646 w 587"/>
                <a:gd name="T105" fmla="*/ 2147483646 h 587"/>
                <a:gd name="T106" fmla="*/ 2147483646 w 587"/>
                <a:gd name="T107" fmla="*/ 2147483646 h 587"/>
                <a:gd name="T108" fmla="*/ 2147483646 w 587"/>
                <a:gd name="T109" fmla="*/ 2147483646 h 587"/>
                <a:gd name="T110" fmla="*/ 2147483646 w 587"/>
                <a:gd name="T111" fmla="*/ 2147483646 h 58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587"/>
                <a:gd name="T169" fmla="*/ 0 h 587"/>
                <a:gd name="T170" fmla="*/ 587 w 587"/>
                <a:gd name="T171" fmla="*/ 587 h 58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587" h="587">
                  <a:moveTo>
                    <a:pt x="578" y="240"/>
                  </a:moveTo>
                  <a:lnTo>
                    <a:pt x="578" y="240"/>
                  </a:lnTo>
                  <a:lnTo>
                    <a:pt x="519" y="248"/>
                  </a:lnTo>
                  <a:cubicBezTo>
                    <a:pt x="513" y="218"/>
                    <a:pt x="501" y="191"/>
                    <a:pt x="485" y="167"/>
                  </a:cubicBezTo>
                  <a:lnTo>
                    <a:pt x="533" y="131"/>
                  </a:lnTo>
                  <a:cubicBezTo>
                    <a:pt x="537" y="127"/>
                    <a:pt x="537" y="122"/>
                    <a:pt x="534" y="119"/>
                  </a:cubicBezTo>
                  <a:lnTo>
                    <a:pt x="468" y="53"/>
                  </a:lnTo>
                  <a:cubicBezTo>
                    <a:pt x="465" y="50"/>
                    <a:pt x="460" y="51"/>
                    <a:pt x="457" y="54"/>
                  </a:cubicBezTo>
                  <a:lnTo>
                    <a:pt x="420" y="102"/>
                  </a:lnTo>
                  <a:cubicBezTo>
                    <a:pt x="396" y="86"/>
                    <a:pt x="369" y="74"/>
                    <a:pt x="339" y="68"/>
                  </a:cubicBezTo>
                  <a:lnTo>
                    <a:pt x="348" y="9"/>
                  </a:lnTo>
                  <a:cubicBezTo>
                    <a:pt x="348" y="4"/>
                    <a:pt x="344" y="0"/>
                    <a:pt x="340" y="0"/>
                  </a:cubicBezTo>
                  <a:lnTo>
                    <a:pt x="246" y="0"/>
                  </a:lnTo>
                  <a:cubicBezTo>
                    <a:pt x="242" y="0"/>
                    <a:pt x="239" y="4"/>
                    <a:pt x="239" y="9"/>
                  </a:cubicBezTo>
                  <a:lnTo>
                    <a:pt x="248" y="68"/>
                  </a:lnTo>
                  <a:cubicBezTo>
                    <a:pt x="218" y="74"/>
                    <a:pt x="191" y="86"/>
                    <a:pt x="166" y="102"/>
                  </a:cubicBezTo>
                  <a:lnTo>
                    <a:pt x="130" y="54"/>
                  </a:lnTo>
                  <a:cubicBezTo>
                    <a:pt x="127" y="51"/>
                    <a:pt x="122" y="50"/>
                    <a:pt x="119" y="53"/>
                  </a:cubicBezTo>
                  <a:lnTo>
                    <a:pt x="53" y="119"/>
                  </a:lnTo>
                  <a:cubicBezTo>
                    <a:pt x="50" y="122"/>
                    <a:pt x="50" y="127"/>
                    <a:pt x="54" y="131"/>
                  </a:cubicBezTo>
                  <a:lnTo>
                    <a:pt x="102" y="167"/>
                  </a:lnTo>
                  <a:cubicBezTo>
                    <a:pt x="85" y="191"/>
                    <a:pt x="74" y="219"/>
                    <a:pt x="68" y="248"/>
                  </a:cubicBezTo>
                  <a:lnTo>
                    <a:pt x="8" y="240"/>
                  </a:lnTo>
                  <a:cubicBezTo>
                    <a:pt x="4" y="240"/>
                    <a:pt x="0" y="243"/>
                    <a:pt x="0" y="247"/>
                  </a:cubicBezTo>
                  <a:lnTo>
                    <a:pt x="0" y="341"/>
                  </a:lnTo>
                  <a:cubicBezTo>
                    <a:pt x="0" y="345"/>
                    <a:pt x="4" y="348"/>
                    <a:pt x="8" y="348"/>
                  </a:cubicBezTo>
                  <a:lnTo>
                    <a:pt x="68" y="340"/>
                  </a:lnTo>
                  <a:cubicBezTo>
                    <a:pt x="74" y="369"/>
                    <a:pt x="85" y="397"/>
                    <a:pt x="101" y="421"/>
                  </a:cubicBezTo>
                  <a:lnTo>
                    <a:pt x="54" y="457"/>
                  </a:lnTo>
                  <a:cubicBezTo>
                    <a:pt x="50" y="460"/>
                    <a:pt x="50" y="465"/>
                    <a:pt x="53" y="468"/>
                  </a:cubicBezTo>
                  <a:lnTo>
                    <a:pt x="119" y="535"/>
                  </a:lnTo>
                  <a:cubicBezTo>
                    <a:pt x="122" y="537"/>
                    <a:pt x="127" y="537"/>
                    <a:pt x="130" y="534"/>
                  </a:cubicBezTo>
                  <a:lnTo>
                    <a:pt x="166" y="486"/>
                  </a:lnTo>
                  <a:cubicBezTo>
                    <a:pt x="191" y="502"/>
                    <a:pt x="218" y="513"/>
                    <a:pt x="248" y="519"/>
                  </a:cubicBezTo>
                  <a:lnTo>
                    <a:pt x="239" y="579"/>
                  </a:lnTo>
                  <a:cubicBezTo>
                    <a:pt x="239" y="584"/>
                    <a:pt x="242" y="587"/>
                    <a:pt x="246" y="587"/>
                  </a:cubicBezTo>
                  <a:lnTo>
                    <a:pt x="340" y="587"/>
                  </a:lnTo>
                  <a:cubicBezTo>
                    <a:pt x="344" y="587"/>
                    <a:pt x="348" y="584"/>
                    <a:pt x="348" y="579"/>
                  </a:cubicBezTo>
                  <a:lnTo>
                    <a:pt x="339" y="519"/>
                  </a:lnTo>
                  <a:cubicBezTo>
                    <a:pt x="369" y="513"/>
                    <a:pt x="396" y="502"/>
                    <a:pt x="420" y="486"/>
                  </a:cubicBezTo>
                  <a:lnTo>
                    <a:pt x="457" y="534"/>
                  </a:lnTo>
                  <a:cubicBezTo>
                    <a:pt x="460" y="537"/>
                    <a:pt x="465" y="537"/>
                    <a:pt x="468" y="535"/>
                  </a:cubicBezTo>
                  <a:lnTo>
                    <a:pt x="534" y="468"/>
                  </a:lnTo>
                  <a:cubicBezTo>
                    <a:pt x="537" y="465"/>
                    <a:pt x="537" y="460"/>
                    <a:pt x="533" y="457"/>
                  </a:cubicBezTo>
                  <a:lnTo>
                    <a:pt x="485" y="421"/>
                  </a:lnTo>
                  <a:cubicBezTo>
                    <a:pt x="501" y="397"/>
                    <a:pt x="513" y="369"/>
                    <a:pt x="519" y="340"/>
                  </a:cubicBezTo>
                  <a:lnTo>
                    <a:pt x="578" y="348"/>
                  </a:lnTo>
                  <a:cubicBezTo>
                    <a:pt x="583" y="348"/>
                    <a:pt x="587" y="345"/>
                    <a:pt x="587" y="341"/>
                  </a:cubicBezTo>
                  <a:lnTo>
                    <a:pt x="587" y="247"/>
                  </a:lnTo>
                  <a:cubicBezTo>
                    <a:pt x="587" y="243"/>
                    <a:pt x="583" y="240"/>
                    <a:pt x="578" y="240"/>
                  </a:cubicBezTo>
                  <a:close/>
                  <a:moveTo>
                    <a:pt x="293" y="394"/>
                  </a:moveTo>
                  <a:lnTo>
                    <a:pt x="293" y="394"/>
                  </a:lnTo>
                  <a:cubicBezTo>
                    <a:pt x="238" y="394"/>
                    <a:pt x="193" y="349"/>
                    <a:pt x="193" y="294"/>
                  </a:cubicBezTo>
                  <a:cubicBezTo>
                    <a:pt x="193" y="238"/>
                    <a:pt x="238" y="193"/>
                    <a:pt x="293" y="193"/>
                  </a:cubicBezTo>
                  <a:cubicBezTo>
                    <a:pt x="349" y="193"/>
                    <a:pt x="394" y="238"/>
                    <a:pt x="394" y="294"/>
                  </a:cubicBezTo>
                  <a:cubicBezTo>
                    <a:pt x="394" y="349"/>
                    <a:pt x="349" y="394"/>
                    <a:pt x="293" y="394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3946"/>
              <a:endParaRPr lang="zh-CN" altLang="en-US" sz="1800">
                <a:solidFill>
                  <a:srgbClr val="000000"/>
                </a:solidFill>
                <a:latin typeface="Arial"/>
                <a:ea typeface="微软雅黑"/>
              </a:endParaRPr>
            </a:p>
          </p:txBody>
        </p:sp>
        <p:sp>
          <p:nvSpPr>
            <p:cNvPr id="59" name="Freeform 36"/>
            <p:cNvSpPr>
              <a:spLocks noEditPoints="1"/>
            </p:cNvSpPr>
            <p:nvPr/>
          </p:nvSpPr>
          <p:spPr bwMode="auto">
            <a:xfrm>
              <a:off x="4503738" y="4041776"/>
              <a:ext cx="179388" cy="177800"/>
            </a:xfrm>
            <a:custGeom>
              <a:avLst/>
              <a:gdLst>
                <a:gd name="T0" fmla="*/ 2147483646 w 426"/>
                <a:gd name="T1" fmla="*/ 2147483646 h 425"/>
                <a:gd name="T2" fmla="*/ 2147483646 w 426"/>
                <a:gd name="T3" fmla="*/ 2147483646 h 425"/>
                <a:gd name="T4" fmla="*/ 2147483646 w 426"/>
                <a:gd name="T5" fmla="*/ 2147483646 h 425"/>
                <a:gd name="T6" fmla="*/ 2147483646 w 426"/>
                <a:gd name="T7" fmla="*/ 2147483646 h 425"/>
                <a:gd name="T8" fmla="*/ 2147483646 w 426"/>
                <a:gd name="T9" fmla="*/ 2147483646 h 425"/>
                <a:gd name="T10" fmla="*/ 2147483646 w 426"/>
                <a:gd name="T11" fmla="*/ 2147483646 h 425"/>
                <a:gd name="T12" fmla="*/ 2147483646 w 426"/>
                <a:gd name="T13" fmla="*/ 2147483646 h 425"/>
                <a:gd name="T14" fmla="*/ 2147483646 w 426"/>
                <a:gd name="T15" fmla="*/ 2147483646 h 425"/>
                <a:gd name="T16" fmla="*/ 2147483646 w 426"/>
                <a:gd name="T17" fmla="*/ 2147483646 h 425"/>
                <a:gd name="T18" fmla="*/ 2147483646 w 426"/>
                <a:gd name="T19" fmla="*/ 2147483646 h 425"/>
                <a:gd name="T20" fmla="*/ 2147483646 w 426"/>
                <a:gd name="T21" fmla="*/ 2147483646 h 425"/>
                <a:gd name="T22" fmla="*/ 2147483646 w 426"/>
                <a:gd name="T23" fmla="*/ 2147483646 h 425"/>
                <a:gd name="T24" fmla="*/ 2147483646 w 426"/>
                <a:gd name="T25" fmla="*/ 2147483646 h 425"/>
                <a:gd name="T26" fmla="*/ 2147483646 w 426"/>
                <a:gd name="T27" fmla="*/ 2147483646 h 425"/>
                <a:gd name="T28" fmla="*/ 2147483646 w 426"/>
                <a:gd name="T29" fmla="*/ 2147483646 h 425"/>
                <a:gd name="T30" fmla="*/ 2147483646 w 426"/>
                <a:gd name="T31" fmla="*/ 2147483646 h 425"/>
                <a:gd name="T32" fmla="*/ 2147483646 w 426"/>
                <a:gd name="T33" fmla="*/ 2147483646 h 425"/>
                <a:gd name="T34" fmla="*/ 2147483646 w 426"/>
                <a:gd name="T35" fmla="*/ 2147483646 h 425"/>
                <a:gd name="T36" fmla="*/ 2147483646 w 426"/>
                <a:gd name="T37" fmla="*/ 2147483646 h 425"/>
                <a:gd name="T38" fmla="*/ 2147483646 w 426"/>
                <a:gd name="T39" fmla="*/ 2147483646 h 425"/>
                <a:gd name="T40" fmla="*/ 2147483646 w 426"/>
                <a:gd name="T41" fmla="*/ 2147483646 h 425"/>
                <a:gd name="T42" fmla="*/ 2147483646 w 426"/>
                <a:gd name="T43" fmla="*/ 2147483646 h 425"/>
                <a:gd name="T44" fmla="*/ 2147483646 w 426"/>
                <a:gd name="T45" fmla="*/ 2147483646 h 425"/>
                <a:gd name="T46" fmla="*/ 2147483646 w 426"/>
                <a:gd name="T47" fmla="*/ 2147483646 h 425"/>
                <a:gd name="T48" fmla="*/ 2147483646 w 426"/>
                <a:gd name="T49" fmla="*/ 2147483646 h 425"/>
                <a:gd name="T50" fmla="*/ 2147483646 w 426"/>
                <a:gd name="T51" fmla="*/ 2147483646 h 425"/>
                <a:gd name="T52" fmla="*/ 2147483646 w 426"/>
                <a:gd name="T53" fmla="*/ 2147483646 h 425"/>
                <a:gd name="T54" fmla="*/ 2147483646 w 426"/>
                <a:gd name="T55" fmla="*/ 2147483646 h 425"/>
                <a:gd name="T56" fmla="*/ 2147483646 w 426"/>
                <a:gd name="T57" fmla="*/ 2147483646 h 425"/>
                <a:gd name="T58" fmla="*/ 2147483646 w 426"/>
                <a:gd name="T59" fmla="*/ 2147483646 h 425"/>
                <a:gd name="T60" fmla="*/ 2147483646 w 426"/>
                <a:gd name="T61" fmla="*/ 2147483646 h 425"/>
                <a:gd name="T62" fmla="*/ 2147483646 w 426"/>
                <a:gd name="T63" fmla="*/ 2147483646 h 425"/>
                <a:gd name="T64" fmla="*/ 2147483646 w 426"/>
                <a:gd name="T65" fmla="*/ 2147483646 h 425"/>
                <a:gd name="T66" fmla="*/ 2147483646 w 426"/>
                <a:gd name="T67" fmla="*/ 2147483646 h 425"/>
                <a:gd name="T68" fmla="*/ 2147483646 w 426"/>
                <a:gd name="T69" fmla="*/ 2147483646 h 425"/>
                <a:gd name="T70" fmla="*/ 2147483646 w 426"/>
                <a:gd name="T71" fmla="*/ 2147483646 h 425"/>
                <a:gd name="T72" fmla="*/ 2147483646 w 426"/>
                <a:gd name="T73" fmla="*/ 2147483646 h 425"/>
                <a:gd name="T74" fmla="*/ 2147483646 w 426"/>
                <a:gd name="T75" fmla="*/ 2147483646 h 425"/>
                <a:gd name="T76" fmla="*/ 2147483646 w 426"/>
                <a:gd name="T77" fmla="*/ 2147483646 h 425"/>
                <a:gd name="T78" fmla="*/ 2147483646 w 426"/>
                <a:gd name="T79" fmla="*/ 2147483646 h 425"/>
                <a:gd name="T80" fmla="*/ 2147483646 w 426"/>
                <a:gd name="T81" fmla="*/ 2147483646 h 425"/>
                <a:gd name="T82" fmla="*/ 2147483646 w 426"/>
                <a:gd name="T83" fmla="*/ 2147483646 h 425"/>
                <a:gd name="T84" fmla="*/ 2147483646 w 426"/>
                <a:gd name="T85" fmla="*/ 2147483646 h 425"/>
                <a:gd name="T86" fmla="*/ 2147483646 w 426"/>
                <a:gd name="T87" fmla="*/ 2147483646 h 425"/>
                <a:gd name="T88" fmla="*/ 2147483646 w 426"/>
                <a:gd name="T89" fmla="*/ 2147483646 h 425"/>
                <a:gd name="T90" fmla="*/ 2147483646 w 426"/>
                <a:gd name="T91" fmla="*/ 2147483646 h 425"/>
                <a:gd name="T92" fmla="*/ 2147483646 w 426"/>
                <a:gd name="T93" fmla="*/ 2147483646 h 425"/>
                <a:gd name="T94" fmla="*/ 2147483646 w 426"/>
                <a:gd name="T95" fmla="*/ 2147483646 h 425"/>
                <a:gd name="T96" fmla="*/ 2147483646 w 426"/>
                <a:gd name="T97" fmla="*/ 2147483646 h 425"/>
                <a:gd name="T98" fmla="*/ 2147483646 w 426"/>
                <a:gd name="T99" fmla="*/ 2147483646 h 425"/>
                <a:gd name="T100" fmla="*/ 2147483646 w 426"/>
                <a:gd name="T101" fmla="*/ 2147483646 h 425"/>
                <a:gd name="T102" fmla="*/ 2147483646 w 426"/>
                <a:gd name="T103" fmla="*/ 2147483646 h 425"/>
                <a:gd name="T104" fmla="*/ 2147483646 w 426"/>
                <a:gd name="T105" fmla="*/ 2147483646 h 425"/>
                <a:gd name="T106" fmla="*/ 2147483646 w 426"/>
                <a:gd name="T107" fmla="*/ 2147483646 h 425"/>
                <a:gd name="T108" fmla="*/ 2147483646 w 426"/>
                <a:gd name="T109" fmla="*/ 2147483646 h 425"/>
                <a:gd name="T110" fmla="*/ 2147483646 w 426"/>
                <a:gd name="T111" fmla="*/ 2147483646 h 425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426"/>
                <a:gd name="T169" fmla="*/ 0 h 425"/>
                <a:gd name="T170" fmla="*/ 426 w 426"/>
                <a:gd name="T171" fmla="*/ 425 h 425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426" h="425">
                  <a:moveTo>
                    <a:pt x="425" y="168"/>
                  </a:moveTo>
                  <a:lnTo>
                    <a:pt x="425" y="168"/>
                  </a:lnTo>
                  <a:lnTo>
                    <a:pt x="400" y="105"/>
                  </a:lnTo>
                  <a:cubicBezTo>
                    <a:pt x="399" y="102"/>
                    <a:pt x="396" y="101"/>
                    <a:pt x="393" y="102"/>
                  </a:cubicBezTo>
                  <a:lnTo>
                    <a:pt x="354" y="123"/>
                  </a:lnTo>
                  <a:cubicBezTo>
                    <a:pt x="343" y="105"/>
                    <a:pt x="328" y="89"/>
                    <a:pt x="310" y="76"/>
                  </a:cubicBezTo>
                  <a:lnTo>
                    <a:pt x="334" y="39"/>
                  </a:lnTo>
                  <a:cubicBezTo>
                    <a:pt x="335" y="36"/>
                    <a:pt x="334" y="33"/>
                    <a:pt x="331" y="32"/>
                  </a:cubicBezTo>
                  <a:lnTo>
                    <a:pt x="269" y="4"/>
                  </a:lnTo>
                  <a:cubicBezTo>
                    <a:pt x="266" y="2"/>
                    <a:pt x="263" y="4"/>
                    <a:pt x="262" y="7"/>
                  </a:cubicBezTo>
                  <a:lnTo>
                    <a:pt x="249" y="49"/>
                  </a:lnTo>
                  <a:cubicBezTo>
                    <a:pt x="228" y="44"/>
                    <a:pt x="206" y="44"/>
                    <a:pt x="185" y="47"/>
                  </a:cubicBezTo>
                  <a:lnTo>
                    <a:pt x="176" y="5"/>
                  </a:lnTo>
                  <a:cubicBezTo>
                    <a:pt x="175" y="2"/>
                    <a:pt x="171" y="0"/>
                    <a:pt x="169" y="1"/>
                  </a:cubicBezTo>
                  <a:lnTo>
                    <a:pt x="105" y="25"/>
                  </a:lnTo>
                  <a:cubicBezTo>
                    <a:pt x="102" y="26"/>
                    <a:pt x="101" y="30"/>
                    <a:pt x="102" y="33"/>
                  </a:cubicBezTo>
                  <a:lnTo>
                    <a:pt x="123" y="71"/>
                  </a:lnTo>
                  <a:cubicBezTo>
                    <a:pt x="105" y="82"/>
                    <a:pt x="89" y="97"/>
                    <a:pt x="77" y="115"/>
                  </a:cubicBezTo>
                  <a:lnTo>
                    <a:pt x="40" y="92"/>
                  </a:lnTo>
                  <a:cubicBezTo>
                    <a:pt x="36" y="90"/>
                    <a:pt x="33" y="91"/>
                    <a:pt x="32" y="94"/>
                  </a:cubicBezTo>
                  <a:lnTo>
                    <a:pt x="4" y="156"/>
                  </a:lnTo>
                  <a:cubicBezTo>
                    <a:pt x="3" y="159"/>
                    <a:pt x="4" y="162"/>
                    <a:pt x="7" y="164"/>
                  </a:cubicBezTo>
                  <a:lnTo>
                    <a:pt x="49" y="176"/>
                  </a:lnTo>
                  <a:cubicBezTo>
                    <a:pt x="44" y="197"/>
                    <a:pt x="44" y="219"/>
                    <a:pt x="48" y="240"/>
                  </a:cubicBezTo>
                  <a:lnTo>
                    <a:pt x="5" y="250"/>
                  </a:lnTo>
                  <a:cubicBezTo>
                    <a:pt x="2" y="251"/>
                    <a:pt x="0" y="254"/>
                    <a:pt x="1" y="257"/>
                  </a:cubicBezTo>
                  <a:lnTo>
                    <a:pt x="25" y="321"/>
                  </a:lnTo>
                  <a:cubicBezTo>
                    <a:pt x="26" y="323"/>
                    <a:pt x="30" y="325"/>
                    <a:pt x="33" y="323"/>
                  </a:cubicBezTo>
                  <a:lnTo>
                    <a:pt x="71" y="302"/>
                  </a:lnTo>
                  <a:cubicBezTo>
                    <a:pt x="83" y="320"/>
                    <a:pt x="97" y="336"/>
                    <a:pt x="115" y="349"/>
                  </a:cubicBezTo>
                  <a:lnTo>
                    <a:pt x="92" y="386"/>
                  </a:lnTo>
                  <a:cubicBezTo>
                    <a:pt x="91" y="389"/>
                    <a:pt x="92" y="392"/>
                    <a:pt x="94" y="394"/>
                  </a:cubicBezTo>
                  <a:lnTo>
                    <a:pt x="157" y="422"/>
                  </a:lnTo>
                  <a:cubicBezTo>
                    <a:pt x="159" y="423"/>
                    <a:pt x="163" y="421"/>
                    <a:pt x="164" y="418"/>
                  </a:cubicBezTo>
                  <a:lnTo>
                    <a:pt x="176" y="376"/>
                  </a:lnTo>
                  <a:cubicBezTo>
                    <a:pt x="198" y="381"/>
                    <a:pt x="219" y="381"/>
                    <a:pt x="240" y="378"/>
                  </a:cubicBezTo>
                  <a:lnTo>
                    <a:pt x="250" y="420"/>
                  </a:lnTo>
                  <a:cubicBezTo>
                    <a:pt x="251" y="424"/>
                    <a:pt x="254" y="425"/>
                    <a:pt x="257" y="424"/>
                  </a:cubicBezTo>
                  <a:lnTo>
                    <a:pt x="321" y="400"/>
                  </a:lnTo>
                  <a:cubicBezTo>
                    <a:pt x="324" y="399"/>
                    <a:pt x="325" y="396"/>
                    <a:pt x="324" y="392"/>
                  </a:cubicBezTo>
                  <a:lnTo>
                    <a:pt x="303" y="354"/>
                  </a:lnTo>
                  <a:cubicBezTo>
                    <a:pt x="320" y="343"/>
                    <a:pt x="336" y="328"/>
                    <a:pt x="349" y="310"/>
                  </a:cubicBezTo>
                  <a:lnTo>
                    <a:pt x="386" y="333"/>
                  </a:lnTo>
                  <a:cubicBezTo>
                    <a:pt x="389" y="335"/>
                    <a:pt x="393" y="334"/>
                    <a:pt x="394" y="331"/>
                  </a:cubicBezTo>
                  <a:lnTo>
                    <a:pt x="422" y="269"/>
                  </a:lnTo>
                  <a:cubicBezTo>
                    <a:pt x="423" y="266"/>
                    <a:pt x="421" y="263"/>
                    <a:pt x="418" y="261"/>
                  </a:cubicBezTo>
                  <a:lnTo>
                    <a:pt x="376" y="249"/>
                  </a:lnTo>
                  <a:cubicBezTo>
                    <a:pt x="381" y="228"/>
                    <a:pt x="382" y="206"/>
                    <a:pt x="378" y="185"/>
                  </a:cubicBezTo>
                  <a:lnTo>
                    <a:pt x="421" y="176"/>
                  </a:lnTo>
                  <a:cubicBezTo>
                    <a:pt x="424" y="174"/>
                    <a:pt x="426" y="171"/>
                    <a:pt x="425" y="168"/>
                  </a:cubicBezTo>
                  <a:close/>
                  <a:moveTo>
                    <a:pt x="281" y="243"/>
                  </a:moveTo>
                  <a:lnTo>
                    <a:pt x="281" y="243"/>
                  </a:lnTo>
                  <a:cubicBezTo>
                    <a:pt x="264" y="281"/>
                    <a:pt x="220" y="297"/>
                    <a:pt x="182" y="281"/>
                  </a:cubicBezTo>
                  <a:cubicBezTo>
                    <a:pt x="145" y="264"/>
                    <a:pt x="128" y="220"/>
                    <a:pt x="145" y="182"/>
                  </a:cubicBezTo>
                  <a:cubicBezTo>
                    <a:pt x="162" y="145"/>
                    <a:pt x="206" y="128"/>
                    <a:pt x="243" y="145"/>
                  </a:cubicBezTo>
                  <a:cubicBezTo>
                    <a:pt x="281" y="161"/>
                    <a:pt x="298" y="206"/>
                    <a:pt x="281" y="243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3946"/>
              <a:endParaRPr lang="zh-CN" altLang="en-US" sz="1800">
                <a:solidFill>
                  <a:srgbClr val="000000"/>
                </a:solidFill>
                <a:latin typeface="Arial"/>
                <a:ea typeface="微软雅黑"/>
              </a:endParaRPr>
            </a:p>
          </p:txBody>
        </p:sp>
        <p:sp>
          <p:nvSpPr>
            <p:cNvPr id="60" name="Freeform 37"/>
            <p:cNvSpPr>
              <a:spLocks/>
            </p:cNvSpPr>
            <p:nvPr/>
          </p:nvSpPr>
          <p:spPr bwMode="auto">
            <a:xfrm>
              <a:off x="4137025" y="3921126"/>
              <a:ext cx="735013" cy="447675"/>
            </a:xfrm>
            <a:custGeom>
              <a:avLst/>
              <a:gdLst>
                <a:gd name="T0" fmla="*/ 2147483646 w 1754"/>
                <a:gd name="T1" fmla="*/ 2147483646 h 1066"/>
                <a:gd name="T2" fmla="*/ 2147483646 w 1754"/>
                <a:gd name="T3" fmla="*/ 2147483646 h 1066"/>
                <a:gd name="T4" fmla="*/ 2147483646 w 1754"/>
                <a:gd name="T5" fmla="*/ 2147483646 h 1066"/>
                <a:gd name="T6" fmla="*/ 2147483646 w 1754"/>
                <a:gd name="T7" fmla="*/ 2147483646 h 1066"/>
                <a:gd name="T8" fmla="*/ 2147483646 w 1754"/>
                <a:gd name="T9" fmla="*/ 2147483646 h 1066"/>
                <a:gd name="T10" fmla="*/ 2147483646 w 1754"/>
                <a:gd name="T11" fmla="*/ 2147483646 h 1066"/>
                <a:gd name="T12" fmla="*/ 2147483646 w 1754"/>
                <a:gd name="T13" fmla="*/ 2147483646 h 1066"/>
                <a:gd name="T14" fmla="*/ 2147483646 w 1754"/>
                <a:gd name="T15" fmla="*/ 2147483646 h 1066"/>
                <a:gd name="T16" fmla="*/ 2147483646 w 1754"/>
                <a:gd name="T17" fmla="*/ 2147483646 h 1066"/>
                <a:gd name="T18" fmla="*/ 2147483646 w 1754"/>
                <a:gd name="T19" fmla="*/ 2147483646 h 1066"/>
                <a:gd name="T20" fmla="*/ 2147483646 w 1754"/>
                <a:gd name="T21" fmla="*/ 2147483646 h 1066"/>
                <a:gd name="T22" fmla="*/ 2147483646 w 1754"/>
                <a:gd name="T23" fmla="*/ 2147483646 h 1066"/>
                <a:gd name="T24" fmla="*/ 2147483646 w 1754"/>
                <a:gd name="T25" fmla="*/ 2147483646 h 1066"/>
                <a:gd name="T26" fmla="*/ 2147483646 w 1754"/>
                <a:gd name="T27" fmla="*/ 2147483646 h 1066"/>
                <a:gd name="T28" fmla="*/ 2147483646 w 1754"/>
                <a:gd name="T29" fmla="*/ 2147483646 h 1066"/>
                <a:gd name="T30" fmla="*/ 2147483646 w 1754"/>
                <a:gd name="T31" fmla="*/ 2147483646 h 1066"/>
                <a:gd name="T32" fmla="*/ 2147483646 w 1754"/>
                <a:gd name="T33" fmla="*/ 2147483646 h 1066"/>
                <a:gd name="T34" fmla="*/ 0 w 1754"/>
                <a:gd name="T35" fmla="*/ 2147483646 h 1066"/>
                <a:gd name="T36" fmla="*/ 2147483646 w 1754"/>
                <a:gd name="T37" fmla="*/ 2147483646 h 1066"/>
                <a:gd name="T38" fmla="*/ 2147483646 w 1754"/>
                <a:gd name="T39" fmla="*/ 0 h 1066"/>
                <a:gd name="T40" fmla="*/ 2147483646 w 1754"/>
                <a:gd name="T41" fmla="*/ 2147483646 h 1066"/>
                <a:gd name="T42" fmla="*/ 2147483646 w 1754"/>
                <a:gd name="T43" fmla="*/ 2147483646 h 1066"/>
                <a:gd name="T44" fmla="*/ 2147483646 w 1754"/>
                <a:gd name="T45" fmla="*/ 2147483646 h 1066"/>
                <a:gd name="T46" fmla="*/ 2147483646 w 1754"/>
                <a:gd name="T47" fmla="*/ 2147483646 h 106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754"/>
                <a:gd name="T73" fmla="*/ 0 h 1066"/>
                <a:gd name="T74" fmla="*/ 1754 w 1754"/>
                <a:gd name="T75" fmla="*/ 1066 h 106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754" h="1066">
                  <a:moveTo>
                    <a:pt x="1493" y="1066"/>
                  </a:moveTo>
                  <a:lnTo>
                    <a:pt x="1493" y="1066"/>
                  </a:lnTo>
                  <a:lnTo>
                    <a:pt x="1388" y="1066"/>
                  </a:lnTo>
                  <a:lnTo>
                    <a:pt x="1388" y="999"/>
                  </a:lnTo>
                  <a:lnTo>
                    <a:pt x="1493" y="999"/>
                  </a:lnTo>
                  <a:cubicBezTo>
                    <a:pt x="1519" y="999"/>
                    <a:pt x="1541" y="993"/>
                    <a:pt x="1554" y="982"/>
                  </a:cubicBezTo>
                  <a:cubicBezTo>
                    <a:pt x="1639" y="913"/>
                    <a:pt x="1687" y="814"/>
                    <a:pt x="1687" y="711"/>
                  </a:cubicBezTo>
                  <a:cubicBezTo>
                    <a:pt x="1687" y="523"/>
                    <a:pt x="1535" y="369"/>
                    <a:pt x="1347" y="367"/>
                  </a:cubicBezTo>
                  <a:cubicBezTo>
                    <a:pt x="1335" y="367"/>
                    <a:pt x="1324" y="360"/>
                    <a:pt x="1318" y="350"/>
                  </a:cubicBezTo>
                  <a:cubicBezTo>
                    <a:pt x="1221" y="175"/>
                    <a:pt x="1037" y="67"/>
                    <a:pt x="838" y="67"/>
                  </a:cubicBezTo>
                  <a:cubicBezTo>
                    <a:pt x="588" y="67"/>
                    <a:pt x="370" y="236"/>
                    <a:pt x="307" y="478"/>
                  </a:cubicBezTo>
                  <a:cubicBezTo>
                    <a:pt x="304" y="491"/>
                    <a:pt x="293" y="501"/>
                    <a:pt x="280" y="503"/>
                  </a:cubicBezTo>
                  <a:cubicBezTo>
                    <a:pt x="158" y="521"/>
                    <a:pt x="67" y="627"/>
                    <a:pt x="67" y="749"/>
                  </a:cubicBezTo>
                  <a:cubicBezTo>
                    <a:pt x="67" y="887"/>
                    <a:pt x="179" y="999"/>
                    <a:pt x="316" y="999"/>
                  </a:cubicBezTo>
                  <a:lnTo>
                    <a:pt x="1183" y="999"/>
                  </a:lnTo>
                  <a:lnTo>
                    <a:pt x="1183" y="1066"/>
                  </a:lnTo>
                  <a:lnTo>
                    <a:pt x="316" y="1066"/>
                  </a:lnTo>
                  <a:cubicBezTo>
                    <a:pt x="142" y="1066"/>
                    <a:pt x="0" y="924"/>
                    <a:pt x="0" y="749"/>
                  </a:cubicBezTo>
                  <a:cubicBezTo>
                    <a:pt x="0" y="601"/>
                    <a:pt x="105" y="472"/>
                    <a:pt x="248" y="441"/>
                  </a:cubicBezTo>
                  <a:cubicBezTo>
                    <a:pt x="325" y="180"/>
                    <a:pt x="565" y="0"/>
                    <a:pt x="838" y="0"/>
                  </a:cubicBezTo>
                  <a:cubicBezTo>
                    <a:pt x="1055" y="0"/>
                    <a:pt x="1256" y="115"/>
                    <a:pt x="1367" y="301"/>
                  </a:cubicBezTo>
                  <a:cubicBezTo>
                    <a:pt x="1582" y="313"/>
                    <a:pt x="1754" y="493"/>
                    <a:pt x="1754" y="711"/>
                  </a:cubicBezTo>
                  <a:cubicBezTo>
                    <a:pt x="1754" y="834"/>
                    <a:pt x="1697" y="952"/>
                    <a:pt x="1596" y="1034"/>
                  </a:cubicBezTo>
                  <a:cubicBezTo>
                    <a:pt x="1570" y="1055"/>
                    <a:pt x="1535" y="1066"/>
                    <a:pt x="1493" y="1066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3946"/>
              <a:endParaRPr lang="zh-CN" altLang="en-US" sz="1800">
                <a:solidFill>
                  <a:srgbClr val="000000"/>
                </a:solidFill>
                <a:latin typeface="Arial"/>
                <a:ea typeface="微软雅黑"/>
              </a:endParaRPr>
            </a:p>
          </p:txBody>
        </p:sp>
        <p:sp>
          <p:nvSpPr>
            <p:cNvPr id="61" name="Freeform 38"/>
            <p:cNvSpPr>
              <a:spLocks/>
            </p:cNvSpPr>
            <p:nvPr/>
          </p:nvSpPr>
          <p:spPr bwMode="auto">
            <a:xfrm>
              <a:off x="4613275" y="4325938"/>
              <a:ext cx="58738" cy="57150"/>
            </a:xfrm>
            <a:custGeom>
              <a:avLst/>
              <a:gdLst>
                <a:gd name="T0" fmla="*/ 2147483646 w 139"/>
                <a:gd name="T1" fmla="*/ 2147483646 h 139"/>
                <a:gd name="T2" fmla="*/ 2147483646 w 139"/>
                <a:gd name="T3" fmla="*/ 2147483646 h 139"/>
                <a:gd name="T4" fmla="*/ 0 w 139"/>
                <a:gd name="T5" fmla="*/ 2147483646 h 139"/>
                <a:gd name="T6" fmla="*/ 2147483646 w 139"/>
                <a:gd name="T7" fmla="*/ 0 h 139"/>
                <a:gd name="T8" fmla="*/ 2147483646 w 139"/>
                <a:gd name="T9" fmla="*/ 2147483646 h 139"/>
                <a:gd name="T10" fmla="*/ 2147483646 w 139"/>
                <a:gd name="T11" fmla="*/ 2147483646 h 13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39"/>
                <a:gd name="T19" fmla="*/ 0 h 139"/>
                <a:gd name="T20" fmla="*/ 139 w 139"/>
                <a:gd name="T21" fmla="*/ 139 h 13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39" h="139">
                  <a:moveTo>
                    <a:pt x="69" y="139"/>
                  </a:moveTo>
                  <a:lnTo>
                    <a:pt x="69" y="139"/>
                  </a:lnTo>
                  <a:cubicBezTo>
                    <a:pt x="31" y="139"/>
                    <a:pt x="0" y="108"/>
                    <a:pt x="0" y="70"/>
                  </a:cubicBezTo>
                  <a:cubicBezTo>
                    <a:pt x="0" y="31"/>
                    <a:pt x="31" y="0"/>
                    <a:pt x="69" y="0"/>
                  </a:cubicBezTo>
                  <a:cubicBezTo>
                    <a:pt x="108" y="0"/>
                    <a:pt x="139" y="31"/>
                    <a:pt x="139" y="70"/>
                  </a:cubicBezTo>
                  <a:cubicBezTo>
                    <a:pt x="139" y="108"/>
                    <a:pt x="108" y="139"/>
                    <a:pt x="69" y="139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3946"/>
              <a:endParaRPr lang="zh-CN" altLang="en-US" sz="1800">
                <a:solidFill>
                  <a:srgbClr val="000000"/>
                </a:solidFill>
                <a:latin typeface="Arial"/>
                <a:ea typeface="微软雅黑"/>
              </a:endParaRPr>
            </a:p>
          </p:txBody>
        </p:sp>
        <p:sp>
          <p:nvSpPr>
            <p:cNvPr id="62" name="Freeform 39"/>
            <p:cNvSpPr>
              <a:spLocks/>
            </p:cNvSpPr>
            <p:nvPr/>
          </p:nvSpPr>
          <p:spPr bwMode="auto">
            <a:xfrm>
              <a:off x="4702175" y="4325938"/>
              <a:ext cx="58738" cy="57150"/>
            </a:xfrm>
            <a:custGeom>
              <a:avLst/>
              <a:gdLst>
                <a:gd name="T0" fmla="*/ 2147483646 w 139"/>
                <a:gd name="T1" fmla="*/ 2147483646 h 139"/>
                <a:gd name="T2" fmla="*/ 2147483646 w 139"/>
                <a:gd name="T3" fmla="*/ 2147483646 h 139"/>
                <a:gd name="T4" fmla="*/ 0 w 139"/>
                <a:gd name="T5" fmla="*/ 2147483646 h 139"/>
                <a:gd name="T6" fmla="*/ 2147483646 w 139"/>
                <a:gd name="T7" fmla="*/ 0 h 139"/>
                <a:gd name="T8" fmla="*/ 2147483646 w 139"/>
                <a:gd name="T9" fmla="*/ 2147483646 h 139"/>
                <a:gd name="T10" fmla="*/ 2147483646 w 139"/>
                <a:gd name="T11" fmla="*/ 2147483646 h 13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39"/>
                <a:gd name="T19" fmla="*/ 0 h 139"/>
                <a:gd name="T20" fmla="*/ 139 w 139"/>
                <a:gd name="T21" fmla="*/ 139 h 13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39" h="139">
                  <a:moveTo>
                    <a:pt x="69" y="139"/>
                  </a:moveTo>
                  <a:lnTo>
                    <a:pt x="69" y="139"/>
                  </a:lnTo>
                  <a:cubicBezTo>
                    <a:pt x="31" y="139"/>
                    <a:pt x="0" y="108"/>
                    <a:pt x="0" y="70"/>
                  </a:cubicBezTo>
                  <a:cubicBezTo>
                    <a:pt x="0" y="31"/>
                    <a:pt x="31" y="0"/>
                    <a:pt x="69" y="0"/>
                  </a:cubicBezTo>
                  <a:cubicBezTo>
                    <a:pt x="108" y="0"/>
                    <a:pt x="139" y="31"/>
                    <a:pt x="139" y="70"/>
                  </a:cubicBezTo>
                  <a:cubicBezTo>
                    <a:pt x="139" y="108"/>
                    <a:pt x="108" y="139"/>
                    <a:pt x="69" y="139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3946"/>
              <a:endParaRPr lang="zh-CN" altLang="en-US" sz="1800">
                <a:solidFill>
                  <a:srgbClr val="000000"/>
                </a:solidFill>
                <a:latin typeface="Arial"/>
                <a:ea typeface="微软雅黑"/>
              </a:endParaRPr>
            </a:p>
          </p:txBody>
        </p:sp>
      </p:grpSp>
      <p:cxnSp>
        <p:nvCxnSpPr>
          <p:cNvPr id="63" name="直接连接符 62"/>
          <p:cNvCxnSpPr>
            <a:endCxn id="8" idx="0"/>
          </p:cNvCxnSpPr>
          <p:nvPr/>
        </p:nvCxnSpPr>
        <p:spPr bwMode="auto">
          <a:xfrm flipH="1">
            <a:off x="6493461" y="1223907"/>
            <a:ext cx="297427" cy="2833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4" name="TextBox 243"/>
          <p:cNvSpPr txBox="1"/>
          <p:nvPr/>
        </p:nvSpPr>
        <p:spPr>
          <a:xfrm>
            <a:off x="7244659" y="1069845"/>
            <a:ext cx="861133" cy="2616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defTabSz="913946"/>
            <a:r>
              <a:rPr lang="en-US" altLang="zh-CN" sz="1100" dirty="0">
                <a:solidFill>
                  <a:srgbClr val="000000"/>
                </a:solidFill>
                <a:latin typeface="微软雅黑" pitchFamily="34" charset="-122"/>
                <a:ea typeface="微软雅黑"/>
              </a:rPr>
              <a:t>Controller</a:t>
            </a:r>
            <a:endParaRPr lang="zh-CN" altLang="en-US" sz="1100" dirty="0">
              <a:solidFill>
                <a:srgbClr val="000000"/>
              </a:solidFill>
              <a:latin typeface="微软雅黑" pitchFamily="34" charset="-122"/>
              <a:ea typeface="微软雅黑"/>
            </a:endParaRPr>
          </a:p>
        </p:txBody>
      </p:sp>
      <p:sp>
        <p:nvSpPr>
          <p:cNvPr id="65" name="TextBox 243"/>
          <p:cNvSpPr txBox="1"/>
          <p:nvPr/>
        </p:nvSpPr>
        <p:spPr>
          <a:xfrm>
            <a:off x="7273070" y="865107"/>
            <a:ext cx="519694" cy="2616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defTabSz="913946"/>
            <a:r>
              <a:rPr lang="en-US" altLang="zh-CN" sz="1100" dirty="0">
                <a:solidFill>
                  <a:srgbClr val="000000"/>
                </a:solidFill>
                <a:latin typeface="微软雅黑" pitchFamily="34" charset="-122"/>
                <a:ea typeface="微软雅黑"/>
              </a:rPr>
              <a:t>NMS</a:t>
            </a:r>
            <a:endParaRPr lang="zh-CN" altLang="en-US" sz="1100" dirty="0">
              <a:solidFill>
                <a:srgbClr val="000000"/>
              </a:solidFill>
              <a:latin typeface="微软雅黑" pitchFamily="34" charset="-122"/>
              <a:ea typeface="微软雅黑"/>
            </a:endParaRPr>
          </a:p>
        </p:txBody>
      </p:sp>
      <p:sp>
        <p:nvSpPr>
          <p:cNvPr id="66" name="TextBox 243"/>
          <p:cNvSpPr txBox="1"/>
          <p:nvPr/>
        </p:nvSpPr>
        <p:spPr>
          <a:xfrm>
            <a:off x="5330764" y="2281355"/>
            <a:ext cx="723275" cy="24622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defTabSz="913946"/>
            <a:r>
              <a:rPr lang="en-US" altLang="zh-CN" sz="1000" dirty="0">
                <a:solidFill>
                  <a:srgbClr val="000000"/>
                </a:solidFill>
                <a:latin typeface="Arial" panose="020B0604020202020204" pitchFamily="34" charset="0"/>
                <a:ea typeface="微软雅黑"/>
                <a:cs typeface="Arial" panose="020B0604020202020204" pitchFamily="34" charset="0"/>
              </a:rPr>
              <a:t>Core/</a:t>
            </a:r>
            <a:r>
              <a:rPr lang="en-US" altLang="zh-CN" sz="1000" dirty="0" err="1">
                <a:solidFill>
                  <a:srgbClr val="000000"/>
                </a:solidFill>
                <a:latin typeface="Arial" panose="020B0604020202020204" pitchFamily="34" charset="0"/>
                <a:ea typeface="微软雅黑"/>
                <a:cs typeface="Arial" panose="020B0604020202020204" pitchFamily="34" charset="0"/>
              </a:rPr>
              <a:t>Agg</a:t>
            </a:r>
            <a:endParaRPr lang="zh-CN" altLang="en-US" sz="1000" dirty="0">
              <a:solidFill>
                <a:srgbClr val="000000"/>
              </a:solidFill>
              <a:latin typeface="Arial" panose="020B0604020202020204" pitchFamily="34" charset="0"/>
              <a:ea typeface="微软雅黑"/>
              <a:cs typeface="Arial" panose="020B0604020202020204" pitchFamily="34" charset="0"/>
            </a:endParaRPr>
          </a:p>
        </p:txBody>
      </p:sp>
      <p:sp>
        <p:nvSpPr>
          <p:cNvPr id="67" name="TextBox 243"/>
          <p:cNvSpPr txBox="1"/>
          <p:nvPr/>
        </p:nvSpPr>
        <p:spPr>
          <a:xfrm>
            <a:off x="5103545" y="2626175"/>
            <a:ext cx="593432" cy="24622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defTabSz="913946"/>
            <a:r>
              <a:rPr lang="en-US" altLang="zh-CN" sz="1000" dirty="0">
                <a:solidFill>
                  <a:srgbClr val="000000"/>
                </a:solidFill>
                <a:latin typeface="Arial" panose="020B0604020202020204" pitchFamily="34" charset="0"/>
                <a:ea typeface="微软雅黑"/>
                <a:cs typeface="Arial" panose="020B0604020202020204" pitchFamily="34" charset="0"/>
              </a:rPr>
              <a:t>Access</a:t>
            </a:r>
            <a:endParaRPr lang="zh-CN" altLang="en-US" sz="1000" dirty="0">
              <a:solidFill>
                <a:srgbClr val="000000"/>
              </a:solidFill>
              <a:latin typeface="Arial" panose="020B0604020202020204" pitchFamily="34" charset="0"/>
              <a:ea typeface="微软雅黑"/>
              <a:cs typeface="Arial" panose="020B0604020202020204" pitchFamily="34" charset="0"/>
            </a:endParaRPr>
          </a:p>
        </p:txBody>
      </p:sp>
      <p:sp>
        <p:nvSpPr>
          <p:cNvPr id="134" name="内容占位符 3"/>
          <p:cNvSpPr txBox="1">
            <a:spLocks/>
          </p:cNvSpPr>
          <p:nvPr/>
        </p:nvSpPr>
        <p:spPr bwMode="auto">
          <a:xfrm>
            <a:off x="4523966" y="3003461"/>
            <a:ext cx="4224498" cy="1766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0142" tIns="40070" rIns="80142" bIns="4007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rgbClr val="777777"/>
              </a:buClr>
              <a:buSzPct val="6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ea typeface="黑体" pitchFamily="49" charset="-122"/>
                <a:cs typeface="+mn-cs"/>
              </a:defRPr>
            </a:lvl1pPr>
            <a:lvl2pPr marL="742950" indent="-285750" algn="l" rtl="0" eaLnBrk="0" fontAlgn="base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SzPct val="50000"/>
              <a:buFont typeface="Wingdings" pitchFamily="2" charset="2"/>
              <a:buChar char="p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SzPct val="5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~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~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~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~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~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Overlay Network</a:t>
            </a:r>
          </a:p>
          <a:p>
            <a:pPr marL="358775" lvl="1" indent="-176213"/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Create a virtual network (overlay) to provide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flexible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functionality and services,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such as segmentation and information flow control</a:t>
            </a: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8775" lvl="1" indent="-176213"/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Underlay only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provides simple and high available connectivity and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forwarding. </a:t>
            </a:r>
          </a:p>
          <a:p>
            <a:pPr marL="358775" lvl="1" indent="-176213"/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Have the benefits of L3 network while still support L2 extension. Easy for policy automation and support for large-scale network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altLang="zh-CN" sz="12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矩形 136"/>
          <p:cNvSpPr/>
          <p:nvPr/>
        </p:nvSpPr>
        <p:spPr>
          <a:xfrm>
            <a:off x="477747" y="656671"/>
            <a:ext cx="42426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Deploying an overlay is an emerging technology </a:t>
            </a:r>
            <a:r>
              <a:rPr lang="en-US" sz="1200" dirty="0"/>
              <a:t>for Campus </a:t>
            </a:r>
            <a:r>
              <a:rPr lang="en-US" sz="1200" dirty="0" smtClean="0"/>
              <a:t>LAN.</a:t>
            </a:r>
            <a:endParaRPr lang="en-US" sz="1200" dirty="0"/>
          </a:p>
        </p:txBody>
      </p:sp>
      <p:grpSp>
        <p:nvGrpSpPr>
          <p:cNvPr id="68" name="组合 67"/>
          <p:cNvGrpSpPr/>
          <p:nvPr/>
        </p:nvGrpSpPr>
        <p:grpSpPr>
          <a:xfrm>
            <a:off x="600276" y="1015625"/>
            <a:ext cx="3504521" cy="1873098"/>
            <a:chOff x="598322" y="2773362"/>
            <a:chExt cx="5657559" cy="2765673"/>
          </a:xfrm>
        </p:grpSpPr>
        <p:sp>
          <p:nvSpPr>
            <p:cNvPr id="138" name="圆角矩形 137"/>
            <p:cNvSpPr/>
            <p:nvPr/>
          </p:nvSpPr>
          <p:spPr bwMode="auto">
            <a:xfrm>
              <a:off x="1866789" y="2773362"/>
              <a:ext cx="3618310" cy="2505796"/>
            </a:xfrm>
            <a:prstGeom prst="roundRect">
              <a:avLst>
                <a:gd name="adj" fmla="val 6318"/>
              </a:avLst>
            </a:prstGeom>
            <a:solidFill>
              <a:srgbClr val="FFFF99">
                <a:alpha val="50000"/>
              </a:srgbClr>
            </a:solidFill>
            <a:ln w="19050">
              <a:noFill/>
              <a:prstDash val="dash"/>
              <a:tailEnd type="arrow"/>
            </a:ln>
            <a:effectLst/>
            <a:extLst/>
          </p:spPr>
          <p:txBody>
            <a:bodyPr rtlCol="0"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dirty="0">
                <a:solidFill>
                  <a:srgbClr val="000000"/>
                </a:solidFill>
                <a:latin typeface="FrutigerNext LT Medium"/>
                <a:ea typeface="华文细黑"/>
              </a:endParaRPr>
            </a:p>
          </p:txBody>
        </p:sp>
        <p:pic>
          <p:nvPicPr>
            <p:cNvPr id="139" name="Picture 459" descr="图片238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679411" y="3966521"/>
              <a:ext cx="358737" cy="268983"/>
            </a:xfrm>
            <a:prstGeom prst="rect">
              <a:avLst/>
            </a:prstGeom>
            <a:noFill/>
            <a:effectLst/>
          </p:spPr>
        </p:pic>
        <p:pic>
          <p:nvPicPr>
            <p:cNvPr id="140" name="Picture 459" descr="图片238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214178" y="3970921"/>
              <a:ext cx="358737" cy="268983"/>
            </a:xfrm>
            <a:prstGeom prst="rect">
              <a:avLst/>
            </a:prstGeom>
            <a:noFill/>
            <a:effectLst/>
          </p:spPr>
        </p:pic>
        <p:cxnSp>
          <p:nvCxnSpPr>
            <p:cNvPr id="141" name="直接连接符 140"/>
            <p:cNvCxnSpPr>
              <a:stCxn id="188" idx="0"/>
              <a:endCxn id="186" idx="2"/>
            </p:cNvCxnSpPr>
            <p:nvPr/>
          </p:nvCxnSpPr>
          <p:spPr bwMode="auto">
            <a:xfrm flipV="1">
              <a:off x="2504782" y="3607970"/>
              <a:ext cx="898534" cy="336666"/>
            </a:xfrm>
            <a:prstGeom prst="line">
              <a:avLst/>
            </a:prstGeom>
            <a:noFill/>
            <a:ln w="6350" cap="flat" cmpd="sng" algn="ctr">
              <a:solidFill>
                <a:srgbClr val="808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2" name="直接连接符 141"/>
            <p:cNvCxnSpPr>
              <a:stCxn id="187" idx="0"/>
              <a:endCxn id="189" idx="2"/>
            </p:cNvCxnSpPr>
            <p:nvPr/>
          </p:nvCxnSpPr>
          <p:spPr bwMode="auto">
            <a:xfrm flipV="1">
              <a:off x="2981815" y="3601348"/>
              <a:ext cx="1090055" cy="342048"/>
            </a:xfrm>
            <a:prstGeom prst="line">
              <a:avLst/>
            </a:prstGeom>
            <a:noFill/>
            <a:ln w="6350" cap="flat" cmpd="sng" algn="ctr">
              <a:solidFill>
                <a:srgbClr val="808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3" name="直接连接符 142"/>
            <p:cNvCxnSpPr>
              <a:stCxn id="140" idx="0"/>
              <a:endCxn id="186" idx="2"/>
            </p:cNvCxnSpPr>
            <p:nvPr/>
          </p:nvCxnSpPr>
          <p:spPr bwMode="auto">
            <a:xfrm flipH="1" flipV="1">
              <a:off x="3403316" y="3607970"/>
              <a:ext cx="990231" cy="362951"/>
            </a:xfrm>
            <a:prstGeom prst="line">
              <a:avLst/>
            </a:prstGeom>
            <a:noFill/>
            <a:ln w="6350" cap="flat" cmpd="sng" algn="ctr">
              <a:solidFill>
                <a:srgbClr val="808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4" name="直接连接符 143"/>
            <p:cNvCxnSpPr>
              <a:stCxn id="139" idx="0"/>
              <a:endCxn id="189" idx="2"/>
            </p:cNvCxnSpPr>
            <p:nvPr/>
          </p:nvCxnSpPr>
          <p:spPr bwMode="auto">
            <a:xfrm flipH="1" flipV="1">
              <a:off x="4071870" y="3601348"/>
              <a:ext cx="786910" cy="365173"/>
            </a:xfrm>
            <a:prstGeom prst="line">
              <a:avLst/>
            </a:prstGeom>
            <a:noFill/>
            <a:ln w="6350" cap="flat" cmpd="sng" algn="ctr">
              <a:solidFill>
                <a:srgbClr val="808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5" name="直接连接符 144"/>
            <p:cNvCxnSpPr/>
            <p:nvPr/>
          </p:nvCxnSpPr>
          <p:spPr bwMode="auto">
            <a:xfrm flipV="1">
              <a:off x="3654514" y="3417965"/>
              <a:ext cx="170574" cy="3311"/>
            </a:xfrm>
            <a:prstGeom prst="line">
              <a:avLst/>
            </a:prstGeom>
            <a:noFill/>
            <a:ln w="63500" cap="flat" cmpd="tri" algn="ctr">
              <a:solidFill>
                <a:srgbClr val="808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146" name="Picture 10" descr="F:\PIC\16：10_PPT_pic\ICOS\iPhone-icon.png"/>
            <p:cNvPicPr>
              <a:picLocks noChangeAspect="1" noChangeArrowheads="1"/>
            </p:cNvPicPr>
            <p:nvPr/>
          </p:nvPicPr>
          <p:blipFill>
            <a:blip r:embed="rId5" cstate="screen"/>
            <a:srcRect/>
            <a:stretch>
              <a:fillRect/>
            </a:stretch>
          </p:blipFill>
          <p:spPr bwMode="auto">
            <a:xfrm>
              <a:off x="2755938" y="5366754"/>
              <a:ext cx="294461" cy="162366"/>
            </a:xfrm>
            <a:prstGeom prst="rect">
              <a:avLst/>
            </a:prstGeom>
            <a:noFill/>
          </p:spPr>
        </p:pic>
        <p:pic>
          <p:nvPicPr>
            <p:cNvPr id="147" name="Picture 3" descr="F:\PIC\16：10_PPT_pic\ICOS\multifunction-printer-icon.png"/>
            <p:cNvPicPr>
              <a:picLocks noChangeAspect="1" noChangeArrowheads="1"/>
            </p:cNvPicPr>
            <p:nvPr/>
          </p:nvPicPr>
          <p:blipFill>
            <a:blip r:embed="rId6" cstate="screen"/>
            <a:srcRect/>
            <a:stretch>
              <a:fillRect/>
            </a:stretch>
          </p:blipFill>
          <p:spPr bwMode="auto">
            <a:xfrm>
              <a:off x="3095984" y="5366754"/>
              <a:ext cx="294461" cy="162366"/>
            </a:xfrm>
            <a:prstGeom prst="rect">
              <a:avLst/>
            </a:prstGeom>
            <a:noFill/>
          </p:spPr>
        </p:pic>
        <p:pic>
          <p:nvPicPr>
            <p:cNvPr id="148" name="Picture 2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538217" y="5366754"/>
              <a:ext cx="206751" cy="1589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0" name="Picture 1238" descr="图片194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157179" y="5366754"/>
              <a:ext cx="243756" cy="1722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1" name="Picture 2032" descr="图片257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1756400" y="5360468"/>
              <a:ext cx="353096" cy="178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>
                <a:rot lat="300000" lon="0" rev="0"/>
              </a:camera>
              <a:lightRig rig="threePt" dir="t"/>
            </a:scene3d>
          </p:spPr>
        </p:pic>
        <p:pic>
          <p:nvPicPr>
            <p:cNvPr id="152" name="Picture 10" descr="F:\PIC\16：10_PPT_pic\ICOS\iPhone-icon.png"/>
            <p:cNvPicPr>
              <a:picLocks noChangeAspect="1" noChangeArrowheads="1"/>
            </p:cNvPicPr>
            <p:nvPr/>
          </p:nvPicPr>
          <p:blipFill>
            <a:blip r:embed="rId5" cstate="screen"/>
            <a:srcRect/>
            <a:stretch>
              <a:fillRect/>
            </a:stretch>
          </p:blipFill>
          <p:spPr bwMode="auto">
            <a:xfrm>
              <a:off x="4700661" y="5366754"/>
              <a:ext cx="294462" cy="162366"/>
            </a:xfrm>
            <a:prstGeom prst="rect">
              <a:avLst/>
            </a:prstGeom>
            <a:noFill/>
          </p:spPr>
        </p:pic>
        <p:pic>
          <p:nvPicPr>
            <p:cNvPr id="153" name="Picture 3" descr="F:\PIC\16：10_PPT_pic\ICOS\multifunction-printer-icon.png"/>
            <p:cNvPicPr>
              <a:picLocks noChangeAspect="1" noChangeArrowheads="1"/>
            </p:cNvPicPr>
            <p:nvPr/>
          </p:nvPicPr>
          <p:blipFill>
            <a:blip r:embed="rId6" cstate="screen"/>
            <a:srcRect/>
            <a:stretch>
              <a:fillRect/>
            </a:stretch>
          </p:blipFill>
          <p:spPr bwMode="auto">
            <a:xfrm>
              <a:off x="5040707" y="5366754"/>
              <a:ext cx="294462" cy="162366"/>
            </a:xfrm>
            <a:prstGeom prst="rect">
              <a:avLst/>
            </a:prstGeom>
            <a:noFill/>
          </p:spPr>
        </p:pic>
        <p:pic>
          <p:nvPicPr>
            <p:cNvPr id="154" name="Picture 2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482940" y="5366754"/>
              <a:ext cx="206751" cy="1589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5" name="Picture 1238" descr="图片194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101901" y="5366754"/>
              <a:ext cx="243756" cy="1722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6" name="Picture 2032" descr="图片257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3701123" y="5360468"/>
              <a:ext cx="353096" cy="178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>
                <a:rot lat="300000" lon="0" rev="0"/>
              </a:camera>
              <a:lightRig rig="threePt" dir="t"/>
            </a:scene3d>
          </p:spPr>
        </p:pic>
        <p:cxnSp>
          <p:nvCxnSpPr>
            <p:cNvPr id="157" name="直接连接符 156"/>
            <p:cNvCxnSpPr>
              <a:endCxn id="186" idx="1"/>
            </p:cNvCxnSpPr>
            <p:nvPr/>
          </p:nvCxnSpPr>
          <p:spPr bwMode="auto">
            <a:xfrm>
              <a:off x="2966268" y="3245364"/>
              <a:ext cx="185850" cy="174257"/>
            </a:xfrm>
            <a:prstGeom prst="line">
              <a:avLst/>
            </a:prstGeom>
            <a:noFill/>
            <a:ln w="6350" cap="flat" cmpd="sng" algn="ctr">
              <a:solidFill>
                <a:srgbClr val="808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8" name="直接连接符 157"/>
            <p:cNvCxnSpPr>
              <a:stCxn id="189" idx="3"/>
            </p:cNvCxnSpPr>
            <p:nvPr/>
          </p:nvCxnSpPr>
          <p:spPr bwMode="auto">
            <a:xfrm flipV="1">
              <a:off x="4318652" y="3238572"/>
              <a:ext cx="144954" cy="177738"/>
            </a:xfrm>
            <a:prstGeom prst="line">
              <a:avLst/>
            </a:prstGeom>
            <a:noFill/>
            <a:ln w="6350" cap="flat" cmpd="sng" algn="ctr">
              <a:solidFill>
                <a:srgbClr val="808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9" name="直接连接符 158"/>
            <p:cNvCxnSpPr>
              <a:stCxn id="213" idx="0"/>
              <a:endCxn id="187" idx="2"/>
            </p:cNvCxnSpPr>
            <p:nvPr/>
          </p:nvCxnSpPr>
          <p:spPr bwMode="auto">
            <a:xfrm flipV="1">
              <a:off x="2119298" y="4212379"/>
              <a:ext cx="862517" cy="343784"/>
            </a:xfrm>
            <a:prstGeom prst="line">
              <a:avLst/>
            </a:prstGeom>
            <a:noFill/>
            <a:ln w="6350" cap="flat" cmpd="sng" algn="ctr">
              <a:solidFill>
                <a:srgbClr val="808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0" name="直接连接符 159"/>
            <p:cNvCxnSpPr>
              <a:stCxn id="214" idx="0"/>
              <a:endCxn id="187" idx="2"/>
            </p:cNvCxnSpPr>
            <p:nvPr/>
          </p:nvCxnSpPr>
          <p:spPr bwMode="auto">
            <a:xfrm flipV="1">
              <a:off x="2509787" y="4212379"/>
              <a:ext cx="472028" cy="352592"/>
            </a:xfrm>
            <a:prstGeom prst="line">
              <a:avLst/>
            </a:prstGeom>
            <a:noFill/>
            <a:ln w="6350" cap="flat" cmpd="sng" algn="ctr">
              <a:solidFill>
                <a:srgbClr val="808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1" name="直接连接符 160"/>
            <p:cNvCxnSpPr>
              <a:stCxn id="215" idx="0"/>
              <a:endCxn id="187" idx="2"/>
            </p:cNvCxnSpPr>
            <p:nvPr/>
          </p:nvCxnSpPr>
          <p:spPr bwMode="auto">
            <a:xfrm flipV="1">
              <a:off x="2893839" y="4212379"/>
              <a:ext cx="87976" cy="343005"/>
            </a:xfrm>
            <a:prstGeom prst="line">
              <a:avLst/>
            </a:prstGeom>
            <a:noFill/>
            <a:ln w="6350" cap="flat" cmpd="sng" algn="ctr">
              <a:solidFill>
                <a:srgbClr val="808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2" name="直接连接符 161"/>
            <p:cNvCxnSpPr>
              <a:stCxn id="215" idx="0"/>
              <a:endCxn id="188" idx="2"/>
            </p:cNvCxnSpPr>
            <p:nvPr/>
          </p:nvCxnSpPr>
          <p:spPr bwMode="auto">
            <a:xfrm flipH="1" flipV="1">
              <a:off x="2504782" y="4216841"/>
              <a:ext cx="389057" cy="338543"/>
            </a:xfrm>
            <a:prstGeom prst="line">
              <a:avLst/>
            </a:prstGeom>
            <a:noFill/>
            <a:ln w="6350" cap="flat" cmpd="sng" algn="ctr">
              <a:solidFill>
                <a:srgbClr val="808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3" name="直接连接符 162"/>
            <p:cNvCxnSpPr>
              <a:stCxn id="214" idx="0"/>
              <a:endCxn id="188" idx="2"/>
            </p:cNvCxnSpPr>
            <p:nvPr/>
          </p:nvCxnSpPr>
          <p:spPr bwMode="auto">
            <a:xfrm flipH="1" flipV="1">
              <a:off x="2504782" y="4216841"/>
              <a:ext cx="5005" cy="348130"/>
            </a:xfrm>
            <a:prstGeom prst="line">
              <a:avLst/>
            </a:prstGeom>
            <a:noFill/>
            <a:ln w="6350" cap="flat" cmpd="sng" algn="ctr">
              <a:solidFill>
                <a:srgbClr val="808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4" name="直接连接符 163"/>
            <p:cNvCxnSpPr>
              <a:stCxn id="213" idx="0"/>
              <a:endCxn id="188" idx="2"/>
            </p:cNvCxnSpPr>
            <p:nvPr/>
          </p:nvCxnSpPr>
          <p:spPr bwMode="auto">
            <a:xfrm flipV="1">
              <a:off x="2119298" y="4216841"/>
              <a:ext cx="385484" cy="339322"/>
            </a:xfrm>
            <a:prstGeom prst="line">
              <a:avLst/>
            </a:prstGeom>
            <a:noFill/>
            <a:ln w="6350" cap="flat" cmpd="sng" algn="ctr">
              <a:solidFill>
                <a:srgbClr val="808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5" name="直接连接符 164"/>
            <p:cNvCxnSpPr>
              <a:stCxn id="216" idx="0"/>
              <a:endCxn id="188" idx="2"/>
            </p:cNvCxnSpPr>
            <p:nvPr/>
          </p:nvCxnSpPr>
          <p:spPr bwMode="auto">
            <a:xfrm flipH="1" flipV="1">
              <a:off x="2504782" y="4216841"/>
              <a:ext cx="753857" cy="339246"/>
            </a:xfrm>
            <a:prstGeom prst="line">
              <a:avLst/>
            </a:prstGeom>
            <a:noFill/>
            <a:ln w="6350" cap="flat" cmpd="sng" algn="ctr">
              <a:solidFill>
                <a:srgbClr val="808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6" name="直接连接符 165"/>
            <p:cNvCxnSpPr>
              <a:stCxn id="216" idx="0"/>
              <a:endCxn id="187" idx="2"/>
            </p:cNvCxnSpPr>
            <p:nvPr/>
          </p:nvCxnSpPr>
          <p:spPr bwMode="auto">
            <a:xfrm flipH="1" flipV="1">
              <a:off x="2981815" y="4212379"/>
              <a:ext cx="276824" cy="343708"/>
            </a:xfrm>
            <a:prstGeom prst="line">
              <a:avLst/>
            </a:prstGeom>
            <a:noFill/>
            <a:ln w="6350" cap="flat" cmpd="sng" algn="ctr">
              <a:solidFill>
                <a:srgbClr val="808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7" name="直接连接符 166"/>
            <p:cNvCxnSpPr>
              <a:stCxn id="188" idx="3"/>
              <a:endCxn id="187" idx="1"/>
            </p:cNvCxnSpPr>
            <p:nvPr/>
          </p:nvCxnSpPr>
          <p:spPr bwMode="auto">
            <a:xfrm flipV="1">
              <a:off x="2686299" y="4077888"/>
              <a:ext cx="116147" cy="2851"/>
            </a:xfrm>
            <a:prstGeom prst="line">
              <a:avLst/>
            </a:prstGeom>
            <a:noFill/>
            <a:ln w="63500" cap="flat" cmpd="tri" algn="ctr">
              <a:solidFill>
                <a:srgbClr val="808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8" name="椭圆 167"/>
            <p:cNvSpPr/>
            <p:nvPr/>
          </p:nvSpPr>
          <p:spPr bwMode="auto">
            <a:xfrm rot="1473835">
              <a:off x="2146905" y="4421879"/>
              <a:ext cx="226467" cy="54000"/>
            </a:xfrm>
            <a:prstGeom prst="ellipse">
              <a:avLst/>
            </a:prstGeom>
            <a:noFill/>
            <a:ln>
              <a:solidFill>
                <a:srgbClr val="DDDDDD">
                  <a:lumMod val="50000"/>
                </a:srgbClr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79" tIns="34289" rIns="68579" bIns="34289" numCol="1" rtlCol="0" anchor="t" anchorCtr="0" compatLnSpc="1">
              <a:prstTxWarp prst="textNoShape">
                <a:avLst/>
              </a:prstTxWarp>
            </a:bodyPr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Font typeface="Wingdings" pitchFamily="2" charset="2"/>
                <a:buChar char="n"/>
                <a:defRPr/>
              </a:pPr>
              <a:endParaRPr lang="zh-CN" altLang="en-US" sz="1800" kern="0" smtClean="0">
                <a:solidFill>
                  <a:srgbClr val="990000"/>
                </a:solidFill>
                <a:latin typeface="Arial" charset="0"/>
                <a:ea typeface="宋体" charset="-122"/>
              </a:endParaRPr>
            </a:p>
          </p:txBody>
        </p:sp>
        <p:sp>
          <p:nvSpPr>
            <p:cNvPr id="169" name="椭圆 168"/>
            <p:cNvSpPr/>
            <p:nvPr/>
          </p:nvSpPr>
          <p:spPr bwMode="auto">
            <a:xfrm>
              <a:off x="2435336" y="4454730"/>
              <a:ext cx="226467" cy="54000"/>
            </a:xfrm>
            <a:prstGeom prst="ellipse">
              <a:avLst/>
            </a:prstGeom>
            <a:noFill/>
            <a:ln>
              <a:solidFill>
                <a:srgbClr val="DDDDDD">
                  <a:lumMod val="50000"/>
                </a:srgbClr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79" tIns="34289" rIns="68579" bIns="34289" numCol="1" rtlCol="0" anchor="t" anchorCtr="0" compatLnSpc="1">
              <a:prstTxWarp prst="textNoShape">
                <a:avLst/>
              </a:prstTxWarp>
            </a:bodyPr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Font typeface="Wingdings" pitchFamily="2" charset="2"/>
                <a:buChar char="n"/>
                <a:defRPr/>
              </a:pPr>
              <a:endParaRPr lang="zh-CN" altLang="en-US" sz="1800" kern="0" smtClean="0">
                <a:solidFill>
                  <a:srgbClr val="990000"/>
                </a:solidFill>
                <a:latin typeface="Arial" charset="0"/>
                <a:ea typeface="宋体" charset="-122"/>
              </a:endParaRPr>
            </a:p>
          </p:txBody>
        </p:sp>
        <p:sp>
          <p:nvSpPr>
            <p:cNvPr id="170" name="椭圆 169"/>
            <p:cNvSpPr/>
            <p:nvPr/>
          </p:nvSpPr>
          <p:spPr bwMode="auto">
            <a:xfrm rot="18916620">
              <a:off x="3069748" y="4433105"/>
              <a:ext cx="162969" cy="72866"/>
            </a:xfrm>
            <a:prstGeom prst="ellipse">
              <a:avLst/>
            </a:prstGeom>
            <a:noFill/>
            <a:ln>
              <a:solidFill>
                <a:srgbClr val="DDDDDD">
                  <a:lumMod val="50000"/>
                </a:srgbClr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79" tIns="34289" rIns="68579" bIns="34289" numCol="1" rtlCol="0" anchor="t" anchorCtr="0" compatLnSpc="1">
              <a:prstTxWarp prst="textNoShape">
                <a:avLst/>
              </a:prstTxWarp>
            </a:bodyPr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Font typeface="Wingdings" pitchFamily="2" charset="2"/>
                <a:buChar char="n"/>
                <a:defRPr/>
              </a:pPr>
              <a:endParaRPr lang="zh-CN" altLang="en-US" sz="1800" kern="0" smtClean="0">
                <a:solidFill>
                  <a:srgbClr val="990000"/>
                </a:solidFill>
                <a:latin typeface="Arial" charset="0"/>
                <a:ea typeface="宋体" charset="-122"/>
              </a:endParaRPr>
            </a:p>
          </p:txBody>
        </p:sp>
        <p:sp>
          <p:nvSpPr>
            <p:cNvPr id="171" name="椭圆 170"/>
            <p:cNvSpPr/>
            <p:nvPr/>
          </p:nvSpPr>
          <p:spPr bwMode="auto">
            <a:xfrm>
              <a:off x="2752313" y="4454730"/>
              <a:ext cx="226467" cy="54000"/>
            </a:xfrm>
            <a:prstGeom prst="ellipse">
              <a:avLst/>
            </a:prstGeom>
            <a:noFill/>
            <a:ln>
              <a:solidFill>
                <a:srgbClr val="DDDDDD">
                  <a:lumMod val="50000"/>
                </a:srgbClr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79" tIns="34289" rIns="68579" bIns="34289" numCol="1" rtlCol="0" anchor="t" anchorCtr="0" compatLnSpc="1">
              <a:prstTxWarp prst="textNoShape">
                <a:avLst/>
              </a:prstTxWarp>
            </a:bodyPr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Font typeface="Wingdings" pitchFamily="2" charset="2"/>
                <a:buChar char="n"/>
                <a:defRPr/>
              </a:pPr>
              <a:endParaRPr lang="zh-CN" altLang="en-US" sz="1800" kern="0" dirty="0" smtClean="0">
                <a:solidFill>
                  <a:srgbClr val="990000"/>
                </a:solidFill>
                <a:latin typeface="Arial" charset="0"/>
                <a:ea typeface="宋体" charset="-122"/>
              </a:endParaRPr>
            </a:p>
          </p:txBody>
        </p:sp>
        <p:cxnSp>
          <p:nvCxnSpPr>
            <p:cNvPr id="172" name="直接连接符 171"/>
            <p:cNvCxnSpPr>
              <a:stCxn id="180" idx="0"/>
              <a:endCxn id="139" idx="2"/>
            </p:cNvCxnSpPr>
            <p:nvPr/>
          </p:nvCxnSpPr>
          <p:spPr bwMode="auto">
            <a:xfrm flipV="1">
              <a:off x="3971016" y="4235504"/>
              <a:ext cx="887764" cy="311434"/>
            </a:xfrm>
            <a:prstGeom prst="line">
              <a:avLst/>
            </a:prstGeom>
            <a:noFill/>
            <a:ln w="6350" cap="flat" cmpd="sng" algn="ctr">
              <a:solidFill>
                <a:srgbClr val="808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3" name="直接连接符 172"/>
            <p:cNvCxnSpPr>
              <a:stCxn id="209" idx="0"/>
              <a:endCxn id="139" idx="2"/>
            </p:cNvCxnSpPr>
            <p:nvPr/>
          </p:nvCxnSpPr>
          <p:spPr bwMode="auto">
            <a:xfrm flipV="1">
              <a:off x="4393306" y="4235504"/>
              <a:ext cx="465474" cy="320005"/>
            </a:xfrm>
            <a:prstGeom prst="line">
              <a:avLst/>
            </a:prstGeom>
            <a:noFill/>
            <a:ln w="6350" cap="flat" cmpd="sng" algn="ctr">
              <a:solidFill>
                <a:srgbClr val="808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4" name="直接连接符 173"/>
            <p:cNvCxnSpPr>
              <a:endCxn id="139" idx="2"/>
            </p:cNvCxnSpPr>
            <p:nvPr/>
          </p:nvCxnSpPr>
          <p:spPr bwMode="auto">
            <a:xfrm flipV="1">
              <a:off x="4797719" y="4235504"/>
              <a:ext cx="61061" cy="311439"/>
            </a:xfrm>
            <a:prstGeom prst="line">
              <a:avLst/>
            </a:prstGeom>
            <a:noFill/>
            <a:ln w="6350" cap="flat" cmpd="sng" algn="ctr">
              <a:solidFill>
                <a:srgbClr val="808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5" name="直接连接符 174"/>
            <p:cNvCxnSpPr>
              <a:endCxn id="140" idx="2"/>
            </p:cNvCxnSpPr>
            <p:nvPr/>
          </p:nvCxnSpPr>
          <p:spPr bwMode="auto">
            <a:xfrm flipH="1" flipV="1">
              <a:off x="4393547" y="4239904"/>
              <a:ext cx="404174" cy="307039"/>
            </a:xfrm>
            <a:prstGeom prst="line">
              <a:avLst/>
            </a:prstGeom>
            <a:noFill/>
            <a:ln w="6350" cap="flat" cmpd="sng" algn="ctr">
              <a:solidFill>
                <a:srgbClr val="808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6" name="直接连接符 175"/>
            <p:cNvCxnSpPr>
              <a:stCxn id="209" idx="0"/>
              <a:endCxn id="140" idx="2"/>
            </p:cNvCxnSpPr>
            <p:nvPr/>
          </p:nvCxnSpPr>
          <p:spPr bwMode="auto">
            <a:xfrm flipV="1">
              <a:off x="4393306" y="4239904"/>
              <a:ext cx="241" cy="315605"/>
            </a:xfrm>
            <a:prstGeom prst="line">
              <a:avLst/>
            </a:prstGeom>
            <a:noFill/>
            <a:ln w="6350" cap="flat" cmpd="sng" algn="ctr">
              <a:solidFill>
                <a:srgbClr val="808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7" name="直接连接符 176"/>
            <p:cNvCxnSpPr>
              <a:stCxn id="180" idx="0"/>
              <a:endCxn id="140" idx="2"/>
            </p:cNvCxnSpPr>
            <p:nvPr/>
          </p:nvCxnSpPr>
          <p:spPr bwMode="auto">
            <a:xfrm flipV="1">
              <a:off x="3971016" y="4239904"/>
              <a:ext cx="422531" cy="307034"/>
            </a:xfrm>
            <a:prstGeom prst="line">
              <a:avLst/>
            </a:prstGeom>
            <a:noFill/>
            <a:ln w="6350" cap="flat" cmpd="sng" algn="ctr">
              <a:solidFill>
                <a:srgbClr val="808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8" name="直接连接符 177"/>
            <p:cNvCxnSpPr>
              <a:stCxn id="211" idx="0"/>
              <a:endCxn id="140" idx="2"/>
            </p:cNvCxnSpPr>
            <p:nvPr/>
          </p:nvCxnSpPr>
          <p:spPr bwMode="auto">
            <a:xfrm flipH="1" flipV="1">
              <a:off x="4393547" y="4239904"/>
              <a:ext cx="799317" cy="299862"/>
            </a:xfrm>
            <a:prstGeom prst="line">
              <a:avLst/>
            </a:prstGeom>
            <a:noFill/>
            <a:ln w="6350" cap="flat" cmpd="sng" algn="ctr">
              <a:solidFill>
                <a:srgbClr val="808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9" name="直接连接符 178"/>
            <p:cNvCxnSpPr>
              <a:stCxn id="211" idx="0"/>
              <a:endCxn id="139" idx="2"/>
            </p:cNvCxnSpPr>
            <p:nvPr/>
          </p:nvCxnSpPr>
          <p:spPr bwMode="auto">
            <a:xfrm flipH="1" flipV="1">
              <a:off x="4858780" y="4235504"/>
              <a:ext cx="334084" cy="304262"/>
            </a:xfrm>
            <a:prstGeom prst="line">
              <a:avLst/>
            </a:prstGeom>
            <a:noFill/>
            <a:ln w="6350" cap="flat" cmpd="sng" algn="ctr">
              <a:solidFill>
                <a:srgbClr val="808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180" name="Picture 461" descr="图片240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3832262" y="4546938"/>
              <a:ext cx="277508" cy="208077"/>
            </a:xfrm>
            <a:prstGeom prst="rect">
              <a:avLst/>
            </a:prstGeom>
            <a:noFill/>
            <a:effectLst/>
          </p:spPr>
        </p:pic>
        <p:cxnSp>
          <p:nvCxnSpPr>
            <p:cNvPr id="181" name="直接连接符 180"/>
            <p:cNvCxnSpPr/>
            <p:nvPr/>
          </p:nvCxnSpPr>
          <p:spPr bwMode="auto">
            <a:xfrm>
              <a:off x="4543899" y="4095367"/>
              <a:ext cx="202714" cy="0"/>
            </a:xfrm>
            <a:prstGeom prst="line">
              <a:avLst/>
            </a:prstGeom>
            <a:noFill/>
            <a:ln w="63500" cap="flat" cmpd="tri" algn="ctr">
              <a:solidFill>
                <a:srgbClr val="808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2" name="椭圆 181"/>
            <p:cNvSpPr/>
            <p:nvPr/>
          </p:nvSpPr>
          <p:spPr bwMode="auto">
            <a:xfrm rot="1473835">
              <a:off x="4042490" y="4421879"/>
              <a:ext cx="226467" cy="54000"/>
            </a:xfrm>
            <a:prstGeom prst="ellipse">
              <a:avLst/>
            </a:prstGeom>
            <a:noFill/>
            <a:ln>
              <a:solidFill>
                <a:srgbClr val="DDDDDD">
                  <a:lumMod val="50000"/>
                </a:srgbClr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79" tIns="34289" rIns="68579" bIns="34289" numCol="1" rtlCol="0" anchor="t" anchorCtr="0" compatLnSpc="1">
              <a:prstTxWarp prst="textNoShape">
                <a:avLst/>
              </a:prstTxWarp>
            </a:bodyPr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Font typeface="Wingdings" pitchFamily="2" charset="2"/>
                <a:buChar char="n"/>
                <a:defRPr/>
              </a:pPr>
              <a:endParaRPr lang="zh-CN" altLang="en-US" sz="1800" kern="0" smtClean="0">
                <a:solidFill>
                  <a:srgbClr val="990000"/>
                </a:solidFill>
                <a:latin typeface="Arial" charset="0"/>
                <a:ea typeface="宋体" charset="-122"/>
              </a:endParaRPr>
            </a:p>
          </p:txBody>
        </p:sp>
        <p:sp>
          <p:nvSpPr>
            <p:cNvPr id="183" name="椭圆 182"/>
            <p:cNvSpPr/>
            <p:nvPr/>
          </p:nvSpPr>
          <p:spPr bwMode="auto">
            <a:xfrm>
              <a:off x="4330921" y="4454730"/>
              <a:ext cx="226467" cy="54000"/>
            </a:xfrm>
            <a:prstGeom prst="ellipse">
              <a:avLst/>
            </a:prstGeom>
            <a:noFill/>
            <a:ln>
              <a:solidFill>
                <a:srgbClr val="DDDDDD">
                  <a:lumMod val="50000"/>
                </a:srgbClr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79" tIns="34289" rIns="68579" bIns="34289" numCol="1" rtlCol="0" anchor="t" anchorCtr="0" compatLnSpc="1">
              <a:prstTxWarp prst="textNoShape">
                <a:avLst/>
              </a:prstTxWarp>
            </a:bodyPr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Font typeface="Wingdings" pitchFamily="2" charset="2"/>
                <a:buChar char="n"/>
                <a:defRPr/>
              </a:pPr>
              <a:endParaRPr lang="zh-CN" altLang="en-US" sz="1800" kern="0" smtClean="0">
                <a:solidFill>
                  <a:srgbClr val="990000"/>
                </a:solidFill>
                <a:latin typeface="Arial" charset="0"/>
                <a:ea typeface="宋体" charset="-122"/>
              </a:endParaRPr>
            </a:p>
          </p:txBody>
        </p:sp>
        <p:sp>
          <p:nvSpPr>
            <p:cNvPr id="184" name="椭圆 183"/>
            <p:cNvSpPr/>
            <p:nvPr/>
          </p:nvSpPr>
          <p:spPr bwMode="auto">
            <a:xfrm rot="19577763">
              <a:off x="4962779" y="4412155"/>
              <a:ext cx="226467" cy="54000"/>
            </a:xfrm>
            <a:prstGeom prst="ellipse">
              <a:avLst/>
            </a:prstGeom>
            <a:noFill/>
            <a:ln>
              <a:solidFill>
                <a:srgbClr val="DDDDDD">
                  <a:lumMod val="50000"/>
                </a:srgbClr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79" tIns="34289" rIns="68579" bIns="34289" numCol="1" rtlCol="0" anchor="t" anchorCtr="0" compatLnSpc="1">
              <a:prstTxWarp prst="textNoShape">
                <a:avLst/>
              </a:prstTxWarp>
            </a:bodyPr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Font typeface="Wingdings" pitchFamily="2" charset="2"/>
                <a:buChar char="n"/>
                <a:defRPr/>
              </a:pPr>
              <a:endParaRPr lang="zh-CN" altLang="en-US" sz="1800" kern="0" smtClean="0">
                <a:solidFill>
                  <a:srgbClr val="990000"/>
                </a:solidFill>
                <a:latin typeface="Arial" charset="0"/>
                <a:ea typeface="宋体" charset="-122"/>
              </a:endParaRPr>
            </a:p>
          </p:txBody>
        </p:sp>
        <p:sp>
          <p:nvSpPr>
            <p:cNvPr id="185" name="椭圆 184"/>
            <p:cNvSpPr/>
            <p:nvPr/>
          </p:nvSpPr>
          <p:spPr bwMode="auto">
            <a:xfrm>
              <a:off x="4647898" y="4454730"/>
              <a:ext cx="226467" cy="54000"/>
            </a:xfrm>
            <a:prstGeom prst="ellipse">
              <a:avLst/>
            </a:prstGeom>
            <a:noFill/>
            <a:ln>
              <a:solidFill>
                <a:srgbClr val="DDDDDD">
                  <a:lumMod val="50000"/>
                </a:srgbClr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79" tIns="34289" rIns="68579" bIns="34289" numCol="1" rtlCol="0" anchor="t" anchorCtr="0" compatLnSpc="1">
              <a:prstTxWarp prst="textNoShape">
                <a:avLst/>
              </a:prstTxWarp>
            </a:bodyPr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Font typeface="Wingdings" pitchFamily="2" charset="2"/>
                <a:buChar char="n"/>
                <a:defRPr/>
              </a:pPr>
              <a:endParaRPr lang="zh-CN" altLang="en-US" sz="1800" kern="0" dirty="0" smtClean="0">
                <a:solidFill>
                  <a:srgbClr val="990000"/>
                </a:solidFill>
                <a:latin typeface="Arial" charset="0"/>
                <a:ea typeface="宋体" charset="-122"/>
              </a:endParaRPr>
            </a:p>
          </p:txBody>
        </p:sp>
        <p:pic>
          <p:nvPicPr>
            <p:cNvPr id="186" name="Picture 460" descr="图片239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3152118" y="3231271"/>
              <a:ext cx="502396" cy="376699"/>
            </a:xfrm>
            <a:prstGeom prst="rect">
              <a:avLst/>
            </a:prstGeom>
            <a:noFill/>
            <a:effectLst/>
          </p:spPr>
        </p:pic>
        <p:pic>
          <p:nvPicPr>
            <p:cNvPr id="187" name="Picture 459" descr="图片238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802446" y="3943396"/>
              <a:ext cx="358737" cy="268983"/>
            </a:xfrm>
            <a:prstGeom prst="rect">
              <a:avLst/>
            </a:prstGeom>
            <a:noFill/>
            <a:effectLst/>
          </p:spPr>
        </p:pic>
        <p:pic>
          <p:nvPicPr>
            <p:cNvPr id="188" name="Picture 459" descr="图片238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323265" y="3944636"/>
              <a:ext cx="363034" cy="272205"/>
            </a:xfrm>
            <a:prstGeom prst="rect">
              <a:avLst/>
            </a:prstGeom>
            <a:noFill/>
            <a:effectLst/>
          </p:spPr>
        </p:pic>
        <p:pic>
          <p:nvPicPr>
            <p:cNvPr id="189" name="Picture 460" descr="图片239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3825088" y="3231271"/>
              <a:ext cx="493564" cy="370077"/>
            </a:xfrm>
            <a:prstGeom prst="rect">
              <a:avLst/>
            </a:prstGeom>
            <a:noFill/>
            <a:effectLst/>
          </p:spPr>
        </p:pic>
        <p:pic>
          <p:nvPicPr>
            <p:cNvPr id="190" name="Picture 462" descr="图片241"/>
            <p:cNvPicPr>
              <a:picLocks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1988406" y="4895275"/>
              <a:ext cx="260386" cy="2036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91" name="直接连接符 190"/>
            <p:cNvCxnSpPr>
              <a:stCxn id="190" idx="0"/>
              <a:endCxn id="213" idx="2"/>
            </p:cNvCxnSpPr>
            <p:nvPr/>
          </p:nvCxnSpPr>
          <p:spPr bwMode="auto">
            <a:xfrm flipV="1">
              <a:off x="2118599" y="4764240"/>
              <a:ext cx="699" cy="131035"/>
            </a:xfrm>
            <a:prstGeom prst="line">
              <a:avLst/>
            </a:prstGeom>
            <a:noFill/>
            <a:ln w="6350" cap="flat" cmpd="sng" algn="ctr">
              <a:solidFill>
                <a:srgbClr val="808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2" name="直接连接符 191"/>
            <p:cNvCxnSpPr>
              <a:stCxn id="218" idx="0"/>
              <a:endCxn id="214" idx="2"/>
            </p:cNvCxnSpPr>
            <p:nvPr/>
          </p:nvCxnSpPr>
          <p:spPr bwMode="auto">
            <a:xfrm flipH="1" flipV="1">
              <a:off x="2509787" y="4773048"/>
              <a:ext cx="671" cy="126642"/>
            </a:xfrm>
            <a:prstGeom prst="line">
              <a:avLst/>
            </a:prstGeom>
            <a:noFill/>
            <a:ln w="6350" cap="flat" cmpd="sng" algn="ctr">
              <a:solidFill>
                <a:srgbClr val="808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6" name="直接连接符 195"/>
            <p:cNvCxnSpPr>
              <a:stCxn id="222" idx="0"/>
              <a:endCxn id="209" idx="2"/>
            </p:cNvCxnSpPr>
            <p:nvPr/>
          </p:nvCxnSpPr>
          <p:spPr bwMode="auto">
            <a:xfrm flipH="1" flipV="1">
              <a:off x="4393306" y="4763586"/>
              <a:ext cx="436" cy="140297"/>
            </a:xfrm>
            <a:prstGeom prst="line">
              <a:avLst/>
            </a:prstGeom>
            <a:noFill/>
            <a:ln w="6350" cap="flat" cmpd="sng" algn="ctr">
              <a:solidFill>
                <a:srgbClr val="808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8" name="直接连接符 197"/>
            <p:cNvCxnSpPr>
              <a:stCxn id="223" idx="0"/>
              <a:endCxn id="211" idx="2"/>
            </p:cNvCxnSpPr>
            <p:nvPr/>
          </p:nvCxnSpPr>
          <p:spPr bwMode="auto">
            <a:xfrm flipV="1">
              <a:off x="5192002" y="4747843"/>
              <a:ext cx="862" cy="154556"/>
            </a:xfrm>
            <a:prstGeom prst="line">
              <a:avLst/>
            </a:prstGeom>
            <a:noFill/>
            <a:ln w="6350" cap="flat" cmpd="sng" algn="ctr">
              <a:solidFill>
                <a:srgbClr val="808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9" name="文本框 198"/>
            <p:cNvSpPr txBox="1"/>
            <p:nvPr/>
          </p:nvSpPr>
          <p:spPr>
            <a:xfrm>
              <a:off x="4872964" y="3096843"/>
              <a:ext cx="1250773" cy="367750"/>
            </a:xfrm>
            <a:prstGeom prst="rect">
              <a:avLst/>
            </a:prstGeom>
            <a:noFill/>
            <a:ln w="9525" cap="flat" cmpd="sng" algn="ctr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</a:rPr>
                <a:t>WLAN AC</a:t>
              </a:r>
            </a:p>
          </p:txBody>
        </p:sp>
        <p:sp>
          <p:nvSpPr>
            <p:cNvPr id="200" name="TextBox 219"/>
            <p:cNvSpPr txBox="1"/>
            <p:nvPr/>
          </p:nvSpPr>
          <p:spPr>
            <a:xfrm>
              <a:off x="703433" y="2981218"/>
              <a:ext cx="437132" cy="210143"/>
            </a:xfrm>
            <a:prstGeom prst="rect">
              <a:avLst/>
            </a:prstGeom>
            <a:noFill/>
            <a:effectLst/>
          </p:spPr>
          <p:txBody>
            <a:bodyPr wrap="square" lIns="0" tIns="0" rIns="0" bIns="0" rtlCol="0" anchor="ctr" anchorCtr="0">
              <a:spAutoFit/>
            </a:bodyPr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800" b="1" dirty="0" smtClean="0">
                  <a:solidFill>
                    <a:srgbClr val="000000"/>
                  </a:solidFill>
                  <a:latin typeface="微软雅黑" pitchFamily="34" charset="-122"/>
                  <a:ea typeface="微软雅黑" pitchFamily="34" charset="-122"/>
                </a:rPr>
                <a:t>Core</a:t>
              </a:r>
              <a:endParaRPr lang="zh-CN" altLang="en-US" sz="800" b="1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01" name="TextBox 219"/>
            <p:cNvSpPr txBox="1"/>
            <p:nvPr/>
          </p:nvSpPr>
          <p:spPr>
            <a:xfrm>
              <a:off x="598322" y="3968515"/>
              <a:ext cx="951712" cy="183875"/>
            </a:xfrm>
            <a:prstGeom prst="rect">
              <a:avLst/>
            </a:prstGeom>
            <a:noFill/>
            <a:effectLst/>
          </p:spPr>
          <p:txBody>
            <a:bodyPr wrap="square" lIns="0" tIns="0" rIns="0" bIns="0" rtlCol="0" anchor="ctr" anchorCtr="0">
              <a:spAutoFit/>
            </a:bodyPr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700" b="1" dirty="0" smtClean="0">
                  <a:solidFill>
                    <a:srgbClr val="000000"/>
                  </a:solidFill>
                  <a:latin typeface="微软雅黑" pitchFamily="34" charset="-122"/>
                  <a:ea typeface="微软雅黑" pitchFamily="34" charset="-122"/>
                </a:rPr>
                <a:t>Aggregation</a:t>
              </a:r>
              <a:endParaRPr lang="zh-CN" altLang="en-US" sz="700" b="1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02" name="TextBox 219"/>
            <p:cNvSpPr txBox="1"/>
            <p:nvPr/>
          </p:nvSpPr>
          <p:spPr>
            <a:xfrm>
              <a:off x="732921" y="4669010"/>
              <a:ext cx="644754" cy="210143"/>
            </a:xfrm>
            <a:prstGeom prst="rect">
              <a:avLst/>
            </a:prstGeom>
            <a:noFill/>
            <a:effectLst/>
          </p:spPr>
          <p:txBody>
            <a:bodyPr wrap="square" lIns="0" tIns="0" rIns="0" bIns="0" rtlCol="0" anchor="ctr" anchorCtr="0">
              <a:spAutoFit/>
            </a:bodyPr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800" b="1" dirty="0" smtClean="0">
                  <a:solidFill>
                    <a:srgbClr val="000000"/>
                  </a:solidFill>
                  <a:latin typeface="微软雅黑" pitchFamily="34" charset="-122"/>
                  <a:ea typeface="微软雅黑" pitchFamily="34" charset="-122"/>
                </a:rPr>
                <a:t>Access</a:t>
              </a:r>
              <a:endParaRPr lang="zh-CN" altLang="en-US" sz="800" b="1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03" name="文本框 202"/>
            <p:cNvSpPr txBox="1"/>
            <p:nvPr/>
          </p:nvSpPr>
          <p:spPr>
            <a:xfrm>
              <a:off x="1634196" y="3042103"/>
              <a:ext cx="311304" cy="230831"/>
            </a:xfrm>
            <a:prstGeom prst="rect">
              <a:avLst/>
            </a:prstGeom>
            <a:noFill/>
            <a:ln w="9525" cap="flat" cmpd="sng" algn="ctr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</a:rPr>
                <a:t>L3</a:t>
              </a:r>
            </a:p>
          </p:txBody>
        </p:sp>
        <p:cxnSp>
          <p:nvCxnSpPr>
            <p:cNvPr id="204" name="直接箭头连接符 203"/>
            <p:cNvCxnSpPr/>
            <p:nvPr/>
          </p:nvCxnSpPr>
          <p:spPr bwMode="auto">
            <a:xfrm>
              <a:off x="1653268" y="3100308"/>
              <a:ext cx="0" cy="264552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prstDash val="solid"/>
              <a:headEnd type="none" w="med" len="med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5" name="直接连接符 204"/>
            <p:cNvCxnSpPr/>
            <p:nvPr/>
          </p:nvCxnSpPr>
          <p:spPr bwMode="auto">
            <a:xfrm>
              <a:off x="1515595" y="3438624"/>
              <a:ext cx="30272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6" name="文本框 205"/>
            <p:cNvSpPr txBox="1"/>
            <p:nvPr/>
          </p:nvSpPr>
          <p:spPr>
            <a:xfrm>
              <a:off x="1594499" y="3883489"/>
              <a:ext cx="311304" cy="230831"/>
            </a:xfrm>
            <a:prstGeom prst="rect">
              <a:avLst/>
            </a:prstGeom>
            <a:noFill/>
            <a:ln w="9525" cap="flat" cmpd="sng" algn="ctr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</a:rPr>
                <a:t>L2</a:t>
              </a:r>
            </a:p>
          </p:txBody>
        </p:sp>
        <p:cxnSp>
          <p:nvCxnSpPr>
            <p:cNvPr id="208" name="直接连接符 207"/>
            <p:cNvCxnSpPr/>
            <p:nvPr/>
          </p:nvCxnSpPr>
          <p:spPr bwMode="auto">
            <a:xfrm flipV="1">
              <a:off x="1554243" y="4821127"/>
              <a:ext cx="177617" cy="289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pic>
          <p:nvPicPr>
            <p:cNvPr id="209" name="Picture 461" descr="图片240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4254552" y="4555509"/>
              <a:ext cx="277508" cy="208077"/>
            </a:xfrm>
            <a:prstGeom prst="rect">
              <a:avLst/>
            </a:prstGeom>
            <a:noFill/>
            <a:effectLst/>
          </p:spPr>
        </p:pic>
        <p:pic>
          <p:nvPicPr>
            <p:cNvPr id="210" name="Picture 461" descr="图片240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4654331" y="4536196"/>
              <a:ext cx="277508" cy="208077"/>
            </a:xfrm>
            <a:prstGeom prst="rect">
              <a:avLst/>
            </a:prstGeom>
            <a:noFill/>
            <a:effectLst/>
          </p:spPr>
        </p:pic>
        <p:pic>
          <p:nvPicPr>
            <p:cNvPr id="211" name="Picture 461" descr="图片240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5054110" y="4539766"/>
              <a:ext cx="277508" cy="208077"/>
            </a:xfrm>
            <a:prstGeom prst="rect">
              <a:avLst/>
            </a:prstGeom>
            <a:noFill/>
            <a:effectLst/>
          </p:spPr>
        </p:pic>
        <p:pic>
          <p:nvPicPr>
            <p:cNvPr id="212" name="Picture 461" descr="图片240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1961923" y="4561388"/>
              <a:ext cx="277508" cy="208077"/>
            </a:xfrm>
            <a:prstGeom prst="rect">
              <a:avLst/>
            </a:prstGeom>
            <a:noFill/>
            <a:effectLst/>
          </p:spPr>
        </p:pic>
        <p:pic>
          <p:nvPicPr>
            <p:cNvPr id="213" name="Picture 461" descr="图片240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1980544" y="4556163"/>
              <a:ext cx="277508" cy="208077"/>
            </a:xfrm>
            <a:prstGeom prst="rect">
              <a:avLst/>
            </a:prstGeom>
            <a:noFill/>
            <a:effectLst/>
          </p:spPr>
        </p:pic>
        <p:pic>
          <p:nvPicPr>
            <p:cNvPr id="214" name="Picture 461" descr="图片240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2371033" y="4564971"/>
              <a:ext cx="277508" cy="208077"/>
            </a:xfrm>
            <a:prstGeom prst="rect">
              <a:avLst/>
            </a:prstGeom>
            <a:noFill/>
            <a:effectLst/>
          </p:spPr>
        </p:pic>
        <p:pic>
          <p:nvPicPr>
            <p:cNvPr id="215" name="Picture 461" descr="图片240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2755085" y="4555384"/>
              <a:ext cx="277508" cy="208077"/>
            </a:xfrm>
            <a:prstGeom prst="rect">
              <a:avLst/>
            </a:prstGeom>
            <a:noFill/>
            <a:effectLst/>
          </p:spPr>
        </p:pic>
        <p:pic>
          <p:nvPicPr>
            <p:cNvPr id="216" name="Picture 461" descr="图片240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3119885" y="4556087"/>
              <a:ext cx="277508" cy="208077"/>
            </a:xfrm>
            <a:prstGeom prst="rect">
              <a:avLst/>
            </a:prstGeom>
            <a:noFill/>
            <a:effectLst/>
          </p:spPr>
        </p:pic>
        <p:pic>
          <p:nvPicPr>
            <p:cNvPr id="218" name="Picture 462" descr="图片241"/>
            <p:cNvPicPr>
              <a:picLocks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2380265" y="4899690"/>
              <a:ext cx="260386" cy="2036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2" name="Picture 462" descr="图片241"/>
            <p:cNvPicPr>
              <a:picLocks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4263549" y="4903883"/>
              <a:ext cx="260386" cy="2036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3" name="Picture 462" descr="图片241"/>
            <p:cNvPicPr>
              <a:picLocks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5061809" y="4902399"/>
              <a:ext cx="260386" cy="2036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24" name="Group 13"/>
            <p:cNvGrpSpPr>
              <a:grpSpLocks noChangeAspect="1"/>
            </p:cNvGrpSpPr>
            <p:nvPr/>
          </p:nvGrpSpPr>
          <p:grpSpPr bwMode="auto">
            <a:xfrm>
              <a:off x="4466659" y="3022010"/>
              <a:ext cx="468003" cy="377695"/>
              <a:chOff x="3814" y="2462"/>
              <a:chExt cx="498" cy="521"/>
            </a:xfrm>
          </p:grpSpPr>
          <p:sp>
            <p:nvSpPr>
              <p:cNvPr id="225" name="Freeform 14"/>
              <p:cNvSpPr>
                <a:spLocks noChangeAspect="1"/>
              </p:cNvSpPr>
              <p:nvPr/>
            </p:nvSpPr>
            <p:spPr bwMode="auto">
              <a:xfrm>
                <a:off x="4226" y="2531"/>
                <a:ext cx="86" cy="452"/>
              </a:xfrm>
              <a:custGeom>
                <a:avLst/>
                <a:gdLst/>
                <a:ahLst/>
                <a:cxnLst>
                  <a:cxn ang="0">
                    <a:pos x="42" y="6"/>
                  </a:cxn>
                  <a:cxn ang="0">
                    <a:pos x="5" y="22"/>
                  </a:cxn>
                  <a:cxn ang="0">
                    <a:pos x="0" y="221"/>
                  </a:cxn>
                  <a:cxn ang="0">
                    <a:pos x="10" y="217"/>
                  </a:cxn>
                  <a:cxn ang="0">
                    <a:pos x="38" y="190"/>
                  </a:cxn>
                  <a:cxn ang="0">
                    <a:pos x="43" y="177"/>
                  </a:cxn>
                  <a:cxn ang="0">
                    <a:pos x="43" y="17"/>
                  </a:cxn>
                  <a:cxn ang="0">
                    <a:pos x="42" y="6"/>
                  </a:cxn>
                </a:cxnLst>
                <a:rect l="0" t="0" r="r" b="b"/>
                <a:pathLst>
                  <a:path w="43" h="226">
                    <a:moveTo>
                      <a:pt x="42" y="6"/>
                    </a:moveTo>
                    <a:cubicBezTo>
                      <a:pt x="38" y="0"/>
                      <a:pt x="5" y="22"/>
                      <a:pt x="5" y="22"/>
                    </a:cubicBezTo>
                    <a:cubicBezTo>
                      <a:pt x="0" y="221"/>
                      <a:pt x="0" y="221"/>
                      <a:pt x="0" y="221"/>
                    </a:cubicBezTo>
                    <a:cubicBezTo>
                      <a:pt x="0" y="221"/>
                      <a:pt x="0" y="226"/>
                      <a:pt x="10" y="217"/>
                    </a:cubicBezTo>
                    <a:cubicBezTo>
                      <a:pt x="18" y="209"/>
                      <a:pt x="35" y="194"/>
                      <a:pt x="38" y="190"/>
                    </a:cubicBezTo>
                    <a:cubicBezTo>
                      <a:pt x="42" y="186"/>
                      <a:pt x="43" y="186"/>
                      <a:pt x="43" y="177"/>
                    </a:cubicBezTo>
                    <a:cubicBezTo>
                      <a:pt x="43" y="17"/>
                      <a:pt x="43" y="17"/>
                      <a:pt x="43" y="17"/>
                    </a:cubicBezTo>
                    <a:cubicBezTo>
                      <a:pt x="43" y="7"/>
                      <a:pt x="42" y="6"/>
                      <a:pt x="42" y="6"/>
                    </a:cubicBezTo>
                    <a:close/>
                  </a:path>
                </a:pathLst>
              </a:custGeom>
              <a:solidFill>
                <a:srgbClr val="0B3C6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800">
                  <a:solidFill>
                    <a:srgbClr val="000000"/>
                  </a:solidFill>
                  <a:latin typeface="FrutigerNext LT Medium"/>
                  <a:ea typeface="华文细黑"/>
                </a:endParaRPr>
              </a:p>
            </p:txBody>
          </p:sp>
          <p:sp>
            <p:nvSpPr>
              <p:cNvPr id="226" name="Freeform 15"/>
              <p:cNvSpPr>
                <a:spLocks noChangeAspect="1"/>
              </p:cNvSpPr>
              <p:nvPr/>
            </p:nvSpPr>
            <p:spPr bwMode="auto">
              <a:xfrm>
                <a:off x="3814" y="2462"/>
                <a:ext cx="490" cy="119"/>
              </a:xfrm>
              <a:custGeom>
                <a:avLst/>
                <a:gdLst/>
                <a:ahLst/>
                <a:cxnLst>
                  <a:cxn ang="0">
                    <a:pos x="245" y="36"/>
                  </a:cxn>
                  <a:cxn ang="0">
                    <a:pos x="212" y="59"/>
                  </a:cxn>
                  <a:cxn ang="0">
                    <a:pos x="8" y="22"/>
                  </a:cxn>
                  <a:cxn ang="0">
                    <a:pos x="1" y="27"/>
                  </a:cxn>
                  <a:cxn ang="0">
                    <a:pos x="4" y="18"/>
                  </a:cxn>
                  <a:cxn ang="0">
                    <a:pos x="30" y="1"/>
                  </a:cxn>
                  <a:cxn ang="0">
                    <a:pos x="35" y="0"/>
                  </a:cxn>
                  <a:cxn ang="0">
                    <a:pos x="237" y="34"/>
                  </a:cxn>
                  <a:cxn ang="0">
                    <a:pos x="245" y="36"/>
                  </a:cxn>
                </a:cxnLst>
                <a:rect l="0" t="0" r="r" b="b"/>
                <a:pathLst>
                  <a:path w="245" h="59">
                    <a:moveTo>
                      <a:pt x="245" y="36"/>
                    </a:moveTo>
                    <a:cubicBezTo>
                      <a:pt x="212" y="59"/>
                      <a:pt x="212" y="59"/>
                      <a:pt x="212" y="59"/>
                    </a:cubicBezTo>
                    <a:cubicBezTo>
                      <a:pt x="92" y="38"/>
                      <a:pt x="18" y="24"/>
                      <a:pt x="8" y="22"/>
                    </a:cubicBezTo>
                    <a:cubicBezTo>
                      <a:pt x="2" y="21"/>
                      <a:pt x="1" y="27"/>
                      <a:pt x="1" y="27"/>
                    </a:cubicBezTo>
                    <a:cubicBezTo>
                      <a:pt x="1" y="27"/>
                      <a:pt x="0" y="21"/>
                      <a:pt x="4" y="18"/>
                    </a:cubicBezTo>
                    <a:cubicBezTo>
                      <a:pt x="7" y="16"/>
                      <a:pt x="23" y="6"/>
                      <a:pt x="30" y="1"/>
                    </a:cubicBezTo>
                    <a:cubicBezTo>
                      <a:pt x="33" y="0"/>
                      <a:pt x="35" y="0"/>
                      <a:pt x="35" y="0"/>
                    </a:cubicBezTo>
                    <a:cubicBezTo>
                      <a:pt x="35" y="0"/>
                      <a:pt x="234" y="34"/>
                      <a:pt x="237" y="34"/>
                    </a:cubicBezTo>
                    <a:cubicBezTo>
                      <a:pt x="244" y="35"/>
                      <a:pt x="245" y="36"/>
                      <a:pt x="245" y="36"/>
                    </a:cubicBezTo>
                    <a:close/>
                  </a:path>
                </a:pathLst>
              </a:custGeom>
              <a:solidFill>
                <a:srgbClr val="4564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800">
                  <a:solidFill>
                    <a:srgbClr val="000000"/>
                  </a:solidFill>
                  <a:latin typeface="FrutigerNext LT Medium"/>
                  <a:ea typeface="华文细黑"/>
                </a:endParaRPr>
              </a:p>
            </p:txBody>
          </p:sp>
          <p:sp>
            <p:nvSpPr>
              <p:cNvPr id="227" name="Freeform 16"/>
              <p:cNvSpPr>
                <a:spLocks noChangeAspect="1"/>
              </p:cNvSpPr>
              <p:nvPr/>
            </p:nvSpPr>
            <p:spPr bwMode="auto">
              <a:xfrm>
                <a:off x="4218" y="2533"/>
                <a:ext cx="92" cy="66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41" y="0"/>
                  </a:cxn>
                  <a:cxn ang="0">
                    <a:pos x="46" y="7"/>
                  </a:cxn>
                  <a:cxn ang="0">
                    <a:pos x="8" y="33"/>
                  </a:cxn>
                  <a:cxn ang="0">
                    <a:pos x="0" y="23"/>
                  </a:cxn>
                </a:cxnLst>
                <a:rect l="0" t="0" r="r" b="b"/>
                <a:pathLst>
                  <a:path w="46" h="33">
                    <a:moveTo>
                      <a:pt x="0" y="23"/>
                    </a:moveTo>
                    <a:cubicBezTo>
                      <a:pt x="0" y="23"/>
                      <a:pt x="37" y="2"/>
                      <a:pt x="41" y="0"/>
                    </a:cubicBezTo>
                    <a:cubicBezTo>
                      <a:pt x="45" y="2"/>
                      <a:pt x="46" y="4"/>
                      <a:pt x="46" y="7"/>
                    </a:cubicBezTo>
                    <a:cubicBezTo>
                      <a:pt x="8" y="33"/>
                      <a:pt x="8" y="33"/>
                      <a:pt x="8" y="33"/>
                    </a:cubicBez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5D769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800">
                  <a:solidFill>
                    <a:srgbClr val="000000"/>
                  </a:solidFill>
                  <a:latin typeface="FrutigerNext LT Medium"/>
                  <a:ea typeface="华文细黑"/>
                </a:endParaRPr>
              </a:p>
            </p:txBody>
          </p:sp>
          <p:sp>
            <p:nvSpPr>
              <p:cNvPr id="228" name="Freeform 17"/>
              <p:cNvSpPr>
                <a:spLocks noChangeAspect="1"/>
              </p:cNvSpPr>
              <p:nvPr/>
            </p:nvSpPr>
            <p:spPr bwMode="auto">
              <a:xfrm>
                <a:off x="3814" y="2503"/>
                <a:ext cx="426" cy="478"/>
              </a:xfrm>
              <a:custGeom>
                <a:avLst/>
                <a:gdLst/>
                <a:ahLst/>
                <a:cxnLst>
                  <a:cxn ang="0">
                    <a:pos x="207" y="37"/>
                  </a:cxn>
                  <a:cxn ang="0">
                    <a:pos x="8" y="1"/>
                  </a:cxn>
                  <a:cxn ang="0">
                    <a:pos x="0" y="6"/>
                  </a:cxn>
                  <a:cxn ang="0">
                    <a:pos x="0" y="180"/>
                  </a:cxn>
                  <a:cxn ang="0">
                    <a:pos x="7" y="194"/>
                  </a:cxn>
                  <a:cxn ang="0">
                    <a:pos x="200" y="236"/>
                  </a:cxn>
                  <a:cxn ang="0">
                    <a:pos x="212" y="228"/>
                  </a:cxn>
                  <a:cxn ang="0">
                    <a:pos x="212" y="47"/>
                  </a:cxn>
                  <a:cxn ang="0">
                    <a:pos x="207" y="37"/>
                  </a:cxn>
                </a:cxnLst>
                <a:rect l="0" t="0" r="r" b="b"/>
                <a:pathLst>
                  <a:path w="213" h="239">
                    <a:moveTo>
                      <a:pt x="207" y="37"/>
                    </a:moveTo>
                    <a:cubicBezTo>
                      <a:pt x="92" y="17"/>
                      <a:pt x="17" y="3"/>
                      <a:pt x="8" y="1"/>
                    </a:cubicBezTo>
                    <a:cubicBezTo>
                      <a:pt x="1" y="0"/>
                      <a:pt x="0" y="6"/>
                      <a:pt x="0" y="6"/>
                    </a:cubicBezTo>
                    <a:cubicBezTo>
                      <a:pt x="0" y="6"/>
                      <a:pt x="0" y="168"/>
                      <a:pt x="0" y="180"/>
                    </a:cubicBezTo>
                    <a:cubicBezTo>
                      <a:pt x="0" y="192"/>
                      <a:pt x="2" y="192"/>
                      <a:pt x="7" y="194"/>
                    </a:cubicBezTo>
                    <a:cubicBezTo>
                      <a:pt x="11" y="195"/>
                      <a:pt x="165" y="228"/>
                      <a:pt x="200" y="236"/>
                    </a:cubicBezTo>
                    <a:cubicBezTo>
                      <a:pt x="213" y="239"/>
                      <a:pt x="212" y="232"/>
                      <a:pt x="212" y="228"/>
                    </a:cubicBezTo>
                    <a:cubicBezTo>
                      <a:pt x="212" y="228"/>
                      <a:pt x="212" y="54"/>
                      <a:pt x="212" y="47"/>
                    </a:cubicBezTo>
                    <a:cubicBezTo>
                      <a:pt x="212" y="42"/>
                      <a:pt x="208" y="38"/>
                      <a:pt x="207" y="37"/>
                    </a:cubicBezTo>
                    <a:close/>
                  </a:path>
                </a:pathLst>
              </a:custGeom>
              <a:solidFill>
                <a:srgbClr val="8BA6B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800">
                  <a:solidFill>
                    <a:srgbClr val="000000"/>
                  </a:solidFill>
                  <a:latin typeface="FrutigerNext LT Medium"/>
                  <a:ea typeface="华文细黑"/>
                </a:endParaRPr>
              </a:p>
            </p:txBody>
          </p:sp>
          <p:sp>
            <p:nvSpPr>
              <p:cNvPr id="229" name="Freeform 18"/>
              <p:cNvSpPr>
                <a:spLocks noChangeAspect="1"/>
              </p:cNvSpPr>
              <p:nvPr/>
            </p:nvSpPr>
            <p:spPr bwMode="auto">
              <a:xfrm>
                <a:off x="3828" y="2517"/>
                <a:ext cx="394" cy="444"/>
              </a:xfrm>
              <a:custGeom>
                <a:avLst/>
                <a:gdLst/>
                <a:ahLst/>
                <a:cxnLst>
                  <a:cxn ang="0">
                    <a:pos x="192" y="35"/>
                  </a:cxn>
                  <a:cxn ang="0">
                    <a:pos x="6" y="1"/>
                  </a:cxn>
                  <a:cxn ang="0">
                    <a:pos x="0" y="5"/>
                  </a:cxn>
                  <a:cxn ang="0">
                    <a:pos x="0" y="167"/>
                  </a:cxn>
                  <a:cxn ang="0">
                    <a:pos x="6" y="180"/>
                  </a:cxn>
                  <a:cxn ang="0">
                    <a:pos x="187" y="220"/>
                  </a:cxn>
                  <a:cxn ang="0">
                    <a:pos x="197" y="212"/>
                  </a:cxn>
                  <a:cxn ang="0">
                    <a:pos x="197" y="44"/>
                  </a:cxn>
                  <a:cxn ang="0">
                    <a:pos x="192" y="35"/>
                  </a:cxn>
                </a:cxnLst>
                <a:rect l="0" t="0" r="r" b="b"/>
                <a:pathLst>
                  <a:path w="197" h="222">
                    <a:moveTo>
                      <a:pt x="192" y="35"/>
                    </a:moveTo>
                    <a:cubicBezTo>
                      <a:pt x="85" y="16"/>
                      <a:pt x="15" y="3"/>
                      <a:pt x="6" y="1"/>
                    </a:cubicBezTo>
                    <a:cubicBezTo>
                      <a:pt x="0" y="0"/>
                      <a:pt x="0" y="5"/>
                      <a:pt x="0" y="5"/>
                    </a:cubicBezTo>
                    <a:cubicBezTo>
                      <a:pt x="0" y="5"/>
                      <a:pt x="0" y="155"/>
                      <a:pt x="0" y="167"/>
                    </a:cubicBezTo>
                    <a:cubicBezTo>
                      <a:pt x="0" y="178"/>
                      <a:pt x="1" y="178"/>
                      <a:pt x="6" y="180"/>
                    </a:cubicBezTo>
                    <a:cubicBezTo>
                      <a:pt x="9" y="181"/>
                      <a:pt x="154" y="212"/>
                      <a:pt x="187" y="220"/>
                    </a:cubicBezTo>
                    <a:cubicBezTo>
                      <a:pt x="197" y="222"/>
                      <a:pt x="196" y="215"/>
                      <a:pt x="197" y="212"/>
                    </a:cubicBezTo>
                    <a:cubicBezTo>
                      <a:pt x="197" y="212"/>
                      <a:pt x="197" y="50"/>
                      <a:pt x="197" y="44"/>
                    </a:cubicBezTo>
                    <a:cubicBezTo>
                      <a:pt x="197" y="39"/>
                      <a:pt x="196" y="35"/>
                      <a:pt x="192" y="35"/>
                    </a:cubicBezTo>
                    <a:close/>
                  </a:path>
                </a:pathLst>
              </a:custGeom>
              <a:solidFill>
                <a:srgbClr val="5D769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800">
                  <a:solidFill>
                    <a:srgbClr val="000000"/>
                  </a:solidFill>
                  <a:latin typeface="FrutigerNext LT Medium"/>
                  <a:ea typeface="华文细黑"/>
                </a:endParaRPr>
              </a:p>
            </p:txBody>
          </p:sp>
          <p:sp>
            <p:nvSpPr>
              <p:cNvPr id="230" name="Freeform 19"/>
              <p:cNvSpPr>
                <a:spLocks noChangeAspect="1" noEditPoints="1"/>
              </p:cNvSpPr>
              <p:nvPr/>
            </p:nvSpPr>
            <p:spPr bwMode="auto">
              <a:xfrm>
                <a:off x="3826" y="2517"/>
                <a:ext cx="398" cy="442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0" y="5"/>
                  </a:cxn>
                  <a:cxn ang="0">
                    <a:pos x="0" y="167"/>
                  </a:cxn>
                  <a:cxn ang="0">
                    <a:pos x="7" y="181"/>
                  </a:cxn>
                  <a:cxn ang="0">
                    <a:pos x="73" y="195"/>
                  </a:cxn>
                  <a:cxn ang="0">
                    <a:pos x="188" y="220"/>
                  </a:cxn>
                  <a:cxn ang="0">
                    <a:pos x="195" y="220"/>
                  </a:cxn>
                  <a:cxn ang="0">
                    <a:pos x="198" y="212"/>
                  </a:cxn>
                  <a:cxn ang="0">
                    <a:pos x="198" y="44"/>
                  </a:cxn>
                  <a:cxn ang="0">
                    <a:pos x="193" y="34"/>
                  </a:cxn>
                  <a:cxn ang="0">
                    <a:pos x="193" y="34"/>
                  </a:cxn>
                  <a:cxn ang="0">
                    <a:pos x="7" y="0"/>
                  </a:cxn>
                  <a:cxn ang="0">
                    <a:pos x="2" y="1"/>
                  </a:cxn>
                  <a:cxn ang="0">
                    <a:pos x="188" y="219"/>
                  </a:cxn>
                  <a:cxn ang="0">
                    <a:pos x="73" y="194"/>
                  </a:cxn>
                  <a:cxn ang="0">
                    <a:pos x="8" y="179"/>
                  </a:cxn>
                  <a:cxn ang="0">
                    <a:pos x="1" y="167"/>
                  </a:cxn>
                  <a:cxn ang="0">
                    <a:pos x="1" y="5"/>
                  </a:cxn>
                  <a:cxn ang="0">
                    <a:pos x="3" y="2"/>
                  </a:cxn>
                  <a:cxn ang="0">
                    <a:pos x="7" y="2"/>
                  </a:cxn>
                  <a:cxn ang="0">
                    <a:pos x="193" y="35"/>
                  </a:cxn>
                  <a:cxn ang="0">
                    <a:pos x="197" y="44"/>
                  </a:cxn>
                  <a:cxn ang="0">
                    <a:pos x="197" y="212"/>
                  </a:cxn>
                  <a:cxn ang="0">
                    <a:pos x="195" y="218"/>
                  </a:cxn>
                  <a:cxn ang="0">
                    <a:pos x="188" y="219"/>
                  </a:cxn>
                </a:cxnLst>
                <a:rect l="0" t="0" r="r" b="b"/>
                <a:pathLst>
                  <a:path w="199" h="221">
                    <a:moveTo>
                      <a:pt x="2" y="1"/>
                    </a:moveTo>
                    <a:cubicBezTo>
                      <a:pt x="0" y="2"/>
                      <a:pt x="0" y="5"/>
                      <a:pt x="0" y="5"/>
                    </a:cubicBezTo>
                    <a:cubicBezTo>
                      <a:pt x="0" y="5"/>
                      <a:pt x="0" y="167"/>
                      <a:pt x="0" y="167"/>
                    </a:cubicBezTo>
                    <a:cubicBezTo>
                      <a:pt x="0" y="178"/>
                      <a:pt x="1" y="179"/>
                      <a:pt x="7" y="181"/>
                    </a:cubicBezTo>
                    <a:cubicBezTo>
                      <a:pt x="8" y="181"/>
                      <a:pt x="33" y="186"/>
                      <a:pt x="73" y="195"/>
                    </a:cubicBezTo>
                    <a:cubicBezTo>
                      <a:pt x="188" y="220"/>
                      <a:pt x="188" y="220"/>
                      <a:pt x="188" y="220"/>
                    </a:cubicBezTo>
                    <a:cubicBezTo>
                      <a:pt x="190" y="221"/>
                      <a:pt x="194" y="221"/>
                      <a:pt x="195" y="220"/>
                    </a:cubicBezTo>
                    <a:cubicBezTo>
                      <a:pt x="199" y="217"/>
                      <a:pt x="198" y="212"/>
                      <a:pt x="198" y="212"/>
                    </a:cubicBezTo>
                    <a:cubicBezTo>
                      <a:pt x="198" y="212"/>
                      <a:pt x="198" y="44"/>
                      <a:pt x="198" y="44"/>
                    </a:cubicBezTo>
                    <a:cubicBezTo>
                      <a:pt x="198" y="39"/>
                      <a:pt x="198" y="35"/>
                      <a:pt x="193" y="34"/>
                    </a:cubicBezTo>
                    <a:cubicBezTo>
                      <a:pt x="193" y="34"/>
                      <a:pt x="193" y="34"/>
                      <a:pt x="193" y="34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5" y="0"/>
                      <a:pt x="3" y="0"/>
                      <a:pt x="2" y="1"/>
                    </a:cubicBezTo>
                    <a:close/>
                    <a:moveTo>
                      <a:pt x="188" y="219"/>
                    </a:moveTo>
                    <a:cubicBezTo>
                      <a:pt x="188" y="219"/>
                      <a:pt x="73" y="194"/>
                      <a:pt x="73" y="194"/>
                    </a:cubicBezTo>
                    <a:cubicBezTo>
                      <a:pt x="39" y="186"/>
                      <a:pt x="9" y="180"/>
                      <a:pt x="8" y="179"/>
                    </a:cubicBezTo>
                    <a:cubicBezTo>
                      <a:pt x="3" y="178"/>
                      <a:pt x="1" y="177"/>
                      <a:pt x="1" y="167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1" y="5"/>
                      <a:pt x="1" y="3"/>
                      <a:pt x="3" y="2"/>
                    </a:cubicBezTo>
                    <a:cubicBezTo>
                      <a:pt x="4" y="1"/>
                      <a:pt x="5" y="1"/>
                      <a:pt x="7" y="2"/>
                    </a:cubicBezTo>
                    <a:cubicBezTo>
                      <a:pt x="193" y="35"/>
                      <a:pt x="193" y="35"/>
                      <a:pt x="193" y="35"/>
                    </a:cubicBezTo>
                    <a:cubicBezTo>
                      <a:pt x="196" y="36"/>
                      <a:pt x="197" y="39"/>
                      <a:pt x="197" y="44"/>
                    </a:cubicBezTo>
                    <a:cubicBezTo>
                      <a:pt x="197" y="212"/>
                      <a:pt x="197" y="212"/>
                      <a:pt x="197" y="212"/>
                    </a:cubicBezTo>
                    <a:cubicBezTo>
                      <a:pt x="197" y="211"/>
                      <a:pt x="197" y="217"/>
                      <a:pt x="195" y="218"/>
                    </a:cubicBezTo>
                    <a:cubicBezTo>
                      <a:pt x="193" y="219"/>
                      <a:pt x="190" y="219"/>
                      <a:pt x="188" y="219"/>
                    </a:cubicBezTo>
                    <a:close/>
                  </a:path>
                </a:pathLst>
              </a:custGeom>
              <a:solidFill>
                <a:srgbClr val="2B4F7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800">
                  <a:solidFill>
                    <a:srgbClr val="000000"/>
                  </a:solidFill>
                  <a:latin typeface="FrutigerNext LT Medium"/>
                  <a:ea typeface="华文细黑"/>
                </a:endParaRPr>
              </a:p>
            </p:txBody>
          </p:sp>
          <p:sp>
            <p:nvSpPr>
              <p:cNvPr id="231" name="Freeform 20"/>
              <p:cNvSpPr>
                <a:spLocks noChangeAspect="1" noEditPoints="1"/>
              </p:cNvSpPr>
              <p:nvPr/>
            </p:nvSpPr>
            <p:spPr bwMode="auto">
              <a:xfrm>
                <a:off x="3852" y="2587"/>
                <a:ext cx="358" cy="332"/>
              </a:xfrm>
              <a:custGeom>
                <a:avLst/>
                <a:gdLst/>
                <a:ahLst/>
                <a:cxnLst>
                  <a:cxn ang="0">
                    <a:pos x="133" y="85"/>
                  </a:cxn>
                  <a:cxn ang="0">
                    <a:pos x="124" y="122"/>
                  </a:cxn>
                  <a:cxn ang="0">
                    <a:pos x="148" y="89"/>
                  </a:cxn>
                  <a:cxn ang="0">
                    <a:pos x="124" y="46"/>
                  </a:cxn>
                  <a:cxn ang="0">
                    <a:pos x="103" y="79"/>
                  </a:cxn>
                  <a:cxn ang="0">
                    <a:pos x="100" y="93"/>
                  </a:cxn>
                  <a:cxn ang="0">
                    <a:pos x="118" y="83"/>
                  </a:cxn>
                  <a:cxn ang="0">
                    <a:pos x="113" y="55"/>
                  </a:cxn>
                  <a:cxn ang="0">
                    <a:pos x="73" y="36"/>
                  </a:cxn>
                  <a:cxn ang="0">
                    <a:pos x="35" y="5"/>
                  </a:cxn>
                  <a:cxn ang="0">
                    <a:pos x="0" y="16"/>
                  </a:cxn>
                  <a:cxn ang="0">
                    <a:pos x="1" y="20"/>
                  </a:cxn>
                  <a:cxn ang="0">
                    <a:pos x="52" y="37"/>
                  </a:cxn>
                  <a:cxn ang="0">
                    <a:pos x="44" y="44"/>
                  </a:cxn>
                  <a:cxn ang="0">
                    <a:pos x="44" y="60"/>
                  </a:cxn>
                  <a:cxn ang="0">
                    <a:pos x="0" y="60"/>
                  </a:cxn>
                  <a:cxn ang="0">
                    <a:pos x="1" y="65"/>
                  </a:cxn>
                  <a:cxn ang="0">
                    <a:pos x="52" y="82"/>
                  </a:cxn>
                  <a:cxn ang="0">
                    <a:pos x="44" y="88"/>
                  </a:cxn>
                  <a:cxn ang="0">
                    <a:pos x="44" y="104"/>
                  </a:cxn>
                  <a:cxn ang="0">
                    <a:pos x="0" y="105"/>
                  </a:cxn>
                  <a:cxn ang="0">
                    <a:pos x="1" y="110"/>
                  </a:cxn>
                  <a:cxn ang="0">
                    <a:pos x="52" y="127"/>
                  </a:cxn>
                  <a:cxn ang="0">
                    <a:pos x="43" y="148"/>
                  </a:cxn>
                  <a:cxn ang="0">
                    <a:pos x="50" y="98"/>
                  </a:cxn>
                  <a:cxn ang="0">
                    <a:pos x="73" y="80"/>
                  </a:cxn>
                  <a:cxn ang="0">
                    <a:pos x="73" y="36"/>
                  </a:cxn>
                  <a:cxn ang="0">
                    <a:pos x="75" y="38"/>
                  </a:cxn>
                  <a:cxn ang="0">
                    <a:pos x="75" y="124"/>
                  </a:cxn>
                  <a:cxn ang="0">
                    <a:pos x="87" y="156"/>
                  </a:cxn>
                  <a:cxn ang="0">
                    <a:pos x="75" y="8"/>
                  </a:cxn>
                  <a:cxn ang="0">
                    <a:pos x="161" y="16"/>
                  </a:cxn>
                  <a:cxn ang="0">
                    <a:pos x="163" y="92"/>
                  </a:cxn>
                  <a:cxn ang="0">
                    <a:pos x="149" y="151"/>
                  </a:cxn>
                  <a:cxn ang="0">
                    <a:pos x="179" y="95"/>
                  </a:cxn>
                  <a:cxn ang="0">
                    <a:pos x="161" y="16"/>
                  </a:cxn>
                </a:cxnLst>
                <a:rect l="0" t="0" r="r" b="b"/>
                <a:pathLst>
                  <a:path w="179" h="166">
                    <a:moveTo>
                      <a:pt x="124" y="46"/>
                    </a:moveTo>
                    <a:cubicBezTo>
                      <a:pt x="130" y="58"/>
                      <a:pt x="133" y="72"/>
                      <a:pt x="133" y="85"/>
                    </a:cubicBezTo>
                    <a:cubicBezTo>
                      <a:pt x="133" y="85"/>
                      <a:pt x="133" y="85"/>
                      <a:pt x="133" y="85"/>
                    </a:cubicBezTo>
                    <a:cubicBezTo>
                      <a:pt x="133" y="99"/>
                      <a:pt x="130" y="111"/>
                      <a:pt x="124" y="122"/>
                    </a:cubicBezTo>
                    <a:cubicBezTo>
                      <a:pt x="125" y="123"/>
                      <a:pt x="135" y="134"/>
                      <a:pt x="137" y="137"/>
                    </a:cubicBezTo>
                    <a:cubicBezTo>
                      <a:pt x="144" y="124"/>
                      <a:pt x="148" y="107"/>
                      <a:pt x="148" y="89"/>
                    </a:cubicBezTo>
                    <a:cubicBezTo>
                      <a:pt x="148" y="71"/>
                      <a:pt x="144" y="53"/>
                      <a:pt x="137" y="36"/>
                    </a:cubicBezTo>
                    <a:cubicBezTo>
                      <a:pt x="134" y="38"/>
                      <a:pt x="126" y="45"/>
                      <a:pt x="124" y="46"/>
                    </a:cubicBezTo>
                    <a:close/>
                    <a:moveTo>
                      <a:pt x="101" y="65"/>
                    </a:moveTo>
                    <a:cubicBezTo>
                      <a:pt x="102" y="70"/>
                      <a:pt x="103" y="75"/>
                      <a:pt x="103" y="79"/>
                    </a:cubicBezTo>
                    <a:cubicBezTo>
                      <a:pt x="103" y="79"/>
                      <a:pt x="103" y="79"/>
                      <a:pt x="103" y="79"/>
                    </a:cubicBezTo>
                    <a:cubicBezTo>
                      <a:pt x="103" y="84"/>
                      <a:pt x="102" y="89"/>
                      <a:pt x="100" y="93"/>
                    </a:cubicBezTo>
                    <a:cubicBezTo>
                      <a:pt x="101" y="94"/>
                      <a:pt x="110" y="105"/>
                      <a:pt x="113" y="108"/>
                    </a:cubicBezTo>
                    <a:cubicBezTo>
                      <a:pt x="116" y="101"/>
                      <a:pt x="118" y="92"/>
                      <a:pt x="118" y="83"/>
                    </a:cubicBezTo>
                    <a:cubicBezTo>
                      <a:pt x="118" y="83"/>
                      <a:pt x="118" y="83"/>
                      <a:pt x="118" y="83"/>
                    </a:cubicBezTo>
                    <a:cubicBezTo>
                      <a:pt x="118" y="74"/>
                      <a:pt x="116" y="64"/>
                      <a:pt x="113" y="55"/>
                    </a:cubicBezTo>
                    <a:cubicBezTo>
                      <a:pt x="110" y="57"/>
                      <a:pt x="102" y="64"/>
                      <a:pt x="101" y="65"/>
                    </a:cubicBezTo>
                    <a:close/>
                    <a:moveTo>
                      <a:pt x="73" y="36"/>
                    </a:moveTo>
                    <a:cubicBezTo>
                      <a:pt x="67" y="28"/>
                      <a:pt x="44" y="2"/>
                      <a:pt x="43" y="0"/>
                    </a:cubicBezTo>
                    <a:cubicBezTo>
                      <a:pt x="41" y="1"/>
                      <a:pt x="37" y="4"/>
                      <a:pt x="35" y="5"/>
                    </a:cubicBezTo>
                    <a:cubicBezTo>
                      <a:pt x="37" y="7"/>
                      <a:pt x="54" y="26"/>
                      <a:pt x="54" y="26"/>
                    </a:cubicBezTo>
                    <a:cubicBezTo>
                      <a:pt x="54" y="26"/>
                      <a:pt x="4" y="16"/>
                      <a:pt x="0" y="16"/>
                    </a:cubicBezTo>
                    <a:cubicBezTo>
                      <a:pt x="0" y="17"/>
                      <a:pt x="1" y="19"/>
                      <a:pt x="1" y="20"/>
                    </a:cubicBezTo>
                    <a:cubicBezTo>
                      <a:pt x="1" y="20"/>
                      <a:pt x="1" y="20"/>
                      <a:pt x="1" y="20"/>
                    </a:cubicBezTo>
                    <a:cubicBezTo>
                      <a:pt x="1" y="23"/>
                      <a:pt x="0" y="25"/>
                      <a:pt x="0" y="27"/>
                    </a:cubicBezTo>
                    <a:cubicBezTo>
                      <a:pt x="2" y="27"/>
                      <a:pt x="52" y="37"/>
                      <a:pt x="52" y="37"/>
                    </a:cubicBezTo>
                    <a:cubicBezTo>
                      <a:pt x="50" y="39"/>
                      <a:pt x="50" y="39"/>
                      <a:pt x="50" y="39"/>
                    </a:cubicBezTo>
                    <a:cubicBezTo>
                      <a:pt x="50" y="39"/>
                      <a:pt x="44" y="44"/>
                      <a:pt x="44" y="44"/>
                    </a:cubicBezTo>
                    <a:cubicBezTo>
                      <a:pt x="44" y="44"/>
                      <a:pt x="37" y="48"/>
                      <a:pt x="35" y="50"/>
                    </a:cubicBezTo>
                    <a:cubicBezTo>
                      <a:pt x="37" y="52"/>
                      <a:pt x="44" y="60"/>
                      <a:pt x="44" y="60"/>
                    </a:cubicBezTo>
                    <a:cubicBezTo>
                      <a:pt x="54" y="71"/>
                      <a:pt x="54" y="71"/>
                      <a:pt x="54" y="71"/>
                    </a:cubicBezTo>
                    <a:cubicBezTo>
                      <a:pt x="54" y="71"/>
                      <a:pt x="4" y="61"/>
                      <a:pt x="0" y="60"/>
                    </a:cubicBezTo>
                    <a:cubicBezTo>
                      <a:pt x="0" y="62"/>
                      <a:pt x="1" y="64"/>
                      <a:pt x="1" y="65"/>
                    </a:cubicBezTo>
                    <a:cubicBezTo>
                      <a:pt x="1" y="65"/>
                      <a:pt x="1" y="65"/>
                      <a:pt x="1" y="65"/>
                    </a:cubicBezTo>
                    <a:cubicBezTo>
                      <a:pt x="1" y="67"/>
                      <a:pt x="0" y="69"/>
                      <a:pt x="0" y="71"/>
                    </a:cubicBezTo>
                    <a:cubicBezTo>
                      <a:pt x="2" y="72"/>
                      <a:pt x="52" y="82"/>
                      <a:pt x="52" y="82"/>
                    </a:cubicBezTo>
                    <a:cubicBezTo>
                      <a:pt x="50" y="84"/>
                      <a:pt x="50" y="84"/>
                      <a:pt x="50" y="84"/>
                    </a:cubicBezTo>
                    <a:cubicBezTo>
                      <a:pt x="50" y="84"/>
                      <a:pt x="44" y="88"/>
                      <a:pt x="44" y="88"/>
                    </a:cubicBezTo>
                    <a:cubicBezTo>
                      <a:pt x="44" y="88"/>
                      <a:pt x="37" y="93"/>
                      <a:pt x="35" y="95"/>
                    </a:cubicBezTo>
                    <a:cubicBezTo>
                      <a:pt x="37" y="96"/>
                      <a:pt x="44" y="104"/>
                      <a:pt x="44" y="104"/>
                    </a:cubicBezTo>
                    <a:cubicBezTo>
                      <a:pt x="54" y="116"/>
                      <a:pt x="54" y="116"/>
                      <a:pt x="54" y="116"/>
                    </a:cubicBezTo>
                    <a:cubicBezTo>
                      <a:pt x="54" y="116"/>
                      <a:pt x="4" y="106"/>
                      <a:pt x="0" y="105"/>
                    </a:cubicBezTo>
                    <a:cubicBezTo>
                      <a:pt x="0" y="107"/>
                      <a:pt x="1" y="108"/>
                      <a:pt x="1" y="110"/>
                    </a:cubicBezTo>
                    <a:cubicBezTo>
                      <a:pt x="1" y="110"/>
                      <a:pt x="1" y="110"/>
                      <a:pt x="1" y="110"/>
                    </a:cubicBezTo>
                    <a:cubicBezTo>
                      <a:pt x="1" y="112"/>
                      <a:pt x="0" y="114"/>
                      <a:pt x="0" y="116"/>
                    </a:cubicBezTo>
                    <a:cubicBezTo>
                      <a:pt x="2" y="117"/>
                      <a:pt x="52" y="127"/>
                      <a:pt x="52" y="127"/>
                    </a:cubicBezTo>
                    <a:cubicBezTo>
                      <a:pt x="52" y="127"/>
                      <a:pt x="38" y="138"/>
                      <a:pt x="35" y="139"/>
                    </a:cubicBezTo>
                    <a:cubicBezTo>
                      <a:pt x="37" y="141"/>
                      <a:pt x="42" y="147"/>
                      <a:pt x="43" y="148"/>
                    </a:cubicBezTo>
                    <a:cubicBezTo>
                      <a:pt x="45" y="147"/>
                      <a:pt x="67" y="130"/>
                      <a:pt x="73" y="125"/>
                    </a:cubicBezTo>
                    <a:cubicBezTo>
                      <a:pt x="50" y="98"/>
                      <a:pt x="50" y="98"/>
                      <a:pt x="50" y="98"/>
                    </a:cubicBezTo>
                    <a:cubicBezTo>
                      <a:pt x="73" y="81"/>
                      <a:pt x="73" y="81"/>
                      <a:pt x="73" y="81"/>
                    </a:cubicBezTo>
                    <a:cubicBezTo>
                      <a:pt x="73" y="80"/>
                      <a:pt x="73" y="80"/>
                      <a:pt x="73" y="80"/>
                    </a:cubicBezTo>
                    <a:cubicBezTo>
                      <a:pt x="50" y="53"/>
                      <a:pt x="50" y="53"/>
                      <a:pt x="50" y="53"/>
                    </a:cubicBezTo>
                    <a:cubicBezTo>
                      <a:pt x="73" y="36"/>
                      <a:pt x="73" y="36"/>
                      <a:pt x="73" y="36"/>
                    </a:cubicBezTo>
                    <a:close/>
                    <a:moveTo>
                      <a:pt x="75" y="37"/>
                    </a:moveTo>
                    <a:cubicBezTo>
                      <a:pt x="75" y="38"/>
                      <a:pt x="75" y="38"/>
                      <a:pt x="75" y="38"/>
                    </a:cubicBezTo>
                    <a:cubicBezTo>
                      <a:pt x="75" y="124"/>
                      <a:pt x="75" y="124"/>
                      <a:pt x="75" y="124"/>
                    </a:cubicBezTo>
                    <a:cubicBezTo>
                      <a:pt x="75" y="124"/>
                      <a:pt x="75" y="124"/>
                      <a:pt x="75" y="124"/>
                    </a:cubicBezTo>
                    <a:cubicBezTo>
                      <a:pt x="75" y="127"/>
                      <a:pt x="75" y="151"/>
                      <a:pt x="75" y="154"/>
                    </a:cubicBezTo>
                    <a:cubicBezTo>
                      <a:pt x="77" y="154"/>
                      <a:pt x="84" y="155"/>
                      <a:pt x="87" y="156"/>
                    </a:cubicBezTo>
                    <a:cubicBezTo>
                      <a:pt x="87" y="10"/>
                      <a:pt x="87" y="10"/>
                      <a:pt x="87" y="10"/>
                    </a:cubicBezTo>
                    <a:cubicBezTo>
                      <a:pt x="85" y="10"/>
                      <a:pt x="78" y="8"/>
                      <a:pt x="75" y="8"/>
                    </a:cubicBezTo>
                    <a:cubicBezTo>
                      <a:pt x="75" y="11"/>
                      <a:pt x="75" y="34"/>
                      <a:pt x="75" y="37"/>
                    </a:cubicBezTo>
                    <a:close/>
                    <a:moveTo>
                      <a:pt x="161" y="16"/>
                    </a:moveTo>
                    <a:cubicBezTo>
                      <a:pt x="159" y="18"/>
                      <a:pt x="150" y="25"/>
                      <a:pt x="149" y="26"/>
                    </a:cubicBezTo>
                    <a:cubicBezTo>
                      <a:pt x="158" y="47"/>
                      <a:pt x="163" y="69"/>
                      <a:pt x="163" y="92"/>
                    </a:cubicBezTo>
                    <a:cubicBezTo>
                      <a:pt x="163" y="92"/>
                      <a:pt x="163" y="92"/>
                      <a:pt x="163" y="92"/>
                    </a:cubicBezTo>
                    <a:cubicBezTo>
                      <a:pt x="163" y="114"/>
                      <a:pt x="158" y="135"/>
                      <a:pt x="149" y="151"/>
                    </a:cubicBezTo>
                    <a:cubicBezTo>
                      <a:pt x="150" y="152"/>
                      <a:pt x="159" y="164"/>
                      <a:pt x="161" y="166"/>
                    </a:cubicBezTo>
                    <a:cubicBezTo>
                      <a:pt x="172" y="147"/>
                      <a:pt x="179" y="122"/>
                      <a:pt x="179" y="95"/>
                    </a:cubicBezTo>
                    <a:cubicBezTo>
                      <a:pt x="179" y="95"/>
                      <a:pt x="179" y="95"/>
                      <a:pt x="179" y="95"/>
                    </a:cubicBezTo>
                    <a:cubicBezTo>
                      <a:pt x="179" y="68"/>
                      <a:pt x="172" y="41"/>
                      <a:pt x="161" y="16"/>
                    </a:cubicBezTo>
                    <a:close/>
                  </a:path>
                </a:pathLst>
              </a:custGeom>
              <a:solidFill>
                <a:srgbClr val="0B3C6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800">
                  <a:solidFill>
                    <a:srgbClr val="000000"/>
                  </a:solidFill>
                  <a:latin typeface="FrutigerNext LT Medium"/>
                  <a:ea typeface="华文细黑"/>
                </a:endParaRPr>
              </a:p>
            </p:txBody>
          </p:sp>
          <p:sp>
            <p:nvSpPr>
              <p:cNvPr id="232" name="Freeform 21"/>
              <p:cNvSpPr>
                <a:spLocks noChangeAspect="1" noEditPoints="1"/>
              </p:cNvSpPr>
              <p:nvPr/>
            </p:nvSpPr>
            <p:spPr bwMode="auto">
              <a:xfrm>
                <a:off x="3842" y="2577"/>
                <a:ext cx="358" cy="334"/>
              </a:xfrm>
              <a:custGeom>
                <a:avLst/>
                <a:gdLst/>
                <a:ahLst/>
                <a:cxnLst>
                  <a:cxn ang="0">
                    <a:pos x="133" y="86"/>
                  </a:cxn>
                  <a:cxn ang="0">
                    <a:pos x="125" y="122"/>
                  </a:cxn>
                  <a:cxn ang="0">
                    <a:pos x="149" y="90"/>
                  </a:cxn>
                  <a:cxn ang="0">
                    <a:pos x="125" y="46"/>
                  </a:cxn>
                  <a:cxn ang="0">
                    <a:pos x="103" y="80"/>
                  </a:cxn>
                  <a:cxn ang="0">
                    <a:pos x="101" y="93"/>
                  </a:cxn>
                  <a:cxn ang="0">
                    <a:pos x="119" y="84"/>
                  </a:cxn>
                  <a:cxn ang="0">
                    <a:pos x="113" y="56"/>
                  </a:cxn>
                  <a:cxn ang="0">
                    <a:pos x="74" y="36"/>
                  </a:cxn>
                  <a:cxn ang="0">
                    <a:pos x="36" y="6"/>
                  </a:cxn>
                  <a:cxn ang="0">
                    <a:pos x="1" y="16"/>
                  </a:cxn>
                  <a:cxn ang="0">
                    <a:pos x="1" y="21"/>
                  </a:cxn>
                  <a:cxn ang="0">
                    <a:pos x="53" y="38"/>
                  </a:cxn>
                  <a:cxn ang="0">
                    <a:pos x="44" y="44"/>
                  </a:cxn>
                  <a:cxn ang="0">
                    <a:pos x="44" y="60"/>
                  </a:cxn>
                  <a:cxn ang="0">
                    <a:pos x="1" y="61"/>
                  </a:cxn>
                  <a:cxn ang="0">
                    <a:pos x="1" y="66"/>
                  </a:cxn>
                  <a:cxn ang="0">
                    <a:pos x="53" y="83"/>
                  </a:cxn>
                  <a:cxn ang="0">
                    <a:pos x="44" y="89"/>
                  </a:cxn>
                  <a:cxn ang="0">
                    <a:pos x="44" y="105"/>
                  </a:cxn>
                  <a:cxn ang="0">
                    <a:pos x="1" y="105"/>
                  </a:cxn>
                  <a:cxn ang="0">
                    <a:pos x="1" y="110"/>
                  </a:cxn>
                  <a:cxn ang="0">
                    <a:pos x="53" y="127"/>
                  </a:cxn>
                  <a:cxn ang="0">
                    <a:pos x="43" y="149"/>
                  </a:cxn>
                  <a:cxn ang="0">
                    <a:pos x="51" y="99"/>
                  </a:cxn>
                  <a:cxn ang="0">
                    <a:pos x="74" y="81"/>
                  </a:cxn>
                  <a:cxn ang="0">
                    <a:pos x="73" y="37"/>
                  </a:cxn>
                  <a:cxn ang="0">
                    <a:pos x="76" y="38"/>
                  </a:cxn>
                  <a:cxn ang="0">
                    <a:pos x="76" y="124"/>
                  </a:cxn>
                  <a:cxn ang="0">
                    <a:pos x="76" y="154"/>
                  </a:cxn>
                  <a:cxn ang="0">
                    <a:pos x="87" y="10"/>
                  </a:cxn>
                  <a:cxn ang="0">
                    <a:pos x="76" y="38"/>
                  </a:cxn>
                  <a:cxn ang="0">
                    <a:pos x="149" y="27"/>
                  </a:cxn>
                  <a:cxn ang="0">
                    <a:pos x="164" y="92"/>
                  </a:cxn>
                  <a:cxn ang="0">
                    <a:pos x="162" y="167"/>
                  </a:cxn>
                  <a:cxn ang="0">
                    <a:pos x="179" y="96"/>
                  </a:cxn>
                </a:cxnLst>
                <a:rect l="0" t="0" r="r" b="b"/>
                <a:pathLst>
                  <a:path w="179" h="167">
                    <a:moveTo>
                      <a:pt x="125" y="46"/>
                    </a:moveTo>
                    <a:cubicBezTo>
                      <a:pt x="130" y="59"/>
                      <a:pt x="133" y="72"/>
                      <a:pt x="133" y="86"/>
                    </a:cubicBezTo>
                    <a:cubicBezTo>
                      <a:pt x="133" y="86"/>
                      <a:pt x="133" y="86"/>
                      <a:pt x="133" y="86"/>
                    </a:cubicBezTo>
                    <a:cubicBezTo>
                      <a:pt x="133" y="99"/>
                      <a:pt x="130" y="112"/>
                      <a:pt x="125" y="122"/>
                    </a:cubicBezTo>
                    <a:cubicBezTo>
                      <a:pt x="126" y="123"/>
                      <a:pt x="135" y="135"/>
                      <a:pt x="137" y="138"/>
                    </a:cubicBezTo>
                    <a:cubicBezTo>
                      <a:pt x="145" y="124"/>
                      <a:pt x="149" y="108"/>
                      <a:pt x="149" y="90"/>
                    </a:cubicBezTo>
                    <a:cubicBezTo>
                      <a:pt x="149" y="72"/>
                      <a:pt x="145" y="53"/>
                      <a:pt x="137" y="36"/>
                    </a:cubicBezTo>
                    <a:cubicBezTo>
                      <a:pt x="135" y="38"/>
                      <a:pt x="126" y="45"/>
                      <a:pt x="125" y="46"/>
                    </a:cubicBezTo>
                    <a:close/>
                    <a:moveTo>
                      <a:pt x="101" y="66"/>
                    </a:moveTo>
                    <a:cubicBezTo>
                      <a:pt x="102" y="70"/>
                      <a:pt x="103" y="75"/>
                      <a:pt x="103" y="80"/>
                    </a:cubicBezTo>
                    <a:cubicBezTo>
                      <a:pt x="103" y="80"/>
                      <a:pt x="103" y="80"/>
                      <a:pt x="103" y="80"/>
                    </a:cubicBezTo>
                    <a:cubicBezTo>
                      <a:pt x="103" y="85"/>
                      <a:pt x="102" y="89"/>
                      <a:pt x="101" y="93"/>
                    </a:cubicBezTo>
                    <a:cubicBezTo>
                      <a:pt x="102" y="94"/>
                      <a:pt x="111" y="105"/>
                      <a:pt x="113" y="109"/>
                    </a:cubicBezTo>
                    <a:cubicBezTo>
                      <a:pt x="117" y="101"/>
                      <a:pt x="119" y="93"/>
                      <a:pt x="119" y="84"/>
                    </a:cubicBezTo>
                    <a:cubicBezTo>
                      <a:pt x="119" y="84"/>
                      <a:pt x="119" y="84"/>
                      <a:pt x="119" y="84"/>
                    </a:cubicBezTo>
                    <a:cubicBezTo>
                      <a:pt x="119" y="74"/>
                      <a:pt x="117" y="65"/>
                      <a:pt x="113" y="56"/>
                    </a:cubicBezTo>
                    <a:cubicBezTo>
                      <a:pt x="111" y="58"/>
                      <a:pt x="102" y="65"/>
                      <a:pt x="101" y="66"/>
                    </a:cubicBezTo>
                    <a:close/>
                    <a:moveTo>
                      <a:pt x="74" y="36"/>
                    </a:moveTo>
                    <a:cubicBezTo>
                      <a:pt x="67" y="29"/>
                      <a:pt x="44" y="2"/>
                      <a:pt x="43" y="0"/>
                    </a:cubicBezTo>
                    <a:cubicBezTo>
                      <a:pt x="41" y="1"/>
                      <a:pt x="38" y="4"/>
                      <a:pt x="36" y="6"/>
                    </a:cubicBezTo>
                    <a:cubicBezTo>
                      <a:pt x="38" y="8"/>
                      <a:pt x="54" y="27"/>
                      <a:pt x="54" y="27"/>
                    </a:cubicBezTo>
                    <a:cubicBezTo>
                      <a:pt x="54" y="27"/>
                      <a:pt x="4" y="17"/>
                      <a:pt x="1" y="16"/>
                    </a:cubicBezTo>
                    <a:cubicBezTo>
                      <a:pt x="1" y="18"/>
                      <a:pt x="1" y="19"/>
                      <a:pt x="1" y="21"/>
                    </a:cubicBezTo>
                    <a:cubicBezTo>
                      <a:pt x="1" y="21"/>
                      <a:pt x="1" y="21"/>
                      <a:pt x="1" y="21"/>
                    </a:cubicBezTo>
                    <a:cubicBezTo>
                      <a:pt x="1" y="23"/>
                      <a:pt x="1" y="25"/>
                      <a:pt x="0" y="27"/>
                    </a:cubicBezTo>
                    <a:cubicBezTo>
                      <a:pt x="3" y="28"/>
                      <a:pt x="53" y="38"/>
                      <a:pt x="53" y="38"/>
                    </a:cubicBezTo>
                    <a:cubicBezTo>
                      <a:pt x="50" y="40"/>
                      <a:pt x="50" y="40"/>
                      <a:pt x="50" y="40"/>
                    </a:cubicBezTo>
                    <a:cubicBezTo>
                      <a:pt x="50" y="40"/>
                      <a:pt x="44" y="44"/>
                      <a:pt x="44" y="44"/>
                    </a:cubicBezTo>
                    <a:cubicBezTo>
                      <a:pt x="44" y="44"/>
                      <a:pt x="38" y="49"/>
                      <a:pt x="36" y="50"/>
                    </a:cubicBezTo>
                    <a:cubicBezTo>
                      <a:pt x="37" y="52"/>
                      <a:pt x="44" y="60"/>
                      <a:pt x="44" y="60"/>
                    </a:cubicBezTo>
                    <a:cubicBezTo>
                      <a:pt x="54" y="72"/>
                      <a:pt x="54" y="72"/>
                      <a:pt x="54" y="72"/>
                    </a:cubicBezTo>
                    <a:cubicBezTo>
                      <a:pt x="54" y="72"/>
                      <a:pt x="4" y="62"/>
                      <a:pt x="1" y="61"/>
                    </a:cubicBezTo>
                    <a:cubicBezTo>
                      <a:pt x="1" y="62"/>
                      <a:pt x="1" y="64"/>
                      <a:pt x="1" y="66"/>
                    </a:cubicBezTo>
                    <a:cubicBezTo>
                      <a:pt x="1" y="66"/>
                      <a:pt x="1" y="66"/>
                      <a:pt x="1" y="66"/>
                    </a:cubicBezTo>
                    <a:cubicBezTo>
                      <a:pt x="1" y="68"/>
                      <a:pt x="1" y="70"/>
                      <a:pt x="0" y="72"/>
                    </a:cubicBezTo>
                    <a:cubicBezTo>
                      <a:pt x="3" y="72"/>
                      <a:pt x="53" y="83"/>
                      <a:pt x="53" y="83"/>
                    </a:cubicBezTo>
                    <a:cubicBezTo>
                      <a:pt x="50" y="85"/>
                      <a:pt x="50" y="85"/>
                      <a:pt x="50" y="85"/>
                    </a:cubicBezTo>
                    <a:cubicBezTo>
                      <a:pt x="50" y="85"/>
                      <a:pt x="44" y="89"/>
                      <a:pt x="44" y="89"/>
                    </a:cubicBezTo>
                    <a:cubicBezTo>
                      <a:pt x="44" y="89"/>
                      <a:pt x="38" y="94"/>
                      <a:pt x="36" y="95"/>
                    </a:cubicBezTo>
                    <a:cubicBezTo>
                      <a:pt x="37" y="97"/>
                      <a:pt x="44" y="105"/>
                      <a:pt x="44" y="105"/>
                    </a:cubicBezTo>
                    <a:cubicBezTo>
                      <a:pt x="54" y="116"/>
                      <a:pt x="54" y="116"/>
                      <a:pt x="54" y="116"/>
                    </a:cubicBezTo>
                    <a:cubicBezTo>
                      <a:pt x="54" y="116"/>
                      <a:pt x="4" y="106"/>
                      <a:pt x="1" y="105"/>
                    </a:cubicBezTo>
                    <a:cubicBezTo>
                      <a:pt x="1" y="107"/>
                      <a:pt x="1" y="109"/>
                      <a:pt x="1" y="110"/>
                    </a:cubicBezTo>
                    <a:cubicBezTo>
                      <a:pt x="1" y="110"/>
                      <a:pt x="1" y="110"/>
                      <a:pt x="1" y="110"/>
                    </a:cubicBezTo>
                    <a:cubicBezTo>
                      <a:pt x="1" y="113"/>
                      <a:pt x="1" y="115"/>
                      <a:pt x="0" y="117"/>
                    </a:cubicBezTo>
                    <a:cubicBezTo>
                      <a:pt x="3" y="117"/>
                      <a:pt x="53" y="127"/>
                      <a:pt x="53" y="127"/>
                    </a:cubicBezTo>
                    <a:cubicBezTo>
                      <a:pt x="53" y="127"/>
                      <a:pt x="38" y="138"/>
                      <a:pt x="36" y="140"/>
                    </a:cubicBezTo>
                    <a:cubicBezTo>
                      <a:pt x="37" y="142"/>
                      <a:pt x="42" y="147"/>
                      <a:pt x="43" y="149"/>
                    </a:cubicBezTo>
                    <a:cubicBezTo>
                      <a:pt x="45" y="147"/>
                      <a:pt x="68" y="130"/>
                      <a:pt x="74" y="126"/>
                    </a:cubicBezTo>
                    <a:cubicBezTo>
                      <a:pt x="51" y="99"/>
                      <a:pt x="51" y="99"/>
                      <a:pt x="51" y="99"/>
                    </a:cubicBezTo>
                    <a:cubicBezTo>
                      <a:pt x="73" y="81"/>
                      <a:pt x="73" y="81"/>
                      <a:pt x="73" y="81"/>
                    </a:cubicBezTo>
                    <a:cubicBezTo>
                      <a:pt x="74" y="81"/>
                      <a:pt x="74" y="81"/>
                      <a:pt x="74" y="81"/>
                    </a:cubicBezTo>
                    <a:cubicBezTo>
                      <a:pt x="51" y="54"/>
                      <a:pt x="51" y="54"/>
                      <a:pt x="51" y="54"/>
                    </a:cubicBezTo>
                    <a:cubicBezTo>
                      <a:pt x="73" y="37"/>
                      <a:pt x="73" y="37"/>
                      <a:pt x="73" y="37"/>
                    </a:cubicBezTo>
                    <a:lnTo>
                      <a:pt x="74" y="36"/>
                    </a:lnTo>
                    <a:close/>
                    <a:moveTo>
                      <a:pt x="76" y="38"/>
                    </a:moveTo>
                    <a:cubicBezTo>
                      <a:pt x="76" y="38"/>
                      <a:pt x="76" y="38"/>
                      <a:pt x="76" y="38"/>
                    </a:cubicBezTo>
                    <a:cubicBezTo>
                      <a:pt x="76" y="124"/>
                      <a:pt x="76" y="124"/>
                      <a:pt x="76" y="124"/>
                    </a:cubicBezTo>
                    <a:cubicBezTo>
                      <a:pt x="76" y="124"/>
                      <a:pt x="76" y="124"/>
                      <a:pt x="76" y="125"/>
                    </a:cubicBezTo>
                    <a:cubicBezTo>
                      <a:pt x="76" y="128"/>
                      <a:pt x="76" y="152"/>
                      <a:pt x="76" y="154"/>
                    </a:cubicBezTo>
                    <a:cubicBezTo>
                      <a:pt x="77" y="154"/>
                      <a:pt x="85" y="156"/>
                      <a:pt x="87" y="156"/>
                    </a:cubicBezTo>
                    <a:cubicBezTo>
                      <a:pt x="87" y="10"/>
                      <a:pt x="87" y="10"/>
                      <a:pt x="87" y="10"/>
                    </a:cubicBezTo>
                    <a:cubicBezTo>
                      <a:pt x="86" y="10"/>
                      <a:pt x="78" y="9"/>
                      <a:pt x="76" y="8"/>
                    </a:cubicBezTo>
                    <a:cubicBezTo>
                      <a:pt x="76" y="11"/>
                      <a:pt x="76" y="35"/>
                      <a:pt x="76" y="38"/>
                    </a:cubicBezTo>
                    <a:close/>
                    <a:moveTo>
                      <a:pt x="161" y="17"/>
                    </a:moveTo>
                    <a:cubicBezTo>
                      <a:pt x="159" y="19"/>
                      <a:pt x="150" y="26"/>
                      <a:pt x="149" y="27"/>
                    </a:cubicBezTo>
                    <a:cubicBezTo>
                      <a:pt x="159" y="47"/>
                      <a:pt x="164" y="70"/>
                      <a:pt x="164" y="92"/>
                    </a:cubicBezTo>
                    <a:cubicBezTo>
                      <a:pt x="164" y="92"/>
                      <a:pt x="164" y="92"/>
                      <a:pt x="164" y="92"/>
                    </a:cubicBezTo>
                    <a:cubicBezTo>
                      <a:pt x="164" y="114"/>
                      <a:pt x="159" y="135"/>
                      <a:pt x="149" y="152"/>
                    </a:cubicBezTo>
                    <a:cubicBezTo>
                      <a:pt x="150" y="153"/>
                      <a:pt x="159" y="164"/>
                      <a:pt x="162" y="167"/>
                    </a:cubicBezTo>
                    <a:cubicBezTo>
                      <a:pt x="173" y="147"/>
                      <a:pt x="179" y="123"/>
                      <a:pt x="179" y="96"/>
                    </a:cubicBezTo>
                    <a:cubicBezTo>
                      <a:pt x="179" y="96"/>
                      <a:pt x="179" y="96"/>
                      <a:pt x="179" y="96"/>
                    </a:cubicBezTo>
                    <a:cubicBezTo>
                      <a:pt x="179" y="69"/>
                      <a:pt x="173" y="42"/>
                      <a:pt x="161" y="17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800">
                  <a:solidFill>
                    <a:srgbClr val="000000"/>
                  </a:solidFill>
                  <a:latin typeface="FrutigerNext LT Medium"/>
                  <a:ea typeface="华文细黑"/>
                </a:endParaRPr>
              </a:p>
            </p:txBody>
          </p:sp>
        </p:grpSp>
        <p:grpSp>
          <p:nvGrpSpPr>
            <p:cNvPr id="233" name="Group 13"/>
            <p:cNvGrpSpPr>
              <a:grpSpLocks noChangeAspect="1"/>
            </p:cNvGrpSpPr>
            <p:nvPr/>
          </p:nvGrpSpPr>
          <p:grpSpPr bwMode="auto">
            <a:xfrm>
              <a:off x="2532122" y="3031775"/>
              <a:ext cx="468003" cy="377695"/>
              <a:chOff x="3814" y="2462"/>
              <a:chExt cx="498" cy="521"/>
            </a:xfrm>
          </p:grpSpPr>
          <p:sp>
            <p:nvSpPr>
              <p:cNvPr id="234" name="Freeform 14"/>
              <p:cNvSpPr>
                <a:spLocks noChangeAspect="1"/>
              </p:cNvSpPr>
              <p:nvPr/>
            </p:nvSpPr>
            <p:spPr bwMode="auto">
              <a:xfrm>
                <a:off x="4226" y="2531"/>
                <a:ext cx="86" cy="452"/>
              </a:xfrm>
              <a:custGeom>
                <a:avLst/>
                <a:gdLst/>
                <a:ahLst/>
                <a:cxnLst>
                  <a:cxn ang="0">
                    <a:pos x="42" y="6"/>
                  </a:cxn>
                  <a:cxn ang="0">
                    <a:pos x="5" y="22"/>
                  </a:cxn>
                  <a:cxn ang="0">
                    <a:pos x="0" y="221"/>
                  </a:cxn>
                  <a:cxn ang="0">
                    <a:pos x="10" y="217"/>
                  </a:cxn>
                  <a:cxn ang="0">
                    <a:pos x="38" y="190"/>
                  </a:cxn>
                  <a:cxn ang="0">
                    <a:pos x="43" y="177"/>
                  </a:cxn>
                  <a:cxn ang="0">
                    <a:pos x="43" y="17"/>
                  </a:cxn>
                  <a:cxn ang="0">
                    <a:pos x="42" y="6"/>
                  </a:cxn>
                </a:cxnLst>
                <a:rect l="0" t="0" r="r" b="b"/>
                <a:pathLst>
                  <a:path w="43" h="226">
                    <a:moveTo>
                      <a:pt x="42" y="6"/>
                    </a:moveTo>
                    <a:cubicBezTo>
                      <a:pt x="38" y="0"/>
                      <a:pt x="5" y="22"/>
                      <a:pt x="5" y="22"/>
                    </a:cubicBezTo>
                    <a:cubicBezTo>
                      <a:pt x="0" y="221"/>
                      <a:pt x="0" y="221"/>
                      <a:pt x="0" y="221"/>
                    </a:cubicBezTo>
                    <a:cubicBezTo>
                      <a:pt x="0" y="221"/>
                      <a:pt x="0" y="226"/>
                      <a:pt x="10" y="217"/>
                    </a:cubicBezTo>
                    <a:cubicBezTo>
                      <a:pt x="18" y="209"/>
                      <a:pt x="35" y="194"/>
                      <a:pt x="38" y="190"/>
                    </a:cubicBezTo>
                    <a:cubicBezTo>
                      <a:pt x="42" y="186"/>
                      <a:pt x="43" y="186"/>
                      <a:pt x="43" y="177"/>
                    </a:cubicBezTo>
                    <a:cubicBezTo>
                      <a:pt x="43" y="17"/>
                      <a:pt x="43" y="17"/>
                      <a:pt x="43" y="17"/>
                    </a:cubicBezTo>
                    <a:cubicBezTo>
                      <a:pt x="43" y="7"/>
                      <a:pt x="42" y="6"/>
                      <a:pt x="42" y="6"/>
                    </a:cubicBezTo>
                    <a:close/>
                  </a:path>
                </a:pathLst>
              </a:custGeom>
              <a:solidFill>
                <a:srgbClr val="0B3C6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800">
                  <a:solidFill>
                    <a:srgbClr val="000000"/>
                  </a:solidFill>
                  <a:latin typeface="FrutigerNext LT Medium"/>
                  <a:ea typeface="华文细黑"/>
                </a:endParaRPr>
              </a:p>
            </p:txBody>
          </p:sp>
          <p:sp>
            <p:nvSpPr>
              <p:cNvPr id="235" name="Freeform 15"/>
              <p:cNvSpPr>
                <a:spLocks noChangeAspect="1"/>
              </p:cNvSpPr>
              <p:nvPr/>
            </p:nvSpPr>
            <p:spPr bwMode="auto">
              <a:xfrm>
                <a:off x="3814" y="2462"/>
                <a:ext cx="490" cy="119"/>
              </a:xfrm>
              <a:custGeom>
                <a:avLst/>
                <a:gdLst/>
                <a:ahLst/>
                <a:cxnLst>
                  <a:cxn ang="0">
                    <a:pos x="245" y="36"/>
                  </a:cxn>
                  <a:cxn ang="0">
                    <a:pos x="212" y="59"/>
                  </a:cxn>
                  <a:cxn ang="0">
                    <a:pos x="8" y="22"/>
                  </a:cxn>
                  <a:cxn ang="0">
                    <a:pos x="1" y="27"/>
                  </a:cxn>
                  <a:cxn ang="0">
                    <a:pos x="4" y="18"/>
                  </a:cxn>
                  <a:cxn ang="0">
                    <a:pos x="30" y="1"/>
                  </a:cxn>
                  <a:cxn ang="0">
                    <a:pos x="35" y="0"/>
                  </a:cxn>
                  <a:cxn ang="0">
                    <a:pos x="237" y="34"/>
                  </a:cxn>
                  <a:cxn ang="0">
                    <a:pos x="245" y="36"/>
                  </a:cxn>
                </a:cxnLst>
                <a:rect l="0" t="0" r="r" b="b"/>
                <a:pathLst>
                  <a:path w="245" h="59">
                    <a:moveTo>
                      <a:pt x="245" y="36"/>
                    </a:moveTo>
                    <a:cubicBezTo>
                      <a:pt x="212" y="59"/>
                      <a:pt x="212" y="59"/>
                      <a:pt x="212" y="59"/>
                    </a:cubicBezTo>
                    <a:cubicBezTo>
                      <a:pt x="92" y="38"/>
                      <a:pt x="18" y="24"/>
                      <a:pt x="8" y="22"/>
                    </a:cubicBezTo>
                    <a:cubicBezTo>
                      <a:pt x="2" y="21"/>
                      <a:pt x="1" y="27"/>
                      <a:pt x="1" y="27"/>
                    </a:cubicBezTo>
                    <a:cubicBezTo>
                      <a:pt x="1" y="27"/>
                      <a:pt x="0" y="21"/>
                      <a:pt x="4" y="18"/>
                    </a:cubicBezTo>
                    <a:cubicBezTo>
                      <a:pt x="7" y="16"/>
                      <a:pt x="23" y="6"/>
                      <a:pt x="30" y="1"/>
                    </a:cubicBezTo>
                    <a:cubicBezTo>
                      <a:pt x="33" y="0"/>
                      <a:pt x="35" y="0"/>
                      <a:pt x="35" y="0"/>
                    </a:cubicBezTo>
                    <a:cubicBezTo>
                      <a:pt x="35" y="0"/>
                      <a:pt x="234" y="34"/>
                      <a:pt x="237" y="34"/>
                    </a:cubicBezTo>
                    <a:cubicBezTo>
                      <a:pt x="244" y="35"/>
                      <a:pt x="245" y="36"/>
                      <a:pt x="245" y="36"/>
                    </a:cubicBezTo>
                    <a:close/>
                  </a:path>
                </a:pathLst>
              </a:custGeom>
              <a:solidFill>
                <a:srgbClr val="4564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800">
                  <a:solidFill>
                    <a:srgbClr val="000000"/>
                  </a:solidFill>
                  <a:latin typeface="FrutigerNext LT Medium"/>
                  <a:ea typeface="华文细黑"/>
                </a:endParaRPr>
              </a:p>
            </p:txBody>
          </p:sp>
          <p:sp>
            <p:nvSpPr>
              <p:cNvPr id="236" name="Freeform 16"/>
              <p:cNvSpPr>
                <a:spLocks noChangeAspect="1"/>
              </p:cNvSpPr>
              <p:nvPr/>
            </p:nvSpPr>
            <p:spPr bwMode="auto">
              <a:xfrm>
                <a:off x="4218" y="2533"/>
                <a:ext cx="92" cy="66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41" y="0"/>
                  </a:cxn>
                  <a:cxn ang="0">
                    <a:pos x="46" y="7"/>
                  </a:cxn>
                  <a:cxn ang="0">
                    <a:pos x="8" y="33"/>
                  </a:cxn>
                  <a:cxn ang="0">
                    <a:pos x="0" y="23"/>
                  </a:cxn>
                </a:cxnLst>
                <a:rect l="0" t="0" r="r" b="b"/>
                <a:pathLst>
                  <a:path w="46" h="33">
                    <a:moveTo>
                      <a:pt x="0" y="23"/>
                    </a:moveTo>
                    <a:cubicBezTo>
                      <a:pt x="0" y="23"/>
                      <a:pt x="37" y="2"/>
                      <a:pt x="41" y="0"/>
                    </a:cubicBezTo>
                    <a:cubicBezTo>
                      <a:pt x="45" y="2"/>
                      <a:pt x="46" y="4"/>
                      <a:pt x="46" y="7"/>
                    </a:cubicBezTo>
                    <a:cubicBezTo>
                      <a:pt x="8" y="33"/>
                      <a:pt x="8" y="33"/>
                      <a:pt x="8" y="33"/>
                    </a:cubicBez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5D769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800">
                  <a:solidFill>
                    <a:srgbClr val="000000"/>
                  </a:solidFill>
                  <a:latin typeface="FrutigerNext LT Medium"/>
                  <a:ea typeface="华文细黑"/>
                </a:endParaRPr>
              </a:p>
            </p:txBody>
          </p:sp>
          <p:sp>
            <p:nvSpPr>
              <p:cNvPr id="237" name="Freeform 17"/>
              <p:cNvSpPr>
                <a:spLocks noChangeAspect="1"/>
              </p:cNvSpPr>
              <p:nvPr/>
            </p:nvSpPr>
            <p:spPr bwMode="auto">
              <a:xfrm>
                <a:off x="3814" y="2503"/>
                <a:ext cx="426" cy="478"/>
              </a:xfrm>
              <a:custGeom>
                <a:avLst/>
                <a:gdLst/>
                <a:ahLst/>
                <a:cxnLst>
                  <a:cxn ang="0">
                    <a:pos x="207" y="37"/>
                  </a:cxn>
                  <a:cxn ang="0">
                    <a:pos x="8" y="1"/>
                  </a:cxn>
                  <a:cxn ang="0">
                    <a:pos x="0" y="6"/>
                  </a:cxn>
                  <a:cxn ang="0">
                    <a:pos x="0" y="180"/>
                  </a:cxn>
                  <a:cxn ang="0">
                    <a:pos x="7" y="194"/>
                  </a:cxn>
                  <a:cxn ang="0">
                    <a:pos x="200" y="236"/>
                  </a:cxn>
                  <a:cxn ang="0">
                    <a:pos x="212" y="228"/>
                  </a:cxn>
                  <a:cxn ang="0">
                    <a:pos x="212" y="47"/>
                  </a:cxn>
                  <a:cxn ang="0">
                    <a:pos x="207" y="37"/>
                  </a:cxn>
                </a:cxnLst>
                <a:rect l="0" t="0" r="r" b="b"/>
                <a:pathLst>
                  <a:path w="213" h="239">
                    <a:moveTo>
                      <a:pt x="207" y="37"/>
                    </a:moveTo>
                    <a:cubicBezTo>
                      <a:pt x="92" y="17"/>
                      <a:pt x="17" y="3"/>
                      <a:pt x="8" y="1"/>
                    </a:cubicBezTo>
                    <a:cubicBezTo>
                      <a:pt x="1" y="0"/>
                      <a:pt x="0" y="6"/>
                      <a:pt x="0" y="6"/>
                    </a:cubicBezTo>
                    <a:cubicBezTo>
                      <a:pt x="0" y="6"/>
                      <a:pt x="0" y="168"/>
                      <a:pt x="0" y="180"/>
                    </a:cubicBezTo>
                    <a:cubicBezTo>
                      <a:pt x="0" y="192"/>
                      <a:pt x="2" y="192"/>
                      <a:pt x="7" y="194"/>
                    </a:cubicBezTo>
                    <a:cubicBezTo>
                      <a:pt x="11" y="195"/>
                      <a:pt x="165" y="228"/>
                      <a:pt x="200" y="236"/>
                    </a:cubicBezTo>
                    <a:cubicBezTo>
                      <a:pt x="213" y="239"/>
                      <a:pt x="212" y="232"/>
                      <a:pt x="212" y="228"/>
                    </a:cubicBezTo>
                    <a:cubicBezTo>
                      <a:pt x="212" y="228"/>
                      <a:pt x="212" y="54"/>
                      <a:pt x="212" y="47"/>
                    </a:cubicBezTo>
                    <a:cubicBezTo>
                      <a:pt x="212" y="42"/>
                      <a:pt x="208" y="38"/>
                      <a:pt x="207" y="37"/>
                    </a:cubicBezTo>
                    <a:close/>
                  </a:path>
                </a:pathLst>
              </a:custGeom>
              <a:solidFill>
                <a:srgbClr val="8BA6B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800">
                  <a:solidFill>
                    <a:srgbClr val="000000"/>
                  </a:solidFill>
                  <a:latin typeface="FrutigerNext LT Medium"/>
                  <a:ea typeface="华文细黑"/>
                </a:endParaRPr>
              </a:p>
            </p:txBody>
          </p:sp>
          <p:sp>
            <p:nvSpPr>
              <p:cNvPr id="238" name="Freeform 18"/>
              <p:cNvSpPr>
                <a:spLocks noChangeAspect="1"/>
              </p:cNvSpPr>
              <p:nvPr/>
            </p:nvSpPr>
            <p:spPr bwMode="auto">
              <a:xfrm>
                <a:off x="3828" y="2517"/>
                <a:ext cx="394" cy="444"/>
              </a:xfrm>
              <a:custGeom>
                <a:avLst/>
                <a:gdLst/>
                <a:ahLst/>
                <a:cxnLst>
                  <a:cxn ang="0">
                    <a:pos x="192" y="35"/>
                  </a:cxn>
                  <a:cxn ang="0">
                    <a:pos x="6" y="1"/>
                  </a:cxn>
                  <a:cxn ang="0">
                    <a:pos x="0" y="5"/>
                  </a:cxn>
                  <a:cxn ang="0">
                    <a:pos x="0" y="167"/>
                  </a:cxn>
                  <a:cxn ang="0">
                    <a:pos x="6" y="180"/>
                  </a:cxn>
                  <a:cxn ang="0">
                    <a:pos x="187" y="220"/>
                  </a:cxn>
                  <a:cxn ang="0">
                    <a:pos x="197" y="212"/>
                  </a:cxn>
                  <a:cxn ang="0">
                    <a:pos x="197" y="44"/>
                  </a:cxn>
                  <a:cxn ang="0">
                    <a:pos x="192" y="35"/>
                  </a:cxn>
                </a:cxnLst>
                <a:rect l="0" t="0" r="r" b="b"/>
                <a:pathLst>
                  <a:path w="197" h="222">
                    <a:moveTo>
                      <a:pt x="192" y="35"/>
                    </a:moveTo>
                    <a:cubicBezTo>
                      <a:pt x="85" y="16"/>
                      <a:pt x="15" y="3"/>
                      <a:pt x="6" y="1"/>
                    </a:cubicBezTo>
                    <a:cubicBezTo>
                      <a:pt x="0" y="0"/>
                      <a:pt x="0" y="5"/>
                      <a:pt x="0" y="5"/>
                    </a:cubicBezTo>
                    <a:cubicBezTo>
                      <a:pt x="0" y="5"/>
                      <a:pt x="0" y="155"/>
                      <a:pt x="0" y="167"/>
                    </a:cubicBezTo>
                    <a:cubicBezTo>
                      <a:pt x="0" y="178"/>
                      <a:pt x="1" y="178"/>
                      <a:pt x="6" y="180"/>
                    </a:cubicBezTo>
                    <a:cubicBezTo>
                      <a:pt x="9" y="181"/>
                      <a:pt x="154" y="212"/>
                      <a:pt x="187" y="220"/>
                    </a:cubicBezTo>
                    <a:cubicBezTo>
                      <a:pt x="197" y="222"/>
                      <a:pt x="196" y="215"/>
                      <a:pt x="197" y="212"/>
                    </a:cubicBezTo>
                    <a:cubicBezTo>
                      <a:pt x="197" y="212"/>
                      <a:pt x="197" y="50"/>
                      <a:pt x="197" y="44"/>
                    </a:cubicBezTo>
                    <a:cubicBezTo>
                      <a:pt x="197" y="39"/>
                      <a:pt x="196" y="35"/>
                      <a:pt x="192" y="35"/>
                    </a:cubicBezTo>
                    <a:close/>
                  </a:path>
                </a:pathLst>
              </a:custGeom>
              <a:solidFill>
                <a:srgbClr val="5D769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800">
                  <a:solidFill>
                    <a:srgbClr val="000000"/>
                  </a:solidFill>
                  <a:latin typeface="FrutigerNext LT Medium"/>
                  <a:ea typeface="华文细黑"/>
                </a:endParaRPr>
              </a:p>
            </p:txBody>
          </p:sp>
          <p:sp>
            <p:nvSpPr>
              <p:cNvPr id="239" name="Freeform 19"/>
              <p:cNvSpPr>
                <a:spLocks noChangeAspect="1" noEditPoints="1"/>
              </p:cNvSpPr>
              <p:nvPr/>
            </p:nvSpPr>
            <p:spPr bwMode="auto">
              <a:xfrm>
                <a:off x="3826" y="2517"/>
                <a:ext cx="398" cy="442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0" y="5"/>
                  </a:cxn>
                  <a:cxn ang="0">
                    <a:pos x="0" y="167"/>
                  </a:cxn>
                  <a:cxn ang="0">
                    <a:pos x="7" y="181"/>
                  </a:cxn>
                  <a:cxn ang="0">
                    <a:pos x="73" y="195"/>
                  </a:cxn>
                  <a:cxn ang="0">
                    <a:pos x="188" y="220"/>
                  </a:cxn>
                  <a:cxn ang="0">
                    <a:pos x="195" y="220"/>
                  </a:cxn>
                  <a:cxn ang="0">
                    <a:pos x="198" y="212"/>
                  </a:cxn>
                  <a:cxn ang="0">
                    <a:pos x="198" y="44"/>
                  </a:cxn>
                  <a:cxn ang="0">
                    <a:pos x="193" y="34"/>
                  </a:cxn>
                  <a:cxn ang="0">
                    <a:pos x="193" y="34"/>
                  </a:cxn>
                  <a:cxn ang="0">
                    <a:pos x="7" y="0"/>
                  </a:cxn>
                  <a:cxn ang="0">
                    <a:pos x="2" y="1"/>
                  </a:cxn>
                  <a:cxn ang="0">
                    <a:pos x="188" y="219"/>
                  </a:cxn>
                  <a:cxn ang="0">
                    <a:pos x="73" y="194"/>
                  </a:cxn>
                  <a:cxn ang="0">
                    <a:pos x="8" y="179"/>
                  </a:cxn>
                  <a:cxn ang="0">
                    <a:pos x="1" y="167"/>
                  </a:cxn>
                  <a:cxn ang="0">
                    <a:pos x="1" y="5"/>
                  </a:cxn>
                  <a:cxn ang="0">
                    <a:pos x="3" y="2"/>
                  </a:cxn>
                  <a:cxn ang="0">
                    <a:pos x="7" y="2"/>
                  </a:cxn>
                  <a:cxn ang="0">
                    <a:pos x="193" y="35"/>
                  </a:cxn>
                  <a:cxn ang="0">
                    <a:pos x="197" y="44"/>
                  </a:cxn>
                  <a:cxn ang="0">
                    <a:pos x="197" y="212"/>
                  </a:cxn>
                  <a:cxn ang="0">
                    <a:pos x="195" y="218"/>
                  </a:cxn>
                  <a:cxn ang="0">
                    <a:pos x="188" y="219"/>
                  </a:cxn>
                </a:cxnLst>
                <a:rect l="0" t="0" r="r" b="b"/>
                <a:pathLst>
                  <a:path w="199" h="221">
                    <a:moveTo>
                      <a:pt x="2" y="1"/>
                    </a:moveTo>
                    <a:cubicBezTo>
                      <a:pt x="0" y="2"/>
                      <a:pt x="0" y="5"/>
                      <a:pt x="0" y="5"/>
                    </a:cubicBezTo>
                    <a:cubicBezTo>
                      <a:pt x="0" y="5"/>
                      <a:pt x="0" y="167"/>
                      <a:pt x="0" y="167"/>
                    </a:cubicBezTo>
                    <a:cubicBezTo>
                      <a:pt x="0" y="178"/>
                      <a:pt x="1" y="179"/>
                      <a:pt x="7" y="181"/>
                    </a:cubicBezTo>
                    <a:cubicBezTo>
                      <a:pt x="8" y="181"/>
                      <a:pt x="33" y="186"/>
                      <a:pt x="73" y="195"/>
                    </a:cubicBezTo>
                    <a:cubicBezTo>
                      <a:pt x="188" y="220"/>
                      <a:pt x="188" y="220"/>
                      <a:pt x="188" y="220"/>
                    </a:cubicBezTo>
                    <a:cubicBezTo>
                      <a:pt x="190" y="221"/>
                      <a:pt x="194" y="221"/>
                      <a:pt x="195" y="220"/>
                    </a:cubicBezTo>
                    <a:cubicBezTo>
                      <a:pt x="199" y="217"/>
                      <a:pt x="198" y="212"/>
                      <a:pt x="198" y="212"/>
                    </a:cubicBezTo>
                    <a:cubicBezTo>
                      <a:pt x="198" y="212"/>
                      <a:pt x="198" y="44"/>
                      <a:pt x="198" y="44"/>
                    </a:cubicBezTo>
                    <a:cubicBezTo>
                      <a:pt x="198" y="39"/>
                      <a:pt x="198" y="35"/>
                      <a:pt x="193" y="34"/>
                    </a:cubicBezTo>
                    <a:cubicBezTo>
                      <a:pt x="193" y="34"/>
                      <a:pt x="193" y="34"/>
                      <a:pt x="193" y="34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5" y="0"/>
                      <a:pt x="3" y="0"/>
                      <a:pt x="2" y="1"/>
                    </a:cubicBezTo>
                    <a:close/>
                    <a:moveTo>
                      <a:pt x="188" y="219"/>
                    </a:moveTo>
                    <a:cubicBezTo>
                      <a:pt x="188" y="219"/>
                      <a:pt x="73" y="194"/>
                      <a:pt x="73" y="194"/>
                    </a:cubicBezTo>
                    <a:cubicBezTo>
                      <a:pt x="39" y="186"/>
                      <a:pt x="9" y="180"/>
                      <a:pt x="8" y="179"/>
                    </a:cubicBezTo>
                    <a:cubicBezTo>
                      <a:pt x="3" y="178"/>
                      <a:pt x="1" y="177"/>
                      <a:pt x="1" y="167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1" y="5"/>
                      <a:pt x="1" y="3"/>
                      <a:pt x="3" y="2"/>
                    </a:cubicBezTo>
                    <a:cubicBezTo>
                      <a:pt x="4" y="1"/>
                      <a:pt x="5" y="1"/>
                      <a:pt x="7" y="2"/>
                    </a:cubicBezTo>
                    <a:cubicBezTo>
                      <a:pt x="193" y="35"/>
                      <a:pt x="193" y="35"/>
                      <a:pt x="193" y="35"/>
                    </a:cubicBezTo>
                    <a:cubicBezTo>
                      <a:pt x="196" y="36"/>
                      <a:pt x="197" y="39"/>
                      <a:pt x="197" y="44"/>
                    </a:cubicBezTo>
                    <a:cubicBezTo>
                      <a:pt x="197" y="212"/>
                      <a:pt x="197" y="212"/>
                      <a:pt x="197" y="212"/>
                    </a:cubicBezTo>
                    <a:cubicBezTo>
                      <a:pt x="197" y="211"/>
                      <a:pt x="197" y="217"/>
                      <a:pt x="195" y="218"/>
                    </a:cubicBezTo>
                    <a:cubicBezTo>
                      <a:pt x="193" y="219"/>
                      <a:pt x="190" y="219"/>
                      <a:pt x="188" y="219"/>
                    </a:cubicBezTo>
                    <a:close/>
                  </a:path>
                </a:pathLst>
              </a:custGeom>
              <a:solidFill>
                <a:srgbClr val="2B4F7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800">
                  <a:solidFill>
                    <a:srgbClr val="000000"/>
                  </a:solidFill>
                  <a:latin typeface="FrutigerNext LT Medium"/>
                  <a:ea typeface="华文细黑"/>
                </a:endParaRPr>
              </a:p>
            </p:txBody>
          </p:sp>
          <p:sp>
            <p:nvSpPr>
              <p:cNvPr id="240" name="Freeform 20"/>
              <p:cNvSpPr>
                <a:spLocks noChangeAspect="1" noEditPoints="1"/>
              </p:cNvSpPr>
              <p:nvPr/>
            </p:nvSpPr>
            <p:spPr bwMode="auto">
              <a:xfrm>
                <a:off x="3852" y="2587"/>
                <a:ext cx="358" cy="332"/>
              </a:xfrm>
              <a:custGeom>
                <a:avLst/>
                <a:gdLst/>
                <a:ahLst/>
                <a:cxnLst>
                  <a:cxn ang="0">
                    <a:pos x="133" y="85"/>
                  </a:cxn>
                  <a:cxn ang="0">
                    <a:pos x="124" y="122"/>
                  </a:cxn>
                  <a:cxn ang="0">
                    <a:pos x="148" y="89"/>
                  </a:cxn>
                  <a:cxn ang="0">
                    <a:pos x="124" y="46"/>
                  </a:cxn>
                  <a:cxn ang="0">
                    <a:pos x="103" y="79"/>
                  </a:cxn>
                  <a:cxn ang="0">
                    <a:pos x="100" y="93"/>
                  </a:cxn>
                  <a:cxn ang="0">
                    <a:pos x="118" y="83"/>
                  </a:cxn>
                  <a:cxn ang="0">
                    <a:pos x="113" y="55"/>
                  </a:cxn>
                  <a:cxn ang="0">
                    <a:pos x="73" y="36"/>
                  </a:cxn>
                  <a:cxn ang="0">
                    <a:pos x="35" y="5"/>
                  </a:cxn>
                  <a:cxn ang="0">
                    <a:pos x="0" y="16"/>
                  </a:cxn>
                  <a:cxn ang="0">
                    <a:pos x="1" y="20"/>
                  </a:cxn>
                  <a:cxn ang="0">
                    <a:pos x="52" y="37"/>
                  </a:cxn>
                  <a:cxn ang="0">
                    <a:pos x="44" y="44"/>
                  </a:cxn>
                  <a:cxn ang="0">
                    <a:pos x="44" y="60"/>
                  </a:cxn>
                  <a:cxn ang="0">
                    <a:pos x="0" y="60"/>
                  </a:cxn>
                  <a:cxn ang="0">
                    <a:pos x="1" y="65"/>
                  </a:cxn>
                  <a:cxn ang="0">
                    <a:pos x="52" y="82"/>
                  </a:cxn>
                  <a:cxn ang="0">
                    <a:pos x="44" y="88"/>
                  </a:cxn>
                  <a:cxn ang="0">
                    <a:pos x="44" y="104"/>
                  </a:cxn>
                  <a:cxn ang="0">
                    <a:pos x="0" y="105"/>
                  </a:cxn>
                  <a:cxn ang="0">
                    <a:pos x="1" y="110"/>
                  </a:cxn>
                  <a:cxn ang="0">
                    <a:pos x="52" y="127"/>
                  </a:cxn>
                  <a:cxn ang="0">
                    <a:pos x="43" y="148"/>
                  </a:cxn>
                  <a:cxn ang="0">
                    <a:pos x="50" y="98"/>
                  </a:cxn>
                  <a:cxn ang="0">
                    <a:pos x="73" y="80"/>
                  </a:cxn>
                  <a:cxn ang="0">
                    <a:pos x="73" y="36"/>
                  </a:cxn>
                  <a:cxn ang="0">
                    <a:pos x="75" y="38"/>
                  </a:cxn>
                  <a:cxn ang="0">
                    <a:pos x="75" y="124"/>
                  </a:cxn>
                  <a:cxn ang="0">
                    <a:pos x="87" y="156"/>
                  </a:cxn>
                  <a:cxn ang="0">
                    <a:pos x="75" y="8"/>
                  </a:cxn>
                  <a:cxn ang="0">
                    <a:pos x="161" y="16"/>
                  </a:cxn>
                  <a:cxn ang="0">
                    <a:pos x="163" y="92"/>
                  </a:cxn>
                  <a:cxn ang="0">
                    <a:pos x="149" y="151"/>
                  </a:cxn>
                  <a:cxn ang="0">
                    <a:pos x="179" y="95"/>
                  </a:cxn>
                  <a:cxn ang="0">
                    <a:pos x="161" y="16"/>
                  </a:cxn>
                </a:cxnLst>
                <a:rect l="0" t="0" r="r" b="b"/>
                <a:pathLst>
                  <a:path w="179" h="166">
                    <a:moveTo>
                      <a:pt x="124" y="46"/>
                    </a:moveTo>
                    <a:cubicBezTo>
                      <a:pt x="130" y="58"/>
                      <a:pt x="133" y="72"/>
                      <a:pt x="133" y="85"/>
                    </a:cubicBezTo>
                    <a:cubicBezTo>
                      <a:pt x="133" y="85"/>
                      <a:pt x="133" y="85"/>
                      <a:pt x="133" y="85"/>
                    </a:cubicBezTo>
                    <a:cubicBezTo>
                      <a:pt x="133" y="99"/>
                      <a:pt x="130" y="111"/>
                      <a:pt x="124" y="122"/>
                    </a:cubicBezTo>
                    <a:cubicBezTo>
                      <a:pt x="125" y="123"/>
                      <a:pt x="135" y="134"/>
                      <a:pt x="137" y="137"/>
                    </a:cubicBezTo>
                    <a:cubicBezTo>
                      <a:pt x="144" y="124"/>
                      <a:pt x="148" y="107"/>
                      <a:pt x="148" y="89"/>
                    </a:cubicBezTo>
                    <a:cubicBezTo>
                      <a:pt x="148" y="71"/>
                      <a:pt x="144" y="53"/>
                      <a:pt x="137" y="36"/>
                    </a:cubicBezTo>
                    <a:cubicBezTo>
                      <a:pt x="134" y="38"/>
                      <a:pt x="126" y="45"/>
                      <a:pt x="124" y="46"/>
                    </a:cubicBezTo>
                    <a:close/>
                    <a:moveTo>
                      <a:pt x="101" y="65"/>
                    </a:moveTo>
                    <a:cubicBezTo>
                      <a:pt x="102" y="70"/>
                      <a:pt x="103" y="75"/>
                      <a:pt x="103" y="79"/>
                    </a:cubicBezTo>
                    <a:cubicBezTo>
                      <a:pt x="103" y="79"/>
                      <a:pt x="103" y="79"/>
                      <a:pt x="103" y="79"/>
                    </a:cubicBezTo>
                    <a:cubicBezTo>
                      <a:pt x="103" y="84"/>
                      <a:pt x="102" y="89"/>
                      <a:pt x="100" y="93"/>
                    </a:cubicBezTo>
                    <a:cubicBezTo>
                      <a:pt x="101" y="94"/>
                      <a:pt x="110" y="105"/>
                      <a:pt x="113" y="108"/>
                    </a:cubicBezTo>
                    <a:cubicBezTo>
                      <a:pt x="116" y="101"/>
                      <a:pt x="118" y="92"/>
                      <a:pt x="118" y="83"/>
                    </a:cubicBezTo>
                    <a:cubicBezTo>
                      <a:pt x="118" y="83"/>
                      <a:pt x="118" y="83"/>
                      <a:pt x="118" y="83"/>
                    </a:cubicBezTo>
                    <a:cubicBezTo>
                      <a:pt x="118" y="74"/>
                      <a:pt x="116" y="64"/>
                      <a:pt x="113" y="55"/>
                    </a:cubicBezTo>
                    <a:cubicBezTo>
                      <a:pt x="110" y="57"/>
                      <a:pt x="102" y="64"/>
                      <a:pt x="101" y="65"/>
                    </a:cubicBezTo>
                    <a:close/>
                    <a:moveTo>
                      <a:pt x="73" y="36"/>
                    </a:moveTo>
                    <a:cubicBezTo>
                      <a:pt x="67" y="28"/>
                      <a:pt x="44" y="2"/>
                      <a:pt x="43" y="0"/>
                    </a:cubicBezTo>
                    <a:cubicBezTo>
                      <a:pt x="41" y="1"/>
                      <a:pt x="37" y="4"/>
                      <a:pt x="35" y="5"/>
                    </a:cubicBezTo>
                    <a:cubicBezTo>
                      <a:pt x="37" y="7"/>
                      <a:pt x="54" y="26"/>
                      <a:pt x="54" y="26"/>
                    </a:cubicBezTo>
                    <a:cubicBezTo>
                      <a:pt x="54" y="26"/>
                      <a:pt x="4" y="16"/>
                      <a:pt x="0" y="16"/>
                    </a:cubicBezTo>
                    <a:cubicBezTo>
                      <a:pt x="0" y="17"/>
                      <a:pt x="1" y="19"/>
                      <a:pt x="1" y="20"/>
                    </a:cubicBezTo>
                    <a:cubicBezTo>
                      <a:pt x="1" y="20"/>
                      <a:pt x="1" y="20"/>
                      <a:pt x="1" y="20"/>
                    </a:cubicBezTo>
                    <a:cubicBezTo>
                      <a:pt x="1" y="23"/>
                      <a:pt x="0" y="25"/>
                      <a:pt x="0" y="27"/>
                    </a:cubicBezTo>
                    <a:cubicBezTo>
                      <a:pt x="2" y="27"/>
                      <a:pt x="52" y="37"/>
                      <a:pt x="52" y="37"/>
                    </a:cubicBezTo>
                    <a:cubicBezTo>
                      <a:pt x="50" y="39"/>
                      <a:pt x="50" y="39"/>
                      <a:pt x="50" y="39"/>
                    </a:cubicBezTo>
                    <a:cubicBezTo>
                      <a:pt x="50" y="39"/>
                      <a:pt x="44" y="44"/>
                      <a:pt x="44" y="44"/>
                    </a:cubicBezTo>
                    <a:cubicBezTo>
                      <a:pt x="44" y="44"/>
                      <a:pt x="37" y="48"/>
                      <a:pt x="35" y="50"/>
                    </a:cubicBezTo>
                    <a:cubicBezTo>
                      <a:pt x="37" y="52"/>
                      <a:pt x="44" y="60"/>
                      <a:pt x="44" y="60"/>
                    </a:cubicBezTo>
                    <a:cubicBezTo>
                      <a:pt x="54" y="71"/>
                      <a:pt x="54" y="71"/>
                      <a:pt x="54" y="71"/>
                    </a:cubicBezTo>
                    <a:cubicBezTo>
                      <a:pt x="54" y="71"/>
                      <a:pt x="4" y="61"/>
                      <a:pt x="0" y="60"/>
                    </a:cubicBezTo>
                    <a:cubicBezTo>
                      <a:pt x="0" y="62"/>
                      <a:pt x="1" y="64"/>
                      <a:pt x="1" y="65"/>
                    </a:cubicBezTo>
                    <a:cubicBezTo>
                      <a:pt x="1" y="65"/>
                      <a:pt x="1" y="65"/>
                      <a:pt x="1" y="65"/>
                    </a:cubicBezTo>
                    <a:cubicBezTo>
                      <a:pt x="1" y="67"/>
                      <a:pt x="0" y="69"/>
                      <a:pt x="0" y="71"/>
                    </a:cubicBezTo>
                    <a:cubicBezTo>
                      <a:pt x="2" y="72"/>
                      <a:pt x="52" y="82"/>
                      <a:pt x="52" y="82"/>
                    </a:cubicBezTo>
                    <a:cubicBezTo>
                      <a:pt x="50" y="84"/>
                      <a:pt x="50" y="84"/>
                      <a:pt x="50" y="84"/>
                    </a:cubicBezTo>
                    <a:cubicBezTo>
                      <a:pt x="50" y="84"/>
                      <a:pt x="44" y="88"/>
                      <a:pt x="44" y="88"/>
                    </a:cubicBezTo>
                    <a:cubicBezTo>
                      <a:pt x="44" y="88"/>
                      <a:pt x="37" y="93"/>
                      <a:pt x="35" y="95"/>
                    </a:cubicBezTo>
                    <a:cubicBezTo>
                      <a:pt x="37" y="96"/>
                      <a:pt x="44" y="104"/>
                      <a:pt x="44" y="104"/>
                    </a:cubicBezTo>
                    <a:cubicBezTo>
                      <a:pt x="54" y="116"/>
                      <a:pt x="54" y="116"/>
                      <a:pt x="54" y="116"/>
                    </a:cubicBezTo>
                    <a:cubicBezTo>
                      <a:pt x="54" y="116"/>
                      <a:pt x="4" y="106"/>
                      <a:pt x="0" y="105"/>
                    </a:cubicBezTo>
                    <a:cubicBezTo>
                      <a:pt x="0" y="107"/>
                      <a:pt x="1" y="108"/>
                      <a:pt x="1" y="110"/>
                    </a:cubicBezTo>
                    <a:cubicBezTo>
                      <a:pt x="1" y="110"/>
                      <a:pt x="1" y="110"/>
                      <a:pt x="1" y="110"/>
                    </a:cubicBezTo>
                    <a:cubicBezTo>
                      <a:pt x="1" y="112"/>
                      <a:pt x="0" y="114"/>
                      <a:pt x="0" y="116"/>
                    </a:cubicBezTo>
                    <a:cubicBezTo>
                      <a:pt x="2" y="117"/>
                      <a:pt x="52" y="127"/>
                      <a:pt x="52" y="127"/>
                    </a:cubicBezTo>
                    <a:cubicBezTo>
                      <a:pt x="52" y="127"/>
                      <a:pt x="38" y="138"/>
                      <a:pt x="35" y="139"/>
                    </a:cubicBezTo>
                    <a:cubicBezTo>
                      <a:pt x="37" y="141"/>
                      <a:pt x="42" y="147"/>
                      <a:pt x="43" y="148"/>
                    </a:cubicBezTo>
                    <a:cubicBezTo>
                      <a:pt x="45" y="147"/>
                      <a:pt x="67" y="130"/>
                      <a:pt x="73" y="125"/>
                    </a:cubicBezTo>
                    <a:cubicBezTo>
                      <a:pt x="50" y="98"/>
                      <a:pt x="50" y="98"/>
                      <a:pt x="50" y="98"/>
                    </a:cubicBezTo>
                    <a:cubicBezTo>
                      <a:pt x="73" y="81"/>
                      <a:pt x="73" y="81"/>
                      <a:pt x="73" y="81"/>
                    </a:cubicBezTo>
                    <a:cubicBezTo>
                      <a:pt x="73" y="80"/>
                      <a:pt x="73" y="80"/>
                      <a:pt x="73" y="80"/>
                    </a:cubicBezTo>
                    <a:cubicBezTo>
                      <a:pt x="50" y="53"/>
                      <a:pt x="50" y="53"/>
                      <a:pt x="50" y="53"/>
                    </a:cubicBezTo>
                    <a:cubicBezTo>
                      <a:pt x="73" y="36"/>
                      <a:pt x="73" y="36"/>
                      <a:pt x="73" y="36"/>
                    </a:cubicBezTo>
                    <a:close/>
                    <a:moveTo>
                      <a:pt x="75" y="37"/>
                    </a:moveTo>
                    <a:cubicBezTo>
                      <a:pt x="75" y="38"/>
                      <a:pt x="75" y="38"/>
                      <a:pt x="75" y="38"/>
                    </a:cubicBezTo>
                    <a:cubicBezTo>
                      <a:pt x="75" y="124"/>
                      <a:pt x="75" y="124"/>
                      <a:pt x="75" y="124"/>
                    </a:cubicBezTo>
                    <a:cubicBezTo>
                      <a:pt x="75" y="124"/>
                      <a:pt x="75" y="124"/>
                      <a:pt x="75" y="124"/>
                    </a:cubicBezTo>
                    <a:cubicBezTo>
                      <a:pt x="75" y="127"/>
                      <a:pt x="75" y="151"/>
                      <a:pt x="75" y="154"/>
                    </a:cubicBezTo>
                    <a:cubicBezTo>
                      <a:pt x="77" y="154"/>
                      <a:pt x="84" y="155"/>
                      <a:pt x="87" y="156"/>
                    </a:cubicBezTo>
                    <a:cubicBezTo>
                      <a:pt x="87" y="10"/>
                      <a:pt x="87" y="10"/>
                      <a:pt x="87" y="10"/>
                    </a:cubicBezTo>
                    <a:cubicBezTo>
                      <a:pt x="85" y="10"/>
                      <a:pt x="78" y="8"/>
                      <a:pt x="75" y="8"/>
                    </a:cubicBezTo>
                    <a:cubicBezTo>
                      <a:pt x="75" y="11"/>
                      <a:pt x="75" y="34"/>
                      <a:pt x="75" y="37"/>
                    </a:cubicBezTo>
                    <a:close/>
                    <a:moveTo>
                      <a:pt x="161" y="16"/>
                    </a:moveTo>
                    <a:cubicBezTo>
                      <a:pt x="159" y="18"/>
                      <a:pt x="150" y="25"/>
                      <a:pt x="149" y="26"/>
                    </a:cubicBezTo>
                    <a:cubicBezTo>
                      <a:pt x="158" y="47"/>
                      <a:pt x="163" y="69"/>
                      <a:pt x="163" y="92"/>
                    </a:cubicBezTo>
                    <a:cubicBezTo>
                      <a:pt x="163" y="92"/>
                      <a:pt x="163" y="92"/>
                      <a:pt x="163" y="92"/>
                    </a:cubicBezTo>
                    <a:cubicBezTo>
                      <a:pt x="163" y="114"/>
                      <a:pt x="158" y="135"/>
                      <a:pt x="149" y="151"/>
                    </a:cubicBezTo>
                    <a:cubicBezTo>
                      <a:pt x="150" y="152"/>
                      <a:pt x="159" y="164"/>
                      <a:pt x="161" y="166"/>
                    </a:cubicBezTo>
                    <a:cubicBezTo>
                      <a:pt x="172" y="147"/>
                      <a:pt x="179" y="122"/>
                      <a:pt x="179" y="95"/>
                    </a:cubicBezTo>
                    <a:cubicBezTo>
                      <a:pt x="179" y="95"/>
                      <a:pt x="179" y="95"/>
                      <a:pt x="179" y="95"/>
                    </a:cubicBezTo>
                    <a:cubicBezTo>
                      <a:pt x="179" y="68"/>
                      <a:pt x="172" y="41"/>
                      <a:pt x="161" y="16"/>
                    </a:cubicBezTo>
                    <a:close/>
                  </a:path>
                </a:pathLst>
              </a:custGeom>
              <a:solidFill>
                <a:srgbClr val="0B3C6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800">
                  <a:solidFill>
                    <a:srgbClr val="000000"/>
                  </a:solidFill>
                  <a:latin typeface="FrutigerNext LT Medium"/>
                  <a:ea typeface="华文细黑"/>
                </a:endParaRPr>
              </a:p>
            </p:txBody>
          </p:sp>
          <p:sp>
            <p:nvSpPr>
              <p:cNvPr id="241" name="Freeform 21"/>
              <p:cNvSpPr>
                <a:spLocks noChangeAspect="1" noEditPoints="1"/>
              </p:cNvSpPr>
              <p:nvPr/>
            </p:nvSpPr>
            <p:spPr bwMode="auto">
              <a:xfrm>
                <a:off x="3842" y="2577"/>
                <a:ext cx="358" cy="334"/>
              </a:xfrm>
              <a:custGeom>
                <a:avLst/>
                <a:gdLst/>
                <a:ahLst/>
                <a:cxnLst>
                  <a:cxn ang="0">
                    <a:pos x="133" y="86"/>
                  </a:cxn>
                  <a:cxn ang="0">
                    <a:pos x="125" y="122"/>
                  </a:cxn>
                  <a:cxn ang="0">
                    <a:pos x="149" y="90"/>
                  </a:cxn>
                  <a:cxn ang="0">
                    <a:pos x="125" y="46"/>
                  </a:cxn>
                  <a:cxn ang="0">
                    <a:pos x="103" y="80"/>
                  </a:cxn>
                  <a:cxn ang="0">
                    <a:pos x="101" y="93"/>
                  </a:cxn>
                  <a:cxn ang="0">
                    <a:pos x="119" y="84"/>
                  </a:cxn>
                  <a:cxn ang="0">
                    <a:pos x="113" y="56"/>
                  </a:cxn>
                  <a:cxn ang="0">
                    <a:pos x="74" y="36"/>
                  </a:cxn>
                  <a:cxn ang="0">
                    <a:pos x="36" y="6"/>
                  </a:cxn>
                  <a:cxn ang="0">
                    <a:pos x="1" y="16"/>
                  </a:cxn>
                  <a:cxn ang="0">
                    <a:pos x="1" y="21"/>
                  </a:cxn>
                  <a:cxn ang="0">
                    <a:pos x="53" y="38"/>
                  </a:cxn>
                  <a:cxn ang="0">
                    <a:pos x="44" y="44"/>
                  </a:cxn>
                  <a:cxn ang="0">
                    <a:pos x="44" y="60"/>
                  </a:cxn>
                  <a:cxn ang="0">
                    <a:pos x="1" y="61"/>
                  </a:cxn>
                  <a:cxn ang="0">
                    <a:pos x="1" y="66"/>
                  </a:cxn>
                  <a:cxn ang="0">
                    <a:pos x="53" y="83"/>
                  </a:cxn>
                  <a:cxn ang="0">
                    <a:pos x="44" y="89"/>
                  </a:cxn>
                  <a:cxn ang="0">
                    <a:pos x="44" y="105"/>
                  </a:cxn>
                  <a:cxn ang="0">
                    <a:pos x="1" y="105"/>
                  </a:cxn>
                  <a:cxn ang="0">
                    <a:pos x="1" y="110"/>
                  </a:cxn>
                  <a:cxn ang="0">
                    <a:pos x="53" y="127"/>
                  </a:cxn>
                  <a:cxn ang="0">
                    <a:pos x="43" y="149"/>
                  </a:cxn>
                  <a:cxn ang="0">
                    <a:pos x="51" y="99"/>
                  </a:cxn>
                  <a:cxn ang="0">
                    <a:pos x="74" y="81"/>
                  </a:cxn>
                  <a:cxn ang="0">
                    <a:pos x="73" y="37"/>
                  </a:cxn>
                  <a:cxn ang="0">
                    <a:pos x="76" y="38"/>
                  </a:cxn>
                  <a:cxn ang="0">
                    <a:pos x="76" y="124"/>
                  </a:cxn>
                  <a:cxn ang="0">
                    <a:pos x="76" y="154"/>
                  </a:cxn>
                  <a:cxn ang="0">
                    <a:pos x="87" y="10"/>
                  </a:cxn>
                  <a:cxn ang="0">
                    <a:pos x="76" y="38"/>
                  </a:cxn>
                  <a:cxn ang="0">
                    <a:pos x="149" y="27"/>
                  </a:cxn>
                  <a:cxn ang="0">
                    <a:pos x="164" y="92"/>
                  </a:cxn>
                  <a:cxn ang="0">
                    <a:pos x="162" y="167"/>
                  </a:cxn>
                  <a:cxn ang="0">
                    <a:pos x="179" y="96"/>
                  </a:cxn>
                </a:cxnLst>
                <a:rect l="0" t="0" r="r" b="b"/>
                <a:pathLst>
                  <a:path w="179" h="167">
                    <a:moveTo>
                      <a:pt x="125" y="46"/>
                    </a:moveTo>
                    <a:cubicBezTo>
                      <a:pt x="130" y="59"/>
                      <a:pt x="133" y="72"/>
                      <a:pt x="133" y="86"/>
                    </a:cubicBezTo>
                    <a:cubicBezTo>
                      <a:pt x="133" y="86"/>
                      <a:pt x="133" y="86"/>
                      <a:pt x="133" y="86"/>
                    </a:cubicBezTo>
                    <a:cubicBezTo>
                      <a:pt x="133" y="99"/>
                      <a:pt x="130" y="112"/>
                      <a:pt x="125" y="122"/>
                    </a:cubicBezTo>
                    <a:cubicBezTo>
                      <a:pt x="126" y="123"/>
                      <a:pt x="135" y="135"/>
                      <a:pt x="137" y="138"/>
                    </a:cubicBezTo>
                    <a:cubicBezTo>
                      <a:pt x="145" y="124"/>
                      <a:pt x="149" y="108"/>
                      <a:pt x="149" y="90"/>
                    </a:cubicBezTo>
                    <a:cubicBezTo>
                      <a:pt x="149" y="72"/>
                      <a:pt x="145" y="53"/>
                      <a:pt x="137" y="36"/>
                    </a:cubicBezTo>
                    <a:cubicBezTo>
                      <a:pt x="135" y="38"/>
                      <a:pt x="126" y="45"/>
                      <a:pt x="125" y="46"/>
                    </a:cubicBezTo>
                    <a:close/>
                    <a:moveTo>
                      <a:pt x="101" y="66"/>
                    </a:moveTo>
                    <a:cubicBezTo>
                      <a:pt x="102" y="70"/>
                      <a:pt x="103" y="75"/>
                      <a:pt x="103" y="80"/>
                    </a:cubicBezTo>
                    <a:cubicBezTo>
                      <a:pt x="103" y="80"/>
                      <a:pt x="103" y="80"/>
                      <a:pt x="103" y="80"/>
                    </a:cubicBezTo>
                    <a:cubicBezTo>
                      <a:pt x="103" y="85"/>
                      <a:pt x="102" y="89"/>
                      <a:pt x="101" y="93"/>
                    </a:cubicBezTo>
                    <a:cubicBezTo>
                      <a:pt x="102" y="94"/>
                      <a:pt x="111" y="105"/>
                      <a:pt x="113" y="109"/>
                    </a:cubicBezTo>
                    <a:cubicBezTo>
                      <a:pt x="117" y="101"/>
                      <a:pt x="119" y="93"/>
                      <a:pt x="119" y="84"/>
                    </a:cubicBezTo>
                    <a:cubicBezTo>
                      <a:pt x="119" y="84"/>
                      <a:pt x="119" y="84"/>
                      <a:pt x="119" y="84"/>
                    </a:cubicBezTo>
                    <a:cubicBezTo>
                      <a:pt x="119" y="74"/>
                      <a:pt x="117" y="65"/>
                      <a:pt x="113" y="56"/>
                    </a:cubicBezTo>
                    <a:cubicBezTo>
                      <a:pt x="111" y="58"/>
                      <a:pt x="102" y="65"/>
                      <a:pt x="101" y="66"/>
                    </a:cubicBezTo>
                    <a:close/>
                    <a:moveTo>
                      <a:pt x="74" y="36"/>
                    </a:moveTo>
                    <a:cubicBezTo>
                      <a:pt x="67" y="29"/>
                      <a:pt x="44" y="2"/>
                      <a:pt x="43" y="0"/>
                    </a:cubicBezTo>
                    <a:cubicBezTo>
                      <a:pt x="41" y="1"/>
                      <a:pt x="38" y="4"/>
                      <a:pt x="36" y="6"/>
                    </a:cubicBezTo>
                    <a:cubicBezTo>
                      <a:pt x="38" y="8"/>
                      <a:pt x="54" y="27"/>
                      <a:pt x="54" y="27"/>
                    </a:cubicBezTo>
                    <a:cubicBezTo>
                      <a:pt x="54" y="27"/>
                      <a:pt x="4" y="17"/>
                      <a:pt x="1" y="16"/>
                    </a:cubicBezTo>
                    <a:cubicBezTo>
                      <a:pt x="1" y="18"/>
                      <a:pt x="1" y="19"/>
                      <a:pt x="1" y="21"/>
                    </a:cubicBezTo>
                    <a:cubicBezTo>
                      <a:pt x="1" y="21"/>
                      <a:pt x="1" y="21"/>
                      <a:pt x="1" y="21"/>
                    </a:cubicBezTo>
                    <a:cubicBezTo>
                      <a:pt x="1" y="23"/>
                      <a:pt x="1" y="25"/>
                      <a:pt x="0" y="27"/>
                    </a:cubicBezTo>
                    <a:cubicBezTo>
                      <a:pt x="3" y="28"/>
                      <a:pt x="53" y="38"/>
                      <a:pt x="53" y="38"/>
                    </a:cubicBezTo>
                    <a:cubicBezTo>
                      <a:pt x="50" y="40"/>
                      <a:pt x="50" y="40"/>
                      <a:pt x="50" y="40"/>
                    </a:cubicBezTo>
                    <a:cubicBezTo>
                      <a:pt x="50" y="40"/>
                      <a:pt x="44" y="44"/>
                      <a:pt x="44" y="44"/>
                    </a:cubicBezTo>
                    <a:cubicBezTo>
                      <a:pt x="44" y="44"/>
                      <a:pt x="38" y="49"/>
                      <a:pt x="36" y="50"/>
                    </a:cubicBezTo>
                    <a:cubicBezTo>
                      <a:pt x="37" y="52"/>
                      <a:pt x="44" y="60"/>
                      <a:pt x="44" y="60"/>
                    </a:cubicBezTo>
                    <a:cubicBezTo>
                      <a:pt x="54" y="72"/>
                      <a:pt x="54" y="72"/>
                      <a:pt x="54" y="72"/>
                    </a:cubicBezTo>
                    <a:cubicBezTo>
                      <a:pt x="54" y="72"/>
                      <a:pt x="4" y="62"/>
                      <a:pt x="1" y="61"/>
                    </a:cubicBezTo>
                    <a:cubicBezTo>
                      <a:pt x="1" y="62"/>
                      <a:pt x="1" y="64"/>
                      <a:pt x="1" y="66"/>
                    </a:cubicBezTo>
                    <a:cubicBezTo>
                      <a:pt x="1" y="66"/>
                      <a:pt x="1" y="66"/>
                      <a:pt x="1" y="66"/>
                    </a:cubicBezTo>
                    <a:cubicBezTo>
                      <a:pt x="1" y="68"/>
                      <a:pt x="1" y="70"/>
                      <a:pt x="0" y="72"/>
                    </a:cubicBezTo>
                    <a:cubicBezTo>
                      <a:pt x="3" y="72"/>
                      <a:pt x="53" y="83"/>
                      <a:pt x="53" y="83"/>
                    </a:cubicBezTo>
                    <a:cubicBezTo>
                      <a:pt x="50" y="85"/>
                      <a:pt x="50" y="85"/>
                      <a:pt x="50" y="85"/>
                    </a:cubicBezTo>
                    <a:cubicBezTo>
                      <a:pt x="50" y="85"/>
                      <a:pt x="44" y="89"/>
                      <a:pt x="44" y="89"/>
                    </a:cubicBezTo>
                    <a:cubicBezTo>
                      <a:pt x="44" y="89"/>
                      <a:pt x="38" y="94"/>
                      <a:pt x="36" y="95"/>
                    </a:cubicBezTo>
                    <a:cubicBezTo>
                      <a:pt x="37" y="97"/>
                      <a:pt x="44" y="105"/>
                      <a:pt x="44" y="105"/>
                    </a:cubicBezTo>
                    <a:cubicBezTo>
                      <a:pt x="54" y="116"/>
                      <a:pt x="54" y="116"/>
                      <a:pt x="54" y="116"/>
                    </a:cubicBezTo>
                    <a:cubicBezTo>
                      <a:pt x="54" y="116"/>
                      <a:pt x="4" y="106"/>
                      <a:pt x="1" y="105"/>
                    </a:cubicBezTo>
                    <a:cubicBezTo>
                      <a:pt x="1" y="107"/>
                      <a:pt x="1" y="109"/>
                      <a:pt x="1" y="110"/>
                    </a:cubicBezTo>
                    <a:cubicBezTo>
                      <a:pt x="1" y="110"/>
                      <a:pt x="1" y="110"/>
                      <a:pt x="1" y="110"/>
                    </a:cubicBezTo>
                    <a:cubicBezTo>
                      <a:pt x="1" y="113"/>
                      <a:pt x="1" y="115"/>
                      <a:pt x="0" y="117"/>
                    </a:cubicBezTo>
                    <a:cubicBezTo>
                      <a:pt x="3" y="117"/>
                      <a:pt x="53" y="127"/>
                      <a:pt x="53" y="127"/>
                    </a:cubicBezTo>
                    <a:cubicBezTo>
                      <a:pt x="53" y="127"/>
                      <a:pt x="38" y="138"/>
                      <a:pt x="36" y="140"/>
                    </a:cubicBezTo>
                    <a:cubicBezTo>
                      <a:pt x="37" y="142"/>
                      <a:pt x="42" y="147"/>
                      <a:pt x="43" y="149"/>
                    </a:cubicBezTo>
                    <a:cubicBezTo>
                      <a:pt x="45" y="147"/>
                      <a:pt x="68" y="130"/>
                      <a:pt x="74" y="126"/>
                    </a:cubicBezTo>
                    <a:cubicBezTo>
                      <a:pt x="51" y="99"/>
                      <a:pt x="51" y="99"/>
                      <a:pt x="51" y="99"/>
                    </a:cubicBezTo>
                    <a:cubicBezTo>
                      <a:pt x="73" y="81"/>
                      <a:pt x="73" y="81"/>
                      <a:pt x="73" y="81"/>
                    </a:cubicBezTo>
                    <a:cubicBezTo>
                      <a:pt x="74" y="81"/>
                      <a:pt x="74" y="81"/>
                      <a:pt x="74" y="81"/>
                    </a:cubicBezTo>
                    <a:cubicBezTo>
                      <a:pt x="51" y="54"/>
                      <a:pt x="51" y="54"/>
                      <a:pt x="51" y="54"/>
                    </a:cubicBezTo>
                    <a:cubicBezTo>
                      <a:pt x="73" y="37"/>
                      <a:pt x="73" y="37"/>
                      <a:pt x="73" y="37"/>
                    </a:cubicBezTo>
                    <a:lnTo>
                      <a:pt x="74" y="36"/>
                    </a:lnTo>
                    <a:close/>
                    <a:moveTo>
                      <a:pt x="76" y="38"/>
                    </a:moveTo>
                    <a:cubicBezTo>
                      <a:pt x="76" y="38"/>
                      <a:pt x="76" y="38"/>
                      <a:pt x="76" y="38"/>
                    </a:cubicBezTo>
                    <a:cubicBezTo>
                      <a:pt x="76" y="124"/>
                      <a:pt x="76" y="124"/>
                      <a:pt x="76" y="124"/>
                    </a:cubicBezTo>
                    <a:cubicBezTo>
                      <a:pt x="76" y="124"/>
                      <a:pt x="76" y="124"/>
                      <a:pt x="76" y="125"/>
                    </a:cubicBezTo>
                    <a:cubicBezTo>
                      <a:pt x="76" y="128"/>
                      <a:pt x="76" y="152"/>
                      <a:pt x="76" y="154"/>
                    </a:cubicBezTo>
                    <a:cubicBezTo>
                      <a:pt x="77" y="154"/>
                      <a:pt x="85" y="156"/>
                      <a:pt x="87" y="156"/>
                    </a:cubicBezTo>
                    <a:cubicBezTo>
                      <a:pt x="87" y="10"/>
                      <a:pt x="87" y="10"/>
                      <a:pt x="87" y="10"/>
                    </a:cubicBezTo>
                    <a:cubicBezTo>
                      <a:pt x="86" y="10"/>
                      <a:pt x="78" y="9"/>
                      <a:pt x="76" y="8"/>
                    </a:cubicBezTo>
                    <a:cubicBezTo>
                      <a:pt x="76" y="11"/>
                      <a:pt x="76" y="35"/>
                      <a:pt x="76" y="38"/>
                    </a:cubicBezTo>
                    <a:close/>
                    <a:moveTo>
                      <a:pt x="161" y="17"/>
                    </a:moveTo>
                    <a:cubicBezTo>
                      <a:pt x="159" y="19"/>
                      <a:pt x="150" y="26"/>
                      <a:pt x="149" y="27"/>
                    </a:cubicBezTo>
                    <a:cubicBezTo>
                      <a:pt x="159" y="47"/>
                      <a:pt x="164" y="70"/>
                      <a:pt x="164" y="92"/>
                    </a:cubicBezTo>
                    <a:cubicBezTo>
                      <a:pt x="164" y="92"/>
                      <a:pt x="164" y="92"/>
                      <a:pt x="164" y="92"/>
                    </a:cubicBezTo>
                    <a:cubicBezTo>
                      <a:pt x="164" y="114"/>
                      <a:pt x="159" y="135"/>
                      <a:pt x="149" y="152"/>
                    </a:cubicBezTo>
                    <a:cubicBezTo>
                      <a:pt x="150" y="153"/>
                      <a:pt x="159" y="164"/>
                      <a:pt x="162" y="167"/>
                    </a:cubicBezTo>
                    <a:cubicBezTo>
                      <a:pt x="173" y="147"/>
                      <a:pt x="179" y="123"/>
                      <a:pt x="179" y="96"/>
                    </a:cubicBezTo>
                    <a:cubicBezTo>
                      <a:pt x="179" y="96"/>
                      <a:pt x="179" y="96"/>
                      <a:pt x="179" y="96"/>
                    </a:cubicBezTo>
                    <a:cubicBezTo>
                      <a:pt x="179" y="69"/>
                      <a:pt x="173" y="42"/>
                      <a:pt x="161" y="17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800">
                  <a:solidFill>
                    <a:srgbClr val="000000"/>
                  </a:solidFill>
                  <a:latin typeface="FrutigerNext LT Medium"/>
                  <a:ea typeface="华文细黑"/>
                </a:endParaRPr>
              </a:p>
            </p:txBody>
          </p:sp>
        </p:grpSp>
        <p:cxnSp>
          <p:nvCxnSpPr>
            <p:cNvPr id="242" name="直接箭头连接符 241"/>
            <p:cNvCxnSpPr/>
            <p:nvPr/>
          </p:nvCxnSpPr>
          <p:spPr bwMode="auto">
            <a:xfrm>
              <a:off x="1672080" y="3500067"/>
              <a:ext cx="0" cy="1269398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prstDash val="solid"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pic>
          <p:nvPicPr>
            <p:cNvPr id="243" name="Picture 713" descr="图片313"/>
            <p:cNvPicPr>
              <a:picLocks noChangeAspect="1" noChangeArrowheads="1"/>
            </p:cNvPicPr>
            <p:nvPr/>
          </p:nvPicPr>
          <p:blipFill>
            <a:blip r:embed="rId13" cstate="print"/>
            <a:stretch>
              <a:fillRect/>
            </a:stretch>
          </p:blipFill>
          <p:spPr bwMode="auto">
            <a:xfrm>
              <a:off x="2511237" y="3415967"/>
              <a:ext cx="352712" cy="32909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44" name="Picture 713" descr="图片313"/>
            <p:cNvPicPr>
              <a:picLocks noChangeAspect="1" noChangeArrowheads="1"/>
            </p:cNvPicPr>
            <p:nvPr/>
          </p:nvPicPr>
          <p:blipFill>
            <a:blip r:embed="rId13" cstate="print"/>
            <a:stretch>
              <a:fillRect/>
            </a:stretch>
          </p:blipFill>
          <p:spPr bwMode="auto">
            <a:xfrm>
              <a:off x="4534032" y="3410977"/>
              <a:ext cx="352712" cy="329093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245" name="直接连接符 244"/>
            <p:cNvCxnSpPr>
              <a:stCxn id="189" idx="3"/>
              <a:endCxn id="244" idx="1"/>
            </p:cNvCxnSpPr>
            <p:nvPr/>
          </p:nvCxnSpPr>
          <p:spPr bwMode="auto">
            <a:xfrm>
              <a:off x="4318652" y="3416310"/>
              <a:ext cx="215380" cy="159214"/>
            </a:xfrm>
            <a:prstGeom prst="line">
              <a:avLst/>
            </a:prstGeom>
            <a:noFill/>
            <a:ln w="6350" cap="flat" cmpd="sng" algn="ctr">
              <a:solidFill>
                <a:srgbClr val="808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6" name="直接连接符 245"/>
            <p:cNvCxnSpPr>
              <a:stCxn id="243" idx="3"/>
              <a:endCxn id="186" idx="1"/>
            </p:cNvCxnSpPr>
            <p:nvPr/>
          </p:nvCxnSpPr>
          <p:spPr bwMode="auto">
            <a:xfrm flipV="1">
              <a:off x="2863949" y="3419621"/>
              <a:ext cx="288169" cy="160893"/>
            </a:xfrm>
            <a:prstGeom prst="line">
              <a:avLst/>
            </a:prstGeom>
            <a:noFill/>
            <a:ln w="6350" cap="flat" cmpd="sng" algn="ctr">
              <a:solidFill>
                <a:srgbClr val="808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7" name="文本框 206"/>
            <p:cNvSpPr txBox="1"/>
            <p:nvPr/>
          </p:nvSpPr>
          <p:spPr>
            <a:xfrm>
              <a:off x="4872964" y="3474121"/>
              <a:ext cx="1250773" cy="318108"/>
            </a:xfrm>
            <a:prstGeom prst="rect">
              <a:avLst/>
            </a:prstGeom>
            <a:noFill/>
            <a:ln w="9525" cap="flat" cmpd="sng" algn="ctr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</a:rPr>
                <a:t>FW</a:t>
              </a:r>
            </a:p>
          </p:txBody>
        </p:sp>
        <p:sp>
          <p:nvSpPr>
            <p:cNvPr id="247" name="文本框 246"/>
            <p:cNvSpPr txBox="1"/>
            <p:nvPr/>
          </p:nvSpPr>
          <p:spPr>
            <a:xfrm>
              <a:off x="4155681" y="5035883"/>
              <a:ext cx="1250773" cy="318108"/>
            </a:xfrm>
            <a:prstGeom prst="rect">
              <a:avLst/>
            </a:prstGeom>
            <a:noFill/>
            <a:ln w="9525" cap="flat" cmpd="sng" algn="ctr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</a:rPr>
                <a:t>AP</a:t>
              </a:r>
            </a:p>
          </p:txBody>
        </p:sp>
        <p:sp>
          <p:nvSpPr>
            <p:cNvPr id="248" name="文本框 247"/>
            <p:cNvSpPr txBox="1"/>
            <p:nvPr/>
          </p:nvSpPr>
          <p:spPr>
            <a:xfrm>
              <a:off x="4459494" y="5015283"/>
              <a:ext cx="1250773" cy="318108"/>
            </a:xfrm>
            <a:prstGeom prst="rect">
              <a:avLst/>
            </a:prstGeom>
            <a:noFill/>
            <a:ln w="9525" cap="flat" cmpd="sng" algn="ctr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49" name="文本框 248"/>
            <p:cNvSpPr txBox="1"/>
            <p:nvPr/>
          </p:nvSpPr>
          <p:spPr>
            <a:xfrm>
              <a:off x="2984263" y="2938892"/>
              <a:ext cx="1250773" cy="318108"/>
            </a:xfrm>
            <a:prstGeom prst="rect">
              <a:avLst/>
            </a:prstGeom>
            <a:noFill/>
            <a:ln w="9525" cap="flat" cmpd="sng" algn="ctr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</a:rPr>
                <a:t>Core Switch</a:t>
              </a:r>
            </a:p>
          </p:txBody>
        </p:sp>
        <p:sp>
          <p:nvSpPr>
            <p:cNvPr id="250" name="文本框 249"/>
            <p:cNvSpPr txBox="1"/>
            <p:nvPr/>
          </p:nvSpPr>
          <p:spPr>
            <a:xfrm>
              <a:off x="5010114" y="3891022"/>
              <a:ext cx="986461" cy="499883"/>
            </a:xfrm>
            <a:prstGeom prst="rect">
              <a:avLst/>
            </a:prstGeom>
            <a:noFill/>
            <a:ln w="9525" cap="flat" cmpd="sng" algn="ctr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</a:rPr>
                <a:t>Agg</a:t>
              </a: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</a:rPr>
                <a:t> Switch</a:t>
              </a:r>
            </a:p>
          </p:txBody>
        </p:sp>
        <p:sp>
          <p:nvSpPr>
            <p:cNvPr id="251" name="文本框 250"/>
            <p:cNvSpPr txBox="1"/>
            <p:nvPr/>
          </p:nvSpPr>
          <p:spPr>
            <a:xfrm>
              <a:off x="5269420" y="4494635"/>
              <a:ext cx="986461" cy="499883"/>
            </a:xfrm>
            <a:prstGeom prst="rect">
              <a:avLst/>
            </a:prstGeom>
            <a:noFill/>
            <a:ln w="9525" cap="flat" cmpd="sng" algn="ctr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</a:rPr>
                <a:t>Access Switch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3585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58244" y="244081"/>
            <a:ext cx="7827512" cy="338258"/>
          </a:xfrm>
        </p:spPr>
        <p:txBody>
          <a:bodyPr>
            <a:no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Key for LAN </a:t>
            </a:r>
            <a:r>
              <a:rPr lang="en-US" sz="1800" dirty="0">
                <a:solidFill>
                  <a:schemeClr val="tx1"/>
                </a:solidFill>
              </a:rPr>
              <a:t>deployment efficiency </a:t>
            </a:r>
            <a:r>
              <a:rPr lang="en-US" sz="1800" dirty="0" smtClean="0">
                <a:solidFill>
                  <a:schemeClr val="tx1"/>
                </a:solidFill>
              </a:rPr>
              <a:t>improvement : </a:t>
            </a:r>
            <a:r>
              <a:rPr lang="en-US" sz="1800" dirty="0">
                <a:solidFill>
                  <a:schemeClr val="tx1"/>
                </a:solidFill>
              </a:rPr>
              <a:t>Underlay Network Automation</a:t>
            </a:r>
          </a:p>
        </p:txBody>
      </p:sp>
      <p:cxnSp>
        <p:nvCxnSpPr>
          <p:cNvPr id="5" name="直接连接符 4"/>
          <p:cNvCxnSpPr>
            <a:endCxn id="9" idx="0"/>
          </p:cNvCxnSpPr>
          <p:nvPr/>
        </p:nvCxnSpPr>
        <p:spPr bwMode="auto">
          <a:xfrm flipH="1">
            <a:off x="1788810" y="1845955"/>
            <a:ext cx="361534" cy="11885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6" name="组合 5"/>
          <p:cNvGrpSpPr/>
          <p:nvPr/>
        </p:nvGrpSpPr>
        <p:grpSpPr>
          <a:xfrm>
            <a:off x="658244" y="2211710"/>
            <a:ext cx="2265273" cy="1439477"/>
            <a:chOff x="3455469" y="1354629"/>
            <a:chExt cx="5306414" cy="3608242"/>
          </a:xfrm>
        </p:grpSpPr>
        <p:cxnSp>
          <p:nvCxnSpPr>
            <p:cNvPr id="7" name="1613969588"/>
            <p:cNvCxnSpPr/>
            <p:nvPr/>
          </p:nvCxnSpPr>
          <p:spPr bwMode="auto">
            <a:xfrm flipV="1">
              <a:off x="4575510" y="1492554"/>
              <a:ext cx="0" cy="190044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" name="969627775"/>
            <p:cNvSpPr/>
            <p:nvPr/>
          </p:nvSpPr>
          <p:spPr bwMode="auto">
            <a:xfrm>
              <a:off x="3484571" y="1492554"/>
              <a:ext cx="5277312" cy="1520355"/>
            </a:xfrm>
            <a:prstGeom prst="parallelogram">
              <a:avLst>
                <a:gd name="adj" fmla="val 73739"/>
              </a:avLst>
            </a:prstGeom>
            <a:solidFill>
              <a:schemeClr val="bg1">
                <a:lumMod val="95000"/>
              </a:schemeClr>
            </a:solidFill>
            <a:ln w="317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801688" fontAlgn="ctr">
                <a:spcBef>
                  <a:spcPct val="0"/>
                </a:spcBef>
                <a:spcAft>
                  <a:spcPct val="0"/>
                </a:spcAft>
              </a:pPr>
              <a:endParaRPr lang="zh-CN" altLang="en-US" sz="1100" b="1">
                <a:solidFill>
                  <a:srgbClr val="000000"/>
                </a:solidFill>
                <a:latin typeface="Trebuchet MS" pitchFamily="34" charset="0"/>
                <a:ea typeface="华文细黑" pitchFamily="2" charset="-122"/>
              </a:endParaRPr>
            </a:p>
          </p:txBody>
        </p:sp>
        <p:sp>
          <p:nvSpPr>
            <p:cNvPr id="9" name="2125597826"/>
            <p:cNvSpPr/>
            <p:nvPr/>
          </p:nvSpPr>
          <p:spPr bwMode="auto">
            <a:xfrm>
              <a:off x="3465169" y="3416953"/>
              <a:ext cx="5277312" cy="1520355"/>
            </a:xfrm>
            <a:prstGeom prst="parallelogram">
              <a:avLst>
                <a:gd name="adj" fmla="val 73739"/>
              </a:avLst>
            </a:prstGeom>
            <a:solidFill>
              <a:schemeClr val="bg1">
                <a:lumMod val="95000"/>
              </a:schemeClr>
            </a:solidFill>
            <a:ln w="317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801688" fontAlgn="ctr">
                <a:spcBef>
                  <a:spcPct val="0"/>
                </a:spcBef>
                <a:spcAft>
                  <a:spcPct val="0"/>
                </a:spcAft>
              </a:pPr>
              <a:endParaRPr lang="zh-CN" altLang="en-US" sz="1100" b="1">
                <a:solidFill>
                  <a:srgbClr val="000000"/>
                </a:solidFill>
                <a:latin typeface="Trebuchet MS" pitchFamily="34" charset="0"/>
                <a:ea typeface="华文细黑" pitchFamily="2" charset="-122"/>
              </a:endParaRPr>
            </a:p>
          </p:txBody>
        </p:sp>
        <p:pic>
          <p:nvPicPr>
            <p:cNvPr id="10" name="1077621738" descr="图片24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189030" y="4547276"/>
              <a:ext cx="315433" cy="238727"/>
            </a:xfrm>
            <a:prstGeom prst="rect">
              <a:avLst/>
            </a:prstGeom>
            <a:noFill/>
          </p:spPr>
        </p:pic>
        <p:pic>
          <p:nvPicPr>
            <p:cNvPr id="11" name="1845610101" descr="图片24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763108" y="4547275"/>
              <a:ext cx="315433" cy="238727"/>
            </a:xfrm>
            <a:prstGeom prst="rect">
              <a:avLst/>
            </a:prstGeom>
            <a:noFill/>
          </p:spPr>
        </p:pic>
        <p:pic>
          <p:nvPicPr>
            <p:cNvPr id="12" name="88809301" descr="图片24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317005" y="4547276"/>
              <a:ext cx="315433" cy="238727"/>
            </a:xfrm>
            <a:prstGeom prst="rect">
              <a:avLst/>
            </a:prstGeom>
            <a:noFill/>
          </p:spPr>
        </p:pic>
        <p:pic>
          <p:nvPicPr>
            <p:cNvPr id="13" name="887632667" descr="图片24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901131" y="4547276"/>
              <a:ext cx="315433" cy="238727"/>
            </a:xfrm>
            <a:prstGeom prst="rect">
              <a:avLst/>
            </a:prstGeom>
            <a:noFill/>
          </p:spPr>
        </p:pic>
        <p:pic>
          <p:nvPicPr>
            <p:cNvPr id="14" name="902277182" descr="图片24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414778" y="4547276"/>
              <a:ext cx="315433" cy="238727"/>
            </a:xfrm>
            <a:prstGeom prst="rect">
              <a:avLst/>
            </a:prstGeom>
            <a:noFill/>
          </p:spPr>
        </p:pic>
        <p:pic>
          <p:nvPicPr>
            <p:cNvPr id="15" name="351426920" descr="图片24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968691" y="4547275"/>
              <a:ext cx="315433" cy="238727"/>
            </a:xfrm>
            <a:prstGeom prst="rect">
              <a:avLst/>
            </a:prstGeom>
            <a:noFill/>
          </p:spPr>
        </p:pic>
        <p:pic>
          <p:nvPicPr>
            <p:cNvPr id="16" name="120842627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160706" y="3696043"/>
              <a:ext cx="456559" cy="4268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87251252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905972" y="3696043"/>
              <a:ext cx="456559" cy="4268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8" name="3883725"/>
            <p:cNvCxnSpPr>
              <a:stCxn id="10" idx="0"/>
              <a:endCxn id="16" idx="2"/>
            </p:cNvCxnSpPr>
            <p:nvPr/>
          </p:nvCxnSpPr>
          <p:spPr bwMode="auto">
            <a:xfrm flipV="1">
              <a:off x="4346747" y="4122869"/>
              <a:ext cx="1042240" cy="424395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2046609767"/>
            <p:cNvCxnSpPr>
              <a:stCxn id="10" idx="0"/>
              <a:endCxn id="17" idx="2"/>
            </p:cNvCxnSpPr>
            <p:nvPr/>
          </p:nvCxnSpPr>
          <p:spPr bwMode="auto">
            <a:xfrm flipV="1">
              <a:off x="4346745" y="4122868"/>
              <a:ext cx="1787506" cy="424395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990616291"/>
            <p:cNvCxnSpPr>
              <a:stCxn id="11" idx="0"/>
              <a:endCxn id="17" idx="2"/>
            </p:cNvCxnSpPr>
            <p:nvPr/>
          </p:nvCxnSpPr>
          <p:spPr bwMode="auto">
            <a:xfrm flipV="1">
              <a:off x="4920805" y="4122869"/>
              <a:ext cx="1213450" cy="424395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663502433"/>
            <p:cNvCxnSpPr>
              <a:stCxn id="11" idx="0"/>
              <a:endCxn id="16" idx="2"/>
            </p:cNvCxnSpPr>
            <p:nvPr/>
          </p:nvCxnSpPr>
          <p:spPr bwMode="auto">
            <a:xfrm flipV="1">
              <a:off x="4920823" y="4122869"/>
              <a:ext cx="468184" cy="424395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1039895447"/>
            <p:cNvCxnSpPr>
              <a:stCxn id="12" idx="0"/>
              <a:endCxn id="16" idx="2"/>
            </p:cNvCxnSpPr>
            <p:nvPr/>
          </p:nvCxnSpPr>
          <p:spPr bwMode="auto">
            <a:xfrm flipH="1" flipV="1">
              <a:off x="5388994" y="4122869"/>
              <a:ext cx="85731" cy="424395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1534648147"/>
            <p:cNvCxnSpPr>
              <a:stCxn id="12" idx="0"/>
              <a:endCxn id="17" idx="2"/>
            </p:cNvCxnSpPr>
            <p:nvPr/>
          </p:nvCxnSpPr>
          <p:spPr bwMode="auto">
            <a:xfrm flipV="1">
              <a:off x="5474716" y="4122869"/>
              <a:ext cx="659537" cy="424395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889097751"/>
            <p:cNvCxnSpPr>
              <a:stCxn id="13" idx="0"/>
              <a:endCxn id="16" idx="2"/>
            </p:cNvCxnSpPr>
            <p:nvPr/>
          </p:nvCxnSpPr>
          <p:spPr bwMode="auto">
            <a:xfrm flipH="1" flipV="1">
              <a:off x="5388993" y="4122869"/>
              <a:ext cx="669857" cy="424395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205149768"/>
            <p:cNvCxnSpPr>
              <a:stCxn id="13" idx="0"/>
              <a:endCxn id="17" idx="2"/>
            </p:cNvCxnSpPr>
            <p:nvPr/>
          </p:nvCxnSpPr>
          <p:spPr bwMode="auto">
            <a:xfrm flipV="1">
              <a:off x="6058852" y="4122869"/>
              <a:ext cx="75409" cy="424395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404595412"/>
            <p:cNvCxnSpPr>
              <a:stCxn id="14" idx="0"/>
              <a:endCxn id="16" idx="2"/>
            </p:cNvCxnSpPr>
            <p:nvPr/>
          </p:nvCxnSpPr>
          <p:spPr bwMode="auto">
            <a:xfrm flipH="1" flipV="1">
              <a:off x="5388994" y="4122869"/>
              <a:ext cx="1183486" cy="424395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1711391653"/>
            <p:cNvCxnSpPr>
              <a:stCxn id="14" idx="0"/>
              <a:endCxn id="17" idx="2"/>
            </p:cNvCxnSpPr>
            <p:nvPr/>
          </p:nvCxnSpPr>
          <p:spPr bwMode="auto">
            <a:xfrm flipH="1" flipV="1">
              <a:off x="6134261" y="4122869"/>
              <a:ext cx="438219" cy="424395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994538405"/>
            <p:cNvCxnSpPr>
              <a:stCxn id="15" idx="0"/>
              <a:endCxn id="16" idx="2"/>
            </p:cNvCxnSpPr>
            <p:nvPr/>
          </p:nvCxnSpPr>
          <p:spPr bwMode="auto">
            <a:xfrm flipH="1" flipV="1">
              <a:off x="5388984" y="4122868"/>
              <a:ext cx="1737400" cy="424395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" name="1948147370"/>
            <p:cNvCxnSpPr>
              <a:stCxn id="15" idx="0"/>
              <a:endCxn id="17" idx="2"/>
            </p:cNvCxnSpPr>
            <p:nvPr/>
          </p:nvCxnSpPr>
          <p:spPr bwMode="auto">
            <a:xfrm flipH="1" flipV="1">
              <a:off x="6134253" y="4122869"/>
              <a:ext cx="992133" cy="424395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0" name="2017833271"/>
            <p:cNvSpPr/>
            <p:nvPr/>
          </p:nvSpPr>
          <p:spPr bwMode="auto">
            <a:xfrm>
              <a:off x="4846691" y="1892698"/>
              <a:ext cx="2247194" cy="715043"/>
            </a:xfrm>
            <a:prstGeom prst="cloud">
              <a:avLst/>
            </a:prstGeom>
            <a:solidFill>
              <a:sysClr val="window" lastClr="FFFFFF">
                <a:lumMod val="95000"/>
              </a:sysClr>
            </a:solidFill>
            <a:ln>
              <a:solidFill>
                <a:sysClr val="window" lastClr="FFFFFF">
                  <a:lumMod val="50000"/>
                </a:sysClr>
              </a:solidFill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121935" tIns="60968" rIns="121935" bIns="60968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14400" fontAlgn="ctr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buNone/>
                <a:defRPr/>
              </a:pPr>
              <a:endParaRPr lang="zh-CN" altLang="en-US" sz="900" kern="0" dirty="0">
                <a:solidFill>
                  <a:sysClr val="windowText" lastClr="000000"/>
                </a:solidFill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31" name="1075370837"/>
            <p:cNvSpPr/>
            <p:nvPr/>
          </p:nvSpPr>
          <p:spPr bwMode="auto">
            <a:xfrm>
              <a:off x="5365064" y="1609146"/>
              <a:ext cx="198394" cy="147940"/>
            </a:xfrm>
            <a:prstGeom prst="flowChartConnec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801688" fontAlgn="ctr">
                <a:spcBef>
                  <a:spcPct val="0"/>
                </a:spcBef>
                <a:spcAft>
                  <a:spcPct val="0"/>
                </a:spcAft>
              </a:pPr>
              <a:endParaRPr lang="zh-CN" altLang="en-US" sz="1100" b="1">
                <a:solidFill>
                  <a:srgbClr val="000000"/>
                </a:solidFill>
                <a:latin typeface="Trebuchet MS" pitchFamily="34" charset="0"/>
                <a:ea typeface="华文细黑" pitchFamily="2" charset="-122"/>
              </a:endParaRPr>
            </a:p>
          </p:txBody>
        </p:sp>
        <p:sp>
          <p:nvSpPr>
            <p:cNvPr id="32" name="447581831"/>
            <p:cNvSpPr/>
            <p:nvPr/>
          </p:nvSpPr>
          <p:spPr bwMode="auto">
            <a:xfrm>
              <a:off x="4406161" y="2188566"/>
              <a:ext cx="198394" cy="147940"/>
            </a:xfrm>
            <a:prstGeom prst="flowChartConnec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801688" fontAlgn="ctr">
                <a:spcBef>
                  <a:spcPct val="0"/>
                </a:spcBef>
                <a:spcAft>
                  <a:spcPct val="0"/>
                </a:spcAft>
              </a:pPr>
              <a:endParaRPr lang="zh-CN" altLang="en-US" sz="1100" b="1">
                <a:solidFill>
                  <a:srgbClr val="000000"/>
                </a:solidFill>
                <a:latin typeface="Trebuchet MS" pitchFamily="34" charset="0"/>
                <a:ea typeface="华文细黑" pitchFamily="2" charset="-122"/>
              </a:endParaRPr>
            </a:p>
          </p:txBody>
        </p:sp>
        <p:sp>
          <p:nvSpPr>
            <p:cNvPr id="33" name="2034171404"/>
            <p:cNvSpPr/>
            <p:nvPr/>
          </p:nvSpPr>
          <p:spPr bwMode="auto">
            <a:xfrm>
              <a:off x="6819951" y="1609146"/>
              <a:ext cx="198394" cy="147940"/>
            </a:xfrm>
            <a:prstGeom prst="flowChartConnec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801688" fontAlgn="ctr">
                <a:spcBef>
                  <a:spcPct val="0"/>
                </a:spcBef>
                <a:spcAft>
                  <a:spcPct val="0"/>
                </a:spcAft>
              </a:pPr>
              <a:endParaRPr lang="zh-CN" altLang="en-US" sz="1100" b="1">
                <a:solidFill>
                  <a:srgbClr val="000000"/>
                </a:solidFill>
                <a:latin typeface="Trebuchet MS" pitchFamily="34" charset="0"/>
                <a:ea typeface="华文细黑" pitchFamily="2" charset="-122"/>
              </a:endParaRPr>
            </a:p>
          </p:txBody>
        </p:sp>
        <p:sp>
          <p:nvSpPr>
            <p:cNvPr id="34" name="1896110239"/>
            <p:cNvSpPr/>
            <p:nvPr/>
          </p:nvSpPr>
          <p:spPr bwMode="auto">
            <a:xfrm>
              <a:off x="7580460" y="2176249"/>
              <a:ext cx="198394" cy="147940"/>
            </a:xfrm>
            <a:prstGeom prst="flowChartConnec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801688" fontAlgn="ctr">
                <a:spcBef>
                  <a:spcPct val="0"/>
                </a:spcBef>
                <a:spcAft>
                  <a:spcPct val="0"/>
                </a:spcAft>
              </a:pPr>
              <a:endParaRPr lang="zh-CN" altLang="en-US" sz="1100" b="1">
                <a:solidFill>
                  <a:srgbClr val="000000"/>
                </a:solidFill>
                <a:latin typeface="Trebuchet MS" pitchFamily="34" charset="0"/>
                <a:ea typeface="华文细黑" pitchFamily="2" charset="-122"/>
              </a:endParaRPr>
            </a:p>
          </p:txBody>
        </p:sp>
        <p:sp>
          <p:nvSpPr>
            <p:cNvPr id="35" name="1360294710"/>
            <p:cNvSpPr/>
            <p:nvPr/>
          </p:nvSpPr>
          <p:spPr bwMode="auto">
            <a:xfrm>
              <a:off x="5117072" y="2780338"/>
              <a:ext cx="198394" cy="147940"/>
            </a:xfrm>
            <a:prstGeom prst="flowChartConnec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801688" fontAlgn="ctr">
                <a:spcBef>
                  <a:spcPct val="0"/>
                </a:spcBef>
                <a:spcAft>
                  <a:spcPct val="0"/>
                </a:spcAft>
              </a:pPr>
              <a:endParaRPr lang="zh-CN" altLang="en-US" sz="1100" b="1">
                <a:solidFill>
                  <a:srgbClr val="000000"/>
                </a:solidFill>
                <a:latin typeface="Trebuchet MS" pitchFamily="34" charset="0"/>
                <a:ea typeface="华文细黑" pitchFamily="2" charset="-122"/>
              </a:endParaRPr>
            </a:p>
          </p:txBody>
        </p:sp>
        <p:sp>
          <p:nvSpPr>
            <p:cNvPr id="36" name="1374009224"/>
            <p:cNvSpPr/>
            <p:nvPr/>
          </p:nvSpPr>
          <p:spPr bwMode="auto">
            <a:xfrm>
              <a:off x="6505828" y="2755669"/>
              <a:ext cx="198394" cy="147940"/>
            </a:xfrm>
            <a:prstGeom prst="flowChartConnec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801688" fontAlgn="ctr">
                <a:spcBef>
                  <a:spcPct val="0"/>
                </a:spcBef>
                <a:spcAft>
                  <a:spcPct val="0"/>
                </a:spcAft>
              </a:pPr>
              <a:endParaRPr lang="zh-CN" altLang="en-US" sz="1100" b="1">
                <a:solidFill>
                  <a:srgbClr val="000000"/>
                </a:solidFill>
                <a:latin typeface="Trebuchet MS" pitchFamily="34" charset="0"/>
                <a:ea typeface="华文细黑" pitchFamily="2" charset="-122"/>
              </a:endParaRPr>
            </a:p>
          </p:txBody>
        </p:sp>
        <p:cxnSp>
          <p:nvCxnSpPr>
            <p:cNvPr id="37" name="1809937355"/>
            <p:cNvCxnSpPr>
              <a:stCxn id="31" idx="6"/>
              <a:endCxn id="33" idx="2"/>
            </p:cNvCxnSpPr>
            <p:nvPr/>
          </p:nvCxnSpPr>
          <p:spPr bwMode="auto">
            <a:xfrm>
              <a:off x="5563468" y="1683105"/>
              <a:ext cx="1256494" cy="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1084590649"/>
            <p:cNvCxnSpPr>
              <a:stCxn id="31" idx="4"/>
              <a:endCxn id="34" idx="2"/>
            </p:cNvCxnSpPr>
            <p:nvPr/>
          </p:nvCxnSpPr>
          <p:spPr bwMode="auto">
            <a:xfrm>
              <a:off x="5464261" y="1757086"/>
              <a:ext cx="2116199" cy="493133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697072104"/>
            <p:cNvCxnSpPr>
              <a:stCxn id="31" idx="4"/>
              <a:endCxn id="36" idx="1"/>
            </p:cNvCxnSpPr>
            <p:nvPr/>
          </p:nvCxnSpPr>
          <p:spPr bwMode="auto">
            <a:xfrm>
              <a:off x="5464261" y="1757086"/>
              <a:ext cx="1070621" cy="1020248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135739409"/>
            <p:cNvCxnSpPr>
              <a:stCxn id="31" idx="4"/>
              <a:endCxn id="35" idx="0"/>
            </p:cNvCxnSpPr>
            <p:nvPr/>
          </p:nvCxnSpPr>
          <p:spPr bwMode="auto">
            <a:xfrm flipH="1">
              <a:off x="5216269" y="1757086"/>
              <a:ext cx="247992" cy="1023252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234195471"/>
            <p:cNvCxnSpPr>
              <a:stCxn id="31" idx="4"/>
              <a:endCxn id="32" idx="6"/>
            </p:cNvCxnSpPr>
            <p:nvPr/>
          </p:nvCxnSpPr>
          <p:spPr bwMode="auto">
            <a:xfrm flipH="1">
              <a:off x="4604555" y="1757086"/>
              <a:ext cx="859706" cy="50545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1942858742"/>
            <p:cNvCxnSpPr>
              <a:stCxn id="32" idx="5"/>
              <a:endCxn id="33" idx="2"/>
            </p:cNvCxnSpPr>
            <p:nvPr/>
          </p:nvCxnSpPr>
          <p:spPr bwMode="auto">
            <a:xfrm flipV="1">
              <a:off x="4575510" y="1683116"/>
              <a:ext cx="2244450" cy="631737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1343278507"/>
            <p:cNvCxnSpPr>
              <a:stCxn id="32" idx="5"/>
              <a:endCxn id="34" idx="2"/>
            </p:cNvCxnSpPr>
            <p:nvPr/>
          </p:nvCxnSpPr>
          <p:spPr bwMode="auto">
            <a:xfrm flipV="1">
              <a:off x="4575504" y="2250208"/>
              <a:ext cx="3004959" cy="64634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1974568502"/>
            <p:cNvCxnSpPr>
              <a:stCxn id="32" idx="5"/>
              <a:endCxn id="36" idx="1"/>
            </p:cNvCxnSpPr>
            <p:nvPr/>
          </p:nvCxnSpPr>
          <p:spPr bwMode="auto">
            <a:xfrm>
              <a:off x="4575502" y="2314852"/>
              <a:ext cx="1959380" cy="462493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1222131181"/>
            <p:cNvCxnSpPr>
              <a:stCxn id="32" idx="5"/>
              <a:endCxn id="35" idx="0"/>
            </p:cNvCxnSpPr>
            <p:nvPr/>
          </p:nvCxnSpPr>
          <p:spPr bwMode="auto">
            <a:xfrm>
              <a:off x="4575502" y="2314841"/>
              <a:ext cx="640767" cy="465485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330688714"/>
            <p:cNvCxnSpPr>
              <a:stCxn id="35" idx="0"/>
              <a:endCxn id="33" idx="2"/>
            </p:cNvCxnSpPr>
            <p:nvPr/>
          </p:nvCxnSpPr>
          <p:spPr bwMode="auto">
            <a:xfrm flipV="1">
              <a:off x="5216269" y="1683105"/>
              <a:ext cx="1603682" cy="1097222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810007519"/>
            <p:cNvCxnSpPr>
              <a:stCxn id="35" idx="0"/>
              <a:endCxn id="34" idx="2"/>
            </p:cNvCxnSpPr>
            <p:nvPr/>
          </p:nvCxnSpPr>
          <p:spPr bwMode="auto">
            <a:xfrm flipV="1">
              <a:off x="5216269" y="2250220"/>
              <a:ext cx="2364191" cy="530118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288260458"/>
            <p:cNvCxnSpPr>
              <a:stCxn id="36" idx="1"/>
              <a:endCxn id="33" idx="2"/>
            </p:cNvCxnSpPr>
            <p:nvPr/>
          </p:nvCxnSpPr>
          <p:spPr bwMode="auto">
            <a:xfrm flipV="1">
              <a:off x="6534905" y="1683105"/>
              <a:ext cx="285069" cy="109423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802917632"/>
            <p:cNvCxnSpPr>
              <a:stCxn id="36" idx="1"/>
              <a:endCxn id="34" idx="2"/>
            </p:cNvCxnSpPr>
            <p:nvPr/>
          </p:nvCxnSpPr>
          <p:spPr bwMode="auto">
            <a:xfrm flipV="1">
              <a:off x="6534882" y="2250220"/>
              <a:ext cx="1045579" cy="527126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235053620"/>
            <p:cNvCxnSpPr>
              <a:stCxn id="34" idx="2"/>
              <a:endCxn id="33" idx="3"/>
            </p:cNvCxnSpPr>
            <p:nvPr/>
          </p:nvCxnSpPr>
          <p:spPr bwMode="auto">
            <a:xfrm flipH="1" flipV="1">
              <a:off x="6849005" y="1735409"/>
              <a:ext cx="731455" cy="514799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10888242"/>
            <p:cNvCxnSpPr>
              <a:stCxn id="35" idx="0"/>
              <a:endCxn id="36" idx="1"/>
            </p:cNvCxnSpPr>
            <p:nvPr/>
          </p:nvCxnSpPr>
          <p:spPr bwMode="auto">
            <a:xfrm flipV="1">
              <a:off x="5216274" y="2777346"/>
              <a:ext cx="1318613" cy="2992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2" name="1402025638"/>
            <p:cNvSpPr txBox="1"/>
            <p:nvPr/>
          </p:nvSpPr>
          <p:spPr>
            <a:xfrm>
              <a:off x="6651241" y="3310979"/>
              <a:ext cx="1738771" cy="5786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defTabSz="914400" fontAlgn="ctr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900" b="1" dirty="0">
                  <a:solidFill>
                    <a:srgbClr val="1B6AA3"/>
                  </a:solidFill>
                  <a:latin typeface="+mj-lt"/>
                </a:rPr>
                <a:t>Underlay</a:t>
              </a:r>
              <a:endParaRPr lang="zh-CN" altLang="en-US" sz="900" b="1" dirty="0">
                <a:solidFill>
                  <a:srgbClr val="1B6AA3"/>
                </a:solidFill>
                <a:latin typeface="+mj-lt"/>
              </a:endParaRPr>
            </a:p>
          </p:txBody>
        </p:sp>
        <p:sp>
          <p:nvSpPr>
            <p:cNvPr id="53" name="46636249"/>
            <p:cNvSpPr txBox="1"/>
            <p:nvPr/>
          </p:nvSpPr>
          <p:spPr>
            <a:xfrm>
              <a:off x="6975292" y="1354629"/>
              <a:ext cx="1573170" cy="5786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defTabSz="914400" fontAlgn="ctr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900" b="1" dirty="0">
                  <a:solidFill>
                    <a:srgbClr val="1B6AA3"/>
                  </a:solidFill>
                  <a:latin typeface="+mj-lt"/>
                </a:rPr>
                <a:t>Overlay</a:t>
              </a:r>
              <a:endParaRPr lang="zh-CN" altLang="en-US" sz="900" b="1" dirty="0">
                <a:solidFill>
                  <a:srgbClr val="1B6AA3"/>
                </a:solidFill>
                <a:latin typeface="+mj-lt"/>
              </a:endParaRPr>
            </a:p>
          </p:txBody>
        </p:sp>
        <p:cxnSp>
          <p:nvCxnSpPr>
            <p:cNvPr id="54" name="505557892"/>
            <p:cNvCxnSpPr/>
            <p:nvPr/>
          </p:nvCxnSpPr>
          <p:spPr bwMode="auto">
            <a:xfrm flipV="1">
              <a:off x="3455469" y="3028889"/>
              <a:ext cx="0" cy="193398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1968445272"/>
            <p:cNvCxnSpPr/>
            <p:nvPr/>
          </p:nvCxnSpPr>
          <p:spPr bwMode="auto">
            <a:xfrm flipV="1">
              <a:off x="7620406" y="3028889"/>
              <a:ext cx="0" cy="191162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1776238778"/>
            <p:cNvCxnSpPr/>
            <p:nvPr/>
          </p:nvCxnSpPr>
          <p:spPr bwMode="auto">
            <a:xfrm flipV="1">
              <a:off x="8740864" y="1519702"/>
              <a:ext cx="0" cy="190044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7" name="组合 330"/>
          <p:cNvGrpSpPr>
            <a:grpSpLocks/>
          </p:cNvGrpSpPr>
          <p:nvPr/>
        </p:nvGrpSpPr>
        <p:grpSpPr bwMode="auto">
          <a:xfrm>
            <a:off x="1797092" y="1355044"/>
            <a:ext cx="754550" cy="437687"/>
            <a:chOff x="4137025" y="3921126"/>
            <a:chExt cx="735013" cy="461962"/>
          </a:xfrm>
        </p:grpSpPr>
        <p:sp>
          <p:nvSpPr>
            <p:cNvPr id="58" name="Freeform 35"/>
            <p:cNvSpPr>
              <a:spLocks noEditPoints="1"/>
            </p:cNvSpPr>
            <p:nvPr/>
          </p:nvSpPr>
          <p:spPr bwMode="auto">
            <a:xfrm>
              <a:off x="4275138" y="4084638"/>
              <a:ext cx="246063" cy="246063"/>
            </a:xfrm>
            <a:custGeom>
              <a:avLst/>
              <a:gdLst>
                <a:gd name="T0" fmla="*/ 2147483646 w 587"/>
                <a:gd name="T1" fmla="*/ 2147483646 h 587"/>
                <a:gd name="T2" fmla="*/ 2147483646 w 587"/>
                <a:gd name="T3" fmla="*/ 2147483646 h 587"/>
                <a:gd name="T4" fmla="*/ 2147483646 w 587"/>
                <a:gd name="T5" fmla="*/ 2147483646 h 587"/>
                <a:gd name="T6" fmla="*/ 2147483646 w 587"/>
                <a:gd name="T7" fmla="*/ 2147483646 h 587"/>
                <a:gd name="T8" fmla="*/ 2147483646 w 587"/>
                <a:gd name="T9" fmla="*/ 2147483646 h 587"/>
                <a:gd name="T10" fmla="*/ 2147483646 w 587"/>
                <a:gd name="T11" fmla="*/ 2147483646 h 587"/>
                <a:gd name="T12" fmla="*/ 2147483646 w 587"/>
                <a:gd name="T13" fmla="*/ 2147483646 h 587"/>
                <a:gd name="T14" fmla="*/ 2147483646 w 587"/>
                <a:gd name="T15" fmla="*/ 2147483646 h 587"/>
                <a:gd name="T16" fmla="*/ 2147483646 w 587"/>
                <a:gd name="T17" fmla="*/ 2147483646 h 587"/>
                <a:gd name="T18" fmla="*/ 2147483646 w 587"/>
                <a:gd name="T19" fmla="*/ 2147483646 h 587"/>
                <a:gd name="T20" fmla="*/ 2147483646 w 587"/>
                <a:gd name="T21" fmla="*/ 2147483646 h 587"/>
                <a:gd name="T22" fmla="*/ 2147483646 w 587"/>
                <a:gd name="T23" fmla="*/ 0 h 587"/>
                <a:gd name="T24" fmla="*/ 2147483646 w 587"/>
                <a:gd name="T25" fmla="*/ 0 h 587"/>
                <a:gd name="T26" fmla="*/ 2147483646 w 587"/>
                <a:gd name="T27" fmla="*/ 2147483646 h 587"/>
                <a:gd name="T28" fmla="*/ 2147483646 w 587"/>
                <a:gd name="T29" fmla="*/ 2147483646 h 587"/>
                <a:gd name="T30" fmla="*/ 2147483646 w 587"/>
                <a:gd name="T31" fmla="*/ 2147483646 h 587"/>
                <a:gd name="T32" fmla="*/ 2147483646 w 587"/>
                <a:gd name="T33" fmla="*/ 2147483646 h 587"/>
                <a:gd name="T34" fmla="*/ 2147483646 w 587"/>
                <a:gd name="T35" fmla="*/ 2147483646 h 587"/>
                <a:gd name="T36" fmla="*/ 2147483646 w 587"/>
                <a:gd name="T37" fmla="*/ 2147483646 h 587"/>
                <a:gd name="T38" fmla="*/ 2147483646 w 587"/>
                <a:gd name="T39" fmla="*/ 2147483646 h 587"/>
                <a:gd name="T40" fmla="*/ 2147483646 w 587"/>
                <a:gd name="T41" fmla="*/ 2147483646 h 587"/>
                <a:gd name="T42" fmla="*/ 2147483646 w 587"/>
                <a:gd name="T43" fmla="*/ 2147483646 h 587"/>
                <a:gd name="T44" fmla="*/ 2147483646 w 587"/>
                <a:gd name="T45" fmla="*/ 2147483646 h 587"/>
                <a:gd name="T46" fmla="*/ 0 w 587"/>
                <a:gd name="T47" fmla="*/ 2147483646 h 587"/>
                <a:gd name="T48" fmla="*/ 0 w 587"/>
                <a:gd name="T49" fmla="*/ 2147483646 h 587"/>
                <a:gd name="T50" fmla="*/ 2147483646 w 587"/>
                <a:gd name="T51" fmla="*/ 2147483646 h 587"/>
                <a:gd name="T52" fmla="*/ 2147483646 w 587"/>
                <a:gd name="T53" fmla="*/ 2147483646 h 587"/>
                <a:gd name="T54" fmla="*/ 2147483646 w 587"/>
                <a:gd name="T55" fmla="*/ 2147483646 h 587"/>
                <a:gd name="T56" fmla="*/ 2147483646 w 587"/>
                <a:gd name="T57" fmla="*/ 2147483646 h 587"/>
                <a:gd name="T58" fmla="*/ 2147483646 w 587"/>
                <a:gd name="T59" fmla="*/ 2147483646 h 587"/>
                <a:gd name="T60" fmla="*/ 2147483646 w 587"/>
                <a:gd name="T61" fmla="*/ 2147483646 h 587"/>
                <a:gd name="T62" fmla="*/ 2147483646 w 587"/>
                <a:gd name="T63" fmla="*/ 2147483646 h 587"/>
                <a:gd name="T64" fmla="*/ 2147483646 w 587"/>
                <a:gd name="T65" fmla="*/ 2147483646 h 587"/>
                <a:gd name="T66" fmla="*/ 2147483646 w 587"/>
                <a:gd name="T67" fmla="*/ 2147483646 h 587"/>
                <a:gd name="T68" fmla="*/ 2147483646 w 587"/>
                <a:gd name="T69" fmla="*/ 2147483646 h 587"/>
                <a:gd name="T70" fmla="*/ 2147483646 w 587"/>
                <a:gd name="T71" fmla="*/ 2147483646 h 587"/>
                <a:gd name="T72" fmla="*/ 2147483646 w 587"/>
                <a:gd name="T73" fmla="*/ 2147483646 h 587"/>
                <a:gd name="T74" fmla="*/ 2147483646 w 587"/>
                <a:gd name="T75" fmla="*/ 2147483646 h 587"/>
                <a:gd name="T76" fmla="*/ 2147483646 w 587"/>
                <a:gd name="T77" fmla="*/ 2147483646 h 587"/>
                <a:gd name="T78" fmla="*/ 2147483646 w 587"/>
                <a:gd name="T79" fmla="*/ 2147483646 h 587"/>
                <a:gd name="T80" fmla="*/ 2147483646 w 587"/>
                <a:gd name="T81" fmla="*/ 2147483646 h 587"/>
                <a:gd name="T82" fmla="*/ 2147483646 w 587"/>
                <a:gd name="T83" fmla="*/ 2147483646 h 587"/>
                <a:gd name="T84" fmla="*/ 2147483646 w 587"/>
                <a:gd name="T85" fmla="*/ 2147483646 h 587"/>
                <a:gd name="T86" fmla="*/ 2147483646 w 587"/>
                <a:gd name="T87" fmla="*/ 2147483646 h 587"/>
                <a:gd name="T88" fmla="*/ 2147483646 w 587"/>
                <a:gd name="T89" fmla="*/ 2147483646 h 587"/>
                <a:gd name="T90" fmla="*/ 2147483646 w 587"/>
                <a:gd name="T91" fmla="*/ 2147483646 h 587"/>
                <a:gd name="T92" fmla="*/ 2147483646 w 587"/>
                <a:gd name="T93" fmla="*/ 2147483646 h 587"/>
                <a:gd name="T94" fmla="*/ 2147483646 w 587"/>
                <a:gd name="T95" fmla="*/ 2147483646 h 587"/>
                <a:gd name="T96" fmla="*/ 2147483646 w 587"/>
                <a:gd name="T97" fmla="*/ 2147483646 h 587"/>
                <a:gd name="T98" fmla="*/ 2147483646 w 587"/>
                <a:gd name="T99" fmla="*/ 2147483646 h 587"/>
                <a:gd name="T100" fmla="*/ 2147483646 w 587"/>
                <a:gd name="T101" fmla="*/ 2147483646 h 587"/>
                <a:gd name="T102" fmla="*/ 2147483646 w 587"/>
                <a:gd name="T103" fmla="*/ 2147483646 h 587"/>
                <a:gd name="T104" fmla="*/ 2147483646 w 587"/>
                <a:gd name="T105" fmla="*/ 2147483646 h 587"/>
                <a:gd name="T106" fmla="*/ 2147483646 w 587"/>
                <a:gd name="T107" fmla="*/ 2147483646 h 587"/>
                <a:gd name="T108" fmla="*/ 2147483646 w 587"/>
                <a:gd name="T109" fmla="*/ 2147483646 h 587"/>
                <a:gd name="T110" fmla="*/ 2147483646 w 587"/>
                <a:gd name="T111" fmla="*/ 2147483646 h 58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587"/>
                <a:gd name="T169" fmla="*/ 0 h 587"/>
                <a:gd name="T170" fmla="*/ 587 w 587"/>
                <a:gd name="T171" fmla="*/ 587 h 58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587" h="587">
                  <a:moveTo>
                    <a:pt x="578" y="240"/>
                  </a:moveTo>
                  <a:lnTo>
                    <a:pt x="578" y="240"/>
                  </a:lnTo>
                  <a:lnTo>
                    <a:pt x="519" y="248"/>
                  </a:lnTo>
                  <a:cubicBezTo>
                    <a:pt x="513" y="218"/>
                    <a:pt x="501" y="191"/>
                    <a:pt x="485" y="167"/>
                  </a:cubicBezTo>
                  <a:lnTo>
                    <a:pt x="533" y="131"/>
                  </a:lnTo>
                  <a:cubicBezTo>
                    <a:pt x="537" y="127"/>
                    <a:pt x="537" y="122"/>
                    <a:pt x="534" y="119"/>
                  </a:cubicBezTo>
                  <a:lnTo>
                    <a:pt x="468" y="53"/>
                  </a:lnTo>
                  <a:cubicBezTo>
                    <a:pt x="465" y="50"/>
                    <a:pt x="460" y="51"/>
                    <a:pt x="457" y="54"/>
                  </a:cubicBezTo>
                  <a:lnTo>
                    <a:pt x="420" y="102"/>
                  </a:lnTo>
                  <a:cubicBezTo>
                    <a:pt x="396" y="86"/>
                    <a:pt x="369" y="74"/>
                    <a:pt x="339" y="68"/>
                  </a:cubicBezTo>
                  <a:lnTo>
                    <a:pt x="348" y="9"/>
                  </a:lnTo>
                  <a:cubicBezTo>
                    <a:pt x="348" y="4"/>
                    <a:pt x="344" y="0"/>
                    <a:pt x="340" y="0"/>
                  </a:cubicBezTo>
                  <a:lnTo>
                    <a:pt x="246" y="0"/>
                  </a:lnTo>
                  <a:cubicBezTo>
                    <a:pt x="242" y="0"/>
                    <a:pt x="239" y="4"/>
                    <a:pt x="239" y="9"/>
                  </a:cubicBezTo>
                  <a:lnTo>
                    <a:pt x="248" y="68"/>
                  </a:lnTo>
                  <a:cubicBezTo>
                    <a:pt x="218" y="74"/>
                    <a:pt x="191" y="86"/>
                    <a:pt x="166" y="102"/>
                  </a:cubicBezTo>
                  <a:lnTo>
                    <a:pt x="130" y="54"/>
                  </a:lnTo>
                  <a:cubicBezTo>
                    <a:pt x="127" y="51"/>
                    <a:pt x="122" y="50"/>
                    <a:pt x="119" y="53"/>
                  </a:cubicBezTo>
                  <a:lnTo>
                    <a:pt x="53" y="119"/>
                  </a:lnTo>
                  <a:cubicBezTo>
                    <a:pt x="50" y="122"/>
                    <a:pt x="50" y="127"/>
                    <a:pt x="54" y="131"/>
                  </a:cubicBezTo>
                  <a:lnTo>
                    <a:pt x="102" y="167"/>
                  </a:lnTo>
                  <a:cubicBezTo>
                    <a:pt x="85" y="191"/>
                    <a:pt x="74" y="219"/>
                    <a:pt x="68" y="248"/>
                  </a:cubicBezTo>
                  <a:lnTo>
                    <a:pt x="8" y="240"/>
                  </a:lnTo>
                  <a:cubicBezTo>
                    <a:pt x="4" y="240"/>
                    <a:pt x="0" y="243"/>
                    <a:pt x="0" y="247"/>
                  </a:cubicBezTo>
                  <a:lnTo>
                    <a:pt x="0" y="341"/>
                  </a:lnTo>
                  <a:cubicBezTo>
                    <a:pt x="0" y="345"/>
                    <a:pt x="4" y="348"/>
                    <a:pt x="8" y="348"/>
                  </a:cubicBezTo>
                  <a:lnTo>
                    <a:pt x="68" y="340"/>
                  </a:lnTo>
                  <a:cubicBezTo>
                    <a:pt x="74" y="369"/>
                    <a:pt x="85" y="397"/>
                    <a:pt x="101" y="421"/>
                  </a:cubicBezTo>
                  <a:lnTo>
                    <a:pt x="54" y="457"/>
                  </a:lnTo>
                  <a:cubicBezTo>
                    <a:pt x="50" y="460"/>
                    <a:pt x="50" y="465"/>
                    <a:pt x="53" y="468"/>
                  </a:cubicBezTo>
                  <a:lnTo>
                    <a:pt x="119" y="535"/>
                  </a:lnTo>
                  <a:cubicBezTo>
                    <a:pt x="122" y="537"/>
                    <a:pt x="127" y="537"/>
                    <a:pt x="130" y="534"/>
                  </a:cubicBezTo>
                  <a:lnTo>
                    <a:pt x="166" y="486"/>
                  </a:lnTo>
                  <a:cubicBezTo>
                    <a:pt x="191" y="502"/>
                    <a:pt x="218" y="513"/>
                    <a:pt x="248" y="519"/>
                  </a:cubicBezTo>
                  <a:lnTo>
                    <a:pt x="239" y="579"/>
                  </a:lnTo>
                  <a:cubicBezTo>
                    <a:pt x="239" y="584"/>
                    <a:pt x="242" y="587"/>
                    <a:pt x="246" y="587"/>
                  </a:cubicBezTo>
                  <a:lnTo>
                    <a:pt x="340" y="587"/>
                  </a:lnTo>
                  <a:cubicBezTo>
                    <a:pt x="344" y="587"/>
                    <a:pt x="348" y="584"/>
                    <a:pt x="348" y="579"/>
                  </a:cubicBezTo>
                  <a:lnTo>
                    <a:pt x="339" y="519"/>
                  </a:lnTo>
                  <a:cubicBezTo>
                    <a:pt x="369" y="513"/>
                    <a:pt x="396" y="502"/>
                    <a:pt x="420" y="486"/>
                  </a:cubicBezTo>
                  <a:lnTo>
                    <a:pt x="457" y="534"/>
                  </a:lnTo>
                  <a:cubicBezTo>
                    <a:pt x="460" y="537"/>
                    <a:pt x="465" y="537"/>
                    <a:pt x="468" y="535"/>
                  </a:cubicBezTo>
                  <a:lnTo>
                    <a:pt x="534" y="468"/>
                  </a:lnTo>
                  <a:cubicBezTo>
                    <a:pt x="537" y="465"/>
                    <a:pt x="537" y="460"/>
                    <a:pt x="533" y="457"/>
                  </a:cubicBezTo>
                  <a:lnTo>
                    <a:pt x="485" y="421"/>
                  </a:lnTo>
                  <a:cubicBezTo>
                    <a:pt x="501" y="397"/>
                    <a:pt x="513" y="369"/>
                    <a:pt x="519" y="340"/>
                  </a:cubicBezTo>
                  <a:lnTo>
                    <a:pt x="578" y="348"/>
                  </a:lnTo>
                  <a:cubicBezTo>
                    <a:pt x="583" y="348"/>
                    <a:pt x="587" y="345"/>
                    <a:pt x="587" y="341"/>
                  </a:cubicBezTo>
                  <a:lnTo>
                    <a:pt x="587" y="247"/>
                  </a:lnTo>
                  <a:cubicBezTo>
                    <a:pt x="587" y="243"/>
                    <a:pt x="583" y="240"/>
                    <a:pt x="578" y="240"/>
                  </a:cubicBezTo>
                  <a:close/>
                  <a:moveTo>
                    <a:pt x="293" y="394"/>
                  </a:moveTo>
                  <a:lnTo>
                    <a:pt x="293" y="394"/>
                  </a:lnTo>
                  <a:cubicBezTo>
                    <a:pt x="238" y="394"/>
                    <a:pt x="193" y="349"/>
                    <a:pt x="193" y="294"/>
                  </a:cubicBezTo>
                  <a:cubicBezTo>
                    <a:pt x="193" y="238"/>
                    <a:pt x="238" y="193"/>
                    <a:pt x="293" y="193"/>
                  </a:cubicBezTo>
                  <a:cubicBezTo>
                    <a:pt x="349" y="193"/>
                    <a:pt x="394" y="238"/>
                    <a:pt x="394" y="294"/>
                  </a:cubicBezTo>
                  <a:cubicBezTo>
                    <a:pt x="394" y="349"/>
                    <a:pt x="349" y="394"/>
                    <a:pt x="293" y="394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3946"/>
              <a:endParaRPr lang="zh-CN" altLang="en-US" sz="1800">
                <a:solidFill>
                  <a:srgbClr val="000000"/>
                </a:solidFill>
                <a:latin typeface="Arial"/>
                <a:ea typeface="微软雅黑"/>
              </a:endParaRPr>
            </a:p>
          </p:txBody>
        </p:sp>
        <p:sp>
          <p:nvSpPr>
            <p:cNvPr id="59" name="Freeform 36"/>
            <p:cNvSpPr>
              <a:spLocks noEditPoints="1"/>
            </p:cNvSpPr>
            <p:nvPr/>
          </p:nvSpPr>
          <p:spPr bwMode="auto">
            <a:xfrm>
              <a:off x="4503738" y="4041776"/>
              <a:ext cx="179388" cy="177800"/>
            </a:xfrm>
            <a:custGeom>
              <a:avLst/>
              <a:gdLst>
                <a:gd name="T0" fmla="*/ 2147483646 w 426"/>
                <a:gd name="T1" fmla="*/ 2147483646 h 425"/>
                <a:gd name="T2" fmla="*/ 2147483646 w 426"/>
                <a:gd name="T3" fmla="*/ 2147483646 h 425"/>
                <a:gd name="T4" fmla="*/ 2147483646 w 426"/>
                <a:gd name="T5" fmla="*/ 2147483646 h 425"/>
                <a:gd name="T6" fmla="*/ 2147483646 w 426"/>
                <a:gd name="T7" fmla="*/ 2147483646 h 425"/>
                <a:gd name="T8" fmla="*/ 2147483646 w 426"/>
                <a:gd name="T9" fmla="*/ 2147483646 h 425"/>
                <a:gd name="T10" fmla="*/ 2147483646 w 426"/>
                <a:gd name="T11" fmla="*/ 2147483646 h 425"/>
                <a:gd name="T12" fmla="*/ 2147483646 w 426"/>
                <a:gd name="T13" fmla="*/ 2147483646 h 425"/>
                <a:gd name="T14" fmla="*/ 2147483646 w 426"/>
                <a:gd name="T15" fmla="*/ 2147483646 h 425"/>
                <a:gd name="T16" fmla="*/ 2147483646 w 426"/>
                <a:gd name="T17" fmla="*/ 2147483646 h 425"/>
                <a:gd name="T18" fmla="*/ 2147483646 w 426"/>
                <a:gd name="T19" fmla="*/ 2147483646 h 425"/>
                <a:gd name="T20" fmla="*/ 2147483646 w 426"/>
                <a:gd name="T21" fmla="*/ 2147483646 h 425"/>
                <a:gd name="T22" fmla="*/ 2147483646 w 426"/>
                <a:gd name="T23" fmla="*/ 2147483646 h 425"/>
                <a:gd name="T24" fmla="*/ 2147483646 w 426"/>
                <a:gd name="T25" fmla="*/ 2147483646 h 425"/>
                <a:gd name="T26" fmla="*/ 2147483646 w 426"/>
                <a:gd name="T27" fmla="*/ 2147483646 h 425"/>
                <a:gd name="T28" fmla="*/ 2147483646 w 426"/>
                <a:gd name="T29" fmla="*/ 2147483646 h 425"/>
                <a:gd name="T30" fmla="*/ 2147483646 w 426"/>
                <a:gd name="T31" fmla="*/ 2147483646 h 425"/>
                <a:gd name="T32" fmla="*/ 2147483646 w 426"/>
                <a:gd name="T33" fmla="*/ 2147483646 h 425"/>
                <a:gd name="T34" fmla="*/ 2147483646 w 426"/>
                <a:gd name="T35" fmla="*/ 2147483646 h 425"/>
                <a:gd name="T36" fmla="*/ 2147483646 w 426"/>
                <a:gd name="T37" fmla="*/ 2147483646 h 425"/>
                <a:gd name="T38" fmla="*/ 2147483646 w 426"/>
                <a:gd name="T39" fmla="*/ 2147483646 h 425"/>
                <a:gd name="T40" fmla="*/ 2147483646 w 426"/>
                <a:gd name="T41" fmla="*/ 2147483646 h 425"/>
                <a:gd name="T42" fmla="*/ 2147483646 w 426"/>
                <a:gd name="T43" fmla="*/ 2147483646 h 425"/>
                <a:gd name="T44" fmla="*/ 2147483646 w 426"/>
                <a:gd name="T45" fmla="*/ 2147483646 h 425"/>
                <a:gd name="T46" fmla="*/ 2147483646 w 426"/>
                <a:gd name="T47" fmla="*/ 2147483646 h 425"/>
                <a:gd name="T48" fmla="*/ 2147483646 w 426"/>
                <a:gd name="T49" fmla="*/ 2147483646 h 425"/>
                <a:gd name="T50" fmla="*/ 2147483646 w 426"/>
                <a:gd name="T51" fmla="*/ 2147483646 h 425"/>
                <a:gd name="T52" fmla="*/ 2147483646 w 426"/>
                <a:gd name="T53" fmla="*/ 2147483646 h 425"/>
                <a:gd name="T54" fmla="*/ 2147483646 w 426"/>
                <a:gd name="T55" fmla="*/ 2147483646 h 425"/>
                <a:gd name="T56" fmla="*/ 2147483646 w 426"/>
                <a:gd name="T57" fmla="*/ 2147483646 h 425"/>
                <a:gd name="T58" fmla="*/ 2147483646 w 426"/>
                <a:gd name="T59" fmla="*/ 2147483646 h 425"/>
                <a:gd name="T60" fmla="*/ 2147483646 w 426"/>
                <a:gd name="T61" fmla="*/ 2147483646 h 425"/>
                <a:gd name="T62" fmla="*/ 2147483646 w 426"/>
                <a:gd name="T63" fmla="*/ 2147483646 h 425"/>
                <a:gd name="T64" fmla="*/ 2147483646 w 426"/>
                <a:gd name="T65" fmla="*/ 2147483646 h 425"/>
                <a:gd name="T66" fmla="*/ 2147483646 w 426"/>
                <a:gd name="T67" fmla="*/ 2147483646 h 425"/>
                <a:gd name="T68" fmla="*/ 2147483646 w 426"/>
                <a:gd name="T69" fmla="*/ 2147483646 h 425"/>
                <a:gd name="T70" fmla="*/ 2147483646 w 426"/>
                <a:gd name="T71" fmla="*/ 2147483646 h 425"/>
                <a:gd name="T72" fmla="*/ 2147483646 w 426"/>
                <a:gd name="T73" fmla="*/ 2147483646 h 425"/>
                <a:gd name="T74" fmla="*/ 2147483646 w 426"/>
                <a:gd name="T75" fmla="*/ 2147483646 h 425"/>
                <a:gd name="T76" fmla="*/ 2147483646 w 426"/>
                <a:gd name="T77" fmla="*/ 2147483646 h 425"/>
                <a:gd name="T78" fmla="*/ 2147483646 w 426"/>
                <a:gd name="T79" fmla="*/ 2147483646 h 425"/>
                <a:gd name="T80" fmla="*/ 2147483646 w 426"/>
                <a:gd name="T81" fmla="*/ 2147483646 h 425"/>
                <a:gd name="T82" fmla="*/ 2147483646 w 426"/>
                <a:gd name="T83" fmla="*/ 2147483646 h 425"/>
                <a:gd name="T84" fmla="*/ 2147483646 w 426"/>
                <a:gd name="T85" fmla="*/ 2147483646 h 425"/>
                <a:gd name="T86" fmla="*/ 2147483646 w 426"/>
                <a:gd name="T87" fmla="*/ 2147483646 h 425"/>
                <a:gd name="T88" fmla="*/ 2147483646 w 426"/>
                <a:gd name="T89" fmla="*/ 2147483646 h 425"/>
                <a:gd name="T90" fmla="*/ 2147483646 w 426"/>
                <a:gd name="T91" fmla="*/ 2147483646 h 425"/>
                <a:gd name="T92" fmla="*/ 2147483646 w 426"/>
                <a:gd name="T93" fmla="*/ 2147483646 h 425"/>
                <a:gd name="T94" fmla="*/ 2147483646 w 426"/>
                <a:gd name="T95" fmla="*/ 2147483646 h 425"/>
                <a:gd name="T96" fmla="*/ 2147483646 w 426"/>
                <a:gd name="T97" fmla="*/ 2147483646 h 425"/>
                <a:gd name="T98" fmla="*/ 2147483646 w 426"/>
                <a:gd name="T99" fmla="*/ 2147483646 h 425"/>
                <a:gd name="T100" fmla="*/ 2147483646 w 426"/>
                <a:gd name="T101" fmla="*/ 2147483646 h 425"/>
                <a:gd name="T102" fmla="*/ 2147483646 w 426"/>
                <a:gd name="T103" fmla="*/ 2147483646 h 425"/>
                <a:gd name="T104" fmla="*/ 2147483646 w 426"/>
                <a:gd name="T105" fmla="*/ 2147483646 h 425"/>
                <a:gd name="T106" fmla="*/ 2147483646 w 426"/>
                <a:gd name="T107" fmla="*/ 2147483646 h 425"/>
                <a:gd name="T108" fmla="*/ 2147483646 w 426"/>
                <a:gd name="T109" fmla="*/ 2147483646 h 425"/>
                <a:gd name="T110" fmla="*/ 2147483646 w 426"/>
                <a:gd name="T111" fmla="*/ 2147483646 h 425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426"/>
                <a:gd name="T169" fmla="*/ 0 h 425"/>
                <a:gd name="T170" fmla="*/ 426 w 426"/>
                <a:gd name="T171" fmla="*/ 425 h 425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426" h="425">
                  <a:moveTo>
                    <a:pt x="425" y="168"/>
                  </a:moveTo>
                  <a:lnTo>
                    <a:pt x="425" y="168"/>
                  </a:lnTo>
                  <a:lnTo>
                    <a:pt x="400" y="105"/>
                  </a:lnTo>
                  <a:cubicBezTo>
                    <a:pt x="399" y="102"/>
                    <a:pt x="396" y="101"/>
                    <a:pt x="393" y="102"/>
                  </a:cubicBezTo>
                  <a:lnTo>
                    <a:pt x="354" y="123"/>
                  </a:lnTo>
                  <a:cubicBezTo>
                    <a:pt x="343" y="105"/>
                    <a:pt x="328" y="89"/>
                    <a:pt x="310" y="76"/>
                  </a:cubicBezTo>
                  <a:lnTo>
                    <a:pt x="334" y="39"/>
                  </a:lnTo>
                  <a:cubicBezTo>
                    <a:pt x="335" y="36"/>
                    <a:pt x="334" y="33"/>
                    <a:pt x="331" y="32"/>
                  </a:cubicBezTo>
                  <a:lnTo>
                    <a:pt x="269" y="4"/>
                  </a:lnTo>
                  <a:cubicBezTo>
                    <a:pt x="266" y="2"/>
                    <a:pt x="263" y="4"/>
                    <a:pt x="262" y="7"/>
                  </a:cubicBezTo>
                  <a:lnTo>
                    <a:pt x="249" y="49"/>
                  </a:lnTo>
                  <a:cubicBezTo>
                    <a:pt x="228" y="44"/>
                    <a:pt x="206" y="44"/>
                    <a:pt x="185" y="47"/>
                  </a:cubicBezTo>
                  <a:lnTo>
                    <a:pt x="176" y="5"/>
                  </a:lnTo>
                  <a:cubicBezTo>
                    <a:pt x="175" y="2"/>
                    <a:pt x="171" y="0"/>
                    <a:pt x="169" y="1"/>
                  </a:cubicBezTo>
                  <a:lnTo>
                    <a:pt x="105" y="25"/>
                  </a:lnTo>
                  <a:cubicBezTo>
                    <a:pt x="102" y="26"/>
                    <a:pt x="101" y="30"/>
                    <a:pt x="102" y="33"/>
                  </a:cubicBezTo>
                  <a:lnTo>
                    <a:pt x="123" y="71"/>
                  </a:lnTo>
                  <a:cubicBezTo>
                    <a:pt x="105" y="82"/>
                    <a:pt x="89" y="97"/>
                    <a:pt x="77" y="115"/>
                  </a:cubicBezTo>
                  <a:lnTo>
                    <a:pt x="40" y="92"/>
                  </a:lnTo>
                  <a:cubicBezTo>
                    <a:pt x="36" y="90"/>
                    <a:pt x="33" y="91"/>
                    <a:pt x="32" y="94"/>
                  </a:cubicBezTo>
                  <a:lnTo>
                    <a:pt x="4" y="156"/>
                  </a:lnTo>
                  <a:cubicBezTo>
                    <a:pt x="3" y="159"/>
                    <a:pt x="4" y="162"/>
                    <a:pt x="7" y="164"/>
                  </a:cubicBezTo>
                  <a:lnTo>
                    <a:pt x="49" y="176"/>
                  </a:lnTo>
                  <a:cubicBezTo>
                    <a:pt x="44" y="197"/>
                    <a:pt x="44" y="219"/>
                    <a:pt x="48" y="240"/>
                  </a:cubicBezTo>
                  <a:lnTo>
                    <a:pt x="5" y="250"/>
                  </a:lnTo>
                  <a:cubicBezTo>
                    <a:pt x="2" y="251"/>
                    <a:pt x="0" y="254"/>
                    <a:pt x="1" y="257"/>
                  </a:cubicBezTo>
                  <a:lnTo>
                    <a:pt x="25" y="321"/>
                  </a:lnTo>
                  <a:cubicBezTo>
                    <a:pt x="26" y="323"/>
                    <a:pt x="30" y="325"/>
                    <a:pt x="33" y="323"/>
                  </a:cubicBezTo>
                  <a:lnTo>
                    <a:pt x="71" y="302"/>
                  </a:lnTo>
                  <a:cubicBezTo>
                    <a:pt x="83" y="320"/>
                    <a:pt x="97" y="336"/>
                    <a:pt x="115" y="349"/>
                  </a:cubicBezTo>
                  <a:lnTo>
                    <a:pt x="92" y="386"/>
                  </a:lnTo>
                  <a:cubicBezTo>
                    <a:pt x="91" y="389"/>
                    <a:pt x="92" y="392"/>
                    <a:pt x="94" y="394"/>
                  </a:cubicBezTo>
                  <a:lnTo>
                    <a:pt x="157" y="422"/>
                  </a:lnTo>
                  <a:cubicBezTo>
                    <a:pt x="159" y="423"/>
                    <a:pt x="163" y="421"/>
                    <a:pt x="164" y="418"/>
                  </a:cubicBezTo>
                  <a:lnTo>
                    <a:pt x="176" y="376"/>
                  </a:lnTo>
                  <a:cubicBezTo>
                    <a:pt x="198" y="381"/>
                    <a:pt x="219" y="381"/>
                    <a:pt x="240" y="378"/>
                  </a:cubicBezTo>
                  <a:lnTo>
                    <a:pt x="250" y="420"/>
                  </a:lnTo>
                  <a:cubicBezTo>
                    <a:pt x="251" y="424"/>
                    <a:pt x="254" y="425"/>
                    <a:pt x="257" y="424"/>
                  </a:cubicBezTo>
                  <a:lnTo>
                    <a:pt x="321" y="400"/>
                  </a:lnTo>
                  <a:cubicBezTo>
                    <a:pt x="324" y="399"/>
                    <a:pt x="325" y="396"/>
                    <a:pt x="324" y="392"/>
                  </a:cubicBezTo>
                  <a:lnTo>
                    <a:pt x="303" y="354"/>
                  </a:lnTo>
                  <a:cubicBezTo>
                    <a:pt x="320" y="343"/>
                    <a:pt x="336" y="328"/>
                    <a:pt x="349" y="310"/>
                  </a:cubicBezTo>
                  <a:lnTo>
                    <a:pt x="386" y="333"/>
                  </a:lnTo>
                  <a:cubicBezTo>
                    <a:pt x="389" y="335"/>
                    <a:pt x="393" y="334"/>
                    <a:pt x="394" y="331"/>
                  </a:cubicBezTo>
                  <a:lnTo>
                    <a:pt x="422" y="269"/>
                  </a:lnTo>
                  <a:cubicBezTo>
                    <a:pt x="423" y="266"/>
                    <a:pt x="421" y="263"/>
                    <a:pt x="418" y="261"/>
                  </a:cubicBezTo>
                  <a:lnTo>
                    <a:pt x="376" y="249"/>
                  </a:lnTo>
                  <a:cubicBezTo>
                    <a:pt x="381" y="228"/>
                    <a:pt x="382" y="206"/>
                    <a:pt x="378" y="185"/>
                  </a:cubicBezTo>
                  <a:lnTo>
                    <a:pt x="421" y="176"/>
                  </a:lnTo>
                  <a:cubicBezTo>
                    <a:pt x="424" y="174"/>
                    <a:pt x="426" y="171"/>
                    <a:pt x="425" y="168"/>
                  </a:cubicBezTo>
                  <a:close/>
                  <a:moveTo>
                    <a:pt x="281" y="243"/>
                  </a:moveTo>
                  <a:lnTo>
                    <a:pt x="281" y="243"/>
                  </a:lnTo>
                  <a:cubicBezTo>
                    <a:pt x="264" y="281"/>
                    <a:pt x="220" y="297"/>
                    <a:pt x="182" y="281"/>
                  </a:cubicBezTo>
                  <a:cubicBezTo>
                    <a:pt x="145" y="264"/>
                    <a:pt x="128" y="220"/>
                    <a:pt x="145" y="182"/>
                  </a:cubicBezTo>
                  <a:cubicBezTo>
                    <a:pt x="162" y="145"/>
                    <a:pt x="206" y="128"/>
                    <a:pt x="243" y="145"/>
                  </a:cubicBezTo>
                  <a:cubicBezTo>
                    <a:pt x="281" y="161"/>
                    <a:pt x="298" y="206"/>
                    <a:pt x="281" y="243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3946"/>
              <a:endParaRPr lang="zh-CN" altLang="en-US" sz="1800">
                <a:solidFill>
                  <a:srgbClr val="000000"/>
                </a:solidFill>
                <a:latin typeface="Arial"/>
                <a:ea typeface="微软雅黑"/>
              </a:endParaRPr>
            </a:p>
          </p:txBody>
        </p:sp>
        <p:sp>
          <p:nvSpPr>
            <p:cNvPr id="60" name="Freeform 37"/>
            <p:cNvSpPr>
              <a:spLocks/>
            </p:cNvSpPr>
            <p:nvPr/>
          </p:nvSpPr>
          <p:spPr bwMode="auto">
            <a:xfrm>
              <a:off x="4137025" y="3921126"/>
              <a:ext cx="735013" cy="447675"/>
            </a:xfrm>
            <a:custGeom>
              <a:avLst/>
              <a:gdLst>
                <a:gd name="T0" fmla="*/ 2147483646 w 1754"/>
                <a:gd name="T1" fmla="*/ 2147483646 h 1066"/>
                <a:gd name="T2" fmla="*/ 2147483646 w 1754"/>
                <a:gd name="T3" fmla="*/ 2147483646 h 1066"/>
                <a:gd name="T4" fmla="*/ 2147483646 w 1754"/>
                <a:gd name="T5" fmla="*/ 2147483646 h 1066"/>
                <a:gd name="T6" fmla="*/ 2147483646 w 1754"/>
                <a:gd name="T7" fmla="*/ 2147483646 h 1066"/>
                <a:gd name="T8" fmla="*/ 2147483646 w 1754"/>
                <a:gd name="T9" fmla="*/ 2147483646 h 1066"/>
                <a:gd name="T10" fmla="*/ 2147483646 w 1754"/>
                <a:gd name="T11" fmla="*/ 2147483646 h 1066"/>
                <a:gd name="T12" fmla="*/ 2147483646 w 1754"/>
                <a:gd name="T13" fmla="*/ 2147483646 h 1066"/>
                <a:gd name="T14" fmla="*/ 2147483646 w 1754"/>
                <a:gd name="T15" fmla="*/ 2147483646 h 1066"/>
                <a:gd name="T16" fmla="*/ 2147483646 w 1754"/>
                <a:gd name="T17" fmla="*/ 2147483646 h 1066"/>
                <a:gd name="T18" fmla="*/ 2147483646 w 1754"/>
                <a:gd name="T19" fmla="*/ 2147483646 h 1066"/>
                <a:gd name="T20" fmla="*/ 2147483646 w 1754"/>
                <a:gd name="T21" fmla="*/ 2147483646 h 1066"/>
                <a:gd name="T22" fmla="*/ 2147483646 w 1754"/>
                <a:gd name="T23" fmla="*/ 2147483646 h 1066"/>
                <a:gd name="T24" fmla="*/ 2147483646 w 1754"/>
                <a:gd name="T25" fmla="*/ 2147483646 h 1066"/>
                <a:gd name="T26" fmla="*/ 2147483646 w 1754"/>
                <a:gd name="T27" fmla="*/ 2147483646 h 1066"/>
                <a:gd name="T28" fmla="*/ 2147483646 w 1754"/>
                <a:gd name="T29" fmla="*/ 2147483646 h 1066"/>
                <a:gd name="T30" fmla="*/ 2147483646 w 1754"/>
                <a:gd name="T31" fmla="*/ 2147483646 h 1066"/>
                <a:gd name="T32" fmla="*/ 2147483646 w 1754"/>
                <a:gd name="T33" fmla="*/ 2147483646 h 1066"/>
                <a:gd name="T34" fmla="*/ 0 w 1754"/>
                <a:gd name="T35" fmla="*/ 2147483646 h 1066"/>
                <a:gd name="T36" fmla="*/ 2147483646 w 1754"/>
                <a:gd name="T37" fmla="*/ 2147483646 h 1066"/>
                <a:gd name="T38" fmla="*/ 2147483646 w 1754"/>
                <a:gd name="T39" fmla="*/ 0 h 1066"/>
                <a:gd name="T40" fmla="*/ 2147483646 w 1754"/>
                <a:gd name="T41" fmla="*/ 2147483646 h 1066"/>
                <a:gd name="T42" fmla="*/ 2147483646 w 1754"/>
                <a:gd name="T43" fmla="*/ 2147483646 h 1066"/>
                <a:gd name="T44" fmla="*/ 2147483646 w 1754"/>
                <a:gd name="T45" fmla="*/ 2147483646 h 1066"/>
                <a:gd name="T46" fmla="*/ 2147483646 w 1754"/>
                <a:gd name="T47" fmla="*/ 2147483646 h 106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754"/>
                <a:gd name="T73" fmla="*/ 0 h 1066"/>
                <a:gd name="T74" fmla="*/ 1754 w 1754"/>
                <a:gd name="T75" fmla="*/ 1066 h 106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754" h="1066">
                  <a:moveTo>
                    <a:pt x="1493" y="1066"/>
                  </a:moveTo>
                  <a:lnTo>
                    <a:pt x="1493" y="1066"/>
                  </a:lnTo>
                  <a:lnTo>
                    <a:pt x="1388" y="1066"/>
                  </a:lnTo>
                  <a:lnTo>
                    <a:pt x="1388" y="999"/>
                  </a:lnTo>
                  <a:lnTo>
                    <a:pt x="1493" y="999"/>
                  </a:lnTo>
                  <a:cubicBezTo>
                    <a:pt x="1519" y="999"/>
                    <a:pt x="1541" y="993"/>
                    <a:pt x="1554" y="982"/>
                  </a:cubicBezTo>
                  <a:cubicBezTo>
                    <a:pt x="1639" y="913"/>
                    <a:pt x="1687" y="814"/>
                    <a:pt x="1687" y="711"/>
                  </a:cubicBezTo>
                  <a:cubicBezTo>
                    <a:pt x="1687" y="523"/>
                    <a:pt x="1535" y="369"/>
                    <a:pt x="1347" y="367"/>
                  </a:cubicBezTo>
                  <a:cubicBezTo>
                    <a:pt x="1335" y="367"/>
                    <a:pt x="1324" y="360"/>
                    <a:pt x="1318" y="350"/>
                  </a:cubicBezTo>
                  <a:cubicBezTo>
                    <a:pt x="1221" y="175"/>
                    <a:pt x="1037" y="67"/>
                    <a:pt x="838" y="67"/>
                  </a:cubicBezTo>
                  <a:cubicBezTo>
                    <a:pt x="588" y="67"/>
                    <a:pt x="370" y="236"/>
                    <a:pt x="307" y="478"/>
                  </a:cubicBezTo>
                  <a:cubicBezTo>
                    <a:pt x="304" y="491"/>
                    <a:pt x="293" y="501"/>
                    <a:pt x="280" y="503"/>
                  </a:cubicBezTo>
                  <a:cubicBezTo>
                    <a:pt x="158" y="521"/>
                    <a:pt x="67" y="627"/>
                    <a:pt x="67" y="749"/>
                  </a:cubicBezTo>
                  <a:cubicBezTo>
                    <a:pt x="67" y="887"/>
                    <a:pt x="179" y="999"/>
                    <a:pt x="316" y="999"/>
                  </a:cubicBezTo>
                  <a:lnTo>
                    <a:pt x="1183" y="999"/>
                  </a:lnTo>
                  <a:lnTo>
                    <a:pt x="1183" y="1066"/>
                  </a:lnTo>
                  <a:lnTo>
                    <a:pt x="316" y="1066"/>
                  </a:lnTo>
                  <a:cubicBezTo>
                    <a:pt x="142" y="1066"/>
                    <a:pt x="0" y="924"/>
                    <a:pt x="0" y="749"/>
                  </a:cubicBezTo>
                  <a:cubicBezTo>
                    <a:pt x="0" y="601"/>
                    <a:pt x="105" y="472"/>
                    <a:pt x="248" y="441"/>
                  </a:cubicBezTo>
                  <a:cubicBezTo>
                    <a:pt x="325" y="180"/>
                    <a:pt x="565" y="0"/>
                    <a:pt x="838" y="0"/>
                  </a:cubicBezTo>
                  <a:cubicBezTo>
                    <a:pt x="1055" y="0"/>
                    <a:pt x="1256" y="115"/>
                    <a:pt x="1367" y="301"/>
                  </a:cubicBezTo>
                  <a:cubicBezTo>
                    <a:pt x="1582" y="313"/>
                    <a:pt x="1754" y="493"/>
                    <a:pt x="1754" y="711"/>
                  </a:cubicBezTo>
                  <a:cubicBezTo>
                    <a:pt x="1754" y="834"/>
                    <a:pt x="1697" y="952"/>
                    <a:pt x="1596" y="1034"/>
                  </a:cubicBezTo>
                  <a:cubicBezTo>
                    <a:pt x="1570" y="1055"/>
                    <a:pt x="1535" y="1066"/>
                    <a:pt x="1493" y="1066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3946"/>
              <a:endParaRPr lang="zh-CN" altLang="en-US" sz="1800">
                <a:solidFill>
                  <a:srgbClr val="000000"/>
                </a:solidFill>
                <a:latin typeface="Arial"/>
                <a:ea typeface="微软雅黑"/>
              </a:endParaRPr>
            </a:p>
          </p:txBody>
        </p:sp>
        <p:sp>
          <p:nvSpPr>
            <p:cNvPr id="61" name="Freeform 38"/>
            <p:cNvSpPr>
              <a:spLocks/>
            </p:cNvSpPr>
            <p:nvPr/>
          </p:nvSpPr>
          <p:spPr bwMode="auto">
            <a:xfrm>
              <a:off x="4613275" y="4325938"/>
              <a:ext cx="58738" cy="57150"/>
            </a:xfrm>
            <a:custGeom>
              <a:avLst/>
              <a:gdLst>
                <a:gd name="T0" fmla="*/ 2147483646 w 139"/>
                <a:gd name="T1" fmla="*/ 2147483646 h 139"/>
                <a:gd name="T2" fmla="*/ 2147483646 w 139"/>
                <a:gd name="T3" fmla="*/ 2147483646 h 139"/>
                <a:gd name="T4" fmla="*/ 0 w 139"/>
                <a:gd name="T5" fmla="*/ 2147483646 h 139"/>
                <a:gd name="T6" fmla="*/ 2147483646 w 139"/>
                <a:gd name="T7" fmla="*/ 0 h 139"/>
                <a:gd name="T8" fmla="*/ 2147483646 w 139"/>
                <a:gd name="T9" fmla="*/ 2147483646 h 139"/>
                <a:gd name="T10" fmla="*/ 2147483646 w 139"/>
                <a:gd name="T11" fmla="*/ 2147483646 h 13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39"/>
                <a:gd name="T19" fmla="*/ 0 h 139"/>
                <a:gd name="T20" fmla="*/ 139 w 139"/>
                <a:gd name="T21" fmla="*/ 139 h 13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39" h="139">
                  <a:moveTo>
                    <a:pt x="69" y="139"/>
                  </a:moveTo>
                  <a:lnTo>
                    <a:pt x="69" y="139"/>
                  </a:lnTo>
                  <a:cubicBezTo>
                    <a:pt x="31" y="139"/>
                    <a:pt x="0" y="108"/>
                    <a:pt x="0" y="70"/>
                  </a:cubicBezTo>
                  <a:cubicBezTo>
                    <a:pt x="0" y="31"/>
                    <a:pt x="31" y="0"/>
                    <a:pt x="69" y="0"/>
                  </a:cubicBezTo>
                  <a:cubicBezTo>
                    <a:pt x="108" y="0"/>
                    <a:pt x="139" y="31"/>
                    <a:pt x="139" y="70"/>
                  </a:cubicBezTo>
                  <a:cubicBezTo>
                    <a:pt x="139" y="108"/>
                    <a:pt x="108" y="139"/>
                    <a:pt x="69" y="139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3946"/>
              <a:endParaRPr lang="zh-CN" altLang="en-US" sz="1800">
                <a:solidFill>
                  <a:srgbClr val="000000"/>
                </a:solidFill>
                <a:latin typeface="Arial"/>
                <a:ea typeface="微软雅黑"/>
              </a:endParaRPr>
            </a:p>
          </p:txBody>
        </p:sp>
        <p:sp>
          <p:nvSpPr>
            <p:cNvPr id="62" name="Freeform 39"/>
            <p:cNvSpPr>
              <a:spLocks/>
            </p:cNvSpPr>
            <p:nvPr/>
          </p:nvSpPr>
          <p:spPr bwMode="auto">
            <a:xfrm>
              <a:off x="4702175" y="4325938"/>
              <a:ext cx="58738" cy="57150"/>
            </a:xfrm>
            <a:custGeom>
              <a:avLst/>
              <a:gdLst>
                <a:gd name="T0" fmla="*/ 2147483646 w 139"/>
                <a:gd name="T1" fmla="*/ 2147483646 h 139"/>
                <a:gd name="T2" fmla="*/ 2147483646 w 139"/>
                <a:gd name="T3" fmla="*/ 2147483646 h 139"/>
                <a:gd name="T4" fmla="*/ 0 w 139"/>
                <a:gd name="T5" fmla="*/ 2147483646 h 139"/>
                <a:gd name="T6" fmla="*/ 2147483646 w 139"/>
                <a:gd name="T7" fmla="*/ 0 h 139"/>
                <a:gd name="T8" fmla="*/ 2147483646 w 139"/>
                <a:gd name="T9" fmla="*/ 2147483646 h 139"/>
                <a:gd name="T10" fmla="*/ 2147483646 w 139"/>
                <a:gd name="T11" fmla="*/ 2147483646 h 13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39"/>
                <a:gd name="T19" fmla="*/ 0 h 139"/>
                <a:gd name="T20" fmla="*/ 139 w 139"/>
                <a:gd name="T21" fmla="*/ 139 h 13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39" h="139">
                  <a:moveTo>
                    <a:pt x="69" y="139"/>
                  </a:moveTo>
                  <a:lnTo>
                    <a:pt x="69" y="139"/>
                  </a:lnTo>
                  <a:cubicBezTo>
                    <a:pt x="31" y="139"/>
                    <a:pt x="0" y="108"/>
                    <a:pt x="0" y="70"/>
                  </a:cubicBezTo>
                  <a:cubicBezTo>
                    <a:pt x="0" y="31"/>
                    <a:pt x="31" y="0"/>
                    <a:pt x="69" y="0"/>
                  </a:cubicBezTo>
                  <a:cubicBezTo>
                    <a:pt x="108" y="0"/>
                    <a:pt x="139" y="31"/>
                    <a:pt x="139" y="70"/>
                  </a:cubicBezTo>
                  <a:cubicBezTo>
                    <a:pt x="139" y="108"/>
                    <a:pt x="108" y="139"/>
                    <a:pt x="69" y="139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3946"/>
              <a:endParaRPr lang="zh-CN" altLang="en-US" sz="1800">
                <a:solidFill>
                  <a:srgbClr val="000000"/>
                </a:solidFill>
                <a:latin typeface="Arial"/>
                <a:ea typeface="微软雅黑"/>
              </a:endParaRPr>
            </a:p>
          </p:txBody>
        </p:sp>
      </p:grpSp>
      <p:cxnSp>
        <p:nvCxnSpPr>
          <p:cNvPr id="63" name="直接连接符 62"/>
          <p:cNvCxnSpPr>
            <a:endCxn id="8" idx="0"/>
          </p:cNvCxnSpPr>
          <p:nvPr/>
        </p:nvCxnSpPr>
        <p:spPr bwMode="auto">
          <a:xfrm flipH="1">
            <a:off x="1797092" y="1819106"/>
            <a:ext cx="336689" cy="44762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4" name="TextBox 243"/>
          <p:cNvSpPr txBox="1"/>
          <p:nvPr/>
        </p:nvSpPr>
        <p:spPr>
          <a:xfrm>
            <a:off x="2567939" y="1625133"/>
            <a:ext cx="861133" cy="2616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defTabSz="913946"/>
            <a:r>
              <a:rPr lang="en-US" altLang="zh-CN" sz="1100" dirty="0">
                <a:solidFill>
                  <a:srgbClr val="000000"/>
                </a:solidFill>
                <a:latin typeface="微软雅黑" pitchFamily="34" charset="-122"/>
                <a:ea typeface="微软雅黑"/>
              </a:rPr>
              <a:t>Controller</a:t>
            </a:r>
            <a:endParaRPr lang="zh-CN" altLang="en-US" sz="1100" dirty="0">
              <a:solidFill>
                <a:srgbClr val="000000"/>
              </a:solidFill>
              <a:latin typeface="微软雅黑" pitchFamily="34" charset="-122"/>
              <a:ea typeface="微软雅黑"/>
            </a:endParaRPr>
          </a:p>
        </p:txBody>
      </p:sp>
      <p:sp>
        <p:nvSpPr>
          <p:cNvPr id="65" name="TextBox 243"/>
          <p:cNvSpPr txBox="1"/>
          <p:nvPr/>
        </p:nvSpPr>
        <p:spPr>
          <a:xfrm>
            <a:off x="2596350" y="1420395"/>
            <a:ext cx="519694" cy="2616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defTabSz="913946"/>
            <a:r>
              <a:rPr lang="en-US" altLang="zh-CN" sz="1100" dirty="0">
                <a:solidFill>
                  <a:srgbClr val="000000"/>
                </a:solidFill>
                <a:latin typeface="微软雅黑" pitchFamily="34" charset="-122"/>
                <a:ea typeface="微软雅黑"/>
              </a:rPr>
              <a:t>NMS</a:t>
            </a:r>
            <a:endParaRPr lang="zh-CN" altLang="en-US" sz="1100" dirty="0">
              <a:solidFill>
                <a:srgbClr val="000000"/>
              </a:solidFill>
              <a:latin typeface="微软雅黑" pitchFamily="34" charset="-122"/>
              <a:ea typeface="微软雅黑"/>
            </a:endParaRPr>
          </a:p>
        </p:txBody>
      </p:sp>
      <p:sp>
        <p:nvSpPr>
          <p:cNvPr id="66" name="TextBox 243"/>
          <p:cNvSpPr txBox="1"/>
          <p:nvPr/>
        </p:nvSpPr>
        <p:spPr>
          <a:xfrm>
            <a:off x="634395" y="3040872"/>
            <a:ext cx="723275" cy="24622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defTabSz="913946"/>
            <a:r>
              <a:rPr lang="en-US" altLang="zh-CN" sz="1000" dirty="0">
                <a:solidFill>
                  <a:srgbClr val="000000"/>
                </a:solidFill>
                <a:latin typeface="Arial" panose="020B0604020202020204" pitchFamily="34" charset="0"/>
                <a:ea typeface="微软雅黑"/>
                <a:cs typeface="Arial" panose="020B0604020202020204" pitchFamily="34" charset="0"/>
              </a:rPr>
              <a:t>Core/</a:t>
            </a:r>
            <a:r>
              <a:rPr lang="en-US" altLang="zh-CN" sz="1000" dirty="0" err="1">
                <a:solidFill>
                  <a:srgbClr val="000000"/>
                </a:solidFill>
                <a:latin typeface="Arial" panose="020B0604020202020204" pitchFamily="34" charset="0"/>
                <a:ea typeface="微软雅黑"/>
                <a:cs typeface="Arial" panose="020B0604020202020204" pitchFamily="34" charset="0"/>
              </a:rPr>
              <a:t>Agg</a:t>
            </a:r>
            <a:endParaRPr lang="zh-CN" altLang="en-US" sz="1000" dirty="0">
              <a:solidFill>
                <a:srgbClr val="000000"/>
              </a:solidFill>
              <a:latin typeface="Arial" panose="020B0604020202020204" pitchFamily="34" charset="0"/>
              <a:ea typeface="微软雅黑"/>
              <a:cs typeface="Arial" panose="020B0604020202020204" pitchFamily="34" charset="0"/>
            </a:endParaRPr>
          </a:p>
        </p:txBody>
      </p:sp>
      <p:sp>
        <p:nvSpPr>
          <p:cNvPr id="67" name="TextBox 243"/>
          <p:cNvSpPr txBox="1"/>
          <p:nvPr/>
        </p:nvSpPr>
        <p:spPr>
          <a:xfrm>
            <a:off x="407176" y="3385692"/>
            <a:ext cx="593432" cy="24622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defTabSz="913946"/>
            <a:r>
              <a:rPr lang="en-US" altLang="zh-CN" sz="1000" dirty="0">
                <a:solidFill>
                  <a:srgbClr val="000000"/>
                </a:solidFill>
                <a:latin typeface="Arial" panose="020B0604020202020204" pitchFamily="34" charset="0"/>
                <a:ea typeface="微软雅黑"/>
                <a:cs typeface="Arial" panose="020B0604020202020204" pitchFamily="34" charset="0"/>
              </a:rPr>
              <a:t>Access</a:t>
            </a:r>
            <a:endParaRPr lang="zh-CN" altLang="en-US" sz="1000" dirty="0">
              <a:solidFill>
                <a:srgbClr val="000000"/>
              </a:solidFill>
              <a:latin typeface="Arial" panose="020B0604020202020204" pitchFamily="34" charset="0"/>
              <a:ea typeface="微软雅黑"/>
              <a:cs typeface="Arial" panose="020B0604020202020204" pitchFamily="34" charset="0"/>
            </a:endParaRPr>
          </a:p>
        </p:txBody>
      </p:sp>
      <p:sp>
        <p:nvSpPr>
          <p:cNvPr id="68" name="内容占位符 3"/>
          <p:cNvSpPr txBox="1">
            <a:spLocks/>
          </p:cNvSpPr>
          <p:nvPr/>
        </p:nvSpPr>
        <p:spPr bwMode="auto">
          <a:xfrm>
            <a:off x="3594359" y="862940"/>
            <a:ext cx="5347582" cy="3154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0142" tIns="40070" rIns="80142" bIns="4007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rgbClr val="777777"/>
              </a:buClr>
              <a:buSzPct val="6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ea typeface="黑体" pitchFamily="49" charset="-122"/>
                <a:cs typeface="+mn-cs"/>
              </a:defRPr>
            </a:lvl1pPr>
            <a:lvl2pPr marL="742950" indent="-285750" algn="l" rtl="0" eaLnBrk="0" fontAlgn="base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SzPct val="50000"/>
              <a:buFont typeface="Wingdings" pitchFamily="2" charset="2"/>
              <a:buChar char="p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SzPct val="5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~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~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~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~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~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2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Configuration automation is key to reduce the cost for the Managed Service Provider for LAN deployment.</a:t>
            </a:r>
          </a:p>
          <a:p>
            <a:endParaRPr lang="en-US" altLang="zh-CN" sz="11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12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Both underlay and overlay configuration needs to be automated. The overlay configuration can be done remotely only if all </a:t>
            </a:r>
            <a:r>
              <a:rPr lang="en-US" altLang="zh-CN" sz="1200" kern="0" dirty="0">
                <a:latin typeface="Arial" panose="020B0604020202020204" pitchFamily="34" charset="0"/>
                <a:cs typeface="Arial" panose="020B0604020202020204" pitchFamily="34" charset="0"/>
              </a:rPr>
              <a:t>on-site equipment </a:t>
            </a:r>
            <a:r>
              <a:rPr lang="en-US" altLang="zh-CN" sz="12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can be </a:t>
            </a:r>
            <a:r>
              <a:rPr lang="en-US" altLang="zh-CN" sz="1200" kern="0" dirty="0">
                <a:latin typeface="Arial" panose="020B0604020202020204" pitchFamily="34" charset="0"/>
                <a:cs typeface="Arial" panose="020B0604020202020204" pitchFamily="34" charset="0"/>
              </a:rPr>
              <a:t>managed </a:t>
            </a:r>
            <a:r>
              <a:rPr lang="en-US" altLang="zh-CN" sz="12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remotely. </a:t>
            </a:r>
          </a:p>
          <a:p>
            <a:endParaRPr lang="en-US" altLang="zh-CN" sz="12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12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So </a:t>
            </a:r>
            <a:r>
              <a:rPr lang="en-US" sz="12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the deployment </a:t>
            </a:r>
            <a:r>
              <a:rPr lang="en-US" sz="1200" kern="0" dirty="0">
                <a:latin typeface="Arial" panose="020B0604020202020204" pitchFamily="34" charset="0"/>
                <a:cs typeface="Arial" panose="020B0604020202020204" pitchFamily="34" charset="0"/>
              </a:rPr>
              <a:t>efficiency depends on how easy such remote equipment management </a:t>
            </a:r>
            <a:r>
              <a:rPr lang="en-US" altLang="zh-CN" sz="1200" kern="0" dirty="0">
                <a:latin typeface="Arial" panose="020B0604020202020204" pitchFamily="34" charset="0"/>
                <a:cs typeface="Arial" panose="020B0604020202020204" pitchFamily="34" charset="0"/>
              </a:rPr>
              <a:t>be provided. </a:t>
            </a:r>
            <a:endParaRPr lang="en-US" altLang="zh-CN" sz="12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altLang="zh-CN" sz="11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Less skilled technician required on-site</a:t>
            </a:r>
          </a:p>
          <a:p>
            <a:pPr lvl="1"/>
            <a:r>
              <a:rPr lang="en-US" altLang="zh-CN" sz="11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Minimize </a:t>
            </a:r>
            <a:r>
              <a:rPr lang="en-US" altLang="zh-CN" sz="1100" kern="0" dirty="0">
                <a:latin typeface="Arial" panose="020B0604020202020204" pitchFamily="34" charset="0"/>
                <a:cs typeface="Arial" panose="020B0604020202020204" pitchFamily="34" charset="0"/>
              </a:rPr>
              <a:t>on-site </a:t>
            </a:r>
            <a:r>
              <a:rPr lang="en-US" altLang="zh-CN" sz="11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workload</a:t>
            </a:r>
            <a:endParaRPr lang="en-US" altLang="zh-CN" sz="12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zh-CN" sz="12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1200" kern="0" dirty="0">
                <a:latin typeface="Arial" panose="020B0604020202020204" pitchFamily="34" charset="0"/>
                <a:cs typeface="Arial" panose="020B0604020202020204" pitchFamily="34" charset="0"/>
              </a:rPr>
              <a:t>The challenge: how to </a:t>
            </a:r>
            <a:r>
              <a:rPr lang="en-US" sz="1200" kern="0" dirty="0">
                <a:latin typeface="Arial" panose="020B0604020202020204" pitchFamily="34" charset="0"/>
                <a:cs typeface="Arial" panose="020B0604020202020204" pitchFamily="34" charset="0"/>
              </a:rPr>
              <a:t>simplify underlay on-site configuration and </a:t>
            </a:r>
            <a:r>
              <a:rPr lang="en-US" sz="12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make it manageable remotely.</a:t>
            </a:r>
            <a:endParaRPr lang="en-US" sz="12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609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971" y="1269480"/>
            <a:ext cx="4154434" cy="1639648"/>
          </a:xfrm>
        </p:spPr>
        <p:txBody>
          <a:bodyPr/>
          <a:lstStyle/>
          <a:p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Step 1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8163" lvl="1" indent="-273050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Log in to the core switches with CLI, configure the management VLAN/IP address of core switch, IP address of controller/NMS so the they can be discovered by the controller/NMS (called controller hereafter).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421122" y="69621"/>
            <a:ext cx="8327341" cy="653653"/>
          </a:xfrm>
        </p:spPr>
        <p:txBody>
          <a:bodyPr/>
          <a:lstStyle/>
          <a:p>
            <a:r>
              <a:rPr lang="en-US" sz="1600" dirty="0">
                <a:solidFill>
                  <a:schemeClr val="tx1"/>
                </a:solidFill>
              </a:rPr>
              <a:t>Current Underlay Configuration Process</a:t>
            </a:r>
          </a:p>
        </p:txBody>
      </p:sp>
      <p:cxnSp>
        <p:nvCxnSpPr>
          <p:cNvPr id="18" name="直接连接符 536"/>
          <p:cNvCxnSpPr>
            <a:cxnSpLocks noChangeShapeType="1"/>
            <a:stCxn id="28" idx="0"/>
            <a:endCxn id="19" idx="4"/>
          </p:cNvCxnSpPr>
          <p:nvPr/>
        </p:nvCxnSpPr>
        <p:spPr bwMode="auto">
          <a:xfrm flipV="1">
            <a:off x="1612364" y="1886113"/>
            <a:ext cx="1" cy="217789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sp>
        <p:nvSpPr>
          <p:cNvPr id="19" name="椭圆 18"/>
          <p:cNvSpPr/>
          <p:nvPr/>
        </p:nvSpPr>
        <p:spPr bwMode="auto">
          <a:xfrm>
            <a:off x="1568929" y="1797810"/>
            <a:ext cx="86871" cy="88304"/>
          </a:xfrm>
          <a:prstGeom prst="ellips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defTabSz="914492" eaLnBrk="0" fontAlgn="base" hangingPunct="0">
              <a:spcAft>
                <a:spcPct val="0"/>
              </a:spcAft>
            </a:pPr>
            <a:endParaRPr lang="zh-CN" altLang="en-US" sz="1600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cxnSp>
        <p:nvCxnSpPr>
          <p:cNvPr id="20" name="直接连接符 536"/>
          <p:cNvCxnSpPr>
            <a:cxnSpLocks noChangeShapeType="1"/>
            <a:stCxn id="27" idx="0"/>
            <a:endCxn id="21" idx="4"/>
          </p:cNvCxnSpPr>
          <p:nvPr/>
        </p:nvCxnSpPr>
        <p:spPr bwMode="auto">
          <a:xfrm flipV="1">
            <a:off x="2369907" y="1886113"/>
            <a:ext cx="0" cy="217789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sp>
        <p:nvSpPr>
          <p:cNvPr id="21" name="椭圆 20"/>
          <p:cNvSpPr/>
          <p:nvPr/>
        </p:nvSpPr>
        <p:spPr bwMode="auto">
          <a:xfrm>
            <a:off x="2326471" y="1797810"/>
            <a:ext cx="86871" cy="88304"/>
          </a:xfrm>
          <a:prstGeom prst="ellips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defTabSz="914492" eaLnBrk="0" fontAlgn="base" hangingPunct="0">
              <a:spcAft>
                <a:spcPct val="0"/>
              </a:spcAft>
            </a:pPr>
            <a:endParaRPr lang="zh-CN" altLang="en-US" sz="1600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cxnSp>
        <p:nvCxnSpPr>
          <p:cNvPr id="22" name="直接连接符 536"/>
          <p:cNvCxnSpPr>
            <a:cxnSpLocks noChangeShapeType="1"/>
            <a:stCxn id="27" idx="0"/>
            <a:endCxn id="19" idx="4"/>
          </p:cNvCxnSpPr>
          <p:nvPr/>
        </p:nvCxnSpPr>
        <p:spPr bwMode="auto">
          <a:xfrm flipH="1" flipV="1">
            <a:off x="1612364" y="1886113"/>
            <a:ext cx="757543" cy="217789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23" name="直接连接符 536"/>
          <p:cNvCxnSpPr>
            <a:cxnSpLocks noChangeShapeType="1"/>
            <a:stCxn id="21" idx="4"/>
            <a:endCxn id="28" idx="0"/>
          </p:cNvCxnSpPr>
          <p:nvPr/>
        </p:nvCxnSpPr>
        <p:spPr bwMode="auto">
          <a:xfrm flipH="1">
            <a:off x="1612364" y="1886113"/>
            <a:ext cx="757543" cy="217789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24" name="直接连接符 536"/>
          <p:cNvCxnSpPr>
            <a:cxnSpLocks noChangeShapeType="1"/>
          </p:cNvCxnSpPr>
          <p:nvPr/>
        </p:nvCxnSpPr>
        <p:spPr bwMode="auto">
          <a:xfrm flipH="1">
            <a:off x="1728700" y="1810479"/>
            <a:ext cx="494610" cy="0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grpSp>
        <p:nvGrpSpPr>
          <p:cNvPr id="25" name="组合 621"/>
          <p:cNvGrpSpPr>
            <a:grpSpLocks noChangeAspect="1"/>
          </p:cNvGrpSpPr>
          <p:nvPr/>
        </p:nvGrpSpPr>
        <p:grpSpPr>
          <a:xfrm>
            <a:off x="2173541" y="1678217"/>
            <a:ext cx="327440" cy="241220"/>
            <a:chOff x="-983298" y="1666240"/>
            <a:chExt cx="547688" cy="309563"/>
          </a:xfrm>
          <a:solidFill>
            <a:schemeClr val="bg1">
              <a:lumMod val="50000"/>
            </a:schemeClr>
          </a:solidFill>
        </p:grpSpPr>
        <p:sp>
          <p:nvSpPr>
            <p:cNvPr id="181" name="Freeform 21"/>
            <p:cNvSpPr>
              <a:spLocks/>
            </p:cNvSpPr>
            <p:nvPr/>
          </p:nvSpPr>
          <p:spPr bwMode="auto">
            <a:xfrm>
              <a:off x="-983298" y="1798003"/>
              <a:ext cx="547688" cy="177800"/>
            </a:xfrm>
            <a:custGeom>
              <a:avLst/>
              <a:gdLst/>
              <a:ahLst/>
              <a:cxnLst>
                <a:cxn ang="0">
                  <a:pos x="16188" y="2345"/>
                </a:cxn>
                <a:cxn ang="0">
                  <a:pos x="16149" y="2515"/>
                </a:cxn>
                <a:cxn ang="0">
                  <a:pos x="15935" y="2950"/>
                </a:cxn>
                <a:cxn ang="0">
                  <a:pos x="15566" y="3361"/>
                </a:cxn>
                <a:cxn ang="0">
                  <a:pos x="15052" y="3745"/>
                </a:cxn>
                <a:cxn ang="0">
                  <a:pos x="14408" y="4094"/>
                </a:cxn>
                <a:cxn ang="0">
                  <a:pos x="13647" y="4406"/>
                </a:cxn>
                <a:cxn ang="0">
                  <a:pos x="12779" y="4677"/>
                </a:cxn>
                <a:cxn ang="0">
                  <a:pos x="11817" y="4900"/>
                </a:cxn>
                <a:cxn ang="0">
                  <a:pos x="10774" y="5071"/>
                </a:cxn>
                <a:cxn ang="0">
                  <a:pos x="9662" y="5187"/>
                </a:cxn>
                <a:cxn ang="0">
                  <a:pos x="8495" y="5241"/>
                </a:cxn>
                <a:cxn ang="0">
                  <a:pos x="7295" y="5230"/>
                </a:cxn>
                <a:cxn ang="0">
                  <a:pos x="6139" y="5155"/>
                </a:cxn>
                <a:cxn ang="0">
                  <a:pos x="5043" y="5019"/>
                </a:cxn>
                <a:cxn ang="0">
                  <a:pos x="4021" y="4827"/>
                </a:cxn>
                <a:cxn ang="0">
                  <a:pos x="3087" y="4585"/>
                </a:cxn>
                <a:cxn ang="0">
                  <a:pos x="2251" y="4298"/>
                </a:cxn>
                <a:cxn ang="0">
                  <a:pos x="1527" y="3969"/>
                </a:cxn>
                <a:cxn ang="0">
                  <a:pos x="927" y="3604"/>
                </a:cxn>
                <a:cxn ang="0">
                  <a:pos x="465" y="3208"/>
                </a:cxn>
                <a:cxn ang="0">
                  <a:pos x="151" y="2784"/>
                </a:cxn>
                <a:cxn ang="0">
                  <a:pos x="0" y="2340"/>
                </a:cxn>
                <a:cxn ang="0">
                  <a:pos x="102" y="141"/>
                </a:cxn>
                <a:cxn ang="0">
                  <a:pos x="467" y="524"/>
                </a:cxn>
                <a:cxn ang="0">
                  <a:pos x="944" y="884"/>
                </a:cxn>
                <a:cxn ang="0">
                  <a:pos x="1522" y="1217"/>
                </a:cxn>
                <a:cxn ang="0">
                  <a:pos x="2195" y="1518"/>
                </a:cxn>
                <a:cxn ang="0">
                  <a:pos x="2954" y="1785"/>
                </a:cxn>
                <a:cxn ang="0">
                  <a:pos x="3789" y="2015"/>
                </a:cxn>
                <a:cxn ang="0">
                  <a:pos x="4694" y="2204"/>
                </a:cxn>
                <a:cxn ang="0">
                  <a:pos x="5658" y="2348"/>
                </a:cxn>
                <a:cxn ang="0">
                  <a:pos x="6675" y="2444"/>
                </a:cxn>
                <a:cxn ang="0">
                  <a:pos x="7734" y="2489"/>
                </a:cxn>
                <a:cxn ang="0">
                  <a:pos x="8814" y="2480"/>
                </a:cxn>
                <a:cxn ang="0">
                  <a:pos x="9861" y="2417"/>
                </a:cxn>
                <a:cxn ang="0">
                  <a:pos x="10863" y="2304"/>
                </a:cxn>
                <a:cxn ang="0">
                  <a:pos x="11810" y="2144"/>
                </a:cxn>
                <a:cxn ang="0">
                  <a:pos x="12693" y="1941"/>
                </a:cxn>
                <a:cxn ang="0">
                  <a:pos x="13505" y="1697"/>
                </a:cxn>
                <a:cxn ang="0">
                  <a:pos x="14236" y="1418"/>
                </a:cxn>
                <a:cxn ang="0">
                  <a:pos x="14879" y="1104"/>
                </a:cxn>
                <a:cxn ang="0">
                  <a:pos x="15425" y="761"/>
                </a:cxn>
                <a:cxn ang="0">
                  <a:pos x="15864" y="392"/>
                </a:cxn>
                <a:cxn ang="0">
                  <a:pos x="16188" y="0"/>
                </a:cxn>
              </a:cxnLst>
              <a:rect l="0" t="0" r="r" b="b"/>
              <a:pathLst>
                <a:path w="16189" h="5245">
                  <a:moveTo>
                    <a:pt x="16189" y="2340"/>
                  </a:moveTo>
                  <a:lnTo>
                    <a:pt x="16189" y="2343"/>
                  </a:lnTo>
                  <a:lnTo>
                    <a:pt x="16188" y="2345"/>
                  </a:lnTo>
                  <a:lnTo>
                    <a:pt x="16188" y="2366"/>
                  </a:lnTo>
                  <a:lnTo>
                    <a:pt x="16185" y="2366"/>
                  </a:lnTo>
                  <a:lnTo>
                    <a:pt x="16149" y="2515"/>
                  </a:lnTo>
                  <a:lnTo>
                    <a:pt x="16096" y="2662"/>
                  </a:lnTo>
                  <a:lnTo>
                    <a:pt x="16025" y="2808"/>
                  </a:lnTo>
                  <a:lnTo>
                    <a:pt x="15935" y="2950"/>
                  </a:lnTo>
                  <a:lnTo>
                    <a:pt x="15828" y="3090"/>
                  </a:lnTo>
                  <a:lnTo>
                    <a:pt x="15704" y="3227"/>
                  </a:lnTo>
                  <a:lnTo>
                    <a:pt x="15566" y="3361"/>
                  </a:lnTo>
                  <a:lnTo>
                    <a:pt x="15409" y="3492"/>
                  </a:lnTo>
                  <a:lnTo>
                    <a:pt x="15238" y="3620"/>
                  </a:lnTo>
                  <a:lnTo>
                    <a:pt x="15052" y="3745"/>
                  </a:lnTo>
                  <a:lnTo>
                    <a:pt x="14851" y="3864"/>
                  </a:lnTo>
                  <a:lnTo>
                    <a:pt x="14637" y="3981"/>
                  </a:lnTo>
                  <a:lnTo>
                    <a:pt x="14408" y="4094"/>
                  </a:lnTo>
                  <a:lnTo>
                    <a:pt x="14167" y="4202"/>
                  </a:lnTo>
                  <a:lnTo>
                    <a:pt x="13913" y="4307"/>
                  </a:lnTo>
                  <a:lnTo>
                    <a:pt x="13647" y="4406"/>
                  </a:lnTo>
                  <a:lnTo>
                    <a:pt x="13368" y="4502"/>
                  </a:lnTo>
                  <a:lnTo>
                    <a:pt x="13079" y="4592"/>
                  </a:lnTo>
                  <a:lnTo>
                    <a:pt x="12779" y="4677"/>
                  </a:lnTo>
                  <a:lnTo>
                    <a:pt x="12468" y="4757"/>
                  </a:lnTo>
                  <a:lnTo>
                    <a:pt x="12147" y="4831"/>
                  </a:lnTo>
                  <a:lnTo>
                    <a:pt x="11817" y="4900"/>
                  </a:lnTo>
                  <a:lnTo>
                    <a:pt x="11478" y="4964"/>
                  </a:lnTo>
                  <a:lnTo>
                    <a:pt x="11131" y="5021"/>
                  </a:lnTo>
                  <a:lnTo>
                    <a:pt x="10774" y="5071"/>
                  </a:lnTo>
                  <a:lnTo>
                    <a:pt x="10411" y="5117"/>
                  </a:lnTo>
                  <a:lnTo>
                    <a:pt x="10040" y="5156"/>
                  </a:lnTo>
                  <a:lnTo>
                    <a:pt x="9662" y="5187"/>
                  </a:lnTo>
                  <a:lnTo>
                    <a:pt x="9279" y="5213"/>
                  </a:lnTo>
                  <a:lnTo>
                    <a:pt x="8889" y="5231"/>
                  </a:lnTo>
                  <a:lnTo>
                    <a:pt x="8495" y="5241"/>
                  </a:lnTo>
                  <a:lnTo>
                    <a:pt x="8095" y="5245"/>
                  </a:lnTo>
                  <a:lnTo>
                    <a:pt x="7692" y="5241"/>
                  </a:lnTo>
                  <a:lnTo>
                    <a:pt x="7295" y="5230"/>
                  </a:lnTo>
                  <a:lnTo>
                    <a:pt x="6904" y="5211"/>
                  </a:lnTo>
                  <a:lnTo>
                    <a:pt x="6518" y="5186"/>
                  </a:lnTo>
                  <a:lnTo>
                    <a:pt x="6139" y="5155"/>
                  </a:lnTo>
                  <a:lnTo>
                    <a:pt x="5766" y="5115"/>
                  </a:lnTo>
                  <a:lnTo>
                    <a:pt x="5401" y="5070"/>
                  </a:lnTo>
                  <a:lnTo>
                    <a:pt x="5043" y="5019"/>
                  </a:lnTo>
                  <a:lnTo>
                    <a:pt x="4693" y="4961"/>
                  </a:lnTo>
                  <a:lnTo>
                    <a:pt x="4353" y="4897"/>
                  </a:lnTo>
                  <a:lnTo>
                    <a:pt x="4021" y="4827"/>
                  </a:lnTo>
                  <a:lnTo>
                    <a:pt x="3700" y="4752"/>
                  </a:lnTo>
                  <a:lnTo>
                    <a:pt x="3388" y="4671"/>
                  </a:lnTo>
                  <a:lnTo>
                    <a:pt x="3087" y="4585"/>
                  </a:lnTo>
                  <a:lnTo>
                    <a:pt x="2797" y="4494"/>
                  </a:lnTo>
                  <a:lnTo>
                    <a:pt x="2519" y="4398"/>
                  </a:lnTo>
                  <a:lnTo>
                    <a:pt x="2251" y="4298"/>
                  </a:lnTo>
                  <a:lnTo>
                    <a:pt x="1997" y="4192"/>
                  </a:lnTo>
                  <a:lnTo>
                    <a:pt x="1755" y="4083"/>
                  </a:lnTo>
                  <a:lnTo>
                    <a:pt x="1527" y="3969"/>
                  </a:lnTo>
                  <a:lnTo>
                    <a:pt x="1314" y="3851"/>
                  </a:lnTo>
                  <a:lnTo>
                    <a:pt x="1113" y="3729"/>
                  </a:lnTo>
                  <a:lnTo>
                    <a:pt x="927" y="3604"/>
                  </a:lnTo>
                  <a:lnTo>
                    <a:pt x="757" y="3476"/>
                  </a:lnTo>
                  <a:lnTo>
                    <a:pt x="603" y="3343"/>
                  </a:lnTo>
                  <a:lnTo>
                    <a:pt x="465" y="3208"/>
                  </a:lnTo>
                  <a:lnTo>
                    <a:pt x="343" y="3069"/>
                  </a:lnTo>
                  <a:lnTo>
                    <a:pt x="238" y="2928"/>
                  </a:lnTo>
                  <a:lnTo>
                    <a:pt x="151" y="2784"/>
                  </a:lnTo>
                  <a:lnTo>
                    <a:pt x="82" y="2639"/>
                  </a:lnTo>
                  <a:lnTo>
                    <a:pt x="32" y="2490"/>
                  </a:lnTo>
                  <a:lnTo>
                    <a:pt x="0" y="2340"/>
                  </a:lnTo>
                  <a:lnTo>
                    <a:pt x="6" y="2340"/>
                  </a:lnTo>
                  <a:lnTo>
                    <a:pt x="6" y="8"/>
                  </a:lnTo>
                  <a:lnTo>
                    <a:pt x="102" y="141"/>
                  </a:lnTo>
                  <a:lnTo>
                    <a:pt x="211" y="271"/>
                  </a:lnTo>
                  <a:lnTo>
                    <a:pt x="333" y="399"/>
                  </a:lnTo>
                  <a:lnTo>
                    <a:pt x="467" y="524"/>
                  </a:lnTo>
                  <a:lnTo>
                    <a:pt x="613" y="647"/>
                  </a:lnTo>
                  <a:lnTo>
                    <a:pt x="772" y="767"/>
                  </a:lnTo>
                  <a:lnTo>
                    <a:pt x="944" y="884"/>
                  </a:lnTo>
                  <a:lnTo>
                    <a:pt x="1125" y="998"/>
                  </a:lnTo>
                  <a:lnTo>
                    <a:pt x="1319" y="1109"/>
                  </a:lnTo>
                  <a:lnTo>
                    <a:pt x="1522" y="1217"/>
                  </a:lnTo>
                  <a:lnTo>
                    <a:pt x="1736" y="1320"/>
                  </a:lnTo>
                  <a:lnTo>
                    <a:pt x="1961" y="1421"/>
                  </a:lnTo>
                  <a:lnTo>
                    <a:pt x="2195" y="1518"/>
                  </a:lnTo>
                  <a:lnTo>
                    <a:pt x="2440" y="1611"/>
                  </a:lnTo>
                  <a:lnTo>
                    <a:pt x="2692" y="1700"/>
                  </a:lnTo>
                  <a:lnTo>
                    <a:pt x="2954" y="1785"/>
                  </a:lnTo>
                  <a:lnTo>
                    <a:pt x="3225" y="1866"/>
                  </a:lnTo>
                  <a:lnTo>
                    <a:pt x="3504" y="1943"/>
                  </a:lnTo>
                  <a:lnTo>
                    <a:pt x="3789" y="2015"/>
                  </a:lnTo>
                  <a:lnTo>
                    <a:pt x="4084" y="2083"/>
                  </a:lnTo>
                  <a:lnTo>
                    <a:pt x="4385" y="2146"/>
                  </a:lnTo>
                  <a:lnTo>
                    <a:pt x="4694" y="2204"/>
                  </a:lnTo>
                  <a:lnTo>
                    <a:pt x="5010" y="2256"/>
                  </a:lnTo>
                  <a:lnTo>
                    <a:pt x="5331" y="2305"/>
                  </a:lnTo>
                  <a:lnTo>
                    <a:pt x="5658" y="2348"/>
                  </a:lnTo>
                  <a:lnTo>
                    <a:pt x="5992" y="2385"/>
                  </a:lnTo>
                  <a:lnTo>
                    <a:pt x="6331" y="2418"/>
                  </a:lnTo>
                  <a:lnTo>
                    <a:pt x="6675" y="2444"/>
                  </a:lnTo>
                  <a:lnTo>
                    <a:pt x="7023" y="2464"/>
                  </a:lnTo>
                  <a:lnTo>
                    <a:pt x="7376" y="2480"/>
                  </a:lnTo>
                  <a:lnTo>
                    <a:pt x="7734" y="2489"/>
                  </a:lnTo>
                  <a:lnTo>
                    <a:pt x="8095" y="2492"/>
                  </a:lnTo>
                  <a:lnTo>
                    <a:pt x="8456" y="2489"/>
                  </a:lnTo>
                  <a:lnTo>
                    <a:pt x="8814" y="2480"/>
                  </a:lnTo>
                  <a:lnTo>
                    <a:pt x="9168" y="2464"/>
                  </a:lnTo>
                  <a:lnTo>
                    <a:pt x="9517" y="2444"/>
                  </a:lnTo>
                  <a:lnTo>
                    <a:pt x="9861" y="2417"/>
                  </a:lnTo>
                  <a:lnTo>
                    <a:pt x="10200" y="2385"/>
                  </a:lnTo>
                  <a:lnTo>
                    <a:pt x="10535" y="2347"/>
                  </a:lnTo>
                  <a:lnTo>
                    <a:pt x="10863" y="2304"/>
                  </a:lnTo>
                  <a:lnTo>
                    <a:pt x="11184" y="2255"/>
                  </a:lnTo>
                  <a:lnTo>
                    <a:pt x="11501" y="2203"/>
                  </a:lnTo>
                  <a:lnTo>
                    <a:pt x="11810" y="2144"/>
                  </a:lnTo>
                  <a:lnTo>
                    <a:pt x="12112" y="2081"/>
                  </a:lnTo>
                  <a:lnTo>
                    <a:pt x="12406" y="2013"/>
                  </a:lnTo>
                  <a:lnTo>
                    <a:pt x="12693" y="1941"/>
                  </a:lnTo>
                  <a:lnTo>
                    <a:pt x="12972" y="1863"/>
                  </a:lnTo>
                  <a:lnTo>
                    <a:pt x="13243" y="1782"/>
                  </a:lnTo>
                  <a:lnTo>
                    <a:pt x="13505" y="1697"/>
                  </a:lnTo>
                  <a:lnTo>
                    <a:pt x="13758" y="1608"/>
                  </a:lnTo>
                  <a:lnTo>
                    <a:pt x="14002" y="1514"/>
                  </a:lnTo>
                  <a:lnTo>
                    <a:pt x="14236" y="1418"/>
                  </a:lnTo>
                  <a:lnTo>
                    <a:pt x="14461" y="1316"/>
                  </a:lnTo>
                  <a:lnTo>
                    <a:pt x="14675" y="1212"/>
                  </a:lnTo>
                  <a:lnTo>
                    <a:pt x="14879" y="1104"/>
                  </a:lnTo>
                  <a:lnTo>
                    <a:pt x="15072" y="993"/>
                  </a:lnTo>
                  <a:lnTo>
                    <a:pt x="15253" y="879"/>
                  </a:lnTo>
                  <a:lnTo>
                    <a:pt x="15425" y="761"/>
                  </a:lnTo>
                  <a:lnTo>
                    <a:pt x="15583" y="641"/>
                  </a:lnTo>
                  <a:lnTo>
                    <a:pt x="15730" y="517"/>
                  </a:lnTo>
                  <a:lnTo>
                    <a:pt x="15864" y="392"/>
                  </a:lnTo>
                  <a:lnTo>
                    <a:pt x="15985" y="264"/>
                  </a:lnTo>
                  <a:lnTo>
                    <a:pt x="16094" y="133"/>
                  </a:lnTo>
                  <a:lnTo>
                    <a:pt x="16188" y="0"/>
                  </a:lnTo>
                  <a:lnTo>
                    <a:pt x="16188" y="2340"/>
                  </a:lnTo>
                  <a:lnTo>
                    <a:pt x="16189" y="234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  <a:cs typeface="Arial" pitchFamily="34" charset="0"/>
              </a:endParaRPr>
            </a:p>
          </p:txBody>
        </p:sp>
        <p:sp>
          <p:nvSpPr>
            <p:cNvPr id="182" name="Freeform 22"/>
            <p:cNvSpPr>
              <a:spLocks noEditPoints="1"/>
            </p:cNvSpPr>
            <p:nvPr/>
          </p:nvSpPr>
          <p:spPr bwMode="auto">
            <a:xfrm>
              <a:off x="-983298" y="1666240"/>
              <a:ext cx="547688" cy="207963"/>
            </a:xfrm>
            <a:custGeom>
              <a:avLst/>
              <a:gdLst/>
              <a:ahLst/>
              <a:cxnLst>
                <a:cxn ang="0">
                  <a:pos x="8934" y="16"/>
                </a:cxn>
                <a:cxn ang="0">
                  <a:pos x="10129" y="97"/>
                </a:cxn>
                <a:cxn ang="0">
                  <a:pos x="11258" y="243"/>
                </a:cxn>
                <a:cxn ang="0">
                  <a:pos x="12306" y="447"/>
                </a:cxn>
                <a:cxn ang="0">
                  <a:pos x="13260" y="705"/>
                </a:cxn>
                <a:cxn ang="0">
                  <a:pos x="14105" y="1010"/>
                </a:cxn>
                <a:cxn ang="0">
                  <a:pos x="14828" y="1358"/>
                </a:cxn>
                <a:cxn ang="0">
                  <a:pos x="15413" y="1745"/>
                </a:cxn>
                <a:cxn ang="0">
                  <a:pos x="15849" y="2163"/>
                </a:cxn>
                <a:cxn ang="0">
                  <a:pos x="16122" y="2609"/>
                </a:cxn>
                <a:cxn ang="0">
                  <a:pos x="16215" y="3077"/>
                </a:cxn>
                <a:cxn ang="0">
                  <a:pos x="16122" y="3545"/>
                </a:cxn>
                <a:cxn ang="0">
                  <a:pos x="15849" y="3991"/>
                </a:cxn>
                <a:cxn ang="0">
                  <a:pos x="15413" y="4409"/>
                </a:cxn>
                <a:cxn ang="0">
                  <a:pos x="14828" y="4796"/>
                </a:cxn>
                <a:cxn ang="0">
                  <a:pos x="14105" y="5144"/>
                </a:cxn>
                <a:cxn ang="0">
                  <a:pos x="13260" y="5449"/>
                </a:cxn>
                <a:cxn ang="0">
                  <a:pos x="12306" y="5707"/>
                </a:cxn>
                <a:cxn ang="0">
                  <a:pos x="11258" y="5911"/>
                </a:cxn>
                <a:cxn ang="0">
                  <a:pos x="10129" y="6057"/>
                </a:cxn>
                <a:cxn ang="0">
                  <a:pos x="8934" y="6138"/>
                </a:cxn>
                <a:cxn ang="0">
                  <a:pos x="7691" y="6150"/>
                </a:cxn>
                <a:cxn ang="0">
                  <a:pos x="6477" y="6091"/>
                </a:cxn>
                <a:cxn ang="0">
                  <a:pos x="5325" y="5967"/>
                </a:cxn>
                <a:cxn ang="0">
                  <a:pos x="4248" y="5781"/>
                </a:cxn>
                <a:cxn ang="0">
                  <a:pos x="3262" y="5542"/>
                </a:cxn>
                <a:cxn ang="0">
                  <a:pos x="2380" y="5252"/>
                </a:cxn>
                <a:cxn ang="0">
                  <a:pos x="1614" y="4916"/>
                </a:cxn>
                <a:cxn ang="0">
                  <a:pos x="981" y="4542"/>
                </a:cxn>
                <a:cxn ang="0">
                  <a:pos x="494" y="4133"/>
                </a:cxn>
                <a:cxn ang="0">
                  <a:pos x="165" y="3696"/>
                </a:cxn>
                <a:cxn ang="0">
                  <a:pos x="10" y="3235"/>
                </a:cxn>
                <a:cxn ang="0">
                  <a:pos x="42" y="2763"/>
                </a:cxn>
                <a:cxn ang="0">
                  <a:pos x="256" y="2310"/>
                </a:cxn>
                <a:cxn ang="0">
                  <a:pos x="638" y="1881"/>
                </a:cxn>
                <a:cxn ang="0">
                  <a:pos x="1177" y="1483"/>
                </a:cxn>
                <a:cxn ang="0">
                  <a:pos x="1856" y="1122"/>
                </a:cxn>
                <a:cxn ang="0">
                  <a:pos x="2661" y="801"/>
                </a:cxn>
                <a:cxn ang="0">
                  <a:pos x="3579" y="527"/>
                </a:cxn>
                <a:cxn ang="0">
                  <a:pos x="4598" y="305"/>
                </a:cxn>
                <a:cxn ang="0">
                  <a:pos x="5701" y="139"/>
                </a:cxn>
                <a:cxn ang="0">
                  <a:pos x="6875" y="36"/>
                </a:cxn>
                <a:cxn ang="0">
                  <a:pos x="8108" y="0"/>
                </a:cxn>
                <a:cxn ang="0">
                  <a:pos x="6158" y="5404"/>
                </a:cxn>
                <a:cxn ang="0">
                  <a:pos x="6381" y="3535"/>
                </a:cxn>
                <a:cxn ang="0">
                  <a:pos x="8154" y="2469"/>
                </a:cxn>
                <a:cxn ang="0">
                  <a:pos x="12688" y="1647"/>
                </a:cxn>
                <a:cxn ang="0">
                  <a:pos x="10617" y="1086"/>
                </a:cxn>
                <a:cxn ang="0">
                  <a:pos x="9647" y="3871"/>
                </a:cxn>
                <a:cxn ang="0">
                  <a:pos x="11195" y="2918"/>
                </a:cxn>
                <a:cxn ang="0">
                  <a:pos x="13547" y="4824"/>
                </a:cxn>
                <a:cxn ang="0">
                  <a:pos x="6773" y="1946"/>
                </a:cxn>
                <a:cxn ang="0">
                  <a:pos x="1325" y="2039"/>
                </a:cxn>
              </a:cxnLst>
              <a:rect l="0" t="0" r="r" b="b"/>
              <a:pathLst>
                <a:path w="16215" h="6154">
                  <a:moveTo>
                    <a:pt x="8108" y="0"/>
                  </a:moveTo>
                  <a:lnTo>
                    <a:pt x="8524" y="4"/>
                  </a:lnTo>
                  <a:lnTo>
                    <a:pt x="8934" y="16"/>
                  </a:lnTo>
                  <a:lnTo>
                    <a:pt x="9340" y="36"/>
                  </a:lnTo>
                  <a:lnTo>
                    <a:pt x="9738" y="63"/>
                  </a:lnTo>
                  <a:lnTo>
                    <a:pt x="10129" y="97"/>
                  </a:lnTo>
                  <a:lnTo>
                    <a:pt x="10513" y="139"/>
                  </a:lnTo>
                  <a:lnTo>
                    <a:pt x="10890" y="187"/>
                  </a:lnTo>
                  <a:lnTo>
                    <a:pt x="11258" y="243"/>
                  </a:lnTo>
                  <a:lnTo>
                    <a:pt x="11617" y="305"/>
                  </a:lnTo>
                  <a:lnTo>
                    <a:pt x="11967" y="373"/>
                  </a:lnTo>
                  <a:lnTo>
                    <a:pt x="12306" y="447"/>
                  </a:lnTo>
                  <a:lnTo>
                    <a:pt x="12636" y="527"/>
                  </a:lnTo>
                  <a:lnTo>
                    <a:pt x="12953" y="613"/>
                  </a:lnTo>
                  <a:lnTo>
                    <a:pt x="13260" y="705"/>
                  </a:lnTo>
                  <a:lnTo>
                    <a:pt x="13554" y="801"/>
                  </a:lnTo>
                  <a:lnTo>
                    <a:pt x="13835" y="902"/>
                  </a:lnTo>
                  <a:lnTo>
                    <a:pt x="14105" y="1010"/>
                  </a:lnTo>
                  <a:lnTo>
                    <a:pt x="14359" y="1122"/>
                  </a:lnTo>
                  <a:lnTo>
                    <a:pt x="14601" y="1237"/>
                  </a:lnTo>
                  <a:lnTo>
                    <a:pt x="14828" y="1358"/>
                  </a:lnTo>
                  <a:lnTo>
                    <a:pt x="15038" y="1483"/>
                  </a:lnTo>
                  <a:lnTo>
                    <a:pt x="15234" y="1612"/>
                  </a:lnTo>
                  <a:lnTo>
                    <a:pt x="15413" y="1745"/>
                  </a:lnTo>
                  <a:lnTo>
                    <a:pt x="15577" y="1881"/>
                  </a:lnTo>
                  <a:lnTo>
                    <a:pt x="15721" y="2021"/>
                  </a:lnTo>
                  <a:lnTo>
                    <a:pt x="15849" y="2163"/>
                  </a:lnTo>
                  <a:lnTo>
                    <a:pt x="15959" y="2310"/>
                  </a:lnTo>
                  <a:lnTo>
                    <a:pt x="16050" y="2458"/>
                  </a:lnTo>
                  <a:lnTo>
                    <a:pt x="16122" y="2609"/>
                  </a:lnTo>
                  <a:lnTo>
                    <a:pt x="16173" y="2763"/>
                  </a:lnTo>
                  <a:lnTo>
                    <a:pt x="16205" y="2919"/>
                  </a:lnTo>
                  <a:lnTo>
                    <a:pt x="16215" y="3077"/>
                  </a:lnTo>
                  <a:lnTo>
                    <a:pt x="16205" y="3235"/>
                  </a:lnTo>
                  <a:lnTo>
                    <a:pt x="16173" y="3391"/>
                  </a:lnTo>
                  <a:lnTo>
                    <a:pt x="16122" y="3545"/>
                  </a:lnTo>
                  <a:lnTo>
                    <a:pt x="16050" y="3696"/>
                  </a:lnTo>
                  <a:lnTo>
                    <a:pt x="15959" y="3844"/>
                  </a:lnTo>
                  <a:lnTo>
                    <a:pt x="15849" y="3991"/>
                  </a:lnTo>
                  <a:lnTo>
                    <a:pt x="15721" y="4133"/>
                  </a:lnTo>
                  <a:lnTo>
                    <a:pt x="15577" y="4273"/>
                  </a:lnTo>
                  <a:lnTo>
                    <a:pt x="15413" y="4409"/>
                  </a:lnTo>
                  <a:lnTo>
                    <a:pt x="15234" y="4542"/>
                  </a:lnTo>
                  <a:lnTo>
                    <a:pt x="15038" y="4671"/>
                  </a:lnTo>
                  <a:lnTo>
                    <a:pt x="14828" y="4796"/>
                  </a:lnTo>
                  <a:lnTo>
                    <a:pt x="14601" y="4916"/>
                  </a:lnTo>
                  <a:lnTo>
                    <a:pt x="14359" y="5032"/>
                  </a:lnTo>
                  <a:lnTo>
                    <a:pt x="14105" y="5144"/>
                  </a:lnTo>
                  <a:lnTo>
                    <a:pt x="13835" y="5252"/>
                  </a:lnTo>
                  <a:lnTo>
                    <a:pt x="13554" y="5353"/>
                  </a:lnTo>
                  <a:lnTo>
                    <a:pt x="13260" y="5449"/>
                  </a:lnTo>
                  <a:lnTo>
                    <a:pt x="12953" y="5542"/>
                  </a:lnTo>
                  <a:lnTo>
                    <a:pt x="12636" y="5627"/>
                  </a:lnTo>
                  <a:lnTo>
                    <a:pt x="12306" y="5707"/>
                  </a:lnTo>
                  <a:lnTo>
                    <a:pt x="11967" y="5781"/>
                  </a:lnTo>
                  <a:lnTo>
                    <a:pt x="11617" y="5849"/>
                  </a:lnTo>
                  <a:lnTo>
                    <a:pt x="11258" y="5911"/>
                  </a:lnTo>
                  <a:lnTo>
                    <a:pt x="10890" y="5967"/>
                  </a:lnTo>
                  <a:lnTo>
                    <a:pt x="10513" y="6015"/>
                  </a:lnTo>
                  <a:lnTo>
                    <a:pt x="10129" y="6057"/>
                  </a:lnTo>
                  <a:lnTo>
                    <a:pt x="9738" y="6091"/>
                  </a:lnTo>
                  <a:lnTo>
                    <a:pt x="9340" y="6118"/>
                  </a:lnTo>
                  <a:lnTo>
                    <a:pt x="8934" y="6138"/>
                  </a:lnTo>
                  <a:lnTo>
                    <a:pt x="8524" y="6150"/>
                  </a:lnTo>
                  <a:lnTo>
                    <a:pt x="8108" y="6154"/>
                  </a:lnTo>
                  <a:lnTo>
                    <a:pt x="7691" y="6150"/>
                  </a:lnTo>
                  <a:lnTo>
                    <a:pt x="7281" y="6138"/>
                  </a:lnTo>
                  <a:lnTo>
                    <a:pt x="6875" y="6118"/>
                  </a:lnTo>
                  <a:lnTo>
                    <a:pt x="6477" y="6091"/>
                  </a:lnTo>
                  <a:lnTo>
                    <a:pt x="6086" y="6057"/>
                  </a:lnTo>
                  <a:lnTo>
                    <a:pt x="5701" y="6015"/>
                  </a:lnTo>
                  <a:lnTo>
                    <a:pt x="5325" y="5967"/>
                  </a:lnTo>
                  <a:lnTo>
                    <a:pt x="4957" y="5911"/>
                  </a:lnTo>
                  <a:lnTo>
                    <a:pt x="4598" y="5849"/>
                  </a:lnTo>
                  <a:lnTo>
                    <a:pt x="4248" y="5781"/>
                  </a:lnTo>
                  <a:lnTo>
                    <a:pt x="3909" y="5707"/>
                  </a:lnTo>
                  <a:lnTo>
                    <a:pt x="3579" y="5627"/>
                  </a:lnTo>
                  <a:lnTo>
                    <a:pt x="3262" y="5542"/>
                  </a:lnTo>
                  <a:lnTo>
                    <a:pt x="2955" y="5449"/>
                  </a:lnTo>
                  <a:lnTo>
                    <a:pt x="2661" y="5353"/>
                  </a:lnTo>
                  <a:lnTo>
                    <a:pt x="2380" y="5252"/>
                  </a:lnTo>
                  <a:lnTo>
                    <a:pt x="2110" y="5144"/>
                  </a:lnTo>
                  <a:lnTo>
                    <a:pt x="1856" y="5032"/>
                  </a:lnTo>
                  <a:lnTo>
                    <a:pt x="1614" y="4916"/>
                  </a:lnTo>
                  <a:lnTo>
                    <a:pt x="1387" y="4796"/>
                  </a:lnTo>
                  <a:lnTo>
                    <a:pt x="1177" y="4671"/>
                  </a:lnTo>
                  <a:lnTo>
                    <a:pt x="981" y="4542"/>
                  </a:lnTo>
                  <a:lnTo>
                    <a:pt x="802" y="4409"/>
                  </a:lnTo>
                  <a:lnTo>
                    <a:pt x="638" y="4273"/>
                  </a:lnTo>
                  <a:lnTo>
                    <a:pt x="494" y="4133"/>
                  </a:lnTo>
                  <a:lnTo>
                    <a:pt x="366" y="3991"/>
                  </a:lnTo>
                  <a:lnTo>
                    <a:pt x="256" y="3844"/>
                  </a:lnTo>
                  <a:lnTo>
                    <a:pt x="165" y="3696"/>
                  </a:lnTo>
                  <a:lnTo>
                    <a:pt x="93" y="3545"/>
                  </a:lnTo>
                  <a:lnTo>
                    <a:pt x="42" y="3391"/>
                  </a:lnTo>
                  <a:lnTo>
                    <a:pt x="10" y="3235"/>
                  </a:lnTo>
                  <a:lnTo>
                    <a:pt x="0" y="3077"/>
                  </a:lnTo>
                  <a:lnTo>
                    <a:pt x="10" y="2919"/>
                  </a:lnTo>
                  <a:lnTo>
                    <a:pt x="42" y="2763"/>
                  </a:lnTo>
                  <a:lnTo>
                    <a:pt x="93" y="2609"/>
                  </a:lnTo>
                  <a:lnTo>
                    <a:pt x="165" y="2458"/>
                  </a:lnTo>
                  <a:lnTo>
                    <a:pt x="256" y="2310"/>
                  </a:lnTo>
                  <a:lnTo>
                    <a:pt x="366" y="2163"/>
                  </a:lnTo>
                  <a:lnTo>
                    <a:pt x="494" y="2021"/>
                  </a:lnTo>
                  <a:lnTo>
                    <a:pt x="638" y="1881"/>
                  </a:lnTo>
                  <a:lnTo>
                    <a:pt x="802" y="1745"/>
                  </a:lnTo>
                  <a:lnTo>
                    <a:pt x="981" y="1612"/>
                  </a:lnTo>
                  <a:lnTo>
                    <a:pt x="1177" y="1483"/>
                  </a:lnTo>
                  <a:lnTo>
                    <a:pt x="1387" y="1358"/>
                  </a:lnTo>
                  <a:lnTo>
                    <a:pt x="1614" y="1237"/>
                  </a:lnTo>
                  <a:lnTo>
                    <a:pt x="1856" y="1122"/>
                  </a:lnTo>
                  <a:lnTo>
                    <a:pt x="2110" y="1010"/>
                  </a:lnTo>
                  <a:lnTo>
                    <a:pt x="2380" y="902"/>
                  </a:lnTo>
                  <a:lnTo>
                    <a:pt x="2661" y="801"/>
                  </a:lnTo>
                  <a:lnTo>
                    <a:pt x="2955" y="705"/>
                  </a:lnTo>
                  <a:lnTo>
                    <a:pt x="3262" y="613"/>
                  </a:lnTo>
                  <a:lnTo>
                    <a:pt x="3579" y="527"/>
                  </a:lnTo>
                  <a:lnTo>
                    <a:pt x="3909" y="447"/>
                  </a:lnTo>
                  <a:lnTo>
                    <a:pt x="4248" y="373"/>
                  </a:lnTo>
                  <a:lnTo>
                    <a:pt x="4598" y="305"/>
                  </a:lnTo>
                  <a:lnTo>
                    <a:pt x="4957" y="243"/>
                  </a:lnTo>
                  <a:lnTo>
                    <a:pt x="5325" y="187"/>
                  </a:lnTo>
                  <a:lnTo>
                    <a:pt x="5701" y="139"/>
                  </a:lnTo>
                  <a:lnTo>
                    <a:pt x="6086" y="97"/>
                  </a:lnTo>
                  <a:lnTo>
                    <a:pt x="6477" y="63"/>
                  </a:lnTo>
                  <a:lnTo>
                    <a:pt x="6875" y="36"/>
                  </a:lnTo>
                  <a:lnTo>
                    <a:pt x="7281" y="16"/>
                  </a:lnTo>
                  <a:lnTo>
                    <a:pt x="7691" y="4"/>
                  </a:lnTo>
                  <a:lnTo>
                    <a:pt x="8108" y="0"/>
                  </a:lnTo>
                  <a:close/>
                  <a:moveTo>
                    <a:pt x="3135" y="4675"/>
                  </a:moveTo>
                  <a:lnTo>
                    <a:pt x="3787" y="5515"/>
                  </a:lnTo>
                  <a:lnTo>
                    <a:pt x="6158" y="5404"/>
                  </a:lnTo>
                  <a:lnTo>
                    <a:pt x="5243" y="5179"/>
                  </a:lnTo>
                  <a:lnTo>
                    <a:pt x="7687" y="3759"/>
                  </a:lnTo>
                  <a:lnTo>
                    <a:pt x="6381" y="3535"/>
                  </a:lnTo>
                  <a:lnTo>
                    <a:pt x="3936" y="4880"/>
                  </a:lnTo>
                  <a:lnTo>
                    <a:pt x="3135" y="4675"/>
                  </a:lnTo>
                  <a:close/>
                  <a:moveTo>
                    <a:pt x="8154" y="2469"/>
                  </a:moveTo>
                  <a:lnTo>
                    <a:pt x="9497" y="2824"/>
                  </a:lnTo>
                  <a:lnTo>
                    <a:pt x="11792" y="1404"/>
                  </a:lnTo>
                  <a:lnTo>
                    <a:pt x="12688" y="1647"/>
                  </a:lnTo>
                  <a:lnTo>
                    <a:pt x="11979" y="767"/>
                  </a:lnTo>
                  <a:lnTo>
                    <a:pt x="9833" y="862"/>
                  </a:lnTo>
                  <a:lnTo>
                    <a:pt x="10617" y="1086"/>
                  </a:lnTo>
                  <a:lnTo>
                    <a:pt x="8154" y="2469"/>
                  </a:lnTo>
                  <a:close/>
                  <a:moveTo>
                    <a:pt x="13547" y="4824"/>
                  </a:moveTo>
                  <a:lnTo>
                    <a:pt x="9647" y="3871"/>
                  </a:lnTo>
                  <a:lnTo>
                    <a:pt x="9068" y="4264"/>
                  </a:lnTo>
                  <a:lnTo>
                    <a:pt x="9012" y="3235"/>
                  </a:lnTo>
                  <a:lnTo>
                    <a:pt x="11195" y="2918"/>
                  </a:lnTo>
                  <a:lnTo>
                    <a:pt x="10561" y="3254"/>
                  </a:lnTo>
                  <a:lnTo>
                    <a:pt x="14516" y="4133"/>
                  </a:lnTo>
                  <a:lnTo>
                    <a:pt x="13547" y="4824"/>
                  </a:lnTo>
                  <a:close/>
                  <a:moveTo>
                    <a:pt x="4534" y="3291"/>
                  </a:moveTo>
                  <a:lnTo>
                    <a:pt x="6885" y="3011"/>
                  </a:lnTo>
                  <a:lnTo>
                    <a:pt x="6773" y="1946"/>
                  </a:lnTo>
                  <a:lnTo>
                    <a:pt x="6176" y="2300"/>
                  </a:lnTo>
                  <a:lnTo>
                    <a:pt x="2463" y="1478"/>
                  </a:lnTo>
                  <a:lnTo>
                    <a:pt x="1325" y="2039"/>
                  </a:lnTo>
                  <a:lnTo>
                    <a:pt x="5019" y="2955"/>
                  </a:lnTo>
                  <a:lnTo>
                    <a:pt x="4534" y="329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  <a:cs typeface="Arial" pitchFamily="34" charset="0"/>
              </a:endParaRPr>
            </a:p>
          </p:txBody>
        </p:sp>
      </p:grpSp>
      <p:grpSp>
        <p:nvGrpSpPr>
          <p:cNvPr id="26" name="组合 621"/>
          <p:cNvGrpSpPr>
            <a:grpSpLocks noChangeAspect="1"/>
          </p:cNvGrpSpPr>
          <p:nvPr/>
        </p:nvGrpSpPr>
        <p:grpSpPr>
          <a:xfrm>
            <a:off x="1433897" y="1678217"/>
            <a:ext cx="327440" cy="241220"/>
            <a:chOff x="-983298" y="1666240"/>
            <a:chExt cx="547688" cy="309563"/>
          </a:xfrm>
          <a:solidFill>
            <a:schemeClr val="bg1">
              <a:lumMod val="50000"/>
            </a:schemeClr>
          </a:solidFill>
        </p:grpSpPr>
        <p:sp>
          <p:nvSpPr>
            <p:cNvPr id="179" name="Freeform 21"/>
            <p:cNvSpPr>
              <a:spLocks/>
            </p:cNvSpPr>
            <p:nvPr/>
          </p:nvSpPr>
          <p:spPr bwMode="auto">
            <a:xfrm>
              <a:off x="-983298" y="1798003"/>
              <a:ext cx="547688" cy="177800"/>
            </a:xfrm>
            <a:custGeom>
              <a:avLst/>
              <a:gdLst/>
              <a:ahLst/>
              <a:cxnLst>
                <a:cxn ang="0">
                  <a:pos x="16188" y="2345"/>
                </a:cxn>
                <a:cxn ang="0">
                  <a:pos x="16149" y="2515"/>
                </a:cxn>
                <a:cxn ang="0">
                  <a:pos x="15935" y="2950"/>
                </a:cxn>
                <a:cxn ang="0">
                  <a:pos x="15566" y="3361"/>
                </a:cxn>
                <a:cxn ang="0">
                  <a:pos x="15052" y="3745"/>
                </a:cxn>
                <a:cxn ang="0">
                  <a:pos x="14408" y="4094"/>
                </a:cxn>
                <a:cxn ang="0">
                  <a:pos x="13647" y="4406"/>
                </a:cxn>
                <a:cxn ang="0">
                  <a:pos x="12779" y="4677"/>
                </a:cxn>
                <a:cxn ang="0">
                  <a:pos x="11817" y="4900"/>
                </a:cxn>
                <a:cxn ang="0">
                  <a:pos x="10774" y="5071"/>
                </a:cxn>
                <a:cxn ang="0">
                  <a:pos x="9662" y="5187"/>
                </a:cxn>
                <a:cxn ang="0">
                  <a:pos x="8495" y="5241"/>
                </a:cxn>
                <a:cxn ang="0">
                  <a:pos x="7295" y="5230"/>
                </a:cxn>
                <a:cxn ang="0">
                  <a:pos x="6139" y="5155"/>
                </a:cxn>
                <a:cxn ang="0">
                  <a:pos x="5043" y="5019"/>
                </a:cxn>
                <a:cxn ang="0">
                  <a:pos x="4021" y="4827"/>
                </a:cxn>
                <a:cxn ang="0">
                  <a:pos x="3087" y="4585"/>
                </a:cxn>
                <a:cxn ang="0">
                  <a:pos x="2251" y="4298"/>
                </a:cxn>
                <a:cxn ang="0">
                  <a:pos x="1527" y="3969"/>
                </a:cxn>
                <a:cxn ang="0">
                  <a:pos x="927" y="3604"/>
                </a:cxn>
                <a:cxn ang="0">
                  <a:pos x="465" y="3208"/>
                </a:cxn>
                <a:cxn ang="0">
                  <a:pos x="151" y="2784"/>
                </a:cxn>
                <a:cxn ang="0">
                  <a:pos x="0" y="2340"/>
                </a:cxn>
                <a:cxn ang="0">
                  <a:pos x="102" y="141"/>
                </a:cxn>
                <a:cxn ang="0">
                  <a:pos x="467" y="524"/>
                </a:cxn>
                <a:cxn ang="0">
                  <a:pos x="944" y="884"/>
                </a:cxn>
                <a:cxn ang="0">
                  <a:pos x="1522" y="1217"/>
                </a:cxn>
                <a:cxn ang="0">
                  <a:pos x="2195" y="1518"/>
                </a:cxn>
                <a:cxn ang="0">
                  <a:pos x="2954" y="1785"/>
                </a:cxn>
                <a:cxn ang="0">
                  <a:pos x="3789" y="2015"/>
                </a:cxn>
                <a:cxn ang="0">
                  <a:pos x="4694" y="2204"/>
                </a:cxn>
                <a:cxn ang="0">
                  <a:pos x="5658" y="2348"/>
                </a:cxn>
                <a:cxn ang="0">
                  <a:pos x="6675" y="2444"/>
                </a:cxn>
                <a:cxn ang="0">
                  <a:pos x="7734" y="2489"/>
                </a:cxn>
                <a:cxn ang="0">
                  <a:pos x="8814" y="2480"/>
                </a:cxn>
                <a:cxn ang="0">
                  <a:pos x="9861" y="2417"/>
                </a:cxn>
                <a:cxn ang="0">
                  <a:pos x="10863" y="2304"/>
                </a:cxn>
                <a:cxn ang="0">
                  <a:pos x="11810" y="2144"/>
                </a:cxn>
                <a:cxn ang="0">
                  <a:pos x="12693" y="1941"/>
                </a:cxn>
                <a:cxn ang="0">
                  <a:pos x="13505" y="1697"/>
                </a:cxn>
                <a:cxn ang="0">
                  <a:pos x="14236" y="1418"/>
                </a:cxn>
                <a:cxn ang="0">
                  <a:pos x="14879" y="1104"/>
                </a:cxn>
                <a:cxn ang="0">
                  <a:pos x="15425" y="761"/>
                </a:cxn>
                <a:cxn ang="0">
                  <a:pos x="15864" y="392"/>
                </a:cxn>
                <a:cxn ang="0">
                  <a:pos x="16188" y="0"/>
                </a:cxn>
              </a:cxnLst>
              <a:rect l="0" t="0" r="r" b="b"/>
              <a:pathLst>
                <a:path w="16189" h="5245">
                  <a:moveTo>
                    <a:pt x="16189" y="2340"/>
                  </a:moveTo>
                  <a:lnTo>
                    <a:pt x="16189" y="2343"/>
                  </a:lnTo>
                  <a:lnTo>
                    <a:pt x="16188" y="2345"/>
                  </a:lnTo>
                  <a:lnTo>
                    <a:pt x="16188" y="2366"/>
                  </a:lnTo>
                  <a:lnTo>
                    <a:pt x="16185" y="2366"/>
                  </a:lnTo>
                  <a:lnTo>
                    <a:pt x="16149" y="2515"/>
                  </a:lnTo>
                  <a:lnTo>
                    <a:pt x="16096" y="2662"/>
                  </a:lnTo>
                  <a:lnTo>
                    <a:pt x="16025" y="2808"/>
                  </a:lnTo>
                  <a:lnTo>
                    <a:pt x="15935" y="2950"/>
                  </a:lnTo>
                  <a:lnTo>
                    <a:pt x="15828" y="3090"/>
                  </a:lnTo>
                  <a:lnTo>
                    <a:pt x="15704" y="3227"/>
                  </a:lnTo>
                  <a:lnTo>
                    <a:pt x="15566" y="3361"/>
                  </a:lnTo>
                  <a:lnTo>
                    <a:pt x="15409" y="3492"/>
                  </a:lnTo>
                  <a:lnTo>
                    <a:pt x="15238" y="3620"/>
                  </a:lnTo>
                  <a:lnTo>
                    <a:pt x="15052" y="3745"/>
                  </a:lnTo>
                  <a:lnTo>
                    <a:pt x="14851" y="3864"/>
                  </a:lnTo>
                  <a:lnTo>
                    <a:pt x="14637" y="3981"/>
                  </a:lnTo>
                  <a:lnTo>
                    <a:pt x="14408" y="4094"/>
                  </a:lnTo>
                  <a:lnTo>
                    <a:pt x="14167" y="4202"/>
                  </a:lnTo>
                  <a:lnTo>
                    <a:pt x="13913" y="4307"/>
                  </a:lnTo>
                  <a:lnTo>
                    <a:pt x="13647" y="4406"/>
                  </a:lnTo>
                  <a:lnTo>
                    <a:pt x="13368" y="4502"/>
                  </a:lnTo>
                  <a:lnTo>
                    <a:pt x="13079" y="4592"/>
                  </a:lnTo>
                  <a:lnTo>
                    <a:pt x="12779" y="4677"/>
                  </a:lnTo>
                  <a:lnTo>
                    <a:pt x="12468" y="4757"/>
                  </a:lnTo>
                  <a:lnTo>
                    <a:pt x="12147" y="4831"/>
                  </a:lnTo>
                  <a:lnTo>
                    <a:pt x="11817" y="4900"/>
                  </a:lnTo>
                  <a:lnTo>
                    <a:pt x="11478" y="4964"/>
                  </a:lnTo>
                  <a:lnTo>
                    <a:pt x="11131" y="5021"/>
                  </a:lnTo>
                  <a:lnTo>
                    <a:pt x="10774" y="5071"/>
                  </a:lnTo>
                  <a:lnTo>
                    <a:pt x="10411" y="5117"/>
                  </a:lnTo>
                  <a:lnTo>
                    <a:pt x="10040" y="5156"/>
                  </a:lnTo>
                  <a:lnTo>
                    <a:pt x="9662" y="5187"/>
                  </a:lnTo>
                  <a:lnTo>
                    <a:pt x="9279" y="5213"/>
                  </a:lnTo>
                  <a:lnTo>
                    <a:pt x="8889" y="5231"/>
                  </a:lnTo>
                  <a:lnTo>
                    <a:pt x="8495" y="5241"/>
                  </a:lnTo>
                  <a:lnTo>
                    <a:pt x="8095" y="5245"/>
                  </a:lnTo>
                  <a:lnTo>
                    <a:pt x="7692" y="5241"/>
                  </a:lnTo>
                  <a:lnTo>
                    <a:pt x="7295" y="5230"/>
                  </a:lnTo>
                  <a:lnTo>
                    <a:pt x="6904" y="5211"/>
                  </a:lnTo>
                  <a:lnTo>
                    <a:pt x="6518" y="5186"/>
                  </a:lnTo>
                  <a:lnTo>
                    <a:pt x="6139" y="5155"/>
                  </a:lnTo>
                  <a:lnTo>
                    <a:pt x="5766" y="5115"/>
                  </a:lnTo>
                  <a:lnTo>
                    <a:pt x="5401" y="5070"/>
                  </a:lnTo>
                  <a:lnTo>
                    <a:pt x="5043" y="5019"/>
                  </a:lnTo>
                  <a:lnTo>
                    <a:pt x="4693" y="4961"/>
                  </a:lnTo>
                  <a:lnTo>
                    <a:pt x="4353" y="4897"/>
                  </a:lnTo>
                  <a:lnTo>
                    <a:pt x="4021" y="4827"/>
                  </a:lnTo>
                  <a:lnTo>
                    <a:pt x="3700" y="4752"/>
                  </a:lnTo>
                  <a:lnTo>
                    <a:pt x="3388" y="4671"/>
                  </a:lnTo>
                  <a:lnTo>
                    <a:pt x="3087" y="4585"/>
                  </a:lnTo>
                  <a:lnTo>
                    <a:pt x="2797" y="4494"/>
                  </a:lnTo>
                  <a:lnTo>
                    <a:pt x="2519" y="4398"/>
                  </a:lnTo>
                  <a:lnTo>
                    <a:pt x="2251" y="4298"/>
                  </a:lnTo>
                  <a:lnTo>
                    <a:pt x="1997" y="4192"/>
                  </a:lnTo>
                  <a:lnTo>
                    <a:pt x="1755" y="4083"/>
                  </a:lnTo>
                  <a:lnTo>
                    <a:pt x="1527" y="3969"/>
                  </a:lnTo>
                  <a:lnTo>
                    <a:pt x="1314" y="3851"/>
                  </a:lnTo>
                  <a:lnTo>
                    <a:pt x="1113" y="3729"/>
                  </a:lnTo>
                  <a:lnTo>
                    <a:pt x="927" y="3604"/>
                  </a:lnTo>
                  <a:lnTo>
                    <a:pt x="757" y="3476"/>
                  </a:lnTo>
                  <a:lnTo>
                    <a:pt x="603" y="3343"/>
                  </a:lnTo>
                  <a:lnTo>
                    <a:pt x="465" y="3208"/>
                  </a:lnTo>
                  <a:lnTo>
                    <a:pt x="343" y="3069"/>
                  </a:lnTo>
                  <a:lnTo>
                    <a:pt x="238" y="2928"/>
                  </a:lnTo>
                  <a:lnTo>
                    <a:pt x="151" y="2784"/>
                  </a:lnTo>
                  <a:lnTo>
                    <a:pt x="82" y="2639"/>
                  </a:lnTo>
                  <a:lnTo>
                    <a:pt x="32" y="2490"/>
                  </a:lnTo>
                  <a:lnTo>
                    <a:pt x="0" y="2340"/>
                  </a:lnTo>
                  <a:lnTo>
                    <a:pt x="6" y="2340"/>
                  </a:lnTo>
                  <a:lnTo>
                    <a:pt x="6" y="8"/>
                  </a:lnTo>
                  <a:lnTo>
                    <a:pt x="102" y="141"/>
                  </a:lnTo>
                  <a:lnTo>
                    <a:pt x="211" y="271"/>
                  </a:lnTo>
                  <a:lnTo>
                    <a:pt x="333" y="399"/>
                  </a:lnTo>
                  <a:lnTo>
                    <a:pt x="467" y="524"/>
                  </a:lnTo>
                  <a:lnTo>
                    <a:pt x="613" y="647"/>
                  </a:lnTo>
                  <a:lnTo>
                    <a:pt x="772" y="767"/>
                  </a:lnTo>
                  <a:lnTo>
                    <a:pt x="944" y="884"/>
                  </a:lnTo>
                  <a:lnTo>
                    <a:pt x="1125" y="998"/>
                  </a:lnTo>
                  <a:lnTo>
                    <a:pt x="1319" y="1109"/>
                  </a:lnTo>
                  <a:lnTo>
                    <a:pt x="1522" y="1217"/>
                  </a:lnTo>
                  <a:lnTo>
                    <a:pt x="1736" y="1320"/>
                  </a:lnTo>
                  <a:lnTo>
                    <a:pt x="1961" y="1421"/>
                  </a:lnTo>
                  <a:lnTo>
                    <a:pt x="2195" y="1518"/>
                  </a:lnTo>
                  <a:lnTo>
                    <a:pt x="2440" y="1611"/>
                  </a:lnTo>
                  <a:lnTo>
                    <a:pt x="2692" y="1700"/>
                  </a:lnTo>
                  <a:lnTo>
                    <a:pt x="2954" y="1785"/>
                  </a:lnTo>
                  <a:lnTo>
                    <a:pt x="3225" y="1866"/>
                  </a:lnTo>
                  <a:lnTo>
                    <a:pt x="3504" y="1943"/>
                  </a:lnTo>
                  <a:lnTo>
                    <a:pt x="3789" y="2015"/>
                  </a:lnTo>
                  <a:lnTo>
                    <a:pt x="4084" y="2083"/>
                  </a:lnTo>
                  <a:lnTo>
                    <a:pt x="4385" y="2146"/>
                  </a:lnTo>
                  <a:lnTo>
                    <a:pt x="4694" y="2204"/>
                  </a:lnTo>
                  <a:lnTo>
                    <a:pt x="5010" y="2256"/>
                  </a:lnTo>
                  <a:lnTo>
                    <a:pt x="5331" y="2305"/>
                  </a:lnTo>
                  <a:lnTo>
                    <a:pt x="5658" y="2348"/>
                  </a:lnTo>
                  <a:lnTo>
                    <a:pt x="5992" y="2385"/>
                  </a:lnTo>
                  <a:lnTo>
                    <a:pt x="6331" y="2418"/>
                  </a:lnTo>
                  <a:lnTo>
                    <a:pt x="6675" y="2444"/>
                  </a:lnTo>
                  <a:lnTo>
                    <a:pt x="7023" y="2464"/>
                  </a:lnTo>
                  <a:lnTo>
                    <a:pt x="7376" y="2480"/>
                  </a:lnTo>
                  <a:lnTo>
                    <a:pt x="7734" y="2489"/>
                  </a:lnTo>
                  <a:lnTo>
                    <a:pt x="8095" y="2492"/>
                  </a:lnTo>
                  <a:lnTo>
                    <a:pt x="8456" y="2489"/>
                  </a:lnTo>
                  <a:lnTo>
                    <a:pt x="8814" y="2480"/>
                  </a:lnTo>
                  <a:lnTo>
                    <a:pt x="9168" y="2464"/>
                  </a:lnTo>
                  <a:lnTo>
                    <a:pt x="9517" y="2444"/>
                  </a:lnTo>
                  <a:lnTo>
                    <a:pt x="9861" y="2417"/>
                  </a:lnTo>
                  <a:lnTo>
                    <a:pt x="10200" y="2385"/>
                  </a:lnTo>
                  <a:lnTo>
                    <a:pt x="10535" y="2347"/>
                  </a:lnTo>
                  <a:lnTo>
                    <a:pt x="10863" y="2304"/>
                  </a:lnTo>
                  <a:lnTo>
                    <a:pt x="11184" y="2255"/>
                  </a:lnTo>
                  <a:lnTo>
                    <a:pt x="11501" y="2203"/>
                  </a:lnTo>
                  <a:lnTo>
                    <a:pt x="11810" y="2144"/>
                  </a:lnTo>
                  <a:lnTo>
                    <a:pt x="12112" y="2081"/>
                  </a:lnTo>
                  <a:lnTo>
                    <a:pt x="12406" y="2013"/>
                  </a:lnTo>
                  <a:lnTo>
                    <a:pt x="12693" y="1941"/>
                  </a:lnTo>
                  <a:lnTo>
                    <a:pt x="12972" y="1863"/>
                  </a:lnTo>
                  <a:lnTo>
                    <a:pt x="13243" y="1782"/>
                  </a:lnTo>
                  <a:lnTo>
                    <a:pt x="13505" y="1697"/>
                  </a:lnTo>
                  <a:lnTo>
                    <a:pt x="13758" y="1608"/>
                  </a:lnTo>
                  <a:lnTo>
                    <a:pt x="14002" y="1514"/>
                  </a:lnTo>
                  <a:lnTo>
                    <a:pt x="14236" y="1418"/>
                  </a:lnTo>
                  <a:lnTo>
                    <a:pt x="14461" y="1316"/>
                  </a:lnTo>
                  <a:lnTo>
                    <a:pt x="14675" y="1212"/>
                  </a:lnTo>
                  <a:lnTo>
                    <a:pt x="14879" y="1104"/>
                  </a:lnTo>
                  <a:lnTo>
                    <a:pt x="15072" y="993"/>
                  </a:lnTo>
                  <a:lnTo>
                    <a:pt x="15253" y="879"/>
                  </a:lnTo>
                  <a:lnTo>
                    <a:pt x="15425" y="761"/>
                  </a:lnTo>
                  <a:lnTo>
                    <a:pt x="15583" y="641"/>
                  </a:lnTo>
                  <a:lnTo>
                    <a:pt x="15730" y="517"/>
                  </a:lnTo>
                  <a:lnTo>
                    <a:pt x="15864" y="392"/>
                  </a:lnTo>
                  <a:lnTo>
                    <a:pt x="15985" y="264"/>
                  </a:lnTo>
                  <a:lnTo>
                    <a:pt x="16094" y="133"/>
                  </a:lnTo>
                  <a:lnTo>
                    <a:pt x="16188" y="0"/>
                  </a:lnTo>
                  <a:lnTo>
                    <a:pt x="16188" y="2340"/>
                  </a:lnTo>
                  <a:lnTo>
                    <a:pt x="16189" y="234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  <a:cs typeface="Arial" pitchFamily="34" charset="0"/>
              </a:endParaRPr>
            </a:p>
          </p:txBody>
        </p:sp>
        <p:sp>
          <p:nvSpPr>
            <p:cNvPr id="180" name="Freeform 22"/>
            <p:cNvSpPr>
              <a:spLocks noEditPoints="1"/>
            </p:cNvSpPr>
            <p:nvPr/>
          </p:nvSpPr>
          <p:spPr bwMode="auto">
            <a:xfrm>
              <a:off x="-983298" y="1666240"/>
              <a:ext cx="547688" cy="207963"/>
            </a:xfrm>
            <a:custGeom>
              <a:avLst/>
              <a:gdLst/>
              <a:ahLst/>
              <a:cxnLst>
                <a:cxn ang="0">
                  <a:pos x="8934" y="16"/>
                </a:cxn>
                <a:cxn ang="0">
                  <a:pos x="10129" y="97"/>
                </a:cxn>
                <a:cxn ang="0">
                  <a:pos x="11258" y="243"/>
                </a:cxn>
                <a:cxn ang="0">
                  <a:pos x="12306" y="447"/>
                </a:cxn>
                <a:cxn ang="0">
                  <a:pos x="13260" y="705"/>
                </a:cxn>
                <a:cxn ang="0">
                  <a:pos x="14105" y="1010"/>
                </a:cxn>
                <a:cxn ang="0">
                  <a:pos x="14828" y="1358"/>
                </a:cxn>
                <a:cxn ang="0">
                  <a:pos x="15413" y="1745"/>
                </a:cxn>
                <a:cxn ang="0">
                  <a:pos x="15849" y="2163"/>
                </a:cxn>
                <a:cxn ang="0">
                  <a:pos x="16122" y="2609"/>
                </a:cxn>
                <a:cxn ang="0">
                  <a:pos x="16215" y="3077"/>
                </a:cxn>
                <a:cxn ang="0">
                  <a:pos x="16122" y="3545"/>
                </a:cxn>
                <a:cxn ang="0">
                  <a:pos x="15849" y="3991"/>
                </a:cxn>
                <a:cxn ang="0">
                  <a:pos x="15413" y="4409"/>
                </a:cxn>
                <a:cxn ang="0">
                  <a:pos x="14828" y="4796"/>
                </a:cxn>
                <a:cxn ang="0">
                  <a:pos x="14105" y="5144"/>
                </a:cxn>
                <a:cxn ang="0">
                  <a:pos x="13260" y="5449"/>
                </a:cxn>
                <a:cxn ang="0">
                  <a:pos x="12306" y="5707"/>
                </a:cxn>
                <a:cxn ang="0">
                  <a:pos x="11258" y="5911"/>
                </a:cxn>
                <a:cxn ang="0">
                  <a:pos x="10129" y="6057"/>
                </a:cxn>
                <a:cxn ang="0">
                  <a:pos x="8934" y="6138"/>
                </a:cxn>
                <a:cxn ang="0">
                  <a:pos x="7691" y="6150"/>
                </a:cxn>
                <a:cxn ang="0">
                  <a:pos x="6477" y="6091"/>
                </a:cxn>
                <a:cxn ang="0">
                  <a:pos x="5325" y="5967"/>
                </a:cxn>
                <a:cxn ang="0">
                  <a:pos x="4248" y="5781"/>
                </a:cxn>
                <a:cxn ang="0">
                  <a:pos x="3262" y="5542"/>
                </a:cxn>
                <a:cxn ang="0">
                  <a:pos x="2380" y="5252"/>
                </a:cxn>
                <a:cxn ang="0">
                  <a:pos x="1614" y="4916"/>
                </a:cxn>
                <a:cxn ang="0">
                  <a:pos x="981" y="4542"/>
                </a:cxn>
                <a:cxn ang="0">
                  <a:pos x="494" y="4133"/>
                </a:cxn>
                <a:cxn ang="0">
                  <a:pos x="165" y="3696"/>
                </a:cxn>
                <a:cxn ang="0">
                  <a:pos x="10" y="3235"/>
                </a:cxn>
                <a:cxn ang="0">
                  <a:pos x="42" y="2763"/>
                </a:cxn>
                <a:cxn ang="0">
                  <a:pos x="256" y="2310"/>
                </a:cxn>
                <a:cxn ang="0">
                  <a:pos x="638" y="1881"/>
                </a:cxn>
                <a:cxn ang="0">
                  <a:pos x="1177" y="1483"/>
                </a:cxn>
                <a:cxn ang="0">
                  <a:pos x="1856" y="1122"/>
                </a:cxn>
                <a:cxn ang="0">
                  <a:pos x="2661" y="801"/>
                </a:cxn>
                <a:cxn ang="0">
                  <a:pos x="3579" y="527"/>
                </a:cxn>
                <a:cxn ang="0">
                  <a:pos x="4598" y="305"/>
                </a:cxn>
                <a:cxn ang="0">
                  <a:pos x="5701" y="139"/>
                </a:cxn>
                <a:cxn ang="0">
                  <a:pos x="6875" y="36"/>
                </a:cxn>
                <a:cxn ang="0">
                  <a:pos x="8108" y="0"/>
                </a:cxn>
                <a:cxn ang="0">
                  <a:pos x="6158" y="5404"/>
                </a:cxn>
                <a:cxn ang="0">
                  <a:pos x="6381" y="3535"/>
                </a:cxn>
                <a:cxn ang="0">
                  <a:pos x="8154" y="2469"/>
                </a:cxn>
                <a:cxn ang="0">
                  <a:pos x="12688" y="1647"/>
                </a:cxn>
                <a:cxn ang="0">
                  <a:pos x="10617" y="1086"/>
                </a:cxn>
                <a:cxn ang="0">
                  <a:pos x="9647" y="3871"/>
                </a:cxn>
                <a:cxn ang="0">
                  <a:pos x="11195" y="2918"/>
                </a:cxn>
                <a:cxn ang="0">
                  <a:pos x="13547" y="4824"/>
                </a:cxn>
                <a:cxn ang="0">
                  <a:pos x="6773" y="1946"/>
                </a:cxn>
                <a:cxn ang="0">
                  <a:pos x="1325" y="2039"/>
                </a:cxn>
              </a:cxnLst>
              <a:rect l="0" t="0" r="r" b="b"/>
              <a:pathLst>
                <a:path w="16215" h="6154">
                  <a:moveTo>
                    <a:pt x="8108" y="0"/>
                  </a:moveTo>
                  <a:lnTo>
                    <a:pt x="8524" y="4"/>
                  </a:lnTo>
                  <a:lnTo>
                    <a:pt x="8934" y="16"/>
                  </a:lnTo>
                  <a:lnTo>
                    <a:pt x="9340" y="36"/>
                  </a:lnTo>
                  <a:lnTo>
                    <a:pt x="9738" y="63"/>
                  </a:lnTo>
                  <a:lnTo>
                    <a:pt x="10129" y="97"/>
                  </a:lnTo>
                  <a:lnTo>
                    <a:pt x="10513" y="139"/>
                  </a:lnTo>
                  <a:lnTo>
                    <a:pt x="10890" y="187"/>
                  </a:lnTo>
                  <a:lnTo>
                    <a:pt x="11258" y="243"/>
                  </a:lnTo>
                  <a:lnTo>
                    <a:pt x="11617" y="305"/>
                  </a:lnTo>
                  <a:lnTo>
                    <a:pt x="11967" y="373"/>
                  </a:lnTo>
                  <a:lnTo>
                    <a:pt x="12306" y="447"/>
                  </a:lnTo>
                  <a:lnTo>
                    <a:pt x="12636" y="527"/>
                  </a:lnTo>
                  <a:lnTo>
                    <a:pt x="12953" y="613"/>
                  </a:lnTo>
                  <a:lnTo>
                    <a:pt x="13260" y="705"/>
                  </a:lnTo>
                  <a:lnTo>
                    <a:pt x="13554" y="801"/>
                  </a:lnTo>
                  <a:lnTo>
                    <a:pt x="13835" y="902"/>
                  </a:lnTo>
                  <a:lnTo>
                    <a:pt x="14105" y="1010"/>
                  </a:lnTo>
                  <a:lnTo>
                    <a:pt x="14359" y="1122"/>
                  </a:lnTo>
                  <a:lnTo>
                    <a:pt x="14601" y="1237"/>
                  </a:lnTo>
                  <a:lnTo>
                    <a:pt x="14828" y="1358"/>
                  </a:lnTo>
                  <a:lnTo>
                    <a:pt x="15038" y="1483"/>
                  </a:lnTo>
                  <a:lnTo>
                    <a:pt x="15234" y="1612"/>
                  </a:lnTo>
                  <a:lnTo>
                    <a:pt x="15413" y="1745"/>
                  </a:lnTo>
                  <a:lnTo>
                    <a:pt x="15577" y="1881"/>
                  </a:lnTo>
                  <a:lnTo>
                    <a:pt x="15721" y="2021"/>
                  </a:lnTo>
                  <a:lnTo>
                    <a:pt x="15849" y="2163"/>
                  </a:lnTo>
                  <a:lnTo>
                    <a:pt x="15959" y="2310"/>
                  </a:lnTo>
                  <a:lnTo>
                    <a:pt x="16050" y="2458"/>
                  </a:lnTo>
                  <a:lnTo>
                    <a:pt x="16122" y="2609"/>
                  </a:lnTo>
                  <a:lnTo>
                    <a:pt x="16173" y="2763"/>
                  </a:lnTo>
                  <a:lnTo>
                    <a:pt x="16205" y="2919"/>
                  </a:lnTo>
                  <a:lnTo>
                    <a:pt x="16215" y="3077"/>
                  </a:lnTo>
                  <a:lnTo>
                    <a:pt x="16205" y="3235"/>
                  </a:lnTo>
                  <a:lnTo>
                    <a:pt x="16173" y="3391"/>
                  </a:lnTo>
                  <a:lnTo>
                    <a:pt x="16122" y="3545"/>
                  </a:lnTo>
                  <a:lnTo>
                    <a:pt x="16050" y="3696"/>
                  </a:lnTo>
                  <a:lnTo>
                    <a:pt x="15959" y="3844"/>
                  </a:lnTo>
                  <a:lnTo>
                    <a:pt x="15849" y="3991"/>
                  </a:lnTo>
                  <a:lnTo>
                    <a:pt x="15721" y="4133"/>
                  </a:lnTo>
                  <a:lnTo>
                    <a:pt x="15577" y="4273"/>
                  </a:lnTo>
                  <a:lnTo>
                    <a:pt x="15413" y="4409"/>
                  </a:lnTo>
                  <a:lnTo>
                    <a:pt x="15234" y="4542"/>
                  </a:lnTo>
                  <a:lnTo>
                    <a:pt x="15038" y="4671"/>
                  </a:lnTo>
                  <a:lnTo>
                    <a:pt x="14828" y="4796"/>
                  </a:lnTo>
                  <a:lnTo>
                    <a:pt x="14601" y="4916"/>
                  </a:lnTo>
                  <a:lnTo>
                    <a:pt x="14359" y="5032"/>
                  </a:lnTo>
                  <a:lnTo>
                    <a:pt x="14105" y="5144"/>
                  </a:lnTo>
                  <a:lnTo>
                    <a:pt x="13835" y="5252"/>
                  </a:lnTo>
                  <a:lnTo>
                    <a:pt x="13554" y="5353"/>
                  </a:lnTo>
                  <a:lnTo>
                    <a:pt x="13260" y="5449"/>
                  </a:lnTo>
                  <a:lnTo>
                    <a:pt x="12953" y="5542"/>
                  </a:lnTo>
                  <a:lnTo>
                    <a:pt x="12636" y="5627"/>
                  </a:lnTo>
                  <a:lnTo>
                    <a:pt x="12306" y="5707"/>
                  </a:lnTo>
                  <a:lnTo>
                    <a:pt x="11967" y="5781"/>
                  </a:lnTo>
                  <a:lnTo>
                    <a:pt x="11617" y="5849"/>
                  </a:lnTo>
                  <a:lnTo>
                    <a:pt x="11258" y="5911"/>
                  </a:lnTo>
                  <a:lnTo>
                    <a:pt x="10890" y="5967"/>
                  </a:lnTo>
                  <a:lnTo>
                    <a:pt x="10513" y="6015"/>
                  </a:lnTo>
                  <a:lnTo>
                    <a:pt x="10129" y="6057"/>
                  </a:lnTo>
                  <a:lnTo>
                    <a:pt x="9738" y="6091"/>
                  </a:lnTo>
                  <a:lnTo>
                    <a:pt x="9340" y="6118"/>
                  </a:lnTo>
                  <a:lnTo>
                    <a:pt x="8934" y="6138"/>
                  </a:lnTo>
                  <a:lnTo>
                    <a:pt x="8524" y="6150"/>
                  </a:lnTo>
                  <a:lnTo>
                    <a:pt x="8108" y="6154"/>
                  </a:lnTo>
                  <a:lnTo>
                    <a:pt x="7691" y="6150"/>
                  </a:lnTo>
                  <a:lnTo>
                    <a:pt x="7281" y="6138"/>
                  </a:lnTo>
                  <a:lnTo>
                    <a:pt x="6875" y="6118"/>
                  </a:lnTo>
                  <a:lnTo>
                    <a:pt x="6477" y="6091"/>
                  </a:lnTo>
                  <a:lnTo>
                    <a:pt x="6086" y="6057"/>
                  </a:lnTo>
                  <a:lnTo>
                    <a:pt x="5701" y="6015"/>
                  </a:lnTo>
                  <a:lnTo>
                    <a:pt x="5325" y="5967"/>
                  </a:lnTo>
                  <a:lnTo>
                    <a:pt x="4957" y="5911"/>
                  </a:lnTo>
                  <a:lnTo>
                    <a:pt x="4598" y="5849"/>
                  </a:lnTo>
                  <a:lnTo>
                    <a:pt x="4248" y="5781"/>
                  </a:lnTo>
                  <a:lnTo>
                    <a:pt x="3909" y="5707"/>
                  </a:lnTo>
                  <a:lnTo>
                    <a:pt x="3579" y="5627"/>
                  </a:lnTo>
                  <a:lnTo>
                    <a:pt x="3262" y="5542"/>
                  </a:lnTo>
                  <a:lnTo>
                    <a:pt x="2955" y="5449"/>
                  </a:lnTo>
                  <a:lnTo>
                    <a:pt x="2661" y="5353"/>
                  </a:lnTo>
                  <a:lnTo>
                    <a:pt x="2380" y="5252"/>
                  </a:lnTo>
                  <a:lnTo>
                    <a:pt x="2110" y="5144"/>
                  </a:lnTo>
                  <a:lnTo>
                    <a:pt x="1856" y="5032"/>
                  </a:lnTo>
                  <a:lnTo>
                    <a:pt x="1614" y="4916"/>
                  </a:lnTo>
                  <a:lnTo>
                    <a:pt x="1387" y="4796"/>
                  </a:lnTo>
                  <a:lnTo>
                    <a:pt x="1177" y="4671"/>
                  </a:lnTo>
                  <a:lnTo>
                    <a:pt x="981" y="4542"/>
                  </a:lnTo>
                  <a:lnTo>
                    <a:pt x="802" y="4409"/>
                  </a:lnTo>
                  <a:lnTo>
                    <a:pt x="638" y="4273"/>
                  </a:lnTo>
                  <a:lnTo>
                    <a:pt x="494" y="4133"/>
                  </a:lnTo>
                  <a:lnTo>
                    <a:pt x="366" y="3991"/>
                  </a:lnTo>
                  <a:lnTo>
                    <a:pt x="256" y="3844"/>
                  </a:lnTo>
                  <a:lnTo>
                    <a:pt x="165" y="3696"/>
                  </a:lnTo>
                  <a:lnTo>
                    <a:pt x="93" y="3545"/>
                  </a:lnTo>
                  <a:lnTo>
                    <a:pt x="42" y="3391"/>
                  </a:lnTo>
                  <a:lnTo>
                    <a:pt x="10" y="3235"/>
                  </a:lnTo>
                  <a:lnTo>
                    <a:pt x="0" y="3077"/>
                  </a:lnTo>
                  <a:lnTo>
                    <a:pt x="10" y="2919"/>
                  </a:lnTo>
                  <a:lnTo>
                    <a:pt x="42" y="2763"/>
                  </a:lnTo>
                  <a:lnTo>
                    <a:pt x="93" y="2609"/>
                  </a:lnTo>
                  <a:lnTo>
                    <a:pt x="165" y="2458"/>
                  </a:lnTo>
                  <a:lnTo>
                    <a:pt x="256" y="2310"/>
                  </a:lnTo>
                  <a:lnTo>
                    <a:pt x="366" y="2163"/>
                  </a:lnTo>
                  <a:lnTo>
                    <a:pt x="494" y="2021"/>
                  </a:lnTo>
                  <a:lnTo>
                    <a:pt x="638" y="1881"/>
                  </a:lnTo>
                  <a:lnTo>
                    <a:pt x="802" y="1745"/>
                  </a:lnTo>
                  <a:lnTo>
                    <a:pt x="981" y="1612"/>
                  </a:lnTo>
                  <a:lnTo>
                    <a:pt x="1177" y="1483"/>
                  </a:lnTo>
                  <a:lnTo>
                    <a:pt x="1387" y="1358"/>
                  </a:lnTo>
                  <a:lnTo>
                    <a:pt x="1614" y="1237"/>
                  </a:lnTo>
                  <a:lnTo>
                    <a:pt x="1856" y="1122"/>
                  </a:lnTo>
                  <a:lnTo>
                    <a:pt x="2110" y="1010"/>
                  </a:lnTo>
                  <a:lnTo>
                    <a:pt x="2380" y="902"/>
                  </a:lnTo>
                  <a:lnTo>
                    <a:pt x="2661" y="801"/>
                  </a:lnTo>
                  <a:lnTo>
                    <a:pt x="2955" y="705"/>
                  </a:lnTo>
                  <a:lnTo>
                    <a:pt x="3262" y="613"/>
                  </a:lnTo>
                  <a:lnTo>
                    <a:pt x="3579" y="527"/>
                  </a:lnTo>
                  <a:lnTo>
                    <a:pt x="3909" y="447"/>
                  </a:lnTo>
                  <a:lnTo>
                    <a:pt x="4248" y="373"/>
                  </a:lnTo>
                  <a:lnTo>
                    <a:pt x="4598" y="305"/>
                  </a:lnTo>
                  <a:lnTo>
                    <a:pt x="4957" y="243"/>
                  </a:lnTo>
                  <a:lnTo>
                    <a:pt x="5325" y="187"/>
                  </a:lnTo>
                  <a:lnTo>
                    <a:pt x="5701" y="139"/>
                  </a:lnTo>
                  <a:lnTo>
                    <a:pt x="6086" y="97"/>
                  </a:lnTo>
                  <a:lnTo>
                    <a:pt x="6477" y="63"/>
                  </a:lnTo>
                  <a:lnTo>
                    <a:pt x="6875" y="36"/>
                  </a:lnTo>
                  <a:lnTo>
                    <a:pt x="7281" y="16"/>
                  </a:lnTo>
                  <a:lnTo>
                    <a:pt x="7691" y="4"/>
                  </a:lnTo>
                  <a:lnTo>
                    <a:pt x="8108" y="0"/>
                  </a:lnTo>
                  <a:close/>
                  <a:moveTo>
                    <a:pt x="3135" y="4675"/>
                  </a:moveTo>
                  <a:lnTo>
                    <a:pt x="3787" y="5515"/>
                  </a:lnTo>
                  <a:lnTo>
                    <a:pt x="6158" y="5404"/>
                  </a:lnTo>
                  <a:lnTo>
                    <a:pt x="5243" y="5179"/>
                  </a:lnTo>
                  <a:lnTo>
                    <a:pt x="7687" y="3759"/>
                  </a:lnTo>
                  <a:lnTo>
                    <a:pt x="6381" y="3535"/>
                  </a:lnTo>
                  <a:lnTo>
                    <a:pt x="3936" y="4880"/>
                  </a:lnTo>
                  <a:lnTo>
                    <a:pt x="3135" y="4675"/>
                  </a:lnTo>
                  <a:close/>
                  <a:moveTo>
                    <a:pt x="8154" y="2469"/>
                  </a:moveTo>
                  <a:lnTo>
                    <a:pt x="9497" y="2824"/>
                  </a:lnTo>
                  <a:lnTo>
                    <a:pt x="11792" y="1404"/>
                  </a:lnTo>
                  <a:lnTo>
                    <a:pt x="12688" y="1647"/>
                  </a:lnTo>
                  <a:lnTo>
                    <a:pt x="11979" y="767"/>
                  </a:lnTo>
                  <a:lnTo>
                    <a:pt x="9833" y="862"/>
                  </a:lnTo>
                  <a:lnTo>
                    <a:pt x="10617" y="1086"/>
                  </a:lnTo>
                  <a:lnTo>
                    <a:pt x="8154" y="2469"/>
                  </a:lnTo>
                  <a:close/>
                  <a:moveTo>
                    <a:pt x="13547" y="4824"/>
                  </a:moveTo>
                  <a:lnTo>
                    <a:pt x="9647" y="3871"/>
                  </a:lnTo>
                  <a:lnTo>
                    <a:pt x="9068" y="4264"/>
                  </a:lnTo>
                  <a:lnTo>
                    <a:pt x="9012" y="3235"/>
                  </a:lnTo>
                  <a:lnTo>
                    <a:pt x="11195" y="2918"/>
                  </a:lnTo>
                  <a:lnTo>
                    <a:pt x="10561" y="3254"/>
                  </a:lnTo>
                  <a:lnTo>
                    <a:pt x="14516" y="4133"/>
                  </a:lnTo>
                  <a:lnTo>
                    <a:pt x="13547" y="4824"/>
                  </a:lnTo>
                  <a:close/>
                  <a:moveTo>
                    <a:pt x="4534" y="3291"/>
                  </a:moveTo>
                  <a:lnTo>
                    <a:pt x="6885" y="3011"/>
                  </a:lnTo>
                  <a:lnTo>
                    <a:pt x="6773" y="1946"/>
                  </a:lnTo>
                  <a:lnTo>
                    <a:pt x="6176" y="2300"/>
                  </a:lnTo>
                  <a:lnTo>
                    <a:pt x="2463" y="1478"/>
                  </a:lnTo>
                  <a:lnTo>
                    <a:pt x="1325" y="2039"/>
                  </a:lnTo>
                  <a:lnTo>
                    <a:pt x="5019" y="2955"/>
                  </a:lnTo>
                  <a:lnTo>
                    <a:pt x="4534" y="329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  <a:cs typeface="Arial" pitchFamily="34" charset="0"/>
              </a:endParaRPr>
            </a:p>
          </p:txBody>
        </p:sp>
      </p:grpSp>
      <p:sp>
        <p:nvSpPr>
          <p:cNvPr id="27" name="椭圆 26"/>
          <p:cNvSpPr/>
          <p:nvPr/>
        </p:nvSpPr>
        <p:spPr bwMode="auto">
          <a:xfrm>
            <a:off x="2326471" y="2103903"/>
            <a:ext cx="86871" cy="88304"/>
          </a:xfrm>
          <a:prstGeom prst="ellips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defTabSz="914492" eaLnBrk="0" fontAlgn="base" hangingPunct="0">
              <a:spcAft>
                <a:spcPct val="0"/>
              </a:spcAft>
            </a:pPr>
            <a:endParaRPr lang="zh-CN" altLang="en-US" sz="1600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28" name="椭圆 27"/>
          <p:cNvSpPr/>
          <p:nvPr/>
        </p:nvSpPr>
        <p:spPr bwMode="auto">
          <a:xfrm>
            <a:off x="1568928" y="2103903"/>
            <a:ext cx="86871" cy="88304"/>
          </a:xfrm>
          <a:prstGeom prst="ellips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defTabSz="914492" eaLnBrk="0" fontAlgn="base" hangingPunct="0">
              <a:spcAft>
                <a:spcPct val="0"/>
              </a:spcAft>
            </a:pPr>
            <a:endParaRPr lang="zh-CN" altLang="en-US" sz="1600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cxnSp>
        <p:nvCxnSpPr>
          <p:cNvPr id="29" name="直接连接符 28"/>
          <p:cNvCxnSpPr>
            <a:cxnSpLocks noChangeShapeType="1"/>
            <a:stCxn id="30" idx="4"/>
          </p:cNvCxnSpPr>
          <p:nvPr/>
        </p:nvCxnSpPr>
        <p:spPr bwMode="auto">
          <a:xfrm flipH="1">
            <a:off x="1229691" y="2446734"/>
            <a:ext cx="378725" cy="436736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sp>
        <p:nvSpPr>
          <p:cNvPr id="30" name="椭圆 29"/>
          <p:cNvSpPr/>
          <p:nvPr/>
        </p:nvSpPr>
        <p:spPr bwMode="auto">
          <a:xfrm>
            <a:off x="1588227" y="2393205"/>
            <a:ext cx="40378" cy="53529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68580" tIns="34290" rIns="68580" bIns="34290"/>
          <a:lstStyle/>
          <a:p>
            <a:pPr defTabSz="914583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Font typeface="Wingdings" pitchFamily="2" charset="2"/>
              <a:buChar char="n"/>
              <a:defRPr/>
            </a:pPr>
            <a:endParaRPr lang="zh-CN" altLang="en-US" sz="1900" dirty="0">
              <a:solidFill>
                <a:srgbClr val="000000"/>
              </a:solidFill>
              <a:ea typeface="微软雅黑" panose="020B0503020204020204" pitchFamily="34" charset="-122"/>
            </a:endParaRPr>
          </a:p>
        </p:txBody>
      </p:sp>
      <p:sp>
        <p:nvSpPr>
          <p:cNvPr id="31" name="椭圆 30"/>
          <p:cNvSpPr/>
          <p:nvPr/>
        </p:nvSpPr>
        <p:spPr bwMode="auto">
          <a:xfrm>
            <a:off x="2364158" y="2393205"/>
            <a:ext cx="40379" cy="53529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68580" tIns="34290" rIns="68580" bIns="34290"/>
          <a:lstStyle/>
          <a:p>
            <a:pPr defTabSz="914583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Font typeface="Wingdings" pitchFamily="2" charset="2"/>
              <a:buChar char="n"/>
              <a:defRPr/>
            </a:pPr>
            <a:endParaRPr lang="zh-CN" altLang="en-US" sz="1900" dirty="0">
              <a:solidFill>
                <a:srgbClr val="000000"/>
              </a:solidFill>
              <a:ea typeface="微软雅黑" panose="020B0503020204020204" pitchFamily="34" charset="-122"/>
            </a:endParaRPr>
          </a:p>
        </p:txBody>
      </p:sp>
      <p:cxnSp>
        <p:nvCxnSpPr>
          <p:cNvPr id="32" name="直接连接符 31"/>
          <p:cNvCxnSpPr>
            <a:cxnSpLocks noChangeShapeType="1"/>
            <a:stCxn id="31" idx="4"/>
          </p:cNvCxnSpPr>
          <p:nvPr/>
        </p:nvCxnSpPr>
        <p:spPr bwMode="auto">
          <a:xfrm flipH="1">
            <a:off x="896495" y="2446734"/>
            <a:ext cx="1487853" cy="446483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5" name="直接连接符 34"/>
          <p:cNvCxnSpPr>
            <a:cxnSpLocks noChangeShapeType="1"/>
            <a:stCxn id="31" idx="4"/>
          </p:cNvCxnSpPr>
          <p:nvPr/>
        </p:nvCxnSpPr>
        <p:spPr bwMode="auto">
          <a:xfrm flipH="1">
            <a:off x="1755800" y="2446734"/>
            <a:ext cx="628548" cy="392157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7" name="直接连接符 36"/>
          <p:cNvCxnSpPr>
            <a:cxnSpLocks noChangeShapeType="1"/>
            <a:stCxn id="30" idx="4"/>
          </p:cNvCxnSpPr>
          <p:nvPr/>
        </p:nvCxnSpPr>
        <p:spPr bwMode="auto">
          <a:xfrm flipH="1">
            <a:off x="896495" y="2446734"/>
            <a:ext cx="711921" cy="436736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8" name="直接连接符 37"/>
          <p:cNvCxnSpPr>
            <a:cxnSpLocks noChangeShapeType="1"/>
            <a:stCxn id="31" idx="4"/>
          </p:cNvCxnSpPr>
          <p:nvPr/>
        </p:nvCxnSpPr>
        <p:spPr bwMode="auto">
          <a:xfrm flipH="1">
            <a:off x="1196998" y="2446734"/>
            <a:ext cx="1187350" cy="453287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9" name="直接连接符 38"/>
          <p:cNvCxnSpPr>
            <a:cxnSpLocks noChangeShapeType="1"/>
            <a:stCxn id="30" idx="4"/>
          </p:cNvCxnSpPr>
          <p:nvPr/>
        </p:nvCxnSpPr>
        <p:spPr bwMode="auto">
          <a:xfrm>
            <a:off x="1608416" y="2446734"/>
            <a:ext cx="1076435" cy="397940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40" name="直接连接符 39"/>
          <p:cNvCxnSpPr>
            <a:cxnSpLocks noChangeShapeType="1"/>
            <a:stCxn id="31" idx="5"/>
          </p:cNvCxnSpPr>
          <p:nvPr/>
        </p:nvCxnSpPr>
        <p:spPr bwMode="auto">
          <a:xfrm>
            <a:off x="2398624" y="2438895"/>
            <a:ext cx="250861" cy="397571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41" name="直接连接符 40"/>
          <p:cNvCxnSpPr>
            <a:cxnSpLocks noChangeShapeType="1"/>
            <a:stCxn id="30" idx="4"/>
            <a:endCxn id="223" idx="2"/>
          </p:cNvCxnSpPr>
          <p:nvPr/>
        </p:nvCxnSpPr>
        <p:spPr bwMode="auto">
          <a:xfrm>
            <a:off x="1608416" y="2446734"/>
            <a:ext cx="1269338" cy="392568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42" name="直接连接符 41"/>
          <p:cNvCxnSpPr>
            <a:cxnSpLocks noChangeShapeType="1"/>
            <a:stCxn id="31" idx="4"/>
          </p:cNvCxnSpPr>
          <p:nvPr/>
        </p:nvCxnSpPr>
        <p:spPr bwMode="auto">
          <a:xfrm>
            <a:off x="2384348" y="2446734"/>
            <a:ext cx="615467" cy="428112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grpSp>
        <p:nvGrpSpPr>
          <p:cNvPr id="271" name="组合 270"/>
          <p:cNvGrpSpPr/>
          <p:nvPr/>
        </p:nvGrpSpPr>
        <p:grpSpPr>
          <a:xfrm>
            <a:off x="211992" y="3704074"/>
            <a:ext cx="1026779" cy="639450"/>
            <a:chOff x="286481" y="3850955"/>
            <a:chExt cx="1026779" cy="831692"/>
          </a:xfrm>
        </p:grpSpPr>
        <p:cxnSp>
          <p:nvCxnSpPr>
            <p:cNvPr id="155" name="直接连接符 154"/>
            <p:cNvCxnSpPr/>
            <p:nvPr/>
          </p:nvCxnSpPr>
          <p:spPr bwMode="auto">
            <a:xfrm flipH="1">
              <a:off x="389024" y="3859363"/>
              <a:ext cx="259213" cy="732560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156" name="直接连接符 155"/>
            <p:cNvCxnSpPr/>
            <p:nvPr/>
          </p:nvCxnSpPr>
          <p:spPr bwMode="auto">
            <a:xfrm>
              <a:off x="656860" y="3859363"/>
              <a:ext cx="10240" cy="729395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157" name="直接连接符 156"/>
            <p:cNvCxnSpPr/>
            <p:nvPr/>
          </p:nvCxnSpPr>
          <p:spPr bwMode="auto">
            <a:xfrm>
              <a:off x="667100" y="3850961"/>
              <a:ext cx="262160" cy="737798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158" name="直接连接符 157"/>
            <p:cNvCxnSpPr/>
            <p:nvPr/>
          </p:nvCxnSpPr>
          <p:spPr bwMode="auto">
            <a:xfrm>
              <a:off x="683355" y="3859363"/>
              <a:ext cx="530196" cy="729395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159" name="直接连接符 158"/>
            <p:cNvCxnSpPr/>
            <p:nvPr/>
          </p:nvCxnSpPr>
          <p:spPr bwMode="auto">
            <a:xfrm flipH="1">
              <a:off x="389024" y="3850955"/>
              <a:ext cx="587087" cy="737804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160" name="直接连接符 159"/>
            <p:cNvCxnSpPr/>
            <p:nvPr/>
          </p:nvCxnSpPr>
          <p:spPr bwMode="auto">
            <a:xfrm flipH="1">
              <a:off x="667100" y="3855160"/>
              <a:ext cx="299432" cy="733599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161" name="直接连接符 160"/>
            <p:cNvCxnSpPr/>
            <p:nvPr/>
          </p:nvCxnSpPr>
          <p:spPr bwMode="auto">
            <a:xfrm flipH="1">
              <a:off x="929260" y="3862763"/>
              <a:ext cx="37273" cy="729160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162" name="直接连接符 161"/>
            <p:cNvCxnSpPr/>
            <p:nvPr/>
          </p:nvCxnSpPr>
          <p:spPr bwMode="auto">
            <a:xfrm>
              <a:off x="966532" y="3855160"/>
              <a:ext cx="255481" cy="736765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grpSp>
          <p:nvGrpSpPr>
            <p:cNvPr id="163" name="组合 421"/>
            <p:cNvGrpSpPr/>
            <p:nvPr/>
          </p:nvGrpSpPr>
          <p:grpSpPr>
            <a:xfrm>
              <a:off x="286481" y="4588761"/>
              <a:ext cx="1026779" cy="93886"/>
              <a:chOff x="3117271" y="5380972"/>
              <a:chExt cx="1853609" cy="108000"/>
            </a:xfrm>
          </p:grpSpPr>
          <p:sp>
            <p:nvSpPr>
              <p:cNvPr id="175" name="Freeform 13"/>
              <p:cNvSpPr>
                <a:spLocks noEditPoints="1"/>
              </p:cNvSpPr>
              <p:nvPr/>
            </p:nvSpPr>
            <p:spPr bwMode="auto">
              <a:xfrm>
                <a:off x="3117271" y="5380972"/>
                <a:ext cx="360000" cy="108000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sp>
            <p:nvSpPr>
              <p:cNvPr id="176" name="Freeform 13"/>
              <p:cNvSpPr>
                <a:spLocks noEditPoints="1"/>
              </p:cNvSpPr>
              <p:nvPr/>
            </p:nvSpPr>
            <p:spPr bwMode="auto">
              <a:xfrm>
                <a:off x="3615141" y="5380972"/>
                <a:ext cx="360000" cy="108000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sp>
            <p:nvSpPr>
              <p:cNvPr id="177" name="Freeform 13"/>
              <p:cNvSpPr>
                <a:spLocks noEditPoints="1"/>
              </p:cNvSpPr>
              <p:nvPr/>
            </p:nvSpPr>
            <p:spPr bwMode="auto">
              <a:xfrm>
                <a:off x="4113011" y="5380972"/>
                <a:ext cx="360000" cy="108000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sp>
            <p:nvSpPr>
              <p:cNvPr id="178" name="Freeform 13"/>
              <p:cNvSpPr>
                <a:spLocks noEditPoints="1"/>
              </p:cNvSpPr>
              <p:nvPr/>
            </p:nvSpPr>
            <p:spPr bwMode="auto">
              <a:xfrm>
                <a:off x="4610880" y="5380973"/>
                <a:ext cx="360000" cy="107999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</p:grpSp>
      </p:grpSp>
      <p:grpSp>
        <p:nvGrpSpPr>
          <p:cNvPr id="164" name="组合 422"/>
          <p:cNvGrpSpPr/>
          <p:nvPr/>
        </p:nvGrpSpPr>
        <p:grpSpPr>
          <a:xfrm>
            <a:off x="735799" y="2880172"/>
            <a:ext cx="529033" cy="219068"/>
            <a:chOff x="3587900" y="4289930"/>
            <a:chExt cx="955044" cy="252000"/>
          </a:xfrm>
        </p:grpSpPr>
        <p:grpSp>
          <p:nvGrpSpPr>
            <p:cNvPr id="165" name="组合 387"/>
            <p:cNvGrpSpPr>
              <a:grpSpLocks/>
            </p:cNvGrpSpPr>
            <p:nvPr/>
          </p:nvGrpSpPr>
          <p:grpSpPr bwMode="auto">
            <a:xfrm>
              <a:off x="3587900" y="4289930"/>
              <a:ext cx="395999" cy="252000"/>
              <a:chOff x="4622166" y="3061494"/>
              <a:chExt cx="489584" cy="308643"/>
            </a:xfrm>
          </p:grpSpPr>
          <p:sp>
            <p:nvSpPr>
              <p:cNvPr id="171" name="Freeform 13"/>
              <p:cNvSpPr>
                <a:spLocks noEditPoints="1"/>
              </p:cNvSpPr>
              <p:nvPr/>
            </p:nvSpPr>
            <p:spPr bwMode="auto">
              <a:xfrm>
                <a:off x="4622166" y="3264593"/>
                <a:ext cx="489584" cy="105544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grpSp>
            <p:nvGrpSpPr>
              <p:cNvPr id="172" name="组合 388"/>
              <p:cNvGrpSpPr>
                <a:grpSpLocks/>
              </p:cNvGrpSpPr>
              <p:nvPr/>
            </p:nvGrpSpPr>
            <p:grpSpPr bwMode="auto">
              <a:xfrm>
                <a:off x="4622166" y="3061494"/>
                <a:ext cx="489584" cy="210061"/>
                <a:chOff x="3298897" y="4095287"/>
                <a:chExt cx="1257750" cy="591162"/>
              </a:xfrm>
            </p:grpSpPr>
            <p:sp>
              <p:nvSpPr>
                <p:cNvPr id="173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095287"/>
                  <a:ext cx="1257750" cy="297025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  <p:sp>
              <p:nvSpPr>
                <p:cNvPr id="174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387813"/>
                  <a:ext cx="1257750" cy="297025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166" name="组合 387"/>
            <p:cNvGrpSpPr>
              <a:grpSpLocks/>
            </p:cNvGrpSpPr>
            <p:nvPr/>
          </p:nvGrpSpPr>
          <p:grpSpPr bwMode="auto">
            <a:xfrm>
              <a:off x="4146945" y="4289930"/>
              <a:ext cx="395999" cy="252000"/>
              <a:chOff x="4622166" y="3061494"/>
              <a:chExt cx="489584" cy="308628"/>
            </a:xfrm>
          </p:grpSpPr>
          <p:sp>
            <p:nvSpPr>
              <p:cNvPr id="167" name="Freeform 13"/>
              <p:cNvSpPr>
                <a:spLocks noEditPoints="1"/>
              </p:cNvSpPr>
              <p:nvPr/>
            </p:nvSpPr>
            <p:spPr bwMode="auto">
              <a:xfrm>
                <a:off x="4622166" y="3264580"/>
                <a:ext cx="489584" cy="105542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grpSp>
            <p:nvGrpSpPr>
              <p:cNvPr id="168" name="组合 388"/>
              <p:cNvGrpSpPr>
                <a:grpSpLocks/>
              </p:cNvGrpSpPr>
              <p:nvPr/>
            </p:nvGrpSpPr>
            <p:grpSpPr bwMode="auto">
              <a:xfrm>
                <a:off x="4622166" y="3061494"/>
                <a:ext cx="489584" cy="210061"/>
                <a:chOff x="3298897" y="4095287"/>
                <a:chExt cx="1257750" cy="591162"/>
              </a:xfrm>
            </p:grpSpPr>
            <p:sp>
              <p:nvSpPr>
                <p:cNvPr id="169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095287"/>
                  <a:ext cx="1257750" cy="297021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  <p:sp>
              <p:nvSpPr>
                <p:cNvPr id="170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387806"/>
                  <a:ext cx="1257750" cy="297021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</p:grpSp>
        </p:grpSp>
      </p:grpSp>
      <p:cxnSp>
        <p:nvCxnSpPr>
          <p:cNvPr id="154" name="直接连接符 536"/>
          <p:cNvCxnSpPr>
            <a:cxnSpLocks noChangeShapeType="1"/>
          </p:cNvCxnSpPr>
          <p:nvPr/>
        </p:nvCxnSpPr>
        <p:spPr bwMode="auto">
          <a:xfrm flipH="1">
            <a:off x="1928678" y="2277353"/>
            <a:ext cx="222733" cy="0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grpSp>
        <p:nvGrpSpPr>
          <p:cNvPr id="110" name="组合 376"/>
          <p:cNvGrpSpPr>
            <a:grpSpLocks/>
          </p:cNvGrpSpPr>
          <p:nvPr/>
        </p:nvGrpSpPr>
        <p:grpSpPr bwMode="auto">
          <a:xfrm>
            <a:off x="1417738" y="2305300"/>
            <a:ext cx="381358" cy="139257"/>
            <a:chOff x="3298897" y="4095287"/>
            <a:chExt cx="1257750" cy="591162"/>
          </a:xfrm>
        </p:grpSpPr>
        <p:sp>
          <p:nvSpPr>
            <p:cNvPr id="115" name="Freeform 13"/>
            <p:cNvSpPr>
              <a:spLocks noEditPoints="1"/>
            </p:cNvSpPr>
            <p:nvPr/>
          </p:nvSpPr>
          <p:spPr bwMode="auto">
            <a:xfrm>
              <a:off x="3298897" y="4096897"/>
              <a:ext cx="1257750" cy="297025"/>
            </a:xfrm>
            <a:custGeom>
              <a:avLst/>
              <a:gdLst/>
              <a:ahLst/>
              <a:cxnLst>
                <a:cxn ang="0">
                  <a:pos x="16278" y="39"/>
                </a:cxn>
                <a:cxn ang="0">
                  <a:pos x="16504" y="184"/>
                </a:cxn>
                <a:cxn ang="0">
                  <a:pos x="16649" y="411"/>
                </a:cxn>
                <a:cxn ang="0">
                  <a:pos x="16687" y="3376"/>
                </a:cxn>
                <a:cxn ang="0">
                  <a:pos x="16612" y="3641"/>
                </a:cxn>
                <a:cxn ang="0">
                  <a:pos x="16437" y="3844"/>
                </a:cxn>
                <a:cxn ang="0">
                  <a:pos x="16189" y="3955"/>
                </a:cxn>
                <a:cxn ang="0">
                  <a:pos x="499" y="3955"/>
                </a:cxn>
                <a:cxn ang="0">
                  <a:pos x="251" y="3844"/>
                </a:cxn>
                <a:cxn ang="0">
                  <a:pos x="75" y="3641"/>
                </a:cxn>
                <a:cxn ang="0">
                  <a:pos x="1" y="3376"/>
                </a:cxn>
                <a:cxn ang="0">
                  <a:pos x="38" y="411"/>
                </a:cxn>
                <a:cxn ang="0">
                  <a:pos x="184" y="184"/>
                </a:cxn>
                <a:cxn ang="0">
                  <a:pos x="410" y="39"/>
                </a:cxn>
                <a:cxn ang="0">
                  <a:pos x="13820" y="2430"/>
                </a:cxn>
                <a:cxn ang="0">
                  <a:pos x="13953" y="2510"/>
                </a:cxn>
                <a:cxn ang="0">
                  <a:pos x="13976" y="2666"/>
                </a:cxn>
                <a:cxn ang="0">
                  <a:pos x="13873" y="2780"/>
                </a:cxn>
                <a:cxn ang="0">
                  <a:pos x="13714" y="2773"/>
                </a:cxn>
                <a:cxn ang="0">
                  <a:pos x="13623" y="2648"/>
                </a:cxn>
                <a:cxn ang="0">
                  <a:pos x="13661" y="2496"/>
                </a:cxn>
                <a:cxn ang="0">
                  <a:pos x="13802" y="2429"/>
                </a:cxn>
                <a:cxn ang="0">
                  <a:pos x="14470" y="2482"/>
                </a:cxn>
                <a:cxn ang="0">
                  <a:pos x="14522" y="2631"/>
                </a:cxn>
                <a:cxn ang="0">
                  <a:pos x="14442" y="2763"/>
                </a:cxn>
                <a:cxn ang="0">
                  <a:pos x="14286" y="2786"/>
                </a:cxn>
                <a:cxn ang="0">
                  <a:pos x="14172" y="2683"/>
                </a:cxn>
                <a:cxn ang="0">
                  <a:pos x="14180" y="2525"/>
                </a:cxn>
                <a:cxn ang="0">
                  <a:pos x="14304" y="2433"/>
                </a:cxn>
                <a:cxn ang="0">
                  <a:pos x="14981" y="2460"/>
                </a:cxn>
                <a:cxn ang="0">
                  <a:pos x="15061" y="2593"/>
                </a:cxn>
                <a:cxn ang="0">
                  <a:pos x="15008" y="2741"/>
                </a:cxn>
                <a:cxn ang="0">
                  <a:pos x="14861" y="2794"/>
                </a:cxn>
                <a:cxn ang="0">
                  <a:pos x="14728" y="2714"/>
                </a:cxn>
                <a:cxn ang="0">
                  <a:pos x="14705" y="2558"/>
                </a:cxn>
                <a:cxn ang="0">
                  <a:pos x="14809" y="2444"/>
                </a:cxn>
                <a:cxn ang="0">
                  <a:pos x="15489" y="2444"/>
                </a:cxn>
                <a:cxn ang="0">
                  <a:pos x="15592" y="2558"/>
                </a:cxn>
                <a:cxn ang="0">
                  <a:pos x="15569" y="2714"/>
                </a:cxn>
                <a:cxn ang="0">
                  <a:pos x="15436" y="2794"/>
                </a:cxn>
                <a:cxn ang="0">
                  <a:pos x="15289" y="2741"/>
                </a:cxn>
                <a:cxn ang="0">
                  <a:pos x="15236" y="2593"/>
                </a:cxn>
                <a:cxn ang="0">
                  <a:pos x="15315" y="2460"/>
                </a:cxn>
                <a:cxn ang="0">
                  <a:pos x="15712" y="1546"/>
                </a:cxn>
                <a:cxn ang="0">
                  <a:pos x="1822" y="1769"/>
                </a:cxn>
                <a:cxn ang="0">
                  <a:pos x="3288" y="1769"/>
                </a:cxn>
                <a:cxn ang="0">
                  <a:pos x="4754" y="1769"/>
                </a:cxn>
                <a:cxn ang="0">
                  <a:pos x="6219" y="1769"/>
                </a:cxn>
                <a:cxn ang="0">
                  <a:pos x="7685" y="1769"/>
                </a:cxn>
                <a:cxn ang="0">
                  <a:pos x="9151" y="1769"/>
                </a:cxn>
                <a:cxn ang="0">
                  <a:pos x="10617" y="1769"/>
                </a:cxn>
                <a:cxn ang="0">
                  <a:pos x="1822" y="2199"/>
                </a:cxn>
                <a:cxn ang="0">
                  <a:pos x="3288" y="2199"/>
                </a:cxn>
                <a:cxn ang="0">
                  <a:pos x="4754" y="2199"/>
                </a:cxn>
                <a:cxn ang="0">
                  <a:pos x="6219" y="2199"/>
                </a:cxn>
                <a:cxn ang="0">
                  <a:pos x="7685" y="2199"/>
                </a:cxn>
                <a:cxn ang="0">
                  <a:pos x="9151" y="2199"/>
                </a:cxn>
                <a:cxn ang="0">
                  <a:pos x="10617" y="2199"/>
                </a:cxn>
                <a:cxn ang="0">
                  <a:pos x="12128" y="1769"/>
                </a:cxn>
                <a:cxn ang="0">
                  <a:pos x="12128" y="2199"/>
                </a:cxn>
              </a:cxnLst>
              <a:rect l="0" t="0" r="r" b="b"/>
              <a:pathLst>
                <a:path w="16688" h="3968">
                  <a:moveTo>
                    <a:pt x="624" y="0"/>
                  </a:moveTo>
                  <a:lnTo>
                    <a:pt x="16064" y="0"/>
                  </a:lnTo>
                  <a:lnTo>
                    <a:pt x="16097" y="1"/>
                  </a:lnTo>
                  <a:lnTo>
                    <a:pt x="16128" y="3"/>
                  </a:lnTo>
                  <a:lnTo>
                    <a:pt x="16159" y="7"/>
                  </a:lnTo>
                  <a:lnTo>
                    <a:pt x="16189" y="13"/>
                  </a:lnTo>
                  <a:lnTo>
                    <a:pt x="16220" y="20"/>
                  </a:lnTo>
                  <a:lnTo>
                    <a:pt x="16249" y="28"/>
                  </a:lnTo>
                  <a:lnTo>
                    <a:pt x="16278" y="39"/>
                  </a:lnTo>
                  <a:lnTo>
                    <a:pt x="16306" y="49"/>
                  </a:lnTo>
                  <a:lnTo>
                    <a:pt x="16334" y="62"/>
                  </a:lnTo>
                  <a:lnTo>
                    <a:pt x="16360" y="76"/>
                  </a:lnTo>
                  <a:lnTo>
                    <a:pt x="16387" y="91"/>
                  </a:lnTo>
                  <a:lnTo>
                    <a:pt x="16413" y="108"/>
                  </a:lnTo>
                  <a:lnTo>
                    <a:pt x="16437" y="124"/>
                  </a:lnTo>
                  <a:lnTo>
                    <a:pt x="16461" y="143"/>
                  </a:lnTo>
                  <a:lnTo>
                    <a:pt x="16484" y="163"/>
                  </a:lnTo>
                  <a:lnTo>
                    <a:pt x="16504" y="184"/>
                  </a:lnTo>
                  <a:lnTo>
                    <a:pt x="16525" y="205"/>
                  </a:lnTo>
                  <a:lnTo>
                    <a:pt x="16545" y="228"/>
                  </a:lnTo>
                  <a:lnTo>
                    <a:pt x="16564" y="252"/>
                  </a:lnTo>
                  <a:lnTo>
                    <a:pt x="16581" y="276"/>
                  </a:lnTo>
                  <a:lnTo>
                    <a:pt x="16597" y="302"/>
                  </a:lnTo>
                  <a:lnTo>
                    <a:pt x="16612" y="328"/>
                  </a:lnTo>
                  <a:lnTo>
                    <a:pt x="16626" y="354"/>
                  </a:lnTo>
                  <a:lnTo>
                    <a:pt x="16639" y="382"/>
                  </a:lnTo>
                  <a:lnTo>
                    <a:pt x="16649" y="411"/>
                  </a:lnTo>
                  <a:lnTo>
                    <a:pt x="16660" y="440"/>
                  </a:lnTo>
                  <a:lnTo>
                    <a:pt x="16668" y="469"/>
                  </a:lnTo>
                  <a:lnTo>
                    <a:pt x="16675" y="499"/>
                  </a:lnTo>
                  <a:lnTo>
                    <a:pt x="16681" y="530"/>
                  </a:lnTo>
                  <a:lnTo>
                    <a:pt x="16685" y="561"/>
                  </a:lnTo>
                  <a:lnTo>
                    <a:pt x="16687" y="592"/>
                  </a:lnTo>
                  <a:lnTo>
                    <a:pt x="16688" y="625"/>
                  </a:lnTo>
                  <a:lnTo>
                    <a:pt x="16688" y="3343"/>
                  </a:lnTo>
                  <a:lnTo>
                    <a:pt x="16687" y="3376"/>
                  </a:lnTo>
                  <a:lnTo>
                    <a:pt x="16685" y="3407"/>
                  </a:lnTo>
                  <a:lnTo>
                    <a:pt x="16681" y="3438"/>
                  </a:lnTo>
                  <a:lnTo>
                    <a:pt x="16675" y="3469"/>
                  </a:lnTo>
                  <a:lnTo>
                    <a:pt x="16668" y="3499"/>
                  </a:lnTo>
                  <a:lnTo>
                    <a:pt x="16660" y="3529"/>
                  </a:lnTo>
                  <a:lnTo>
                    <a:pt x="16649" y="3557"/>
                  </a:lnTo>
                  <a:lnTo>
                    <a:pt x="16639" y="3586"/>
                  </a:lnTo>
                  <a:lnTo>
                    <a:pt x="16626" y="3614"/>
                  </a:lnTo>
                  <a:lnTo>
                    <a:pt x="16612" y="3641"/>
                  </a:lnTo>
                  <a:lnTo>
                    <a:pt x="16597" y="3667"/>
                  </a:lnTo>
                  <a:lnTo>
                    <a:pt x="16581" y="3692"/>
                  </a:lnTo>
                  <a:lnTo>
                    <a:pt x="16564" y="3716"/>
                  </a:lnTo>
                  <a:lnTo>
                    <a:pt x="16545" y="3740"/>
                  </a:lnTo>
                  <a:lnTo>
                    <a:pt x="16525" y="3763"/>
                  </a:lnTo>
                  <a:lnTo>
                    <a:pt x="16504" y="3784"/>
                  </a:lnTo>
                  <a:lnTo>
                    <a:pt x="16484" y="3805"/>
                  </a:lnTo>
                  <a:lnTo>
                    <a:pt x="16461" y="3825"/>
                  </a:lnTo>
                  <a:lnTo>
                    <a:pt x="16437" y="3844"/>
                  </a:lnTo>
                  <a:lnTo>
                    <a:pt x="16413" y="3861"/>
                  </a:lnTo>
                  <a:lnTo>
                    <a:pt x="16387" y="3877"/>
                  </a:lnTo>
                  <a:lnTo>
                    <a:pt x="16360" y="3893"/>
                  </a:lnTo>
                  <a:lnTo>
                    <a:pt x="16334" y="3906"/>
                  </a:lnTo>
                  <a:lnTo>
                    <a:pt x="16306" y="3919"/>
                  </a:lnTo>
                  <a:lnTo>
                    <a:pt x="16278" y="3930"/>
                  </a:lnTo>
                  <a:lnTo>
                    <a:pt x="16249" y="3940"/>
                  </a:lnTo>
                  <a:lnTo>
                    <a:pt x="16220" y="3948"/>
                  </a:lnTo>
                  <a:lnTo>
                    <a:pt x="16189" y="3955"/>
                  </a:lnTo>
                  <a:lnTo>
                    <a:pt x="16159" y="3961"/>
                  </a:lnTo>
                  <a:lnTo>
                    <a:pt x="16128" y="3965"/>
                  </a:lnTo>
                  <a:lnTo>
                    <a:pt x="16097" y="3967"/>
                  </a:lnTo>
                  <a:lnTo>
                    <a:pt x="16064" y="3968"/>
                  </a:lnTo>
                  <a:lnTo>
                    <a:pt x="624" y="3968"/>
                  </a:lnTo>
                  <a:lnTo>
                    <a:pt x="591" y="3967"/>
                  </a:lnTo>
                  <a:lnTo>
                    <a:pt x="560" y="3965"/>
                  </a:lnTo>
                  <a:lnTo>
                    <a:pt x="529" y="3961"/>
                  </a:lnTo>
                  <a:lnTo>
                    <a:pt x="499" y="3955"/>
                  </a:lnTo>
                  <a:lnTo>
                    <a:pt x="468" y="3948"/>
                  </a:lnTo>
                  <a:lnTo>
                    <a:pt x="438" y="3940"/>
                  </a:lnTo>
                  <a:lnTo>
                    <a:pt x="410" y="3930"/>
                  </a:lnTo>
                  <a:lnTo>
                    <a:pt x="382" y="3919"/>
                  </a:lnTo>
                  <a:lnTo>
                    <a:pt x="354" y="3906"/>
                  </a:lnTo>
                  <a:lnTo>
                    <a:pt x="326" y="3893"/>
                  </a:lnTo>
                  <a:lnTo>
                    <a:pt x="300" y="3877"/>
                  </a:lnTo>
                  <a:lnTo>
                    <a:pt x="275" y="3861"/>
                  </a:lnTo>
                  <a:lnTo>
                    <a:pt x="251" y="3844"/>
                  </a:lnTo>
                  <a:lnTo>
                    <a:pt x="227" y="3825"/>
                  </a:lnTo>
                  <a:lnTo>
                    <a:pt x="204" y="3805"/>
                  </a:lnTo>
                  <a:lnTo>
                    <a:pt x="184" y="3784"/>
                  </a:lnTo>
                  <a:lnTo>
                    <a:pt x="163" y="3763"/>
                  </a:lnTo>
                  <a:lnTo>
                    <a:pt x="143" y="3740"/>
                  </a:lnTo>
                  <a:lnTo>
                    <a:pt x="124" y="3716"/>
                  </a:lnTo>
                  <a:lnTo>
                    <a:pt x="106" y="3692"/>
                  </a:lnTo>
                  <a:lnTo>
                    <a:pt x="91" y="3667"/>
                  </a:lnTo>
                  <a:lnTo>
                    <a:pt x="75" y="3641"/>
                  </a:lnTo>
                  <a:lnTo>
                    <a:pt x="62" y="3614"/>
                  </a:lnTo>
                  <a:lnTo>
                    <a:pt x="49" y="3586"/>
                  </a:lnTo>
                  <a:lnTo>
                    <a:pt x="38" y="3557"/>
                  </a:lnTo>
                  <a:lnTo>
                    <a:pt x="28" y="3529"/>
                  </a:lnTo>
                  <a:lnTo>
                    <a:pt x="20" y="3499"/>
                  </a:lnTo>
                  <a:lnTo>
                    <a:pt x="13" y="3469"/>
                  </a:lnTo>
                  <a:lnTo>
                    <a:pt x="7" y="3438"/>
                  </a:lnTo>
                  <a:lnTo>
                    <a:pt x="3" y="3407"/>
                  </a:lnTo>
                  <a:lnTo>
                    <a:pt x="1" y="3376"/>
                  </a:lnTo>
                  <a:lnTo>
                    <a:pt x="0" y="3343"/>
                  </a:lnTo>
                  <a:lnTo>
                    <a:pt x="0" y="625"/>
                  </a:lnTo>
                  <a:lnTo>
                    <a:pt x="1" y="592"/>
                  </a:lnTo>
                  <a:lnTo>
                    <a:pt x="3" y="561"/>
                  </a:lnTo>
                  <a:lnTo>
                    <a:pt x="7" y="530"/>
                  </a:lnTo>
                  <a:lnTo>
                    <a:pt x="13" y="499"/>
                  </a:lnTo>
                  <a:lnTo>
                    <a:pt x="20" y="469"/>
                  </a:lnTo>
                  <a:lnTo>
                    <a:pt x="28" y="440"/>
                  </a:lnTo>
                  <a:lnTo>
                    <a:pt x="38" y="411"/>
                  </a:lnTo>
                  <a:lnTo>
                    <a:pt x="49" y="382"/>
                  </a:lnTo>
                  <a:lnTo>
                    <a:pt x="62" y="354"/>
                  </a:lnTo>
                  <a:lnTo>
                    <a:pt x="75" y="328"/>
                  </a:lnTo>
                  <a:lnTo>
                    <a:pt x="91" y="302"/>
                  </a:lnTo>
                  <a:lnTo>
                    <a:pt x="106" y="276"/>
                  </a:lnTo>
                  <a:lnTo>
                    <a:pt x="124" y="252"/>
                  </a:lnTo>
                  <a:lnTo>
                    <a:pt x="143" y="228"/>
                  </a:lnTo>
                  <a:lnTo>
                    <a:pt x="163" y="205"/>
                  </a:lnTo>
                  <a:lnTo>
                    <a:pt x="184" y="184"/>
                  </a:lnTo>
                  <a:lnTo>
                    <a:pt x="204" y="163"/>
                  </a:lnTo>
                  <a:lnTo>
                    <a:pt x="227" y="143"/>
                  </a:lnTo>
                  <a:lnTo>
                    <a:pt x="251" y="124"/>
                  </a:lnTo>
                  <a:lnTo>
                    <a:pt x="275" y="108"/>
                  </a:lnTo>
                  <a:lnTo>
                    <a:pt x="300" y="91"/>
                  </a:lnTo>
                  <a:lnTo>
                    <a:pt x="326" y="76"/>
                  </a:lnTo>
                  <a:lnTo>
                    <a:pt x="354" y="62"/>
                  </a:lnTo>
                  <a:lnTo>
                    <a:pt x="382" y="49"/>
                  </a:lnTo>
                  <a:lnTo>
                    <a:pt x="410" y="39"/>
                  </a:lnTo>
                  <a:lnTo>
                    <a:pt x="438" y="28"/>
                  </a:lnTo>
                  <a:lnTo>
                    <a:pt x="468" y="20"/>
                  </a:lnTo>
                  <a:lnTo>
                    <a:pt x="499" y="13"/>
                  </a:lnTo>
                  <a:lnTo>
                    <a:pt x="529" y="7"/>
                  </a:lnTo>
                  <a:lnTo>
                    <a:pt x="560" y="3"/>
                  </a:lnTo>
                  <a:lnTo>
                    <a:pt x="591" y="1"/>
                  </a:lnTo>
                  <a:lnTo>
                    <a:pt x="624" y="0"/>
                  </a:lnTo>
                  <a:close/>
                  <a:moveTo>
                    <a:pt x="13802" y="2429"/>
                  </a:moveTo>
                  <a:lnTo>
                    <a:pt x="13820" y="2430"/>
                  </a:lnTo>
                  <a:lnTo>
                    <a:pt x="13839" y="2433"/>
                  </a:lnTo>
                  <a:lnTo>
                    <a:pt x="13856" y="2437"/>
                  </a:lnTo>
                  <a:lnTo>
                    <a:pt x="13873" y="2444"/>
                  </a:lnTo>
                  <a:lnTo>
                    <a:pt x="13889" y="2451"/>
                  </a:lnTo>
                  <a:lnTo>
                    <a:pt x="13903" y="2460"/>
                  </a:lnTo>
                  <a:lnTo>
                    <a:pt x="13918" y="2471"/>
                  </a:lnTo>
                  <a:lnTo>
                    <a:pt x="13930" y="2482"/>
                  </a:lnTo>
                  <a:lnTo>
                    <a:pt x="13942" y="2496"/>
                  </a:lnTo>
                  <a:lnTo>
                    <a:pt x="13953" y="2510"/>
                  </a:lnTo>
                  <a:lnTo>
                    <a:pt x="13962" y="2525"/>
                  </a:lnTo>
                  <a:lnTo>
                    <a:pt x="13970" y="2541"/>
                  </a:lnTo>
                  <a:lnTo>
                    <a:pt x="13976" y="2558"/>
                  </a:lnTo>
                  <a:lnTo>
                    <a:pt x="13980" y="2575"/>
                  </a:lnTo>
                  <a:lnTo>
                    <a:pt x="13984" y="2593"/>
                  </a:lnTo>
                  <a:lnTo>
                    <a:pt x="13985" y="2612"/>
                  </a:lnTo>
                  <a:lnTo>
                    <a:pt x="13984" y="2631"/>
                  </a:lnTo>
                  <a:lnTo>
                    <a:pt x="13980" y="2648"/>
                  </a:lnTo>
                  <a:lnTo>
                    <a:pt x="13976" y="2666"/>
                  </a:lnTo>
                  <a:lnTo>
                    <a:pt x="13970" y="2683"/>
                  </a:lnTo>
                  <a:lnTo>
                    <a:pt x="13962" y="2699"/>
                  </a:lnTo>
                  <a:lnTo>
                    <a:pt x="13953" y="2714"/>
                  </a:lnTo>
                  <a:lnTo>
                    <a:pt x="13942" y="2728"/>
                  </a:lnTo>
                  <a:lnTo>
                    <a:pt x="13930" y="2741"/>
                  </a:lnTo>
                  <a:lnTo>
                    <a:pt x="13918" y="2753"/>
                  </a:lnTo>
                  <a:lnTo>
                    <a:pt x="13903" y="2763"/>
                  </a:lnTo>
                  <a:lnTo>
                    <a:pt x="13889" y="2773"/>
                  </a:lnTo>
                  <a:lnTo>
                    <a:pt x="13873" y="2780"/>
                  </a:lnTo>
                  <a:lnTo>
                    <a:pt x="13856" y="2786"/>
                  </a:lnTo>
                  <a:lnTo>
                    <a:pt x="13839" y="2791"/>
                  </a:lnTo>
                  <a:lnTo>
                    <a:pt x="13820" y="2794"/>
                  </a:lnTo>
                  <a:lnTo>
                    <a:pt x="13802" y="2795"/>
                  </a:lnTo>
                  <a:lnTo>
                    <a:pt x="13783" y="2794"/>
                  </a:lnTo>
                  <a:lnTo>
                    <a:pt x="13764" y="2791"/>
                  </a:lnTo>
                  <a:lnTo>
                    <a:pt x="13748" y="2786"/>
                  </a:lnTo>
                  <a:lnTo>
                    <a:pt x="13731" y="2780"/>
                  </a:lnTo>
                  <a:lnTo>
                    <a:pt x="13714" y="2773"/>
                  </a:lnTo>
                  <a:lnTo>
                    <a:pt x="13700" y="2763"/>
                  </a:lnTo>
                  <a:lnTo>
                    <a:pt x="13685" y="2753"/>
                  </a:lnTo>
                  <a:lnTo>
                    <a:pt x="13673" y="2741"/>
                  </a:lnTo>
                  <a:lnTo>
                    <a:pt x="13661" y="2728"/>
                  </a:lnTo>
                  <a:lnTo>
                    <a:pt x="13651" y="2714"/>
                  </a:lnTo>
                  <a:lnTo>
                    <a:pt x="13641" y="2699"/>
                  </a:lnTo>
                  <a:lnTo>
                    <a:pt x="13634" y="2683"/>
                  </a:lnTo>
                  <a:lnTo>
                    <a:pt x="13628" y="2666"/>
                  </a:lnTo>
                  <a:lnTo>
                    <a:pt x="13623" y="2648"/>
                  </a:lnTo>
                  <a:lnTo>
                    <a:pt x="13621" y="2631"/>
                  </a:lnTo>
                  <a:lnTo>
                    <a:pt x="13619" y="2612"/>
                  </a:lnTo>
                  <a:lnTo>
                    <a:pt x="13621" y="2593"/>
                  </a:lnTo>
                  <a:lnTo>
                    <a:pt x="13623" y="2575"/>
                  </a:lnTo>
                  <a:lnTo>
                    <a:pt x="13628" y="2558"/>
                  </a:lnTo>
                  <a:lnTo>
                    <a:pt x="13634" y="2541"/>
                  </a:lnTo>
                  <a:lnTo>
                    <a:pt x="13641" y="2525"/>
                  </a:lnTo>
                  <a:lnTo>
                    <a:pt x="13651" y="2510"/>
                  </a:lnTo>
                  <a:lnTo>
                    <a:pt x="13661" y="2496"/>
                  </a:lnTo>
                  <a:lnTo>
                    <a:pt x="13673" y="2482"/>
                  </a:lnTo>
                  <a:lnTo>
                    <a:pt x="13685" y="2471"/>
                  </a:lnTo>
                  <a:lnTo>
                    <a:pt x="13700" y="2460"/>
                  </a:lnTo>
                  <a:lnTo>
                    <a:pt x="13714" y="2451"/>
                  </a:lnTo>
                  <a:lnTo>
                    <a:pt x="13731" y="2444"/>
                  </a:lnTo>
                  <a:lnTo>
                    <a:pt x="13748" y="2437"/>
                  </a:lnTo>
                  <a:lnTo>
                    <a:pt x="13764" y="2433"/>
                  </a:lnTo>
                  <a:lnTo>
                    <a:pt x="13783" y="2430"/>
                  </a:lnTo>
                  <a:lnTo>
                    <a:pt x="13802" y="2429"/>
                  </a:lnTo>
                  <a:close/>
                  <a:moveTo>
                    <a:pt x="14340" y="2429"/>
                  </a:moveTo>
                  <a:lnTo>
                    <a:pt x="14359" y="2430"/>
                  </a:lnTo>
                  <a:lnTo>
                    <a:pt x="14377" y="2433"/>
                  </a:lnTo>
                  <a:lnTo>
                    <a:pt x="14394" y="2437"/>
                  </a:lnTo>
                  <a:lnTo>
                    <a:pt x="14411" y="2444"/>
                  </a:lnTo>
                  <a:lnTo>
                    <a:pt x="14427" y="2451"/>
                  </a:lnTo>
                  <a:lnTo>
                    <a:pt x="14442" y="2460"/>
                  </a:lnTo>
                  <a:lnTo>
                    <a:pt x="14456" y="2471"/>
                  </a:lnTo>
                  <a:lnTo>
                    <a:pt x="14470" y="2482"/>
                  </a:lnTo>
                  <a:lnTo>
                    <a:pt x="14481" y="2496"/>
                  </a:lnTo>
                  <a:lnTo>
                    <a:pt x="14491" y="2510"/>
                  </a:lnTo>
                  <a:lnTo>
                    <a:pt x="14501" y="2525"/>
                  </a:lnTo>
                  <a:lnTo>
                    <a:pt x="14508" y="2541"/>
                  </a:lnTo>
                  <a:lnTo>
                    <a:pt x="14514" y="2558"/>
                  </a:lnTo>
                  <a:lnTo>
                    <a:pt x="14519" y="2575"/>
                  </a:lnTo>
                  <a:lnTo>
                    <a:pt x="14522" y="2593"/>
                  </a:lnTo>
                  <a:lnTo>
                    <a:pt x="14523" y="2612"/>
                  </a:lnTo>
                  <a:lnTo>
                    <a:pt x="14522" y="2631"/>
                  </a:lnTo>
                  <a:lnTo>
                    <a:pt x="14519" y="2648"/>
                  </a:lnTo>
                  <a:lnTo>
                    <a:pt x="14514" y="2666"/>
                  </a:lnTo>
                  <a:lnTo>
                    <a:pt x="14508" y="2683"/>
                  </a:lnTo>
                  <a:lnTo>
                    <a:pt x="14501" y="2699"/>
                  </a:lnTo>
                  <a:lnTo>
                    <a:pt x="14491" y="2714"/>
                  </a:lnTo>
                  <a:lnTo>
                    <a:pt x="14481" y="2728"/>
                  </a:lnTo>
                  <a:lnTo>
                    <a:pt x="14470" y="2741"/>
                  </a:lnTo>
                  <a:lnTo>
                    <a:pt x="14456" y="2753"/>
                  </a:lnTo>
                  <a:lnTo>
                    <a:pt x="14442" y="2763"/>
                  </a:lnTo>
                  <a:lnTo>
                    <a:pt x="14427" y="2773"/>
                  </a:lnTo>
                  <a:lnTo>
                    <a:pt x="14411" y="2780"/>
                  </a:lnTo>
                  <a:lnTo>
                    <a:pt x="14394" y="2786"/>
                  </a:lnTo>
                  <a:lnTo>
                    <a:pt x="14377" y="2791"/>
                  </a:lnTo>
                  <a:lnTo>
                    <a:pt x="14359" y="2794"/>
                  </a:lnTo>
                  <a:lnTo>
                    <a:pt x="14340" y="2795"/>
                  </a:lnTo>
                  <a:lnTo>
                    <a:pt x="14321" y="2794"/>
                  </a:lnTo>
                  <a:lnTo>
                    <a:pt x="14304" y="2791"/>
                  </a:lnTo>
                  <a:lnTo>
                    <a:pt x="14286" y="2786"/>
                  </a:lnTo>
                  <a:lnTo>
                    <a:pt x="14269" y="2780"/>
                  </a:lnTo>
                  <a:lnTo>
                    <a:pt x="14254" y="2773"/>
                  </a:lnTo>
                  <a:lnTo>
                    <a:pt x="14238" y="2763"/>
                  </a:lnTo>
                  <a:lnTo>
                    <a:pt x="14224" y="2753"/>
                  </a:lnTo>
                  <a:lnTo>
                    <a:pt x="14212" y="2741"/>
                  </a:lnTo>
                  <a:lnTo>
                    <a:pt x="14199" y="2728"/>
                  </a:lnTo>
                  <a:lnTo>
                    <a:pt x="14189" y="2714"/>
                  </a:lnTo>
                  <a:lnTo>
                    <a:pt x="14180" y="2699"/>
                  </a:lnTo>
                  <a:lnTo>
                    <a:pt x="14172" y="2683"/>
                  </a:lnTo>
                  <a:lnTo>
                    <a:pt x="14166" y="2666"/>
                  </a:lnTo>
                  <a:lnTo>
                    <a:pt x="14162" y="2648"/>
                  </a:lnTo>
                  <a:lnTo>
                    <a:pt x="14159" y="2631"/>
                  </a:lnTo>
                  <a:lnTo>
                    <a:pt x="14158" y="2612"/>
                  </a:lnTo>
                  <a:lnTo>
                    <a:pt x="14159" y="2593"/>
                  </a:lnTo>
                  <a:lnTo>
                    <a:pt x="14162" y="2575"/>
                  </a:lnTo>
                  <a:lnTo>
                    <a:pt x="14166" y="2558"/>
                  </a:lnTo>
                  <a:lnTo>
                    <a:pt x="14172" y="2541"/>
                  </a:lnTo>
                  <a:lnTo>
                    <a:pt x="14180" y="2525"/>
                  </a:lnTo>
                  <a:lnTo>
                    <a:pt x="14189" y="2510"/>
                  </a:lnTo>
                  <a:lnTo>
                    <a:pt x="14199" y="2496"/>
                  </a:lnTo>
                  <a:lnTo>
                    <a:pt x="14212" y="2482"/>
                  </a:lnTo>
                  <a:lnTo>
                    <a:pt x="14224" y="2471"/>
                  </a:lnTo>
                  <a:lnTo>
                    <a:pt x="14238" y="2460"/>
                  </a:lnTo>
                  <a:lnTo>
                    <a:pt x="14254" y="2451"/>
                  </a:lnTo>
                  <a:lnTo>
                    <a:pt x="14269" y="2444"/>
                  </a:lnTo>
                  <a:lnTo>
                    <a:pt x="14286" y="2437"/>
                  </a:lnTo>
                  <a:lnTo>
                    <a:pt x="14304" y="2433"/>
                  </a:lnTo>
                  <a:lnTo>
                    <a:pt x="14321" y="2430"/>
                  </a:lnTo>
                  <a:lnTo>
                    <a:pt x="14340" y="2429"/>
                  </a:lnTo>
                  <a:close/>
                  <a:moveTo>
                    <a:pt x="14879" y="2429"/>
                  </a:moveTo>
                  <a:lnTo>
                    <a:pt x="14897" y="2430"/>
                  </a:lnTo>
                  <a:lnTo>
                    <a:pt x="14916" y="2433"/>
                  </a:lnTo>
                  <a:lnTo>
                    <a:pt x="14933" y="2437"/>
                  </a:lnTo>
                  <a:lnTo>
                    <a:pt x="14950" y="2444"/>
                  </a:lnTo>
                  <a:lnTo>
                    <a:pt x="14966" y="2451"/>
                  </a:lnTo>
                  <a:lnTo>
                    <a:pt x="14981" y="2460"/>
                  </a:lnTo>
                  <a:lnTo>
                    <a:pt x="14995" y="2471"/>
                  </a:lnTo>
                  <a:lnTo>
                    <a:pt x="15008" y="2482"/>
                  </a:lnTo>
                  <a:lnTo>
                    <a:pt x="15019" y="2496"/>
                  </a:lnTo>
                  <a:lnTo>
                    <a:pt x="15031" y="2510"/>
                  </a:lnTo>
                  <a:lnTo>
                    <a:pt x="15039" y="2525"/>
                  </a:lnTo>
                  <a:lnTo>
                    <a:pt x="15047" y="2541"/>
                  </a:lnTo>
                  <a:lnTo>
                    <a:pt x="15054" y="2558"/>
                  </a:lnTo>
                  <a:lnTo>
                    <a:pt x="15058" y="2575"/>
                  </a:lnTo>
                  <a:lnTo>
                    <a:pt x="15061" y="2593"/>
                  </a:lnTo>
                  <a:lnTo>
                    <a:pt x="15062" y="2612"/>
                  </a:lnTo>
                  <a:lnTo>
                    <a:pt x="15061" y="2631"/>
                  </a:lnTo>
                  <a:lnTo>
                    <a:pt x="15058" y="2648"/>
                  </a:lnTo>
                  <a:lnTo>
                    <a:pt x="15054" y="2666"/>
                  </a:lnTo>
                  <a:lnTo>
                    <a:pt x="15047" y="2683"/>
                  </a:lnTo>
                  <a:lnTo>
                    <a:pt x="15039" y="2699"/>
                  </a:lnTo>
                  <a:lnTo>
                    <a:pt x="15031" y="2714"/>
                  </a:lnTo>
                  <a:lnTo>
                    <a:pt x="15019" y="2728"/>
                  </a:lnTo>
                  <a:lnTo>
                    <a:pt x="15008" y="2741"/>
                  </a:lnTo>
                  <a:lnTo>
                    <a:pt x="14995" y="2753"/>
                  </a:lnTo>
                  <a:lnTo>
                    <a:pt x="14981" y="2763"/>
                  </a:lnTo>
                  <a:lnTo>
                    <a:pt x="14966" y="2773"/>
                  </a:lnTo>
                  <a:lnTo>
                    <a:pt x="14950" y="2780"/>
                  </a:lnTo>
                  <a:lnTo>
                    <a:pt x="14933" y="2786"/>
                  </a:lnTo>
                  <a:lnTo>
                    <a:pt x="14916" y="2791"/>
                  </a:lnTo>
                  <a:lnTo>
                    <a:pt x="14897" y="2794"/>
                  </a:lnTo>
                  <a:lnTo>
                    <a:pt x="14879" y="2795"/>
                  </a:lnTo>
                  <a:lnTo>
                    <a:pt x="14861" y="2794"/>
                  </a:lnTo>
                  <a:lnTo>
                    <a:pt x="14842" y="2791"/>
                  </a:lnTo>
                  <a:lnTo>
                    <a:pt x="14825" y="2786"/>
                  </a:lnTo>
                  <a:lnTo>
                    <a:pt x="14809" y="2780"/>
                  </a:lnTo>
                  <a:lnTo>
                    <a:pt x="14792" y="2773"/>
                  </a:lnTo>
                  <a:lnTo>
                    <a:pt x="14777" y="2763"/>
                  </a:lnTo>
                  <a:lnTo>
                    <a:pt x="14763" y="2753"/>
                  </a:lnTo>
                  <a:lnTo>
                    <a:pt x="14750" y="2741"/>
                  </a:lnTo>
                  <a:lnTo>
                    <a:pt x="14739" y="2728"/>
                  </a:lnTo>
                  <a:lnTo>
                    <a:pt x="14728" y="2714"/>
                  </a:lnTo>
                  <a:lnTo>
                    <a:pt x="14719" y="2699"/>
                  </a:lnTo>
                  <a:lnTo>
                    <a:pt x="14710" y="2683"/>
                  </a:lnTo>
                  <a:lnTo>
                    <a:pt x="14705" y="2666"/>
                  </a:lnTo>
                  <a:lnTo>
                    <a:pt x="14700" y="2648"/>
                  </a:lnTo>
                  <a:lnTo>
                    <a:pt x="14698" y="2631"/>
                  </a:lnTo>
                  <a:lnTo>
                    <a:pt x="14697" y="2612"/>
                  </a:lnTo>
                  <a:lnTo>
                    <a:pt x="14698" y="2593"/>
                  </a:lnTo>
                  <a:lnTo>
                    <a:pt x="14700" y="2575"/>
                  </a:lnTo>
                  <a:lnTo>
                    <a:pt x="14705" y="2558"/>
                  </a:lnTo>
                  <a:lnTo>
                    <a:pt x="14710" y="2541"/>
                  </a:lnTo>
                  <a:lnTo>
                    <a:pt x="14719" y="2525"/>
                  </a:lnTo>
                  <a:lnTo>
                    <a:pt x="14728" y="2510"/>
                  </a:lnTo>
                  <a:lnTo>
                    <a:pt x="14739" y="2496"/>
                  </a:lnTo>
                  <a:lnTo>
                    <a:pt x="14750" y="2482"/>
                  </a:lnTo>
                  <a:lnTo>
                    <a:pt x="14763" y="2471"/>
                  </a:lnTo>
                  <a:lnTo>
                    <a:pt x="14777" y="2460"/>
                  </a:lnTo>
                  <a:lnTo>
                    <a:pt x="14792" y="2451"/>
                  </a:lnTo>
                  <a:lnTo>
                    <a:pt x="14809" y="2444"/>
                  </a:lnTo>
                  <a:lnTo>
                    <a:pt x="14825" y="2437"/>
                  </a:lnTo>
                  <a:lnTo>
                    <a:pt x="14842" y="2433"/>
                  </a:lnTo>
                  <a:lnTo>
                    <a:pt x="14861" y="2430"/>
                  </a:lnTo>
                  <a:lnTo>
                    <a:pt x="14879" y="2429"/>
                  </a:lnTo>
                  <a:close/>
                  <a:moveTo>
                    <a:pt x="15418" y="2429"/>
                  </a:moveTo>
                  <a:lnTo>
                    <a:pt x="15436" y="2430"/>
                  </a:lnTo>
                  <a:lnTo>
                    <a:pt x="15454" y="2433"/>
                  </a:lnTo>
                  <a:lnTo>
                    <a:pt x="15472" y="2437"/>
                  </a:lnTo>
                  <a:lnTo>
                    <a:pt x="15489" y="2444"/>
                  </a:lnTo>
                  <a:lnTo>
                    <a:pt x="15504" y="2451"/>
                  </a:lnTo>
                  <a:lnTo>
                    <a:pt x="15520" y="2460"/>
                  </a:lnTo>
                  <a:lnTo>
                    <a:pt x="15533" y="2471"/>
                  </a:lnTo>
                  <a:lnTo>
                    <a:pt x="15547" y="2482"/>
                  </a:lnTo>
                  <a:lnTo>
                    <a:pt x="15558" y="2496"/>
                  </a:lnTo>
                  <a:lnTo>
                    <a:pt x="15569" y="2510"/>
                  </a:lnTo>
                  <a:lnTo>
                    <a:pt x="15578" y="2525"/>
                  </a:lnTo>
                  <a:lnTo>
                    <a:pt x="15586" y="2541"/>
                  </a:lnTo>
                  <a:lnTo>
                    <a:pt x="15592" y="2558"/>
                  </a:lnTo>
                  <a:lnTo>
                    <a:pt x="15596" y="2575"/>
                  </a:lnTo>
                  <a:lnTo>
                    <a:pt x="15599" y="2593"/>
                  </a:lnTo>
                  <a:lnTo>
                    <a:pt x="15600" y="2612"/>
                  </a:lnTo>
                  <a:lnTo>
                    <a:pt x="15599" y="2631"/>
                  </a:lnTo>
                  <a:lnTo>
                    <a:pt x="15596" y="2648"/>
                  </a:lnTo>
                  <a:lnTo>
                    <a:pt x="15592" y="2666"/>
                  </a:lnTo>
                  <a:lnTo>
                    <a:pt x="15586" y="2683"/>
                  </a:lnTo>
                  <a:lnTo>
                    <a:pt x="15578" y="2699"/>
                  </a:lnTo>
                  <a:lnTo>
                    <a:pt x="15569" y="2714"/>
                  </a:lnTo>
                  <a:lnTo>
                    <a:pt x="15558" y="2728"/>
                  </a:lnTo>
                  <a:lnTo>
                    <a:pt x="15547" y="2741"/>
                  </a:lnTo>
                  <a:lnTo>
                    <a:pt x="15533" y="2753"/>
                  </a:lnTo>
                  <a:lnTo>
                    <a:pt x="15520" y="2763"/>
                  </a:lnTo>
                  <a:lnTo>
                    <a:pt x="15504" y="2773"/>
                  </a:lnTo>
                  <a:lnTo>
                    <a:pt x="15489" y="2780"/>
                  </a:lnTo>
                  <a:lnTo>
                    <a:pt x="15472" y="2786"/>
                  </a:lnTo>
                  <a:lnTo>
                    <a:pt x="15454" y="2791"/>
                  </a:lnTo>
                  <a:lnTo>
                    <a:pt x="15436" y="2794"/>
                  </a:lnTo>
                  <a:lnTo>
                    <a:pt x="15418" y="2795"/>
                  </a:lnTo>
                  <a:lnTo>
                    <a:pt x="15399" y="2794"/>
                  </a:lnTo>
                  <a:lnTo>
                    <a:pt x="15381" y="2791"/>
                  </a:lnTo>
                  <a:lnTo>
                    <a:pt x="15363" y="2786"/>
                  </a:lnTo>
                  <a:lnTo>
                    <a:pt x="15347" y="2780"/>
                  </a:lnTo>
                  <a:lnTo>
                    <a:pt x="15331" y="2773"/>
                  </a:lnTo>
                  <a:lnTo>
                    <a:pt x="15315" y="2763"/>
                  </a:lnTo>
                  <a:lnTo>
                    <a:pt x="15302" y="2753"/>
                  </a:lnTo>
                  <a:lnTo>
                    <a:pt x="15289" y="2741"/>
                  </a:lnTo>
                  <a:lnTo>
                    <a:pt x="15277" y="2728"/>
                  </a:lnTo>
                  <a:lnTo>
                    <a:pt x="15266" y="2714"/>
                  </a:lnTo>
                  <a:lnTo>
                    <a:pt x="15257" y="2699"/>
                  </a:lnTo>
                  <a:lnTo>
                    <a:pt x="15250" y="2683"/>
                  </a:lnTo>
                  <a:lnTo>
                    <a:pt x="15243" y="2666"/>
                  </a:lnTo>
                  <a:lnTo>
                    <a:pt x="15239" y="2648"/>
                  </a:lnTo>
                  <a:lnTo>
                    <a:pt x="15236" y="2631"/>
                  </a:lnTo>
                  <a:lnTo>
                    <a:pt x="15235" y="2612"/>
                  </a:lnTo>
                  <a:lnTo>
                    <a:pt x="15236" y="2593"/>
                  </a:lnTo>
                  <a:lnTo>
                    <a:pt x="15239" y="2575"/>
                  </a:lnTo>
                  <a:lnTo>
                    <a:pt x="15243" y="2558"/>
                  </a:lnTo>
                  <a:lnTo>
                    <a:pt x="15250" y="2541"/>
                  </a:lnTo>
                  <a:lnTo>
                    <a:pt x="15257" y="2525"/>
                  </a:lnTo>
                  <a:lnTo>
                    <a:pt x="15266" y="2510"/>
                  </a:lnTo>
                  <a:lnTo>
                    <a:pt x="15277" y="2496"/>
                  </a:lnTo>
                  <a:lnTo>
                    <a:pt x="15289" y="2482"/>
                  </a:lnTo>
                  <a:lnTo>
                    <a:pt x="15302" y="2471"/>
                  </a:lnTo>
                  <a:lnTo>
                    <a:pt x="15315" y="2460"/>
                  </a:lnTo>
                  <a:lnTo>
                    <a:pt x="15331" y="2451"/>
                  </a:lnTo>
                  <a:lnTo>
                    <a:pt x="15347" y="2444"/>
                  </a:lnTo>
                  <a:lnTo>
                    <a:pt x="15363" y="2437"/>
                  </a:lnTo>
                  <a:lnTo>
                    <a:pt x="15381" y="2433"/>
                  </a:lnTo>
                  <a:lnTo>
                    <a:pt x="15399" y="2430"/>
                  </a:lnTo>
                  <a:lnTo>
                    <a:pt x="15418" y="2429"/>
                  </a:lnTo>
                  <a:close/>
                  <a:moveTo>
                    <a:pt x="13682" y="943"/>
                  </a:moveTo>
                  <a:lnTo>
                    <a:pt x="15712" y="943"/>
                  </a:lnTo>
                  <a:lnTo>
                    <a:pt x="15712" y="1546"/>
                  </a:lnTo>
                  <a:lnTo>
                    <a:pt x="13682" y="1546"/>
                  </a:lnTo>
                  <a:lnTo>
                    <a:pt x="13682" y="943"/>
                  </a:lnTo>
                  <a:close/>
                  <a:moveTo>
                    <a:pt x="1545" y="1123"/>
                  </a:moveTo>
                  <a:lnTo>
                    <a:pt x="1545" y="943"/>
                  </a:lnTo>
                  <a:lnTo>
                    <a:pt x="1089" y="943"/>
                  </a:lnTo>
                  <a:lnTo>
                    <a:pt x="1089" y="1123"/>
                  </a:lnTo>
                  <a:lnTo>
                    <a:pt x="811" y="1123"/>
                  </a:lnTo>
                  <a:lnTo>
                    <a:pt x="811" y="1769"/>
                  </a:lnTo>
                  <a:lnTo>
                    <a:pt x="1822" y="1769"/>
                  </a:lnTo>
                  <a:lnTo>
                    <a:pt x="1822" y="1123"/>
                  </a:lnTo>
                  <a:lnTo>
                    <a:pt x="1545" y="1123"/>
                  </a:lnTo>
                  <a:close/>
                  <a:moveTo>
                    <a:pt x="3010" y="1123"/>
                  </a:moveTo>
                  <a:lnTo>
                    <a:pt x="3010" y="943"/>
                  </a:lnTo>
                  <a:lnTo>
                    <a:pt x="2555" y="943"/>
                  </a:lnTo>
                  <a:lnTo>
                    <a:pt x="2555" y="1123"/>
                  </a:lnTo>
                  <a:lnTo>
                    <a:pt x="2278" y="1123"/>
                  </a:lnTo>
                  <a:lnTo>
                    <a:pt x="2278" y="1769"/>
                  </a:lnTo>
                  <a:lnTo>
                    <a:pt x="3288" y="1769"/>
                  </a:lnTo>
                  <a:lnTo>
                    <a:pt x="3288" y="1123"/>
                  </a:lnTo>
                  <a:lnTo>
                    <a:pt x="3010" y="1123"/>
                  </a:lnTo>
                  <a:close/>
                  <a:moveTo>
                    <a:pt x="4477" y="1123"/>
                  </a:moveTo>
                  <a:lnTo>
                    <a:pt x="4477" y="943"/>
                  </a:lnTo>
                  <a:lnTo>
                    <a:pt x="4021" y="943"/>
                  </a:lnTo>
                  <a:lnTo>
                    <a:pt x="4021" y="1123"/>
                  </a:lnTo>
                  <a:lnTo>
                    <a:pt x="3743" y="1123"/>
                  </a:lnTo>
                  <a:lnTo>
                    <a:pt x="3743" y="1769"/>
                  </a:lnTo>
                  <a:lnTo>
                    <a:pt x="4754" y="1769"/>
                  </a:lnTo>
                  <a:lnTo>
                    <a:pt x="4754" y="1123"/>
                  </a:lnTo>
                  <a:lnTo>
                    <a:pt x="4477" y="1123"/>
                  </a:lnTo>
                  <a:close/>
                  <a:moveTo>
                    <a:pt x="5942" y="1123"/>
                  </a:moveTo>
                  <a:lnTo>
                    <a:pt x="5942" y="943"/>
                  </a:lnTo>
                  <a:lnTo>
                    <a:pt x="5486" y="943"/>
                  </a:lnTo>
                  <a:lnTo>
                    <a:pt x="5486" y="1123"/>
                  </a:lnTo>
                  <a:lnTo>
                    <a:pt x="5209" y="1123"/>
                  </a:lnTo>
                  <a:lnTo>
                    <a:pt x="5209" y="1769"/>
                  </a:lnTo>
                  <a:lnTo>
                    <a:pt x="6219" y="1769"/>
                  </a:lnTo>
                  <a:lnTo>
                    <a:pt x="6219" y="1123"/>
                  </a:lnTo>
                  <a:lnTo>
                    <a:pt x="5942" y="1123"/>
                  </a:lnTo>
                  <a:close/>
                  <a:moveTo>
                    <a:pt x="7407" y="1123"/>
                  </a:moveTo>
                  <a:lnTo>
                    <a:pt x="7407" y="943"/>
                  </a:lnTo>
                  <a:lnTo>
                    <a:pt x="6953" y="943"/>
                  </a:lnTo>
                  <a:lnTo>
                    <a:pt x="6953" y="1123"/>
                  </a:lnTo>
                  <a:lnTo>
                    <a:pt x="6675" y="1123"/>
                  </a:lnTo>
                  <a:lnTo>
                    <a:pt x="6675" y="1769"/>
                  </a:lnTo>
                  <a:lnTo>
                    <a:pt x="7685" y="1769"/>
                  </a:lnTo>
                  <a:lnTo>
                    <a:pt x="7685" y="1123"/>
                  </a:lnTo>
                  <a:lnTo>
                    <a:pt x="7407" y="1123"/>
                  </a:lnTo>
                  <a:close/>
                  <a:moveTo>
                    <a:pt x="8874" y="1123"/>
                  </a:moveTo>
                  <a:lnTo>
                    <a:pt x="8874" y="943"/>
                  </a:lnTo>
                  <a:lnTo>
                    <a:pt x="8418" y="943"/>
                  </a:lnTo>
                  <a:lnTo>
                    <a:pt x="8418" y="1123"/>
                  </a:lnTo>
                  <a:lnTo>
                    <a:pt x="8141" y="1123"/>
                  </a:lnTo>
                  <a:lnTo>
                    <a:pt x="8141" y="1769"/>
                  </a:lnTo>
                  <a:lnTo>
                    <a:pt x="9151" y="1769"/>
                  </a:lnTo>
                  <a:lnTo>
                    <a:pt x="9151" y="1123"/>
                  </a:lnTo>
                  <a:lnTo>
                    <a:pt x="8874" y="1123"/>
                  </a:lnTo>
                  <a:close/>
                  <a:moveTo>
                    <a:pt x="10339" y="1123"/>
                  </a:moveTo>
                  <a:lnTo>
                    <a:pt x="10339" y="943"/>
                  </a:lnTo>
                  <a:lnTo>
                    <a:pt x="9883" y="943"/>
                  </a:lnTo>
                  <a:lnTo>
                    <a:pt x="9883" y="1123"/>
                  </a:lnTo>
                  <a:lnTo>
                    <a:pt x="9606" y="1123"/>
                  </a:lnTo>
                  <a:lnTo>
                    <a:pt x="9606" y="1769"/>
                  </a:lnTo>
                  <a:lnTo>
                    <a:pt x="10617" y="1769"/>
                  </a:lnTo>
                  <a:lnTo>
                    <a:pt x="10617" y="1123"/>
                  </a:lnTo>
                  <a:lnTo>
                    <a:pt x="10339" y="1123"/>
                  </a:lnTo>
                  <a:close/>
                  <a:moveTo>
                    <a:pt x="1545" y="2845"/>
                  </a:moveTo>
                  <a:lnTo>
                    <a:pt x="1545" y="3025"/>
                  </a:lnTo>
                  <a:lnTo>
                    <a:pt x="1089" y="3025"/>
                  </a:lnTo>
                  <a:lnTo>
                    <a:pt x="1089" y="2845"/>
                  </a:lnTo>
                  <a:lnTo>
                    <a:pt x="811" y="2845"/>
                  </a:lnTo>
                  <a:lnTo>
                    <a:pt x="811" y="2199"/>
                  </a:lnTo>
                  <a:lnTo>
                    <a:pt x="1822" y="2199"/>
                  </a:lnTo>
                  <a:lnTo>
                    <a:pt x="1822" y="2845"/>
                  </a:lnTo>
                  <a:lnTo>
                    <a:pt x="1545" y="2845"/>
                  </a:lnTo>
                  <a:close/>
                  <a:moveTo>
                    <a:pt x="3010" y="2845"/>
                  </a:moveTo>
                  <a:lnTo>
                    <a:pt x="3010" y="3025"/>
                  </a:lnTo>
                  <a:lnTo>
                    <a:pt x="2555" y="3025"/>
                  </a:lnTo>
                  <a:lnTo>
                    <a:pt x="2555" y="2845"/>
                  </a:lnTo>
                  <a:lnTo>
                    <a:pt x="2278" y="2845"/>
                  </a:lnTo>
                  <a:lnTo>
                    <a:pt x="2278" y="2199"/>
                  </a:lnTo>
                  <a:lnTo>
                    <a:pt x="3288" y="2199"/>
                  </a:lnTo>
                  <a:lnTo>
                    <a:pt x="3288" y="2845"/>
                  </a:lnTo>
                  <a:lnTo>
                    <a:pt x="3010" y="2845"/>
                  </a:lnTo>
                  <a:close/>
                  <a:moveTo>
                    <a:pt x="4477" y="2845"/>
                  </a:moveTo>
                  <a:lnTo>
                    <a:pt x="4477" y="3025"/>
                  </a:lnTo>
                  <a:lnTo>
                    <a:pt x="4021" y="3025"/>
                  </a:lnTo>
                  <a:lnTo>
                    <a:pt x="4021" y="2845"/>
                  </a:lnTo>
                  <a:lnTo>
                    <a:pt x="3743" y="2845"/>
                  </a:lnTo>
                  <a:lnTo>
                    <a:pt x="3743" y="2199"/>
                  </a:lnTo>
                  <a:lnTo>
                    <a:pt x="4754" y="2199"/>
                  </a:lnTo>
                  <a:lnTo>
                    <a:pt x="4754" y="2845"/>
                  </a:lnTo>
                  <a:lnTo>
                    <a:pt x="4477" y="2845"/>
                  </a:lnTo>
                  <a:close/>
                  <a:moveTo>
                    <a:pt x="5942" y="2845"/>
                  </a:moveTo>
                  <a:lnTo>
                    <a:pt x="5942" y="3025"/>
                  </a:lnTo>
                  <a:lnTo>
                    <a:pt x="5486" y="3025"/>
                  </a:lnTo>
                  <a:lnTo>
                    <a:pt x="5486" y="2845"/>
                  </a:lnTo>
                  <a:lnTo>
                    <a:pt x="5209" y="2845"/>
                  </a:lnTo>
                  <a:lnTo>
                    <a:pt x="5209" y="2199"/>
                  </a:lnTo>
                  <a:lnTo>
                    <a:pt x="6219" y="2199"/>
                  </a:lnTo>
                  <a:lnTo>
                    <a:pt x="6219" y="2845"/>
                  </a:lnTo>
                  <a:lnTo>
                    <a:pt x="5942" y="2845"/>
                  </a:lnTo>
                  <a:close/>
                  <a:moveTo>
                    <a:pt x="7407" y="2845"/>
                  </a:moveTo>
                  <a:lnTo>
                    <a:pt x="7407" y="3025"/>
                  </a:lnTo>
                  <a:lnTo>
                    <a:pt x="6953" y="3025"/>
                  </a:lnTo>
                  <a:lnTo>
                    <a:pt x="6953" y="2845"/>
                  </a:lnTo>
                  <a:lnTo>
                    <a:pt x="6675" y="2845"/>
                  </a:lnTo>
                  <a:lnTo>
                    <a:pt x="6675" y="2199"/>
                  </a:lnTo>
                  <a:lnTo>
                    <a:pt x="7685" y="2199"/>
                  </a:lnTo>
                  <a:lnTo>
                    <a:pt x="7685" y="2845"/>
                  </a:lnTo>
                  <a:lnTo>
                    <a:pt x="7407" y="2845"/>
                  </a:lnTo>
                  <a:close/>
                  <a:moveTo>
                    <a:pt x="8874" y="2845"/>
                  </a:moveTo>
                  <a:lnTo>
                    <a:pt x="8874" y="3025"/>
                  </a:lnTo>
                  <a:lnTo>
                    <a:pt x="8418" y="3025"/>
                  </a:lnTo>
                  <a:lnTo>
                    <a:pt x="8418" y="2845"/>
                  </a:lnTo>
                  <a:lnTo>
                    <a:pt x="8141" y="2845"/>
                  </a:lnTo>
                  <a:lnTo>
                    <a:pt x="8141" y="2199"/>
                  </a:lnTo>
                  <a:lnTo>
                    <a:pt x="9151" y="2199"/>
                  </a:lnTo>
                  <a:lnTo>
                    <a:pt x="9151" y="2845"/>
                  </a:lnTo>
                  <a:lnTo>
                    <a:pt x="8874" y="2845"/>
                  </a:lnTo>
                  <a:close/>
                  <a:moveTo>
                    <a:pt x="10339" y="2845"/>
                  </a:moveTo>
                  <a:lnTo>
                    <a:pt x="10339" y="3025"/>
                  </a:lnTo>
                  <a:lnTo>
                    <a:pt x="9883" y="3025"/>
                  </a:lnTo>
                  <a:lnTo>
                    <a:pt x="9883" y="2845"/>
                  </a:lnTo>
                  <a:lnTo>
                    <a:pt x="9606" y="2845"/>
                  </a:lnTo>
                  <a:lnTo>
                    <a:pt x="9606" y="2199"/>
                  </a:lnTo>
                  <a:lnTo>
                    <a:pt x="10617" y="2199"/>
                  </a:lnTo>
                  <a:lnTo>
                    <a:pt x="10617" y="2845"/>
                  </a:lnTo>
                  <a:lnTo>
                    <a:pt x="10339" y="2845"/>
                  </a:lnTo>
                  <a:close/>
                  <a:moveTo>
                    <a:pt x="11851" y="1123"/>
                  </a:moveTo>
                  <a:lnTo>
                    <a:pt x="11851" y="943"/>
                  </a:lnTo>
                  <a:lnTo>
                    <a:pt x="11395" y="943"/>
                  </a:lnTo>
                  <a:lnTo>
                    <a:pt x="11395" y="1123"/>
                  </a:lnTo>
                  <a:lnTo>
                    <a:pt x="11117" y="1123"/>
                  </a:lnTo>
                  <a:lnTo>
                    <a:pt x="11117" y="1769"/>
                  </a:lnTo>
                  <a:lnTo>
                    <a:pt x="12128" y="1769"/>
                  </a:lnTo>
                  <a:lnTo>
                    <a:pt x="12128" y="1123"/>
                  </a:lnTo>
                  <a:lnTo>
                    <a:pt x="11851" y="1123"/>
                  </a:lnTo>
                  <a:close/>
                  <a:moveTo>
                    <a:pt x="11851" y="2845"/>
                  </a:moveTo>
                  <a:lnTo>
                    <a:pt x="11851" y="3025"/>
                  </a:lnTo>
                  <a:lnTo>
                    <a:pt x="11395" y="3025"/>
                  </a:lnTo>
                  <a:lnTo>
                    <a:pt x="11395" y="2845"/>
                  </a:lnTo>
                  <a:lnTo>
                    <a:pt x="11117" y="2845"/>
                  </a:lnTo>
                  <a:lnTo>
                    <a:pt x="11117" y="2199"/>
                  </a:lnTo>
                  <a:lnTo>
                    <a:pt x="12128" y="2199"/>
                  </a:lnTo>
                  <a:lnTo>
                    <a:pt x="12128" y="2845"/>
                  </a:lnTo>
                  <a:lnTo>
                    <a:pt x="11851" y="2845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900" dirty="0">
                <a:solidFill>
                  <a:srgbClr val="000000"/>
                </a:solidFill>
                <a:ea typeface="微软雅黑" panose="020B0503020204020204" pitchFamily="34" charset="-122"/>
                <a:cs typeface="Arial" pitchFamily="34" charset="0"/>
              </a:endParaRPr>
            </a:p>
          </p:txBody>
        </p:sp>
        <p:sp>
          <p:nvSpPr>
            <p:cNvPr id="116" name="Freeform 13"/>
            <p:cNvSpPr>
              <a:spLocks noEditPoints="1"/>
            </p:cNvSpPr>
            <p:nvPr/>
          </p:nvSpPr>
          <p:spPr bwMode="auto">
            <a:xfrm>
              <a:off x="3298897" y="4389424"/>
              <a:ext cx="1257750" cy="297025"/>
            </a:xfrm>
            <a:custGeom>
              <a:avLst/>
              <a:gdLst/>
              <a:ahLst/>
              <a:cxnLst>
                <a:cxn ang="0">
                  <a:pos x="16278" y="39"/>
                </a:cxn>
                <a:cxn ang="0">
                  <a:pos x="16504" y="184"/>
                </a:cxn>
                <a:cxn ang="0">
                  <a:pos x="16649" y="411"/>
                </a:cxn>
                <a:cxn ang="0">
                  <a:pos x="16687" y="3376"/>
                </a:cxn>
                <a:cxn ang="0">
                  <a:pos x="16612" y="3641"/>
                </a:cxn>
                <a:cxn ang="0">
                  <a:pos x="16437" y="3844"/>
                </a:cxn>
                <a:cxn ang="0">
                  <a:pos x="16189" y="3955"/>
                </a:cxn>
                <a:cxn ang="0">
                  <a:pos x="499" y="3955"/>
                </a:cxn>
                <a:cxn ang="0">
                  <a:pos x="251" y="3844"/>
                </a:cxn>
                <a:cxn ang="0">
                  <a:pos x="75" y="3641"/>
                </a:cxn>
                <a:cxn ang="0">
                  <a:pos x="1" y="3376"/>
                </a:cxn>
                <a:cxn ang="0">
                  <a:pos x="38" y="411"/>
                </a:cxn>
                <a:cxn ang="0">
                  <a:pos x="184" y="184"/>
                </a:cxn>
                <a:cxn ang="0">
                  <a:pos x="410" y="39"/>
                </a:cxn>
                <a:cxn ang="0">
                  <a:pos x="13820" y="2430"/>
                </a:cxn>
                <a:cxn ang="0">
                  <a:pos x="13953" y="2510"/>
                </a:cxn>
                <a:cxn ang="0">
                  <a:pos x="13976" y="2666"/>
                </a:cxn>
                <a:cxn ang="0">
                  <a:pos x="13873" y="2780"/>
                </a:cxn>
                <a:cxn ang="0">
                  <a:pos x="13714" y="2773"/>
                </a:cxn>
                <a:cxn ang="0">
                  <a:pos x="13623" y="2648"/>
                </a:cxn>
                <a:cxn ang="0">
                  <a:pos x="13661" y="2496"/>
                </a:cxn>
                <a:cxn ang="0">
                  <a:pos x="13802" y="2429"/>
                </a:cxn>
                <a:cxn ang="0">
                  <a:pos x="14470" y="2482"/>
                </a:cxn>
                <a:cxn ang="0">
                  <a:pos x="14522" y="2631"/>
                </a:cxn>
                <a:cxn ang="0">
                  <a:pos x="14442" y="2763"/>
                </a:cxn>
                <a:cxn ang="0">
                  <a:pos x="14286" y="2786"/>
                </a:cxn>
                <a:cxn ang="0">
                  <a:pos x="14172" y="2683"/>
                </a:cxn>
                <a:cxn ang="0">
                  <a:pos x="14180" y="2525"/>
                </a:cxn>
                <a:cxn ang="0">
                  <a:pos x="14304" y="2433"/>
                </a:cxn>
                <a:cxn ang="0">
                  <a:pos x="14981" y="2460"/>
                </a:cxn>
                <a:cxn ang="0">
                  <a:pos x="15061" y="2593"/>
                </a:cxn>
                <a:cxn ang="0">
                  <a:pos x="15008" y="2741"/>
                </a:cxn>
                <a:cxn ang="0">
                  <a:pos x="14861" y="2794"/>
                </a:cxn>
                <a:cxn ang="0">
                  <a:pos x="14728" y="2714"/>
                </a:cxn>
                <a:cxn ang="0">
                  <a:pos x="14705" y="2558"/>
                </a:cxn>
                <a:cxn ang="0">
                  <a:pos x="14809" y="2444"/>
                </a:cxn>
                <a:cxn ang="0">
                  <a:pos x="15489" y="2444"/>
                </a:cxn>
                <a:cxn ang="0">
                  <a:pos x="15592" y="2558"/>
                </a:cxn>
                <a:cxn ang="0">
                  <a:pos x="15569" y="2714"/>
                </a:cxn>
                <a:cxn ang="0">
                  <a:pos x="15436" y="2794"/>
                </a:cxn>
                <a:cxn ang="0">
                  <a:pos x="15289" y="2741"/>
                </a:cxn>
                <a:cxn ang="0">
                  <a:pos x="15236" y="2593"/>
                </a:cxn>
                <a:cxn ang="0">
                  <a:pos x="15315" y="2460"/>
                </a:cxn>
                <a:cxn ang="0">
                  <a:pos x="15712" y="1546"/>
                </a:cxn>
                <a:cxn ang="0">
                  <a:pos x="1822" y="1769"/>
                </a:cxn>
                <a:cxn ang="0">
                  <a:pos x="3288" y="1769"/>
                </a:cxn>
                <a:cxn ang="0">
                  <a:pos x="4754" y="1769"/>
                </a:cxn>
                <a:cxn ang="0">
                  <a:pos x="6219" y="1769"/>
                </a:cxn>
                <a:cxn ang="0">
                  <a:pos x="7685" y="1769"/>
                </a:cxn>
                <a:cxn ang="0">
                  <a:pos x="9151" y="1769"/>
                </a:cxn>
                <a:cxn ang="0">
                  <a:pos x="10617" y="1769"/>
                </a:cxn>
                <a:cxn ang="0">
                  <a:pos x="1822" y="2199"/>
                </a:cxn>
                <a:cxn ang="0">
                  <a:pos x="3288" y="2199"/>
                </a:cxn>
                <a:cxn ang="0">
                  <a:pos x="4754" y="2199"/>
                </a:cxn>
                <a:cxn ang="0">
                  <a:pos x="6219" y="2199"/>
                </a:cxn>
                <a:cxn ang="0">
                  <a:pos x="7685" y="2199"/>
                </a:cxn>
                <a:cxn ang="0">
                  <a:pos x="9151" y="2199"/>
                </a:cxn>
                <a:cxn ang="0">
                  <a:pos x="10617" y="2199"/>
                </a:cxn>
                <a:cxn ang="0">
                  <a:pos x="12128" y="1769"/>
                </a:cxn>
                <a:cxn ang="0">
                  <a:pos x="12128" y="2199"/>
                </a:cxn>
              </a:cxnLst>
              <a:rect l="0" t="0" r="r" b="b"/>
              <a:pathLst>
                <a:path w="16688" h="3968">
                  <a:moveTo>
                    <a:pt x="624" y="0"/>
                  </a:moveTo>
                  <a:lnTo>
                    <a:pt x="16064" y="0"/>
                  </a:lnTo>
                  <a:lnTo>
                    <a:pt x="16097" y="1"/>
                  </a:lnTo>
                  <a:lnTo>
                    <a:pt x="16128" y="3"/>
                  </a:lnTo>
                  <a:lnTo>
                    <a:pt x="16159" y="7"/>
                  </a:lnTo>
                  <a:lnTo>
                    <a:pt x="16189" y="13"/>
                  </a:lnTo>
                  <a:lnTo>
                    <a:pt x="16220" y="20"/>
                  </a:lnTo>
                  <a:lnTo>
                    <a:pt x="16249" y="28"/>
                  </a:lnTo>
                  <a:lnTo>
                    <a:pt x="16278" y="39"/>
                  </a:lnTo>
                  <a:lnTo>
                    <a:pt x="16306" y="49"/>
                  </a:lnTo>
                  <a:lnTo>
                    <a:pt x="16334" y="62"/>
                  </a:lnTo>
                  <a:lnTo>
                    <a:pt x="16360" y="76"/>
                  </a:lnTo>
                  <a:lnTo>
                    <a:pt x="16387" y="91"/>
                  </a:lnTo>
                  <a:lnTo>
                    <a:pt x="16413" y="108"/>
                  </a:lnTo>
                  <a:lnTo>
                    <a:pt x="16437" y="124"/>
                  </a:lnTo>
                  <a:lnTo>
                    <a:pt x="16461" y="143"/>
                  </a:lnTo>
                  <a:lnTo>
                    <a:pt x="16484" y="163"/>
                  </a:lnTo>
                  <a:lnTo>
                    <a:pt x="16504" y="184"/>
                  </a:lnTo>
                  <a:lnTo>
                    <a:pt x="16525" y="205"/>
                  </a:lnTo>
                  <a:lnTo>
                    <a:pt x="16545" y="228"/>
                  </a:lnTo>
                  <a:lnTo>
                    <a:pt x="16564" y="252"/>
                  </a:lnTo>
                  <a:lnTo>
                    <a:pt x="16581" y="276"/>
                  </a:lnTo>
                  <a:lnTo>
                    <a:pt x="16597" y="302"/>
                  </a:lnTo>
                  <a:lnTo>
                    <a:pt x="16612" y="328"/>
                  </a:lnTo>
                  <a:lnTo>
                    <a:pt x="16626" y="354"/>
                  </a:lnTo>
                  <a:lnTo>
                    <a:pt x="16639" y="382"/>
                  </a:lnTo>
                  <a:lnTo>
                    <a:pt x="16649" y="411"/>
                  </a:lnTo>
                  <a:lnTo>
                    <a:pt x="16660" y="440"/>
                  </a:lnTo>
                  <a:lnTo>
                    <a:pt x="16668" y="469"/>
                  </a:lnTo>
                  <a:lnTo>
                    <a:pt x="16675" y="499"/>
                  </a:lnTo>
                  <a:lnTo>
                    <a:pt x="16681" y="530"/>
                  </a:lnTo>
                  <a:lnTo>
                    <a:pt x="16685" y="561"/>
                  </a:lnTo>
                  <a:lnTo>
                    <a:pt x="16687" y="592"/>
                  </a:lnTo>
                  <a:lnTo>
                    <a:pt x="16688" y="625"/>
                  </a:lnTo>
                  <a:lnTo>
                    <a:pt x="16688" y="3343"/>
                  </a:lnTo>
                  <a:lnTo>
                    <a:pt x="16687" y="3376"/>
                  </a:lnTo>
                  <a:lnTo>
                    <a:pt x="16685" y="3407"/>
                  </a:lnTo>
                  <a:lnTo>
                    <a:pt x="16681" y="3438"/>
                  </a:lnTo>
                  <a:lnTo>
                    <a:pt x="16675" y="3469"/>
                  </a:lnTo>
                  <a:lnTo>
                    <a:pt x="16668" y="3499"/>
                  </a:lnTo>
                  <a:lnTo>
                    <a:pt x="16660" y="3529"/>
                  </a:lnTo>
                  <a:lnTo>
                    <a:pt x="16649" y="3557"/>
                  </a:lnTo>
                  <a:lnTo>
                    <a:pt x="16639" y="3586"/>
                  </a:lnTo>
                  <a:lnTo>
                    <a:pt x="16626" y="3614"/>
                  </a:lnTo>
                  <a:lnTo>
                    <a:pt x="16612" y="3641"/>
                  </a:lnTo>
                  <a:lnTo>
                    <a:pt x="16597" y="3667"/>
                  </a:lnTo>
                  <a:lnTo>
                    <a:pt x="16581" y="3692"/>
                  </a:lnTo>
                  <a:lnTo>
                    <a:pt x="16564" y="3716"/>
                  </a:lnTo>
                  <a:lnTo>
                    <a:pt x="16545" y="3740"/>
                  </a:lnTo>
                  <a:lnTo>
                    <a:pt x="16525" y="3763"/>
                  </a:lnTo>
                  <a:lnTo>
                    <a:pt x="16504" y="3784"/>
                  </a:lnTo>
                  <a:lnTo>
                    <a:pt x="16484" y="3805"/>
                  </a:lnTo>
                  <a:lnTo>
                    <a:pt x="16461" y="3825"/>
                  </a:lnTo>
                  <a:lnTo>
                    <a:pt x="16437" y="3844"/>
                  </a:lnTo>
                  <a:lnTo>
                    <a:pt x="16413" y="3861"/>
                  </a:lnTo>
                  <a:lnTo>
                    <a:pt x="16387" y="3877"/>
                  </a:lnTo>
                  <a:lnTo>
                    <a:pt x="16360" y="3893"/>
                  </a:lnTo>
                  <a:lnTo>
                    <a:pt x="16334" y="3906"/>
                  </a:lnTo>
                  <a:lnTo>
                    <a:pt x="16306" y="3919"/>
                  </a:lnTo>
                  <a:lnTo>
                    <a:pt x="16278" y="3930"/>
                  </a:lnTo>
                  <a:lnTo>
                    <a:pt x="16249" y="3940"/>
                  </a:lnTo>
                  <a:lnTo>
                    <a:pt x="16220" y="3948"/>
                  </a:lnTo>
                  <a:lnTo>
                    <a:pt x="16189" y="3955"/>
                  </a:lnTo>
                  <a:lnTo>
                    <a:pt x="16159" y="3961"/>
                  </a:lnTo>
                  <a:lnTo>
                    <a:pt x="16128" y="3965"/>
                  </a:lnTo>
                  <a:lnTo>
                    <a:pt x="16097" y="3967"/>
                  </a:lnTo>
                  <a:lnTo>
                    <a:pt x="16064" y="3968"/>
                  </a:lnTo>
                  <a:lnTo>
                    <a:pt x="624" y="3968"/>
                  </a:lnTo>
                  <a:lnTo>
                    <a:pt x="591" y="3967"/>
                  </a:lnTo>
                  <a:lnTo>
                    <a:pt x="560" y="3965"/>
                  </a:lnTo>
                  <a:lnTo>
                    <a:pt x="529" y="3961"/>
                  </a:lnTo>
                  <a:lnTo>
                    <a:pt x="499" y="3955"/>
                  </a:lnTo>
                  <a:lnTo>
                    <a:pt x="468" y="3948"/>
                  </a:lnTo>
                  <a:lnTo>
                    <a:pt x="438" y="3940"/>
                  </a:lnTo>
                  <a:lnTo>
                    <a:pt x="410" y="3930"/>
                  </a:lnTo>
                  <a:lnTo>
                    <a:pt x="382" y="3919"/>
                  </a:lnTo>
                  <a:lnTo>
                    <a:pt x="354" y="3906"/>
                  </a:lnTo>
                  <a:lnTo>
                    <a:pt x="326" y="3893"/>
                  </a:lnTo>
                  <a:lnTo>
                    <a:pt x="300" y="3877"/>
                  </a:lnTo>
                  <a:lnTo>
                    <a:pt x="275" y="3861"/>
                  </a:lnTo>
                  <a:lnTo>
                    <a:pt x="251" y="3844"/>
                  </a:lnTo>
                  <a:lnTo>
                    <a:pt x="227" y="3825"/>
                  </a:lnTo>
                  <a:lnTo>
                    <a:pt x="204" y="3805"/>
                  </a:lnTo>
                  <a:lnTo>
                    <a:pt x="184" y="3784"/>
                  </a:lnTo>
                  <a:lnTo>
                    <a:pt x="163" y="3763"/>
                  </a:lnTo>
                  <a:lnTo>
                    <a:pt x="143" y="3740"/>
                  </a:lnTo>
                  <a:lnTo>
                    <a:pt x="124" y="3716"/>
                  </a:lnTo>
                  <a:lnTo>
                    <a:pt x="106" y="3692"/>
                  </a:lnTo>
                  <a:lnTo>
                    <a:pt x="91" y="3667"/>
                  </a:lnTo>
                  <a:lnTo>
                    <a:pt x="75" y="3641"/>
                  </a:lnTo>
                  <a:lnTo>
                    <a:pt x="62" y="3614"/>
                  </a:lnTo>
                  <a:lnTo>
                    <a:pt x="49" y="3586"/>
                  </a:lnTo>
                  <a:lnTo>
                    <a:pt x="38" y="3557"/>
                  </a:lnTo>
                  <a:lnTo>
                    <a:pt x="28" y="3529"/>
                  </a:lnTo>
                  <a:lnTo>
                    <a:pt x="20" y="3499"/>
                  </a:lnTo>
                  <a:lnTo>
                    <a:pt x="13" y="3469"/>
                  </a:lnTo>
                  <a:lnTo>
                    <a:pt x="7" y="3438"/>
                  </a:lnTo>
                  <a:lnTo>
                    <a:pt x="3" y="3407"/>
                  </a:lnTo>
                  <a:lnTo>
                    <a:pt x="1" y="3376"/>
                  </a:lnTo>
                  <a:lnTo>
                    <a:pt x="0" y="3343"/>
                  </a:lnTo>
                  <a:lnTo>
                    <a:pt x="0" y="625"/>
                  </a:lnTo>
                  <a:lnTo>
                    <a:pt x="1" y="592"/>
                  </a:lnTo>
                  <a:lnTo>
                    <a:pt x="3" y="561"/>
                  </a:lnTo>
                  <a:lnTo>
                    <a:pt x="7" y="530"/>
                  </a:lnTo>
                  <a:lnTo>
                    <a:pt x="13" y="499"/>
                  </a:lnTo>
                  <a:lnTo>
                    <a:pt x="20" y="469"/>
                  </a:lnTo>
                  <a:lnTo>
                    <a:pt x="28" y="440"/>
                  </a:lnTo>
                  <a:lnTo>
                    <a:pt x="38" y="411"/>
                  </a:lnTo>
                  <a:lnTo>
                    <a:pt x="49" y="382"/>
                  </a:lnTo>
                  <a:lnTo>
                    <a:pt x="62" y="354"/>
                  </a:lnTo>
                  <a:lnTo>
                    <a:pt x="75" y="328"/>
                  </a:lnTo>
                  <a:lnTo>
                    <a:pt x="91" y="302"/>
                  </a:lnTo>
                  <a:lnTo>
                    <a:pt x="106" y="276"/>
                  </a:lnTo>
                  <a:lnTo>
                    <a:pt x="124" y="252"/>
                  </a:lnTo>
                  <a:lnTo>
                    <a:pt x="143" y="228"/>
                  </a:lnTo>
                  <a:lnTo>
                    <a:pt x="163" y="205"/>
                  </a:lnTo>
                  <a:lnTo>
                    <a:pt x="184" y="184"/>
                  </a:lnTo>
                  <a:lnTo>
                    <a:pt x="204" y="163"/>
                  </a:lnTo>
                  <a:lnTo>
                    <a:pt x="227" y="143"/>
                  </a:lnTo>
                  <a:lnTo>
                    <a:pt x="251" y="124"/>
                  </a:lnTo>
                  <a:lnTo>
                    <a:pt x="275" y="108"/>
                  </a:lnTo>
                  <a:lnTo>
                    <a:pt x="300" y="91"/>
                  </a:lnTo>
                  <a:lnTo>
                    <a:pt x="326" y="76"/>
                  </a:lnTo>
                  <a:lnTo>
                    <a:pt x="354" y="62"/>
                  </a:lnTo>
                  <a:lnTo>
                    <a:pt x="382" y="49"/>
                  </a:lnTo>
                  <a:lnTo>
                    <a:pt x="410" y="39"/>
                  </a:lnTo>
                  <a:lnTo>
                    <a:pt x="438" y="28"/>
                  </a:lnTo>
                  <a:lnTo>
                    <a:pt x="468" y="20"/>
                  </a:lnTo>
                  <a:lnTo>
                    <a:pt x="499" y="13"/>
                  </a:lnTo>
                  <a:lnTo>
                    <a:pt x="529" y="7"/>
                  </a:lnTo>
                  <a:lnTo>
                    <a:pt x="560" y="3"/>
                  </a:lnTo>
                  <a:lnTo>
                    <a:pt x="591" y="1"/>
                  </a:lnTo>
                  <a:lnTo>
                    <a:pt x="624" y="0"/>
                  </a:lnTo>
                  <a:close/>
                  <a:moveTo>
                    <a:pt x="13802" y="2429"/>
                  </a:moveTo>
                  <a:lnTo>
                    <a:pt x="13820" y="2430"/>
                  </a:lnTo>
                  <a:lnTo>
                    <a:pt x="13839" y="2433"/>
                  </a:lnTo>
                  <a:lnTo>
                    <a:pt x="13856" y="2437"/>
                  </a:lnTo>
                  <a:lnTo>
                    <a:pt x="13873" y="2444"/>
                  </a:lnTo>
                  <a:lnTo>
                    <a:pt x="13889" y="2451"/>
                  </a:lnTo>
                  <a:lnTo>
                    <a:pt x="13903" y="2460"/>
                  </a:lnTo>
                  <a:lnTo>
                    <a:pt x="13918" y="2471"/>
                  </a:lnTo>
                  <a:lnTo>
                    <a:pt x="13930" y="2482"/>
                  </a:lnTo>
                  <a:lnTo>
                    <a:pt x="13942" y="2496"/>
                  </a:lnTo>
                  <a:lnTo>
                    <a:pt x="13953" y="2510"/>
                  </a:lnTo>
                  <a:lnTo>
                    <a:pt x="13962" y="2525"/>
                  </a:lnTo>
                  <a:lnTo>
                    <a:pt x="13970" y="2541"/>
                  </a:lnTo>
                  <a:lnTo>
                    <a:pt x="13976" y="2558"/>
                  </a:lnTo>
                  <a:lnTo>
                    <a:pt x="13980" y="2575"/>
                  </a:lnTo>
                  <a:lnTo>
                    <a:pt x="13984" y="2593"/>
                  </a:lnTo>
                  <a:lnTo>
                    <a:pt x="13985" y="2612"/>
                  </a:lnTo>
                  <a:lnTo>
                    <a:pt x="13984" y="2631"/>
                  </a:lnTo>
                  <a:lnTo>
                    <a:pt x="13980" y="2648"/>
                  </a:lnTo>
                  <a:lnTo>
                    <a:pt x="13976" y="2666"/>
                  </a:lnTo>
                  <a:lnTo>
                    <a:pt x="13970" y="2683"/>
                  </a:lnTo>
                  <a:lnTo>
                    <a:pt x="13962" y="2699"/>
                  </a:lnTo>
                  <a:lnTo>
                    <a:pt x="13953" y="2714"/>
                  </a:lnTo>
                  <a:lnTo>
                    <a:pt x="13942" y="2728"/>
                  </a:lnTo>
                  <a:lnTo>
                    <a:pt x="13930" y="2741"/>
                  </a:lnTo>
                  <a:lnTo>
                    <a:pt x="13918" y="2753"/>
                  </a:lnTo>
                  <a:lnTo>
                    <a:pt x="13903" y="2763"/>
                  </a:lnTo>
                  <a:lnTo>
                    <a:pt x="13889" y="2773"/>
                  </a:lnTo>
                  <a:lnTo>
                    <a:pt x="13873" y="2780"/>
                  </a:lnTo>
                  <a:lnTo>
                    <a:pt x="13856" y="2786"/>
                  </a:lnTo>
                  <a:lnTo>
                    <a:pt x="13839" y="2791"/>
                  </a:lnTo>
                  <a:lnTo>
                    <a:pt x="13820" y="2794"/>
                  </a:lnTo>
                  <a:lnTo>
                    <a:pt x="13802" y="2795"/>
                  </a:lnTo>
                  <a:lnTo>
                    <a:pt x="13783" y="2794"/>
                  </a:lnTo>
                  <a:lnTo>
                    <a:pt x="13764" y="2791"/>
                  </a:lnTo>
                  <a:lnTo>
                    <a:pt x="13748" y="2786"/>
                  </a:lnTo>
                  <a:lnTo>
                    <a:pt x="13731" y="2780"/>
                  </a:lnTo>
                  <a:lnTo>
                    <a:pt x="13714" y="2773"/>
                  </a:lnTo>
                  <a:lnTo>
                    <a:pt x="13700" y="2763"/>
                  </a:lnTo>
                  <a:lnTo>
                    <a:pt x="13685" y="2753"/>
                  </a:lnTo>
                  <a:lnTo>
                    <a:pt x="13673" y="2741"/>
                  </a:lnTo>
                  <a:lnTo>
                    <a:pt x="13661" y="2728"/>
                  </a:lnTo>
                  <a:lnTo>
                    <a:pt x="13651" y="2714"/>
                  </a:lnTo>
                  <a:lnTo>
                    <a:pt x="13641" y="2699"/>
                  </a:lnTo>
                  <a:lnTo>
                    <a:pt x="13634" y="2683"/>
                  </a:lnTo>
                  <a:lnTo>
                    <a:pt x="13628" y="2666"/>
                  </a:lnTo>
                  <a:lnTo>
                    <a:pt x="13623" y="2648"/>
                  </a:lnTo>
                  <a:lnTo>
                    <a:pt x="13621" y="2631"/>
                  </a:lnTo>
                  <a:lnTo>
                    <a:pt x="13619" y="2612"/>
                  </a:lnTo>
                  <a:lnTo>
                    <a:pt x="13621" y="2593"/>
                  </a:lnTo>
                  <a:lnTo>
                    <a:pt x="13623" y="2575"/>
                  </a:lnTo>
                  <a:lnTo>
                    <a:pt x="13628" y="2558"/>
                  </a:lnTo>
                  <a:lnTo>
                    <a:pt x="13634" y="2541"/>
                  </a:lnTo>
                  <a:lnTo>
                    <a:pt x="13641" y="2525"/>
                  </a:lnTo>
                  <a:lnTo>
                    <a:pt x="13651" y="2510"/>
                  </a:lnTo>
                  <a:lnTo>
                    <a:pt x="13661" y="2496"/>
                  </a:lnTo>
                  <a:lnTo>
                    <a:pt x="13673" y="2482"/>
                  </a:lnTo>
                  <a:lnTo>
                    <a:pt x="13685" y="2471"/>
                  </a:lnTo>
                  <a:lnTo>
                    <a:pt x="13700" y="2460"/>
                  </a:lnTo>
                  <a:lnTo>
                    <a:pt x="13714" y="2451"/>
                  </a:lnTo>
                  <a:lnTo>
                    <a:pt x="13731" y="2444"/>
                  </a:lnTo>
                  <a:lnTo>
                    <a:pt x="13748" y="2437"/>
                  </a:lnTo>
                  <a:lnTo>
                    <a:pt x="13764" y="2433"/>
                  </a:lnTo>
                  <a:lnTo>
                    <a:pt x="13783" y="2430"/>
                  </a:lnTo>
                  <a:lnTo>
                    <a:pt x="13802" y="2429"/>
                  </a:lnTo>
                  <a:close/>
                  <a:moveTo>
                    <a:pt x="14340" y="2429"/>
                  </a:moveTo>
                  <a:lnTo>
                    <a:pt x="14359" y="2430"/>
                  </a:lnTo>
                  <a:lnTo>
                    <a:pt x="14377" y="2433"/>
                  </a:lnTo>
                  <a:lnTo>
                    <a:pt x="14394" y="2437"/>
                  </a:lnTo>
                  <a:lnTo>
                    <a:pt x="14411" y="2444"/>
                  </a:lnTo>
                  <a:lnTo>
                    <a:pt x="14427" y="2451"/>
                  </a:lnTo>
                  <a:lnTo>
                    <a:pt x="14442" y="2460"/>
                  </a:lnTo>
                  <a:lnTo>
                    <a:pt x="14456" y="2471"/>
                  </a:lnTo>
                  <a:lnTo>
                    <a:pt x="14470" y="2482"/>
                  </a:lnTo>
                  <a:lnTo>
                    <a:pt x="14481" y="2496"/>
                  </a:lnTo>
                  <a:lnTo>
                    <a:pt x="14491" y="2510"/>
                  </a:lnTo>
                  <a:lnTo>
                    <a:pt x="14501" y="2525"/>
                  </a:lnTo>
                  <a:lnTo>
                    <a:pt x="14508" y="2541"/>
                  </a:lnTo>
                  <a:lnTo>
                    <a:pt x="14514" y="2558"/>
                  </a:lnTo>
                  <a:lnTo>
                    <a:pt x="14519" y="2575"/>
                  </a:lnTo>
                  <a:lnTo>
                    <a:pt x="14522" y="2593"/>
                  </a:lnTo>
                  <a:lnTo>
                    <a:pt x="14523" y="2612"/>
                  </a:lnTo>
                  <a:lnTo>
                    <a:pt x="14522" y="2631"/>
                  </a:lnTo>
                  <a:lnTo>
                    <a:pt x="14519" y="2648"/>
                  </a:lnTo>
                  <a:lnTo>
                    <a:pt x="14514" y="2666"/>
                  </a:lnTo>
                  <a:lnTo>
                    <a:pt x="14508" y="2683"/>
                  </a:lnTo>
                  <a:lnTo>
                    <a:pt x="14501" y="2699"/>
                  </a:lnTo>
                  <a:lnTo>
                    <a:pt x="14491" y="2714"/>
                  </a:lnTo>
                  <a:lnTo>
                    <a:pt x="14481" y="2728"/>
                  </a:lnTo>
                  <a:lnTo>
                    <a:pt x="14470" y="2741"/>
                  </a:lnTo>
                  <a:lnTo>
                    <a:pt x="14456" y="2753"/>
                  </a:lnTo>
                  <a:lnTo>
                    <a:pt x="14442" y="2763"/>
                  </a:lnTo>
                  <a:lnTo>
                    <a:pt x="14427" y="2773"/>
                  </a:lnTo>
                  <a:lnTo>
                    <a:pt x="14411" y="2780"/>
                  </a:lnTo>
                  <a:lnTo>
                    <a:pt x="14394" y="2786"/>
                  </a:lnTo>
                  <a:lnTo>
                    <a:pt x="14377" y="2791"/>
                  </a:lnTo>
                  <a:lnTo>
                    <a:pt x="14359" y="2794"/>
                  </a:lnTo>
                  <a:lnTo>
                    <a:pt x="14340" y="2795"/>
                  </a:lnTo>
                  <a:lnTo>
                    <a:pt x="14321" y="2794"/>
                  </a:lnTo>
                  <a:lnTo>
                    <a:pt x="14304" y="2791"/>
                  </a:lnTo>
                  <a:lnTo>
                    <a:pt x="14286" y="2786"/>
                  </a:lnTo>
                  <a:lnTo>
                    <a:pt x="14269" y="2780"/>
                  </a:lnTo>
                  <a:lnTo>
                    <a:pt x="14254" y="2773"/>
                  </a:lnTo>
                  <a:lnTo>
                    <a:pt x="14238" y="2763"/>
                  </a:lnTo>
                  <a:lnTo>
                    <a:pt x="14224" y="2753"/>
                  </a:lnTo>
                  <a:lnTo>
                    <a:pt x="14212" y="2741"/>
                  </a:lnTo>
                  <a:lnTo>
                    <a:pt x="14199" y="2728"/>
                  </a:lnTo>
                  <a:lnTo>
                    <a:pt x="14189" y="2714"/>
                  </a:lnTo>
                  <a:lnTo>
                    <a:pt x="14180" y="2699"/>
                  </a:lnTo>
                  <a:lnTo>
                    <a:pt x="14172" y="2683"/>
                  </a:lnTo>
                  <a:lnTo>
                    <a:pt x="14166" y="2666"/>
                  </a:lnTo>
                  <a:lnTo>
                    <a:pt x="14162" y="2648"/>
                  </a:lnTo>
                  <a:lnTo>
                    <a:pt x="14159" y="2631"/>
                  </a:lnTo>
                  <a:lnTo>
                    <a:pt x="14158" y="2612"/>
                  </a:lnTo>
                  <a:lnTo>
                    <a:pt x="14159" y="2593"/>
                  </a:lnTo>
                  <a:lnTo>
                    <a:pt x="14162" y="2575"/>
                  </a:lnTo>
                  <a:lnTo>
                    <a:pt x="14166" y="2558"/>
                  </a:lnTo>
                  <a:lnTo>
                    <a:pt x="14172" y="2541"/>
                  </a:lnTo>
                  <a:lnTo>
                    <a:pt x="14180" y="2525"/>
                  </a:lnTo>
                  <a:lnTo>
                    <a:pt x="14189" y="2510"/>
                  </a:lnTo>
                  <a:lnTo>
                    <a:pt x="14199" y="2496"/>
                  </a:lnTo>
                  <a:lnTo>
                    <a:pt x="14212" y="2482"/>
                  </a:lnTo>
                  <a:lnTo>
                    <a:pt x="14224" y="2471"/>
                  </a:lnTo>
                  <a:lnTo>
                    <a:pt x="14238" y="2460"/>
                  </a:lnTo>
                  <a:lnTo>
                    <a:pt x="14254" y="2451"/>
                  </a:lnTo>
                  <a:lnTo>
                    <a:pt x="14269" y="2444"/>
                  </a:lnTo>
                  <a:lnTo>
                    <a:pt x="14286" y="2437"/>
                  </a:lnTo>
                  <a:lnTo>
                    <a:pt x="14304" y="2433"/>
                  </a:lnTo>
                  <a:lnTo>
                    <a:pt x="14321" y="2430"/>
                  </a:lnTo>
                  <a:lnTo>
                    <a:pt x="14340" y="2429"/>
                  </a:lnTo>
                  <a:close/>
                  <a:moveTo>
                    <a:pt x="14879" y="2429"/>
                  </a:moveTo>
                  <a:lnTo>
                    <a:pt x="14897" y="2430"/>
                  </a:lnTo>
                  <a:lnTo>
                    <a:pt x="14916" y="2433"/>
                  </a:lnTo>
                  <a:lnTo>
                    <a:pt x="14933" y="2437"/>
                  </a:lnTo>
                  <a:lnTo>
                    <a:pt x="14950" y="2444"/>
                  </a:lnTo>
                  <a:lnTo>
                    <a:pt x="14966" y="2451"/>
                  </a:lnTo>
                  <a:lnTo>
                    <a:pt x="14981" y="2460"/>
                  </a:lnTo>
                  <a:lnTo>
                    <a:pt x="14995" y="2471"/>
                  </a:lnTo>
                  <a:lnTo>
                    <a:pt x="15008" y="2482"/>
                  </a:lnTo>
                  <a:lnTo>
                    <a:pt x="15019" y="2496"/>
                  </a:lnTo>
                  <a:lnTo>
                    <a:pt x="15031" y="2510"/>
                  </a:lnTo>
                  <a:lnTo>
                    <a:pt x="15039" y="2525"/>
                  </a:lnTo>
                  <a:lnTo>
                    <a:pt x="15047" y="2541"/>
                  </a:lnTo>
                  <a:lnTo>
                    <a:pt x="15054" y="2558"/>
                  </a:lnTo>
                  <a:lnTo>
                    <a:pt x="15058" y="2575"/>
                  </a:lnTo>
                  <a:lnTo>
                    <a:pt x="15061" y="2593"/>
                  </a:lnTo>
                  <a:lnTo>
                    <a:pt x="15062" y="2612"/>
                  </a:lnTo>
                  <a:lnTo>
                    <a:pt x="15061" y="2631"/>
                  </a:lnTo>
                  <a:lnTo>
                    <a:pt x="15058" y="2648"/>
                  </a:lnTo>
                  <a:lnTo>
                    <a:pt x="15054" y="2666"/>
                  </a:lnTo>
                  <a:lnTo>
                    <a:pt x="15047" y="2683"/>
                  </a:lnTo>
                  <a:lnTo>
                    <a:pt x="15039" y="2699"/>
                  </a:lnTo>
                  <a:lnTo>
                    <a:pt x="15031" y="2714"/>
                  </a:lnTo>
                  <a:lnTo>
                    <a:pt x="15019" y="2728"/>
                  </a:lnTo>
                  <a:lnTo>
                    <a:pt x="15008" y="2741"/>
                  </a:lnTo>
                  <a:lnTo>
                    <a:pt x="14995" y="2753"/>
                  </a:lnTo>
                  <a:lnTo>
                    <a:pt x="14981" y="2763"/>
                  </a:lnTo>
                  <a:lnTo>
                    <a:pt x="14966" y="2773"/>
                  </a:lnTo>
                  <a:lnTo>
                    <a:pt x="14950" y="2780"/>
                  </a:lnTo>
                  <a:lnTo>
                    <a:pt x="14933" y="2786"/>
                  </a:lnTo>
                  <a:lnTo>
                    <a:pt x="14916" y="2791"/>
                  </a:lnTo>
                  <a:lnTo>
                    <a:pt x="14897" y="2794"/>
                  </a:lnTo>
                  <a:lnTo>
                    <a:pt x="14879" y="2795"/>
                  </a:lnTo>
                  <a:lnTo>
                    <a:pt x="14861" y="2794"/>
                  </a:lnTo>
                  <a:lnTo>
                    <a:pt x="14842" y="2791"/>
                  </a:lnTo>
                  <a:lnTo>
                    <a:pt x="14825" y="2786"/>
                  </a:lnTo>
                  <a:lnTo>
                    <a:pt x="14809" y="2780"/>
                  </a:lnTo>
                  <a:lnTo>
                    <a:pt x="14792" y="2773"/>
                  </a:lnTo>
                  <a:lnTo>
                    <a:pt x="14777" y="2763"/>
                  </a:lnTo>
                  <a:lnTo>
                    <a:pt x="14763" y="2753"/>
                  </a:lnTo>
                  <a:lnTo>
                    <a:pt x="14750" y="2741"/>
                  </a:lnTo>
                  <a:lnTo>
                    <a:pt x="14739" y="2728"/>
                  </a:lnTo>
                  <a:lnTo>
                    <a:pt x="14728" y="2714"/>
                  </a:lnTo>
                  <a:lnTo>
                    <a:pt x="14719" y="2699"/>
                  </a:lnTo>
                  <a:lnTo>
                    <a:pt x="14710" y="2683"/>
                  </a:lnTo>
                  <a:lnTo>
                    <a:pt x="14705" y="2666"/>
                  </a:lnTo>
                  <a:lnTo>
                    <a:pt x="14700" y="2648"/>
                  </a:lnTo>
                  <a:lnTo>
                    <a:pt x="14698" y="2631"/>
                  </a:lnTo>
                  <a:lnTo>
                    <a:pt x="14697" y="2612"/>
                  </a:lnTo>
                  <a:lnTo>
                    <a:pt x="14698" y="2593"/>
                  </a:lnTo>
                  <a:lnTo>
                    <a:pt x="14700" y="2575"/>
                  </a:lnTo>
                  <a:lnTo>
                    <a:pt x="14705" y="2558"/>
                  </a:lnTo>
                  <a:lnTo>
                    <a:pt x="14710" y="2541"/>
                  </a:lnTo>
                  <a:lnTo>
                    <a:pt x="14719" y="2525"/>
                  </a:lnTo>
                  <a:lnTo>
                    <a:pt x="14728" y="2510"/>
                  </a:lnTo>
                  <a:lnTo>
                    <a:pt x="14739" y="2496"/>
                  </a:lnTo>
                  <a:lnTo>
                    <a:pt x="14750" y="2482"/>
                  </a:lnTo>
                  <a:lnTo>
                    <a:pt x="14763" y="2471"/>
                  </a:lnTo>
                  <a:lnTo>
                    <a:pt x="14777" y="2460"/>
                  </a:lnTo>
                  <a:lnTo>
                    <a:pt x="14792" y="2451"/>
                  </a:lnTo>
                  <a:lnTo>
                    <a:pt x="14809" y="2444"/>
                  </a:lnTo>
                  <a:lnTo>
                    <a:pt x="14825" y="2437"/>
                  </a:lnTo>
                  <a:lnTo>
                    <a:pt x="14842" y="2433"/>
                  </a:lnTo>
                  <a:lnTo>
                    <a:pt x="14861" y="2430"/>
                  </a:lnTo>
                  <a:lnTo>
                    <a:pt x="14879" y="2429"/>
                  </a:lnTo>
                  <a:close/>
                  <a:moveTo>
                    <a:pt x="15418" y="2429"/>
                  </a:moveTo>
                  <a:lnTo>
                    <a:pt x="15436" y="2430"/>
                  </a:lnTo>
                  <a:lnTo>
                    <a:pt x="15454" y="2433"/>
                  </a:lnTo>
                  <a:lnTo>
                    <a:pt x="15472" y="2437"/>
                  </a:lnTo>
                  <a:lnTo>
                    <a:pt x="15489" y="2444"/>
                  </a:lnTo>
                  <a:lnTo>
                    <a:pt x="15504" y="2451"/>
                  </a:lnTo>
                  <a:lnTo>
                    <a:pt x="15520" y="2460"/>
                  </a:lnTo>
                  <a:lnTo>
                    <a:pt x="15533" y="2471"/>
                  </a:lnTo>
                  <a:lnTo>
                    <a:pt x="15547" y="2482"/>
                  </a:lnTo>
                  <a:lnTo>
                    <a:pt x="15558" y="2496"/>
                  </a:lnTo>
                  <a:lnTo>
                    <a:pt x="15569" y="2510"/>
                  </a:lnTo>
                  <a:lnTo>
                    <a:pt x="15578" y="2525"/>
                  </a:lnTo>
                  <a:lnTo>
                    <a:pt x="15586" y="2541"/>
                  </a:lnTo>
                  <a:lnTo>
                    <a:pt x="15592" y="2558"/>
                  </a:lnTo>
                  <a:lnTo>
                    <a:pt x="15596" y="2575"/>
                  </a:lnTo>
                  <a:lnTo>
                    <a:pt x="15599" y="2593"/>
                  </a:lnTo>
                  <a:lnTo>
                    <a:pt x="15600" y="2612"/>
                  </a:lnTo>
                  <a:lnTo>
                    <a:pt x="15599" y="2631"/>
                  </a:lnTo>
                  <a:lnTo>
                    <a:pt x="15596" y="2648"/>
                  </a:lnTo>
                  <a:lnTo>
                    <a:pt x="15592" y="2666"/>
                  </a:lnTo>
                  <a:lnTo>
                    <a:pt x="15586" y="2683"/>
                  </a:lnTo>
                  <a:lnTo>
                    <a:pt x="15578" y="2699"/>
                  </a:lnTo>
                  <a:lnTo>
                    <a:pt x="15569" y="2714"/>
                  </a:lnTo>
                  <a:lnTo>
                    <a:pt x="15558" y="2728"/>
                  </a:lnTo>
                  <a:lnTo>
                    <a:pt x="15547" y="2741"/>
                  </a:lnTo>
                  <a:lnTo>
                    <a:pt x="15533" y="2753"/>
                  </a:lnTo>
                  <a:lnTo>
                    <a:pt x="15520" y="2763"/>
                  </a:lnTo>
                  <a:lnTo>
                    <a:pt x="15504" y="2773"/>
                  </a:lnTo>
                  <a:lnTo>
                    <a:pt x="15489" y="2780"/>
                  </a:lnTo>
                  <a:lnTo>
                    <a:pt x="15472" y="2786"/>
                  </a:lnTo>
                  <a:lnTo>
                    <a:pt x="15454" y="2791"/>
                  </a:lnTo>
                  <a:lnTo>
                    <a:pt x="15436" y="2794"/>
                  </a:lnTo>
                  <a:lnTo>
                    <a:pt x="15418" y="2795"/>
                  </a:lnTo>
                  <a:lnTo>
                    <a:pt x="15399" y="2794"/>
                  </a:lnTo>
                  <a:lnTo>
                    <a:pt x="15381" y="2791"/>
                  </a:lnTo>
                  <a:lnTo>
                    <a:pt x="15363" y="2786"/>
                  </a:lnTo>
                  <a:lnTo>
                    <a:pt x="15347" y="2780"/>
                  </a:lnTo>
                  <a:lnTo>
                    <a:pt x="15331" y="2773"/>
                  </a:lnTo>
                  <a:lnTo>
                    <a:pt x="15315" y="2763"/>
                  </a:lnTo>
                  <a:lnTo>
                    <a:pt x="15302" y="2753"/>
                  </a:lnTo>
                  <a:lnTo>
                    <a:pt x="15289" y="2741"/>
                  </a:lnTo>
                  <a:lnTo>
                    <a:pt x="15277" y="2728"/>
                  </a:lnTo>
                  <a:lnTo>
                    <a:pt x="15266" y="2714"/>
                  </a:lnTo>
                  <a:lnTo>
                    <a:pt x="15257" y="2699"/>
                  </a:lnTo>
                  <a:lnTo>
                    <a:pt x="15250" y="2683"/>
                  </a:lnTo>
                  <a:lnTo>
                    <a:pt x="15243" y="2666"/>
                  </a:lnTo>
                  <a:lnTo>
                    <a:pt x="15239" y="2648"/>
                  </a:lnTo>
                  <a:lnTo>
                    <a:pt x="15236" y="2631"/>
                  </a:lnTo>
                  <a:lnTo>
                    <a:pt x="15235" y="2612"/>
                  </a:lnTo>
                  <a:lnTo>
                    <a:pt x="15236" y="2593"/>
                  </a:lnTo>
                  <a:lnTo>
                    <a:pt x="15239" y="2575"/>
                  </a:lnTo>
                  <a:lnTo>
                    <a:pt x="15243" y="2558"/>
                  </a:lnTo>
                  <a:lnTo>
                    <a:pt x="15250" y="2541"/>
                  </a:lnTo>
                  <a:lnTo>
                    <a:pt x="15257" y="2525"/>
                  </a:lnTo>
                  <a:lnTo>
                    <a:pt x="15266" y="2510"/>
                  </a:lnTo>
                  <a:lnTo>
                    <a:pt x="15277" y="2496"/>
                  </a:lnTo>
                  <a:lnTo>
                    <a:pt x="15289" y="2482"/>
                  </a:lnTo>
                  <a:lnTo>
                    <a:pt x="15302" y="2471"/>
                  </a:lnTo>
                  <a:lnTo>
                    <a:pt x="15315" y="2460"/>
                  </a:lnTo>
                  <a:lnTo>
                    <a:pt x="15331" y="2451"/>
                  </a:lnTo>
                  <a:lnTo>
                    <a:pt x="15347" y="2444"/>
                  </a:lnTo>
                  <a:lnTo>
                    <a:pt x="15363" y="2437"/>
                  </a:lnTo>
                  <a:lnTo>
                    <a:pt x="15381" y="2433"/>
                  </a:lnTo>
                  <a:lnTo>
                    <a:pt x="15399" y="2430"/>
                  </a:lnTo>
                  <a:lnTo>
                    <a:pt x="15418" y="2429"/>
                  </a:lnTo>
                  <a:close/>
                  <a:moveTo>
                    <a:pt x="13682" y="943"/>
                  </a:moveTo>
                  <a:lnTo>
                    <a:pt x="15712" y="943"/>
                  </a:lnTo>
                  <a:lnTo>
                    <a:pt x="15712" y="1546"/>
                  </a:lnTo>
                  <a:lnTo>
                    <a:pt x="13682" y="1546"/>
                  </a:lnTo>
                  <a:lnTo>
                    <a:pt x="13682" y="943"/>
                  </a:lnTo>
                  <a:close/>
                  <a:moveTo>
                    <a:pt x="1545" y="1123"/>
                  </a:moveTo>
                  <a:lnTo>
                    <a:pt x="1545" y="943"/>
                  </a:lnTo>
                  <a:lnTo>
                    <a:pt x="1089" y="943"/>
                  </a:lnTo>
                  <a:lnTo>
                    <a:pt x="1089" y="1123"/>
                  </a:lnTo>
                  <a:lnTo>
                    <a:pt x="811" y="1123"/>
                  </a:lnTo>
                  <a:lnTo>
                    <a:pt x="811" y="1769"/>
                  </a:lnTo>
                  <a:lnTo>
                    <a:pt x="1822" y="1769"/>
                  </a:lnTo>
                  <a:lnTo>
                    <a:pt x="1822" y="1123"/>
                  </a:lnTo>
                  <a:lnTo>
                    <a:pt x="1545" y="1123"/>
                  </a:lnTo>
                  <a:close/>
                  <a:moveTo>
                    <a:pt x="3010" y="1123"/>
                  </a:moveTo>
                  <a:lnTo>
                    <a:pt x="3010" y="943"/>
                  </a:lnTo>
                  <a:lnTo>
                    <a:pt x="2555" y="943"/>
                  </a:lnTo>
                  <a:lnTo>
                    <a:pt x="2555" y="1123"/>
                  </a:lnTo>
                  <a:lnTo>
                    <a:pt x="2278" y="1123"/>
                  </a:lnTo>
                  <a:lnTo>
                    <a:pt x="2278" y="1769"/>
                  </a:lnTo>
                  <a:lnTo>
                    <a:pt x="3288" y="1769"/>
                  </a:lnTo>
                  <a:lnTo>
                    <a:pt x="3288" y="1123"/>
                  </a:lnTo>
                  <a:lnTo>
                    <a:pt x="3010" y="1123"/>
                  </a:lnTo>
                  <a:close/>
                  <a:moveTo>
                    <a:pt x="4477" y="1123"/>
                  </a:moveTo>
                  <a:lnTo>
                    <a:pt x="4477" y="943"/>
                  </a:lnTo>
                  <a:lnTo>
                    <a:pt x="4021" y="943"/>
                  </a:lnTo>
                  <a:lnTo>
                    <a:pt x="4021" y="1123"/>
                  </a:lnTo>
                  <a:lnTo>
                    <a:pt x="3743" y="1123"/>
                  </a:lnTo>
                  <a:lnTo>
                    <a:pt x="3743" y="1769"/>
                  </a:lnTo>
                  <a:lnTo>
                    <a:pt x="4754" y="1769"/>
                  </a:lnTo>
                  <a:lnTo>
                    <a:pt x="4754" y="1123"/>
                  </a:lnTo>
                  <a:lnTo>
                    <a:pt x="4477" y="1123"/>
                  </a:lnTo>
                  <a:close/>
                  <a:moveTo>
                    <a:pt x="5942" y="1123"/>
                  </a:moveTo>
                  <a:lnTo>
                    <a:pt x="5942" y="943"/>
                  </a:lnTo>
                  <a:lnTo>
                    <a:pt x="5486" y="943"/>
                  </a:lnTo>
                  <a:lnTo>
                    <a:pt x="5486" y="1123"/>
                  </a:lnTo>
                  <a:lnTo>
                    <a:pt x="5209" y="1123"/>
                  </a:lnTo>
                  <a:lnTo>
                    <a:pt x="5209" y="1769"/>
                  </a:lnTo>
                  <a:lnTo>
                    <a:pt x="6219" y="1769"/>
                  </a:lnTo>
                  <a:lnTo>
                    <a:pt x="6219" y="1123"/>
                  </a:lnTo>
                  <a:lnTo>
                    <a:pt x="5942" y="1123"/>
                  </a:lnTo>
                  <a:close/>
                  <a:moveTo>
                    <a:pt x="7407" y="1123"/>
                  </a:moveTo>
                  <a:lnTo>
                    <a:pt x="7407" y="943"/>
                  </a:lnTo>
                  <a:lnTo>
                    <a:pt x="6953" y="943"/>
                  </a:lnTo>
                  <a:lnTo>
                    <a:pt x="6953" y="1123"/>
                  </a:lnTo>
                  <a:lnTo>
                    <a:pt x="6675" y="1123"/>
                  </a:lnTo>
                  <a:lnTo>
                    <a:pt x="6675" y="1769"/>
                  </a:lnTo>
                  <a:lnTo>
                    <a:pt x="7685" y="1769"/>
                  </a:lnTo>
                  <a:lnTo>
                    <a:pt x="7685" y="1123"/>
                  </a:lnTo>
                  <a:lnTo>
                    <a:pt x="7407" y="1123"/>
                  </a:lnTo>
                  <a:close/>
                  <a:moveTo>
                    <a:pt x="8874" y="1123"/>
                  </a:moveTo>
                  <a:lnTo>
                    <a:pt x="8874" y="943"/>
                  </a:lnTo>
                  <a:lnTo>
                    <a:pt x="8418" y="943"/>
                  </a:lnTo>
                  <a:lnTo>
                    <a:pt x="8418" y="1123"/>
                  </a:lnTo>
                  <a:lnTo>
                    <a:pt x="8141" y="1123"/>
                  </a:lnTo>
                  <a:lnTo>
                    <a:pt x="8141" y="1769"/>
                  </a:lnTo>
                  <a:lnTo>
                    <a:pt x="9151" y="1769"/>
                  </a:lnTo>
                  <a:lnTo>
                    <a:pt x="9151" y="1123"/>
                  </a:lnTo>
                  <a:lnTo>
                    <a:pt x="8874" y="1123"/>
                  </a:lnTo>
                  <a:close/>
                  <a:moveTo>
                    <a:pt x="10339" y="1123"/>
                  </a:moveTo>
                  <a:lnTo>
                    <a:pt x="10339" y="943"/>
                  </a:lnTo>
                  <a:lnTo>
                    <a:pt x="9883" y="943"/>
                  </a:lnTo>
                  <a:lnTo>
                    <a:pt x="9883" y="1123"/>
                  </a:lnTo>
                  <a:lnTo>
                    <a:pt x="9606" y="1123"/>
                  </a:lnTo>
                  <a:lnTo>
                    <a:pt x="9606" y="1769"/>
                  </a:lnTo>
                  <a:lnTo>
                    <a:pt x="10617" y="1769"/>
                  </a:lnTo>
                  <a:lnTo>
                    <a:pt x="10617" y="1123"/>
                  </a:lnTo>
                  <a:lnTo>
                    <a:pt x="10339" y="1123"/>
                  </a:lnTo>
                  <a:close/>
                  <a:moveTo>
                    <a:pt x="1545" y="2845"/>
                  </a:moveTo>
                  <a:lnTo>
                    <a:pt x="1545" y="3025"/>
                  </a:lnTo>
                  <a:lnTo>
                    <a:pt x="1089" y="3025"/>
                  </a:lnTo>
                  <a:lnTo>
                    <a:pt x="1089" y="2845"/>
                  </a:lnTo>
                  <a:lnTo>
                    <a:pt x="811" y="2845"/>
                  </a:lnTo>
                  <a:lnTo>
                    <a:pt x="811" y="2199"/>
                  </a:lnTo>
                  <a:lnTo>
                    <a:pt x="1822" y="2199"/>
                  </a:lnTo>
                  <a:lnTo>
                    <a:pt x="1822" y="2845"/>
                  </a:lnTo>
                  <a:lnTo>
                    <a:pt x="1545" y="2845"/>
                  </a:lnTo>
                  <a:close/>
                  <a:moveTo>
                    <a:pt x="3010" y="2845"/>
                  </a:moveTo>
                  <a:lnTo>
                    <a:pt x="3010" y="3025"/>
                  </a:lnTo>
                  <a:lnTo>
                    <a:pt x="2555" y="3025"/>
                  </a:lnTo>
                  <a:lnTo>
                    <a:pt x="2555" y="2845"/>
                  </a:lnTo>
                  <a:lnTo>
                    <a:pt x="2278" y="2845"/>
                  </a:lnTo>
                  <a:lnTo>
                    <a:pt x="2278" y="2199"/>
                  </a:lnTo>
                  <a:lnTo>
                    <a:pt x="3288" y="2199"/>
                  </a:lnTo>
                  <a:lnTo>
                    <a:pt x="3288" y="2845"/>
                  </a:lnTo>
                  <a:lnTo>
                    <a:pt x="3010" y="2845"/>
                  </a:lnTo>
                  <a:close/>
                  <a:moveTo>
                    <a:pt x="4477" y="2845"/>
                  </a:moveTo>
                  <a:lnTo>
                    <a:pt x="4477" y="3025"/>
                  </a:lnTo>
                  <a:lnTo>
                    <a:pt x="4021" y="3025"/>
                  </a:lnTo>
                  <a:lnTo>
                    <a:pt x="4021" y="2845"/>
                  </a:lnTo>
                  <a:lnTo>
                    <a:pt x="3743" y="2845"/>
                  </a:lnTo>
                  <a:lnTo>
                    <a:pt x="3743" y="2199"/>
                  </a:lnTo>
                  <a:lnTo>
                    <a:pt x="4754" y="2199"/>
                  </a:lnTo>
                  <a:lnTo>
                    <a:pt x="4754" y="2845"/>
                  </a:lnTo>
                  <a:lnTo>
                    <a:pt x="4477" y="2845"/>
                  </a:lnTo>
                  <a:close/>
                  <a:moveTo>
                    <a:pt x="5942" y="2845"/>
                  </a:moveTo>
                  <a:lnTo>
                    <a:pt x="5942" y="3025"/>
                  </a:lnTo>
                  <a:lnTo>
                    <a:pt x="5486" y="3025"/>
                  </a:lnTo>
                  <a:lnTo>
                    <a:pt x="5486" y="2845"/>
                  </a:lnTo>
                  <a:lnTo>
                    <a:pt x="5209" y="2845"/>
                  </a:lnTo>
                  <a:lnTo>
                    <a:pt x="5209" y="2199"/>
                  </a:lnTo>
                  <a:lnTo>
                    <a:pt x="6219" y="2199"/>
                  </a:lnTo>
                  <a:lnTo>
                    <a:pt x="6219" y="2845"/>
                  </a:lnTo>
                  <a:lnTo>
                    <a:pt x="5942" y="2845"/>
                  </a:lnTo>
                  <a:close/>
                  <a:moveTo>
                    <a:pt x="7407" y="2845"/>
                  </a:moveTo>
                  <a:lnTo>
                    <a:pt x="7407" y="3025"/>
                  </a:lnTo>
                  <a:lnTo>
                    <a:pt x="6953" y="3025"/>
                  </a:lnTo>
                  <a:lnTo>
                    <a:pt x="6953" y="2845"/>
                  </a:lnTo>
                  <a:lnTo>
                    <a:pt x="6675" y="2845"/>
                  </a:lnTo>
                  <a:lnTo>
                    <a:pt x="6675" y="2199"/>
                  </a:lnTo>
                  <a:lnTo>
                    <a:pt x="7685" y="2199"/>
                  </a:lnTo>
                  <a:lnTo>
                    <a:pt x="7685" y="2845"/>
                  </a:lnTo>
                  <a:lnTo>
                    <a:pt x="7407" y="2845"/>
                  </a:lnTo>
                  <a:close/>
                  <a:moveTo>
                    <a:pt x="8874" y="2845"/>
                  </a:moveTo>
                  <a:lnTo>
                    <a:pt x="8874" y="3025"/>
                  </a:lnTo>
                  <a:lnTo>
                    <a:pt x="8418" y="3025"/>
                  </a:lnTo>
                  <a:lnTo>
                    <a:pt x="8418" y="2845"/>
                  </a:lnTo>
                  <a:lnTo>
                    <a:pt x="8141" y="2845"/>
                  </a:lnTo>
                  <a:lnTo>
                    <a:pt x="8141" y="2199"/>
                  </a:lnTo>
                  <a:lnTo>
                    <a:pt x="9151" y="2199"/>
                  </a:lnTo>
                  <a:lnTo>
                    <a:pt x="9151" y="2845"/>
                  </a:lnTo>
                  <a:lnTo>
                    <a:pt x="8874" y="2845"/>
                  </a:lnTo>
                  <a:close/>
                  <a:moveTo>
                    <a:pt x="10339" y="2845"/>
                  </a:moveTo>
                  <a:lnTo>
                    <a:pt x="10339" y="3025"/>
                  </a:lnTo>
                  <a:lnTo>
                    <a:pt x="9883" y="3025"/>
                  </a:lnTo>
                  <a:lnTo>
                    <a:pt x="9883" y="2845"/>
                  </a:lnTo>
                  <a:lnTo>
                    <a:pt x="9606" y="2845"/>
                  </a:lnTo>
                  <a:lnTo>
                    <a:pt x="9606" y="2199"/>
                  </a:lnTo>
                  <a:lnTo>
                    <a:pt x="10617" y="2199"/>
                  </a:lnTo>
                  <a:lnTo>
                    <a:pt x="10617" y="2845"/>
                  </a:lnTo>
                  <a:lnTo>
                    <a:pt x="10339" y="2845"/>
                  </a:lnTo>
                  <a:close/>
                  <a:moveTo>
                    <a:pt x="11851" y="1123"/>
                  </a:moveTo>
                  <a:lnTo>
                    <a:pt x="11851" y="943"/>
                  </a:lnTo>
                  <a:lnTo>
                    <a:pt x="11395" y="943"/>
                  </a:lnTo>
                  <a:lnTo>
                    <a:pt x="11395" y="1123"/>
                  </a:lnTo>
                  <a:lnTo>
                    <a:pt x="11117" y="1123"/>
                  </a:lnTo>
                  <a:lnTo>
                    <a:pt x="11117" y="1769"/>
                  </a:lnTo>
                  <a:lnTo>
                    <a:pt x="12128" y="1769"/>
                  </a:lnTo>
                  <a:lnTo>
                    <a:pt x="12128" y="1123"/>
                  </a:lnTo>
                  <a:lnTo>
                    <a:pt x="11851" y="1123"/>
                  </a:lnTo>
                  <a:close/>
                  <a:moveTo>
                    <a:pt x="11851" y="2845"/>
                  </a:moveTo>
                  <a:lnTo>
                    <a:pt x="11851" y="3025"/>
                  </a:lnTo>
                  <a:lnTo>
                    <a:pt x="11395" y="3025"/>
                  </a:lnTo>
                  <a:lnTo>
                    <a:pt x="11395" y="2845"/>
                  </a:lnTo>
                  <a:lnTo>
                    <a:pt x="11117" y="2845"/>
                  </a:lnTo>
                  <a:lnTo>
                    <a:pt x="11117" y="2199"/>
                  </a:lnTo>
                  <a:lnTo>
                    <a:pt x="12128" y="2199"/>
                  </a:lnTo>
                  <a:lnTo>
                    <a:pt x="12128" y="2845"/>
                  </a:lnTo>
                  <a:lnTo>
                    <a:pt x="11851" y="2845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900" dirty="0">
                <a:solidFill>
                  <a:srgbClr val="000000"/>
                </a:solidFill>
                <a:ea typeface="微软雅黑" panose="020B0503020204020204" pitchFamily="34" charset="-122"/>
                <a:cs typeface="Arial" pitchFamily="34" charset="0"/>
              </a:endParaRPr>
            </a:p>
          </p:txBody>
        </p:sp>
      </p:grpSp>
      <p:grpSp>
        <p:nvGrpSpPr>
          <p:cNvPr id="111" name="组合 379"/>
          <p:cNvGrpSpPr>
            <a:grpSpLocks/>
          </p:cNvGrpSpPr>
          <p:nvPr/>
        </p:nvGrpSpPr>
        <p:grpSpPr bwMode="auto">
          <a:xfrm>
            <a:off x="1417738" y="2170593"/>
            <a:ext cx="381358" cy="139257"/>
            <a:chOff x="3298897" y="4095287"/>
            <a:chExt cx="1257750" cy="591162"/>
          </a:xfrm>
        </p:grpSpPr>
        <p:sp>
          <p:nvSpPr>
            <p:cNvPr id="113" name="Freeform 13"/>
            <p:cNvSpPr>
              <a:spLocks noEditPoints="1"/>
            </p:cNvSpPr>
            <p:nvPr/>
          </p:nvSpPr>
          <p:spPr bwMode="auto">
            <a:xfrm>
              <a:off x="3298897" y="4097201"/>
              <a:ext cx="1257750" cy="297025"/>
            </a:xfrm>
            <a:custGeom>
              <a:avLst/>
              <a:gdLst/>
              <a:ahLst/>
              <a:cxnLst>
                <a:cxn ang="0">
                  <a:pos x="16278" y="39"/>
                </a:cxn>
                <a:cxn ang="0">
                  <a:pos x="16504" y="184"/>
                </a:cxn>
                <a:cxn ang="0">
                  <a:pos x="16649" y="411"/>
                </a:cxn>
                <a:cxn ang="0">
                  <a:pos x="16687" y="3376"/>
                </a:cxn>
                <a:cxn ang="0">
                  <a:pos x="16612" y="3641"/>
                </a:cxn>
                <a:cxn ang="0">
                  <a:pos x="16437" y="3844"/>
                </a:cxn>
                <a:cxn ang="0">
                  <a:pos x="16189" y="3955"/>
                </a:cxn>
                <a:cxn ang="0">
                  <a:pos x="499" y="3955"/>
                </a:cxn>
                <a:cxn ang="0">
                  <a:pos x="251" y="3844"/>
                </a:cxn>
                <a:cxn ang="0">
                  <a:pos x="75" y="3641"/>
                </a:cxn>
                <a:cxn ang="0">
                  <a:pos x="1" y="3376"/>
                </a:cxn>
                <a:cxn ang="0">
                  <a:pos x="38" y="411"/>
                </a:cxn>
                <a:cxn ang="0">
                  <a:pos x="184" y="184"/>
                </a:cxn>
                <a:cxn ang="0">
                  <a:pos x="410" y="39"/>
                </a:cxn>
                <a:cxn ang="0">
                  <a:pos x="13820" y="2430"/>
                </a:cxn>
                <a:cxn ang="0">
                  <a:pos x="13953" y="2510"/>
                </a:cxn>
                <a:cxn ang="0">
                  <a:pos x="13976" y="2666"/>
                </a:cxn>
                <a:cxn ang="0">
                  <a:pos x="13873" y="2780"/>
                </a:cxn>
                <a:cxn ang="0">
                  <a:pos x="13714" y="2773"/>
                </a:cxn>
                <a:cxn ang="0">
                  <a:pos x="13623" y="2648"/>
                </a:cxn>
                <a:cxn ang="0">
                  <a:pos x="13661" y="2496"/>
                </a:cxn>
                <a:cxn ang="0">
                  <a:pos x="13802" y="2429"/>
                </a:cxn>
                <a:cxn ang="0">
                  <a:pos x="14470" y="2482"/>
                </a:cxn>
                <a:cxn ang="0">
                  <a:pos x="14522" y="2631"/>
                </a:cxn>
                <a:cxn ang="0">
                  <a:pos x="14442" y="2763"/>
                </a:cxn>
                <a:cxn ang="0">
                  <a:pos x="14286" y="2786"/>
                </a:cxn>
                <a:cxn ang="0">
                  <a:pos x="14172" y="2683"/>
                </a:cxn>
                <a:cxn ang="0">
                  <a:pos x="14180" y="2525"/>
                </a:cxn>
                <a:cxn ang="0">
                  <a:pos x="14304" y="2433"/>
                </a:cxn>
                <a:cxn ang="0">
                  <a:pos x="14981" y="2460"/>
                </a:cxn>
                <a:cxn ang="0">
                  <a:pos x="15061" y="2593"/>
                </a:cxn>
                <a:cxn ang="0">
                  <a:pos x="15008" y="2741"/>
                </a:cxn>
                <a:cxn ang="0">
                  <a:pos x="14861" y="2794"/>
                </a:cxn>
                <a:cxn ang="0">
                  <a:pos x="14728" y="2714"/>
                </a:cxn>
                <a:cxn ang="0">
                  <a:pos x="14705" y="2558"/>
                </a:cxn>
                <a:cxn ang="0">
                  <a:pos x="14809" y="2444"/>
                </a:cxn>
                <a:cxn ang="0">
                  <a:pos x="15489" y="2444"/>
                </a:cxn>
                <a:cxn ang="0">
                  <a:pos x="15592" y="2558"/>
                </a:cxn>
                <a:cxn ang="0">
                  <a:pos x="15569" y="2714"/>
                </a:cxn>
                <a:cxn ang="0">
                  <a:pos x="15436" y="2794"/>
                </a:cxn>
                <a:cxn ang="0">
                  <a:pos x="15289" y="2741"/>
                </a:cxn>
                <a:cxn ang="0">
                  <a:pos x="15236" y="2593"/>
                </a:cxn>
                <a:cxn ang="0">
                  <a:pos x="15315" y="2460"/>
                </a:cxn>
                <a:cxn ang="0">
                  <a:pos x="15712" y="1546"/>
                </a:cxn>
                <a:cxn ang="0">
                  <a:pos x="1822" y="1769"/>
                </a:cxn>
                <a:cxn ang="0">
                  <a:pos x="3288" y="1769"/>
                </a:cxn>
                <a:cxn ang="0">
                  <a:pos x="4754" y="1769"/>
                </a:cxn>
                <a:cxn ang="0">
                  <a:pos x="6219" y="1769"/>
                </a:cxn>
                <a:cxn ang="0">
                  <a:pos x="7685" y="1769"/>
                </a:cxn>
                <a:cxn ang="0">
                  <a:pos x="9151" y="1769"/>
                </a:cxn>
                <a:cxn ang="0">
                  <a:pos x="10617" y="1769"/>
                </a:cxn>
                <a:cxn ang="0">
                  <a:pos x="1822" y="2199"/>
                </a:cxn>
                <a:cxn ang="0">
                  <a:pos x="3288" y="2199"/>
                </a:cxn>
                <a:cxn ang="0">
                  <a:pos x="4754" y="2199"/>
                </a:cxn>
                <a:cxn ang="0">
                  <a:pos x="6219" y="2199"/>
                </a:cxn>
                <a:cxn ang="0">
                  <a:pos x="7685" y="2199"/>
                </a:cxn>
                <a:cxn ang="0">
                  <a:pos x="9151" y="2199"/>
                </a:cxn>
                <a:cxn ang="0">
                  <a:pos x="10617" y="2199"/>
                </a:cxn>
                <a:cxn ang="0">
                  <a:pos x="12128" y="1769"/>
                </a:cxn>
                <a:cxn ang="0">
                  <a:pos x="12128" y="2199"/>
                </a:cxn>
              </a:cxnLst>
              <a:rect l="0" t="0" r="r" b="b"/>
              <a:pathLst>
                <a:path w="16688" h="3968">
                  <a:moveTo>
                    <a:pt x="624" y="0"/>
                  </a:moveTo>
                  <a:lnTo>
                    <a:pt x="16064" y="0"/>
                  </a:lnTo>
                  <a:lnTo>
                    <a:pt x="16097" y="1"/>
                  </a:lnTo>
                  <a:lnTo>
                    <a:pt x="16128" y="3"/>
                  </a:lnTo>
                  <a:lnTo>
                    <a:pt x="16159" y="7"/>
                  </a:lnTo>
                  <a:lnTo>
                    <a:pt x="16189" y="13"/>
                  </a:lnTo>
                  <a:lnTo>
                    <a:pt x="16220" y="20"/>
                  </a:lnTo>
                  <a:lnTo>
                    <a:pt x="16249" y="28"/>
                  </a:lnTo>
                  <a:lnTo>
                    <a:pt x="16278" y="39"/>
                  </a:lnTo>
                  <a:lnTo>
                    <a:pt x="16306" y="49"/>
                  </a:lnTo>
                  <a:lnTo>
                    <a:pt x="16334" y="62"/>
                  </a:lnTo>
                  <a:lnTo>
                    <a:pt x="16360" y="76"/>
                  </a:lnTo>
                  <a:lnTo>
                    <a:pt x="16387" y="91"/>
                  </a:lnTo>
                  <a:lnTo>
                    <a:pt x="16413" y="108"/>
                  </a:lnTo>
                  <a:lnTo>
                    <a:pt x="16437" y="124"/>
                  </a:lnTo>
                  <a:lnTo>
                    <a:pt x="16461" y="143"/>
                  </a:lnTo>
                  <a:lnTo>
                    <a:pt x="16484" y="163"/>
                  </a:lnTo>
                  <a:lnTo>
                    <a:pt x="16504" y="184"/>
                  </a:lnTo>
                  <a:lnTo>
                    <a:pt x="16525" y="205"/>
                  </a:lnTo>
                  <a:lnTo>
                    <a:pt x="16545" y="228"/>
                  </a:lnTo>
                  <a:lnTo>
                    <a:pt x="16564" y="252"/>
                  </a:lnTo>
                  <a:lnTo>
                    <a:pt x="16581" y="276"/>
                  </a:lnTo>
                  <a:lnTo>
                    <a:pt x="16597" y="302"/>
                  </a:lnTo>
                  <a:lnTo>
                    <a:pt x="16612" y="328"/>
                  </a:lnTo>
                  <a:lnTo>
                    <a:pt x="16626" y="354"/>
                  </a:lnTo>
                  <a:lnTo>
                    <a:pt x="16639" y="382"/>
                  </a:lnTo>
                  <a:lnTo>
                    <a:pt x="16649" y="411"/>
                  </a:lnTo>
                  <a:lnTo>
                    <a:pt x="16660" y="440"/>
                  </a:lnTo>
                  <a:lnTo>
                    <a:pt x="16668" y="469"/>
                  </a:lnTo>
                  <a:lnTo>
                    <a:pt x="16675" y="499"/>
                  </a:lnTo>
                  <a:lnTo>
                    <a:pt x="16681" y="530"/>
                  </a:lnTo>
                  <a:lnTo>
                    <a:pt x="16685" y="561"/>
                  </a:lnTo>
                  <a:lnTo>
                    <a:pt x="16687" y="592"/>
                  </a:lnTo>
                  <a:lnTo>
                    <a:pt x="16688" y="625"/>
                  </a:lnTo>
                  <a:lnTo>
                    <a:pt x="16688" y="3343"/>
                  </a:lnTo>
                  <a:lnTo>
                    <a:pt x="16687" y="3376"/>
                  </a:lnTo>
                  <a:lnTo>
                    <a:pt x="16685" y="3407"/>
                  </a:lnTo>
                  <a:lnTo>
                    <a:pt x="16681" y="3438"/>
                  </a:lnTo>
                  <a:lnTo>
                    <a:pt x="16675" y="3469"/>
                  </a:lnTo>
                  <a:lnTo>
                    <a:pt x="16668" y="3499"/>
                  </a:lnTo>
                  <a:lnTo>
                    <a:pt x="16660" y="3529"/>
                  </a:lnTo>
                  <a:lnTo>
                    <a:pt x="16649" y="3557"/>
                  </a:lnTo>
                  <a:lnTo>
                    <a:pt x="16639" y="3586"/>
                  </a:lnTo>
                  <a:lnTo>
                    <a:pt x="16626" y="3614"/>
                  </a:lnTo>
                  <a:lnTo>
                    <a:pt x="16612" y="3641"/>
                  </a:lnTo>
                  <a:lnTo>
                    <a:pt x="16597" y="3667"/>
                  </a:lnTo>
                  <a:lnTo>
                    <a:pt x="16581" y="3692"/>
                  </a:lnTo>
                  <a:lnTo>
                    <a:pt x="16564" y="3716"/>
                  </a:lnTo>
                  <a:lnTo>
                    <a:pt x="16545" y="3740"/>
                  </a:lnTo>
                  <a:lnTo>
                    <a:pt x="16525" y="3763"/>
                  </a:lnTo>
                  <a:lnTo>
                    <a:pt x="16504" y="3784"/>
                  </a:lnTo>
                  <a:lnTo>
                    <a:pt x="16484" y="3805"/>
                  </a:lnTo>
                  <a:lnTo>
                    <a:pt x="16461" y="3825"/>
                  </a:lnTo>
                  <a:lnTo>
                    <a:pt x="16437" y="3844"/>
                  </a:lnTo>
                  <a:lnTo>
                    <a:pt x="16413" y="3861"/>
                  </a:lnTo>
                  <a:lnTo>
                    <a:pt x="16387" y="3877"/>
                  </a:lnTo>
                  <a:lnTo>
                    <a:pt x="16360" y="3893"/>
                  </a:lnTo>
                  <a:lnTo>
                    <a:pt x="16334" y="3906"/>
                  </a:lnTo>
                  <a:lnTo>
                    <a:pt x="16306" y="3919"/>
                  </a:lnTo>
                  <a:lnTo>
                    <a:pt x="16278" y="3930"/>
                  </a:lnTo>
                  <a:lnTo>
                    <a:pt x="16249" y="3940"/>
                  </a:lnTo>
                  <a:lnTo>
                    <a:pt x="16220" y="3948"/>
                  </a:lnTo>
                  <a:lnTo>
                    <a:pt x="16189" y="3955"/>
                  </a:lnTo>
                  <a:lnTo>
                    <a:pt x="16159" y="3961"/>
                  </a:lnTo>
                  <a:lnTo>
                    <a:pt x="16128" y="3965"/>
                  </a:lnTo>
                  <a:lnTo>
                    <a:pt x="16097" y="3967"/>
                  </a:lnTo>
                  <a:lnTo>
                    <a:pt x="16064" y="3968"/>
                  </a:lnTo>
                  <a:lnTo>
                    <a:pt x="624" y="3968"/>
                  </a:lnTo>
                  <a:lnTo>
                    <a:pt x="591" y="3967"/>
                  </a:lnTo>
                  <a:lnTo>
                    <a:pt x="560" y="3965"/>
                  </a:lnTo>
                  <a:lnTo>
                    <a:pt x="529" y="3961"/>
                  </a:lnTo>
                  <a:lnTo>
                    <a:pt x="499" y="3955"/>
                  </a:lnTo>
                  <a:lnTo>
                    <a:pt x="468" y="3948"/>
                  </a:lnTo>
                  <a:lnTo>
                    <a:pt x="438" y="3940"/>
                  </a:lnTo>
                  <a:lnTo>
                    <a:pt x="410" y="3930"/>
                  </a:lnTo>
                  <a:lnTo>
                    <a:pt x="382" y="3919"/>
                  </a:lnTo>
                  <a:lnTo>
                    <a:pt x="354" y="3906"/>
                  </a:lnTo>
                  <a:lnTo>
                    <a:pt x="326" y="3893"/>
                  </a:lnTo>
                  <a:lnTo>
                    <a:pt x="300" y="3877"/>
                  </a:lnTo>
                  <a:lnTo>
                    <a:pt x="275" y="3861"/>
                  </a:lnTo>
                  <a:lnTo>
                    <a:pt x="251" y="3844"/>
                  </a:lnTo>
                  <a:lnTo>
                    <a:pt x="227" y="3825"/>
                  </a:lnTo>
                  <a:lnTo>
                    <a:pt x="204" y="3805"/>
                  </a:lnTo>
                  <a:lnTo>
                    <a:pt x="184" y="3784"/>
                  </a:lnTo>
                  <a:lnTo>
                    <a:pt x="163" y="3763"/>
                  </a:lnTo>
                  <a:lnTo>
                    <a:pt x="143" y="3740"/>
                  </a:lnTo>
                  <a:lnTo>
                    <a:pt x="124" y="3716"/>
                  </a:lnTo>
                  <a:lnTo>
                    <a:pt x="106" y="3692"/>
                  </a:lnTo>
                  <a:lnTo>
                    <a:pt x="91" y="3667"/>
                  </a:lnTo>
                  <a:lnTo>
                    <a:pt x="75" y="3641"/>
                  </a:lnTo>
                  <a:lnTo>
                    <a:pt x="62" y="3614"/>
                  </a:lnTo>
                  <a:lnTo>
                    <a:pt x="49" y="3586"/>
                  </a:lnTo>
                  <a:lnTo>
                    <a:pt x="38" y="3557"/>
                  </a:lnTo>
                  <a:lnTo>
                    <a:pt x="28" y="3529"/>
                  </a:lnTo>
                  <a:lnTo>
                    <a:pt x="20" y="3499"/>
                  </a:lnTo>
                  <a:lnTo>
                    <a:pt x="13" y="3469"/>
                  </a:lnTo>
                  <a:lnTo>
                    <a:pt x="7" y="3438"/>
                  </a:lnTo>
                  <a:lnTo>
                    <a:pt x="3" y="3407"/>
                  </a:lnTo>
                  <a:lnTo>
                    <a:pt x="1" y="3376"/>
                  </a:lnTo>
                  <a:lnTo>
                    <a:pt x="0" y="3343"/>
                  </a:lnTo>
                  <a:lnTo>
                    <a:pt x="0" y="625"/>
                  </a:lnTo>
                  <a:lnTo>
                    <a:pt x="1" y="592"/>
                  </a:lnTo>
                  <a:lnTo>
                    <a:pt x="3" y="561"/>
                  </a:lnTo>
                  <a:lnTo>
                    <a:pt x="7" y="530"/>
                  </a:lnTo>
                  <a:lnTo>
                    <a:pt x="13" y="499"/>
                  </a:lnTo>
                  <a:lnTo>
                    <a:pt x="20" y="469"/>
                  </a:lnTo>
                  <a:lnTo>
                    <a:pt x="28" y="440"/>
                  </a:lnTo>
                  <a:lnTo>
                    <a:pt x="38" y="411"/>
                  </a:lnTo>
                  <a:lnTo>
                    <a:pt x="49" y="382"/>
                  </a:lnTo>
                  <a:lnTo>
                    <a:pt x="62" y="354"/>
                  </a:lnTo>
                  <a:lnTo>
                    <a:pt x="75" y="328"/>
                  </a:lnTo>
                  <a:lnTo>
                    <a:pt x="91" y="302"/>
                  </a:lnTo>
                  <a:lnTo>
                    <a:pt x="106" y="276"/>
                  </a:lnTo>
                  <a:lnTo>
                    <a:pt x="124" y="252"/>
                  </a:lnTo>
                  <a:lnTo>
                    <a:pt x="143" y="228"/>
                  </a:lnTo>
                  <a:lnTo>
                    <a:pt x="163" y="205"/>
                  </a:lnTo>
                  <a:lnTo>
                    <a:pt x="184" y="184"/>
                  </a:lnTo>
                  <a:lnTo>
                    <a:pt x="204" y="163"/>
                  </a:lnTo>
                  <a:lnTo>
                    <a:pt x="227" y="143"/>
                  </a:lnTo>
                  <a:lnTo>
                    <a:pt x="251" y="124"/>
                  </a:lnTo>
                  <a:lnTo>
                    <a:pt x="275" y="108"/>
                  </a:lnTo>
                  <a:lnTo>
                    <a:pt x="300" y="91"/>
                  </a:lnTo>
                  <a:lnTo>
                    <a:pt x="326" y="76"/>
                  </a:lnTo>
                  <a:lnTo>
                    <a:pt x="354" y="62"/>
                  </a:lnTo>
                  <a:lnTo>
                    <a:pt x="382" y="49"/>
                  </a:lnTo>
                  <a:lnTo>
                    <a:pt x="410" y="39"/>
                  </a:lnTo>
                  <a:lnTo>
                    <a:pt x="438" y="28"/>
                  </a:lnTo>
                  <a:lnTo>
                    <a:pt x="468" y="20"/>
                  </a:lnTo>
                  <a:lnTo>
                    <a:pt x="499" y="13"/>
                  </a:lnTo>
                  <a:lnTo>
                    <a:pt x="529" y="7"/>
                  </a:lnTo>
                  <a:lnTo>
                    <a:pt x="560" y="3"/>
                  </a:lnTo>
                  <a:lnTo>
                    <a:pt x="591" y="1"/>
                  </a:lnTo>
                  <a:lnTo>
                    <a:pt x="624" y="0"/>
                  </a:lnTo>
                  <a:close/>
                  <a:moveTo>
                    <a:pt x="13802" y="2429"/>
                  </a:moveTo>
                  <a:lnTo>
                    <a:pt x="13820" y="2430"/>
                  </a:lnTo>
                  <a:lnTo>
                    <a:pt x="13839" y="2433"/>
                  </a:lnTo>
                  <a:lnTo>
                    <a:pt x="13856" y="2437"/>
                  </a:lnTo>
                  <a:lnTo>
                    <a:pt x="13873" y="2444"/>
                  </a:lnTo>
                  <a:lnTo>
                    <a:pt x="13889" y="2451"/>
                  </a:lnTo>
                  <a:lnTo>
                    <a:pt x="13903" y="2460"/>
                  </a:lnTo>
                  <a:lnTo>
                    <a:pt x="13918" y="2471"/>
                  </a:lnTo>
                  <a:lnTo>
                    <a:pt x="13930" y="2482"/>
                  </a:lnTo>
                  <a:lnTo>
                    <a:pt x="13942" y="2496"/>
                  </a:lnTo>
                  <a:lnTo>
                    <a:pt x="13953" y="2510"/>
                  </a:lnTo>
                  <a:lnTo>
                    <a:pt x="13962" y="2525"/>
                  </a:lnTo>
                  <a:lnTo>
                    <a:pt x="13970" y="2541"/>
                  </a:lnTo>
                  <a:lnTo>
                    <a:pt x="13976" y="2558"/>
                  </a:lnTo>
                  <a:lnTo>
                    <a:pt x="13980" y="2575"/>
                  </a:lnTo>
                  <a:lnTo>
                    <a:pt x="13984" y="2593"/>
                  </a:lnTo>
                  <a:lnTo>
                    <a:pt x="13985" y="2612"/>
                  </a:lnTo>
                  <a:lnTo>
                    <a:pt x="13984" y="2631"/>
                  </a:lnTo>
                  <a:lnTo>
                    <a:pt x="13980" y="2648"/>
                  </a:lnTo>
                  <a:lnTo>
                    <a:pt x="13976" y="2666"/>
                  </a:lnTo>
                  <a:lnTo>
                    <a:pt x="13970" y="2683"/>
                  </a:lnTo>
                  <a:lnTo>
                    <a:pt x="13962" y="2699"/>
                  </a:lnTo>
                  <a:lnTo>
                    <a:pt x="13953" y="2714"/>
                  </a:lnTo>
                  <a:lnTo>
                    <a:pt x="13942" y="2728"/>
                  </a:lnTo>
                  <a:lnTo>
                    <a:pt x="13930" y="2741"/>
                  </a:lnTo>
                  <a:lnTo>
                    <a:pt x="13918" y="2753"/>
                  </a:lnTo>
                  <a:lnTo>
                    <a:pt x="13903" y="2763"/>
                  </a:lnTo>
                  <a:lnTo>
                    <a:pt x="13889" y="2773"/>
                  </a:lnTo>
                  <a:lnTo>
                    <a:pt x="13873" y="2780"/>
                  </a:lnTo>
                  <a:lnTo>
                    <a:pt x="13856" y="2786"/>
                  </a:lnTo>
                  <a:lnTo>
                    <a:pt x="13839" y="2791"/>
                  </a:lnTo>
                  <a:lnTo>
                    <a:pt x="13820" y="2794"/>
                  </a:lnTo>
                  <a:lnTo>
                    <a:pt x="13802" y="2795"/>
                  </a:lnTo>
                  <a:lnTo>
                    <a:pt x="13783" y="2794"/>
                  </a:lnTo>
                  <a:lnTo>
                    <a:pt x="13764" y="2791"/>
                  </a:lnTo>
                  <a:lnTo>
                    <a:pt x="13748" y="2786"/>
                  </a:lnTo>
                  <a:lnTo>
                    <a:pt x="13731" y="2780"/>
                  </a:lnTo>
                  <a:lnTo>
                    <a:pt x="13714" y="2773"/>
                  </a:lnTo>
                  <a:lnTo>
                    <a:pt x="13700" y="2763"/>
                  </a:lnTo>
                  <a:lnTo>
                    <a:pt x="13685" y="2753"/>
                  </a:lnTo>
                  <a:lnTo>
                    <a:pt x="13673" y="2741"/>
                  </a:lnTo>
                  <a:lnTo>
                    <a:pt x="13661" y="2728"/>
                  </a:lnTo>
                  <a:lnTo>
                    <a:pt x="13651" y="2714"/>
                  </a:lnTo>
                  <a:lnTo>
                    <a:pt x="13641" y="2699"/>
                  </a:lnTo>
                  <a:lnTo>
                    <a:pt x="13634" y="2683"/>
                  </a:lnTo>
                  <a:lnTo>
                    <a:pt x="13628" y="2666"/>
                  </a:lnTo>
                  <a:lnTo>
                    <a:pt x="13623" y="2648"/>
                  </a:lnTo>
                  <a:lnTo>
                    <a:pt x="13621" y="2631"/>
                  </a:lnTo>
                  <a:lnTo>
                    <a:pt x="13619" y="2612"/>
                  </a:lnTo>
                  <a:lnTo>
                    <a:pt x="13621" y="2593"/>
                  </a:lnTo>
                  <a:lnTo>
                    <a:pt x="13623" y="2575"/>
                  </a:lnTo>
                  <a:lnTo>
                    <a:pt x="13628" y="2558"/>
                  </a:lnTo>
                  <a:lnTo>
                    <a:pt x="13634" y="2541"/>
                  </a:lnTo>
                  <a:lnTo>
                    <a:pt x="13641" y="2525"/>
                  </a:lnTo>
                  <a:lnTo>
                    <a:pt x="13651" y="2510"/>
                  </a:lnTo>
                  <a:lnTo>
                    <a:pt x="13661" y="2496"/>
                  </a:lnTo>
                  <a:lnTo>
                    <a:pt x="13673" y="2482"/>
                  </a:lnTo>
                  <a:lnTo>
                    <a:pt x="13685" y="2471"/>
                  </a:lnTo>
                  <a:lnTo>
                    <a:pt x="13700" y="2460"/>
                  </a:lnTo>
                  <a:lnTo>
                    <a:pt x="13714" y="2451"/>
                  </a:lnTo>
                  <a:lnTo>
                    <a:pt x="13731" y="2444"/>
                  </a:lnTo>
                  <a:lnTo>
                    <a:pt x="13748" y="2437"/>
                  </a:lnTo>
                  <a:lnTo>
                    <a:pt x="13764" y="2433"/>
                  </a:lnTo>
                  <a:lnTo>
                    <a:pt x="13783" y="2430"/>
                  </a:lnTo>
                  <a:lnTo>
                    <a:pt x="13802" y="2429"/>
                  </a:lnTo>
                  <a:close/>
                  <a:moveTo>
                    <a:pt x="14340" y="2429"/>
                  </a:moveTo>
                  <a:lnTo>
                    <a:pt x="14359" y="2430"/>
                  </a:lnTo>
                  <a:lnTo>
                    <a:pt x="14377" y="2433"/>
                  </a:lnTo>
                  <a:lnTo>
                    <a:pt x="14394" y="2437"/>
                  </a:lnTo>
                  <a:lnTo>
                    <a:pt x="14411" y="2444"/>
                  </a:lnTo>
                  <a:lnTo>
                    <a:pt x="14427" y="2451"/>
                  </a:lnTo>
                  <a:lnTo>
                    <a:pt x="14442" y="2460"/>
                  </a:lnTo>
                  <a:lnTo>
                    <a:pt x="14456" y="2471"/>
                  </a:lnTo>
                  <a:lnTo>
                    <a:pt x="14470" y="2482"/>
                  </a:lnTo>
                  <a:lnTo>
                    <a:pt x="14481" y="2496"/>
                  </a:lnTo>
                  <a:lnTo>
                    <a:pt x="14491" y="2510"/>
                  </a:lnTo>
                  <a:lnTo>
                    <a:pt x="14501" y="2525"/>
                  </a:lnTo>
                  <a:lnTo>
                    <a:pt x="14508" y="2541"/>
                  </a:lnTo>
                  <a:lnTo>
                    <a:pt x="14514" y="2558"/>
                  </a:lnTo>
                  <a:lnTo>
                    <a:pt x="14519" y="2575"/>
                  </a:lnTo>
                  <a:lnTo>
                    <a:pt x="14522" y="2593"/>
                  </a:lnTo>
                  <a:lnTo>
                    <a:pt x="14523" y="2612"/>
                  </a:lnTo>
                  <a:lnTo>
                    <a:pt x="14522" y="2631"/>
                  </a:lnTo>
                  <a:lnTo>
                    <a:pt x="14519" y="2648"/>
                  </a:lnTo>
                  <a:lnTo>
                    <a:pt x="14514" y="2666"/>
                  </a:lnTo>
                  <a:lnTo>
                    <a:pt x="14508" y="2683"/>
                  </a:lnTo>
                  <a:lnTo>
                    <a:pt x="14501" y="2699"/>
                  </a:lnTo>
                  <a:lnTo>
                    <a:pt x="14491" y="2714"/>
                  </a:lnTo>
                  <a:lnTo>
                    <a:pt x="14481" y="2728"/>
                  </a:lnTo>
                  <a:lnTo>
                    <a:pt x="14470" y="2741"/>
                  </a:lnTo>
                  <a:lnTo>
                    <a:pt x="14456" y="2753"/>
                  </a:lnTo>
                  <a:lnTo>
                    <a:pt x="14442" y="2763"/>
                  </a:lnTo>
                  <a:lnTo>
                    <a:pt x="14427" y="2773"/>
                  </a:lnTo>
                  <a:lnTo>
                    <a:pt x="14411" y="2780"/>
                  </a:lnTo>
                  <a:lnTo>
                    <a:pt x="14394" y="2786"/>
                  </a:lnTo>
                  <a:lnTo>
                    <a:pt x="14377" y="2791"/>
                  </a:lnTo>
                  <a:lnTo>
                    <a:pt x="14359" y="2794"/>
                  </a:lnTo>
                  <a:lnTo>
                    <a:pt x="14340" y="2795"/>
                  </a:lnTo>
                  <a:lnTo>
                    <a:pt x="14321" y="2794"/>
                  </a:lnTo>
                  <a:lnTo>
                    <a:pt x="14304" y="2791"/>
                  </a:lnTo>
                  <a:lnTo>
                    <a:pt x="14286" y="2786"/>
                  </a:lnTo>
                  <a:lnTo>
                    <a:pt x="14269" y="2780"/>
                  </a:lnTo>
                  <a:lnTo>
                    <a:pt x="14254" y="2773"/>
                  </a:lnTo>
                  <a:lnTo>
                    <a:pt x="14238" y="2763"/>
                  </a:lnTo>
                  <a:lnTo>
                    <a:pt x="14224" y="2753"/>
                  </a:lnTo>
                  <a:lnTo>
                    <a:pt x="14212" y="2741"/>
                  </a:lnTo>
                  <a:lnTo>
                    <a:pt x="14199" y="2728"/>
                  </a:lnTo>
                  <a:lnTo>
                    <a:pt x="14189" y="2714"/>
                  </a:lnTo>
                  <a:lnTo>
                    <a:pt x="14180" y="2699"/>
                  </a:lnTo>
                  <a:lnTo>
                    <a:pt x="14172" y="2683"/>
                  </a:lnTo>
                  <a:lnTo>
                    <a:pt x="14166" y="2666"/>
                  </a:lnTo>
                  <a:lnTo>
                    <a:pt x="14162" y="2648"/>
                  </a:lnTo>
                  <a:lnTo>
                    <a:pt x="14159" y="2631"/>
                  </a:lnTo>
                  <a:lnTo>
                    <a:pt x="14158" y="2612"/>
                  </a:lnTo>
                  <a:lnTo>
                    <a:pt x="14159" y="2593"/>
                  </a:lnTo>
                  <a:lnTo>
                    <a:pt x="14162" y="2575"/>
                  </a:lnTo>
                  <a:lnTo>
                    <a:pt x="14166" y="2558"/>
                  </a:lnTo>
                  <a:lnTo>
                    <a:pt x="14172" y="2541"/>
                  </a:lnTo>
                  <a:lnTo>
                    <a:pt x="14180" y="2525"/>
                  </a:lnTo>
                  <a:lnTo>
                    <a:pt x="14189" y="2510"/>
                  </a:lnTo>
                  <a:lnTo>
                    <a:pt x="14199" y="2496"/>
                  </a:lnTo>
                  <a:lnTo>
                    <a:pt x="14212" y="2482"/>
                  </a:lnTo>
                  <a:lnTo>
                    <a:pt x="14224" y="2471"/>
                  </a:lnTo>
                  <a:lnTo>
                    <a:pt x="14238" y="2460"/>
                  </a:lnTo>
                  <a:lnTo>
                    <a:pt x="14254" y="2451"/>
                  </a:lnTo>
                  <a:lnTo>
                    <a:pt x="14269" y="2444"/>
                  </a:lnTo>
                  <a:lnTo>
                    <a:pt x="14286" y="2437"/>
                  </a:lnTo>
                  <a:lnTo>
                    <a:pt x="14304" y="2433"/>
                  </a:lnTo>
                  <a:lnTo>
                    <a:pt x="14321" y="2430"/>
                  </a:lnTo>
                  <a:lnTo>
                    <a:pt x="14340" y="2429"/>
                  </a:lnTo>
                  <a:close/>
                  <a:moveTo>
                    <a:pt x="14879" y="2429"/>
                  </a:moveTo>
                  <a:lnTo>
                    <a:pt x="14897" y="2430"/>
                  </a:lnTo>
                  <a:lnTo>
                    <a:pt x="14916" y="2433"/>
                  </a:lnTo>
                  <a:lnTo>
                    <a:pt x="14933" y="2437"/>
                  </a:lnTo>
                  <a:lnTo>
                    <a:pt x="14950" y="2444"/>
                  </a:lnTo>
                  <a:lnTo>
                    <a:pt x="14966" y="2451"/>
                  </a:lnTo>
                  <a:lnTo>
                    <a:pt x="14981" y="2460"/>
                  </a:lnTo>
                  <a:lnTo>
                    <a:pt x="14995" y="2471"/>
                  </a:lnTo>
                  <a:lnTo>
                    <a:pt x="15008" y="2482"/>
                  </a:lnTo>
                  <a:lnTo>
                    <a:pt x="15019" y="2496"/>
                  </a:lnTo>
                  <a:lnTo>
                    <a:pt x="15031" y="2510"/>
                  </a:lnTo>
                  <a:lnTo>
                    <a:pt x="15039" y="2525"/>
                  </a:lnTo>
                  <a:lnTo>
                    <a:pt x="15047" y="2541"/>
                  </a:lnTo>
                  <a:lnTo>
                    <a:pt x="15054" y="2558"/>
                  </a:lnTo>
                  <a:lnTo>
                    <a:pt x="15058" y="2575"/>
                  </a:lnTo>
                  <a:lnTo>
                    <a:pt x="15061" y="2593"/>
                  </a:lnTo>
                  <a:lnTo>
                    <a:pt x="15062" y="2612"/>
                  </a:lnTo>
                  <a:lnTo>
                    <a:pt x="15061" y="2631"/>
                  </a:lnTo>
                  <a:lnTo>
                    <a:pt x="15058" y="2648"/>
                  </a:lnTo>
                  <a:lnTo>
                    <a:pt x="15054" y="2666"/>
                  </a:lnTo>
                  <a:lnTo>
                    <a:pt x="15047" y="2683"/>
                  </a:lnTo>
                  <a:lnTo>
                    <a:pt x="15039" y="2699"/>
                  </a:lnTo>
                  <a:lnTo>
                    <a:pt x="15031" y="2714"/>
                  </a:lnTo>
                  <a:lnTo>
                    <a:pt x="15019" y="2728"/>
                  </a:lnTo>
                  <a:lnTo>
                    <a:pt x="15008" y="2741"/>
                  </a:lnTo>
                  <a:lnTo>
                    <a:pt x="14995" y="2753"/>
                  </a:lnTo>
                  <a:lnTo>
                    <a:pt x="14981" y="2763"/>
                  </a:lnTo>
                  <a:lnTo>
                    <a:pt x="14966" y="2773"/>
                  </a:lnTo>
                  <a:lnTo>
                    <a:pt x="14950" y="2780"/>
                  </a:lnTo>
                  <a:lnTo>
                    <a:pt x="14933" y="2786"/>
                  </a:lnTo>
                  <a:lnTo>
                    <a:pt x="14916" y="2791"/>
                  </a:lnTo>
                  <a:lnTo>
                    <a:pt x="14897" y="2794"/>
                  </a:lnTo>
                  <a:lnTo>
                    <a:pt x="14879" y="2795"/>
                  </a:lnTo>
                  <a:lnTo>
                    <a:pt x="14861" y="2794"/>
                  </a:lnTo>
                  <a:lnTo>
                    <a:pt x="14842" y="2791"/>
                  </a:lnTo>
                  <a:lnTo>
                    <a:pt x="14825" y="2786"/>
                  </a:lnTo>
                  <a:lnTo>
                    <a:pt x="14809" y="2780"/>
                  </a:lnTo>
                  <a:lnTo>
                    <a:pt x="14792" y="2773"/>
                  </a:lnTo>
                  <a:lnTo>
                    <a:pt x="14777" y="2763"/>
                  </a:lnTo>
                  <a:lnTo>
                    <a:pt x="14763" y="2753"/>
                  </a:lnTo>
                  <a:lnTo>
                    <a:pt x="14750" y="2741"/>
                  </a:lnTo>
                  <a:lnTo>
                    <a:pt x="14739" y="2728"/>
                  </a:lnTo>
                  <a:lnTo>
                    <a:pt x="14728" y="2714"/>
                  </a:lnTo>
                  <a:lnTo>
                    <a:pt x="14719" y="2699"/>
                  </a:lnTo>
                  <a:lnTo>
                    <a:pt x="14710" y="2683"/>
                  </a:lnTo>
                  <a:lnTo>
                    <a:pt x="14705" y="2666"/>
                  </a:lnTo>
                  <a:lnTo>
                    <a:pt x="14700" y="2648"/>
                  </a:lnTo>
                  <a:lnTo>
                    <a:pt x="14698" y="2631"/>
                  </a:lnTo>
                  <a:lnTo>
                    <a:pt x="14697" y="2612"/>
                  </a:lnTo>
                  <a:lnTo>
                    <a:pt x="14698" y="2593"/>
                  </a:lnTo>
                  <a:lnTo>
                    <a:pt x="14700" y="2575"/>
                  </a:lnTo>
                  <a:lnTo>
                    <a:pt x="14705" y="2558"/>
                  </a:lnTo>
                  <a:lnTo>
                    <a:pt x="14710" y="2541"/>
                  </a:lnTo>
                  <a:lnTo>
                    <a:pt x="14719" y="2525"/>
                  </a:lnTo>
                  <a:lnTo>
                    <a:pt x="14728" y="2510"/>
                  </a:lnTo>
                  <a:lnTo>
                    <a:pt x="14739" y="2496"/>
                  </a:lnTo>
                  <a:lnTo>
                    <a:pt x="14750" y="2482"/>
                  </a:lnTo>
                  <a:lnTo>
                    <a:pt x="14763" y="2471"/>
                  </a:lnTo>
                  <a:lnTo>
                    <a:pt x="14777" y="2460"/>
                  </a:lnTo>
                  <a:lnTo>
                    <a:pt x="14792" y="2451"/>
                  </a:lnTo>
                  <a:lnTo>
                    <a:pt x="14809" y="2444"/>
                  </a:lnTo>
                  <a:lnTo>
                    <a:pt x="14825" y="2437"/>
                  </a:lnTo>
                  <a:lnTo>
                    <a:pt x="14842" y="2433"/>
                  </a:lnTo>
                  <a:lnTo>
                    <a:pt x="14861" y="2430"/>
                  </a:lnTo>
                  <a:lnTo>
                    <a:pt x="14879" y="2429"/>
                  </a:lnTo>
                  <a:close/>
                  <a:moveTo>
                    <a:pt x="15418" y="2429"/>
                  </a:moveTo>
                  <a:lnTo>
                    <a:pt x="15436" y="2430"/>
                  </a:lnTo>
                  <a:lnTo>
                    <a:pt x="15454" y="2433"/>
                  </a:lnTo>
                  <a:lnTo>
                    <a:pt x="15472" y="2437"/>
                  </a:lnTo>
                  <a:lnTo>
                    <a:pt x="15489" y="2444"/>
                  </a:lnTo>
                  <a:lnTo>
                    <a:pt x="15504" y="2451"/>
                  </a:lnTo>
                  <a:lnTo>
                    <a:pt x="15520" y="2460"/>
                  </a:lnTo>
                  <a:lnTo>
                    <a:pt x="15533" y="2471"/>
                  </a:lnTo>
                  <a:lnTo>
                    <a:pt x="15547" y="2482"/>
                  </a:lnTo>
                  <a:lnTo>
                    <a:pt x="15558" y="2496"/>
                  </a:lnTo>
                  <a:lnTo>
                    <a:pt x="15569" y="2510"/>
                  </a:lnTo>
                  <a:lnTo>
                    <a:pt x="15578" y="2525"/>
                  </a:lnTo>
                  <a:lnTo>
                    <a:pt x="15586" y="2541"/>
                  </a:lnTo>
                  <a:lnTo>
                    <a:pt x="15592" y="2558"/>
                  </a:lnTo>
                  <a:lnTo>
                    <a:pt x="15596" y="2575"/>
                  </a:lnTo>
                  <a:lnTo>
                    <a:pt x="15599" y="2593"/>
                  </a:lnTo>
                  <a:lnTo>
                    <a:pt x="15600" y="2612"/>
                  </a:lnTo>
                  <a:lnTo>
                    <a:pt x="15599" y="2631"/>
                  </a:lnTo>
                  <a:lnTo>
                    <a:pt x="15596" y="2648"/>
                  </a:lnTo>
                  <a:lnTo>
                    <a:pt x="15592" y="2666"/>
                  </a:lnTo>
                  <a:lnTo>
                    <a:pt x="15586" y="2683"/>
                  </a:lnTo>
                  <a:lnTo>
                    <a:pt x="15578" y="2699"/>
                  </a:lnTo>
                  <a:lnTo>
                    <a:pt x="15569" y="2714"/>
                  </a:lnTo>
                  <a:lnTo>
                    <a:pt x="15558" y="2728"/>
                  </a:lnTo>
                  <a:lnTo>
                    <a:pt x="15547" y="2741"/>
                  </a:lnTo>
                  <a:lnTo>
                    <a:pt x="15533" y="2753"/>
                  </a:lnTo>
                  <a:lnTo>
                    <a:pt x="15520" y="2763"/>
                  </a:lnTo>
                  <a:lnTo>
                    <a:pt x="15504" y="2773"/>
                  </a:lnTo>
                  <a:lnTo>
                    <a:pt x="15489" y="2780"/>
                  </a:lnTo>
                  <a:lnTo>
                    <a:pt x="15472" y="2786"/>
                  </a:lnTo>
                  <a:lnTo>
                    <a:pt x="15454" y="2791"/>
                  </a:lnTo>
                  <a:lnTo>
                    <a:pt x="15436" y="2794"/>
                  </a:lnTo>
                  <a:lnTo>
                    <a:pt x="15418" y="2795"/>
                  </a:lnTo>
                  <a:lnTo>
                    <a:pt x="15399" y="2794"/>
                  </a:lnTo>
                  <a:lnTo>
                    <a:pt x="15381" y="2791"/>
                  </a:lnTo>
                  <a:lnTo>
                    <a:pt x="15363" y="2786"/>
                  </a:lnTo>
                  <a:lnTo>
                    <a:pt x="15347" y="2780"/>
                  </a:lnTo>
                  <a:lnTo>
                    <a:pt x="15331" y="2773"/>
                  </a:lnTo>
                  <a:lnTo>
                    <a:pt x="15315" y="2763"/>
                  </a:lnTo>
                  <a:lnTo>
                    <a:pt x="15302" y="2753"/>
                  </a:lnTo>
                  <a:lnTo>
                    <a:pt x="15289" y="2741"/>
                  </a:lnTo>
                  <a:lnTo>
                    <a:pt x="15277" y="2728"/>
                  </a:lnTo>
                  <a:lnTo>
                    <a:pt x="15266" y="2714"/>
                  </a:lnTo>
                  <a:lnTo>
                    <a:pt x="15257" y="2699"/>
                  </a:lnTo>
                  <a:lnTo>
                    <a:pt x="15250" y="2683"/>
                  </a:lnTo>
                  <a:lnTo>
                    <a:pt x="15243" y="2666"/>
                  </a:lnTo>
                  <a:lnTo>
                    <a:pt x="15239" y="2648"/>
                  </a:lnTo>
                  <a:lnTo>
                    <a:pt x="15236" y="2631"/>
                  </a:lnTo>
                  <a:lnTo>
                    <a:pt x="15235" y="2612"/>
                  </a:lnTo>
                  <a:lnTo>
                    <a:pt x="15236" y="2593"/>
                  </a:lnTo>
                  <a:lnTo>
                    <a:pt x="15239" y="2575"/>
                  </a:lnTo>
                  <a:lnTo>
                    <a:pt x="15243" y="2558"/>
                  </a:lnTo>
                  <a:lnTo>
                    <a:pt x="15250" y="2541"/>
                  </a:lnTo>
                  <a:lnTo>
                    <a:pt x="15257" y="2525"/>
                  </a:lnTo>
                  <a:lnTo>
                    <a:pt x="15266" y="2510"/>
                  </a:lnTo>
                  <a:lnTo>
                    <a:pt x="15277" y="2496"/>
                  </a:lnTo>
                  <a:lnTo>
                    <a:pt x="15289" y="2482"/>
                  </a:lnTo>
                  <a:lnTo>
                    <a:pt x="15302" y="2471"/>
                  </a:lnTo>
                  <a:lnTo>
                    <a:pt x="15315" y="2460"/>
                  </a:lnTo>
                  <a:lnTo>
                    <a:pt x="15331" y="2451"/>
                  </a:lnTo>
                  <a:lnTo>
                    <a:pt x="15347" y="2444"/>
                  </a:lnTo>
                  <a:lnTo>
                    <a:pt x="15363" y="2437"/>
                  </a:lnTo>
                  <a:lnTo>
                    <a:pt x="15381" y="2433"/>
                  </a:lnTo>
                  <a:lnTo>
                    <a:pt x="15399" y="2430"/>
                  </a:lnTo>
                  <a:lnTo>
                    <a:pt x="15418" y="2429"/>
                  </a:lnTo>
                  <a:close/>
                  <a:moveTo>
                    <a:pt x="13682" y="943"/>
                  </a:moveTo>
                  <a:lnTo>
                    <a:pt x="15712" y="943"/>
                  </a:lnTo>
                  <a:lnTo>
                    <a:pt x="15712" y="1546"/>
                  </a:lnTo>
                  <a:lnTo>
                    <a:pt x="13682" y="1546"/>
                  </a:lnTo>
                  <a:lnTo>
                    <a:pt x="13682" y="943"/>
                  </a:lnTo>
                  <a:close/>
                  <a:moveTo>
                    <a:pt x="1545" y="1123"/>
                  </a:moveTo>
                  <a:lnTo>
                    <a:pt x="1545" y="943"/>
                  </a:lnTo>
                  <a:lnTo>
                    <a:pt x="1089" y="943"/>
                  </a:lnTo>
                  <a:lnTo>
                    <a:pt x="1089" y="1123"/>
                  </a:lnTo>
                  <a:lnTo>
                    <a:pt x="811" y="1123"/>
                  </a:lnTo>
                  <a:lnTo>
                    <a:pt x="811" y="1769"/>
                  </a:lnTo>
                  <a:lnTo>
                    <a:pt x="1822" y="1769"/>
                  </a:lnTo>
                  <a:lnTo>
                    <a:pt x="1822" y="1123"/>
                  </a:lnTo>
                  <a:lnTo>
                    <a:pt x="1545" y="1123"/>
                  </a:lnTo>
                  <a:close/>
                  <a:moveTo>
                    <a:pt x="3010" y="1123"/>
                  </a:moveTo>
                  <a:lnTo>
                    <a:pt x="3010" y="943"/>
                  </a:lnTo>
                  <a:lnTo>
                    <a:pt x="2555" y="943"/>
                  </a:lnTo>
                  <a:lnTo>
                    <a:pt x="2555" y="1123"/>
                  </a:lnTo>
                  <a:lnTo>
                    <a:pt x="2278" y="1123"/>
                  </a:lnTo>
                  <a:lnTo>
                    <a:pt x="2278" y="1769"/>
                  </a:lnTo>
                  <a:lnTo>
                    <a:pt x="3288" y="1769"/>
                  </a:lnTo>
                  <a:lnTo>
                    <a:pt x="3288" y="1123"/>
                  </a:lnTo>
                  <a:lnTo>
                    <a:pt x="3010" y="1123"/>
                  </a:lnTo>
                  <a:close/>
                  <a:moveTo>
                    <a:pt x="4477" y="1123"/>
                  </a:moveTo>
                  <a:lnTo>
                    <a:pt x="4477" y="943"/>
                  </a:lnTo>
                  <a:lnTo>
                    <a:pt x="4021" y="943"/>
                  </a:lnTo>
                  <a:lnTo>
                    <a:pt x="4021" y="1123"/>
                  </a:lnTo>
                  <a:lnTo>
                    <a:pt x="3743" y="1123"/>
                  </a:lnTo>
                  <a:lnTo>
                    <a:pt x="3743" y="1769"/>
                  </a:lnTo>
                  <a:lnTo>
                    <a:pt x="4754" y="1769"/>
                  </a:lnTo>
                  <a:lnTo>
                    <a:pt x="4754" y="1123"/>
                  </a:lnTo>
                  <a:lnTo>
                    <a:pt x="4477" y="1123"/>
                  </a:lnTo>
                  <a:close/>
                  <a:moveTo>
                    <a:pt x="5942" y="1123"/>
                  </a:moveTo>
                  <a:lnTo>
                    <a:pt x="5942" y="943"/>
                  </a:lnTo>
                  <a:lnTo>
                    <a:pt x="5486" y="943"/>
                  </a:lnTo>
                  <a:lnTo>
                    <a:pt x="5486" y="1123"/>
                  </a:lnTo>
                  <a:lnTo>
                    <a:pt x="5209" y="1123"/>
                  </a:lnTo>
                  <a:lnTo>
                    <a:pt x="5209" y="1769"/>
                  </a:lnTo>
                  <a:lnTo>
                    <a:pt x="6219" y="1769"/>
                  </a:lnTo>
                  <a:lnTo>
                    <a:pt x="6219" y="1123"/>
                  </a:lnTo>
                  <a:lnTo>
                    <a:pt x="5942" y="1123"/>
                  </a:lnTo>
                  <a:close/>
                  <a:moveTo>
                    <a:pt x="7407" y="1123"/>
                  </a:moveTo>
                  <a:lnTo>
                    <a:pt x="7407" y="943"/>
                  </a:lnTo>
                  <a:lnTo>
                    <a:pt x="6953" y="943"/>
                  </a:lnTo>
                  <a:lnTo>
                    <a:pt x="6953" y="1123"/>
                  </a:lnTo>
                  <a:lnTo>
                    <a:pt x="6675" y="1123"/>
                  </a:lnTo>
                  <a:lnTo>
                    <a:pt x="6675" y="1769"/>
                  </a:lnTo>
                  <a:lnTo>
                    <a:pt x="7685" y="1769"/>
                  </a:lnTo>
                  <a:lnTo>
                    <a:pt x="7685" y="1123"/>
                  </a:lnTo>
                  <a:lnTo>
                    <a:pt x="7407" y="1123"/>
                  </a:lnTo>
                  <a:close/>
                  <a:moveTo>
                    <a:pt x="8874" y="1123"/>
                  </a:moveTo>
                  <a:lnTo>
                    <a:pt x="8874" y="943"/>
                  </a:lnTo>
                  <a:lnTo>
                    <a:pt x="8418" y="943"/>
                  </a:lnTo>
                  <a:lnTo>
                    <a:pt x="8418" y="1123"/>
                  </a:lnTo>
                  <a:lnTo>
                    <a:pt x="8141" y="1123"/>
                  </a:lnTo>
                  <a:lnTo>
                    <a:pt x="8141" y="1769"/>
                  </a:lnTo>
                  <a:lnTo>
                    <a:pt x="9151" y="1769"/>
                  </a:lnTo>
                  <a:lnTo>
                    <a:pt x="9151" y="1123"/>
                  </a:lnTo>
                  <a:lnTo>
                    <a:pt x="8874" y="1123"/>
                  </a:lnTo>
                  <a:close/>
                  <a:moveTo>
                    <a:pt x="10339" y="1123"/>
                  </a:moveTo>
                  <a:lnTo>
                    <a:pt x="10339" y="943"/>
                  </a:lnTo>
                  <a:lnTo>
                    <a:pt x="9883" y="943"/>
                  </a:lnTo>
                  <a:lnTo>
                    <a:pt x="9883" y="1123"/>
                  </a:lnTo>
                  <a:lnTo>
                    <a:pt x="9606" y="1123"/>
                  </a:lnTo>
                  <a:lnTo>
                    <a:pt x="9606" y="1769"/>
                  </a:lnTo>
                  <a:lnTo>
                    <a:pt x="10617" y="1769"/>
                  </a:lnTo>
                  <a:lnTo>
                    <a:pt x="10617" y="1123"/>
                  </a:lnTo>
                  <a:lnTo>
                    <a:pt x="10339" y="1123"/>
                  </a:lnTo>
                  <a:close/>
                  <a:moveTo>
                    <a:pt x="1545" y="2845"/>
                  </a:moveTo>
                  <a:lnTo>
                    <a:pt x="1545" y="3025"/>
                  </a:lnTo>
                  <a:lnTo>
                    <a:pt x="1089" y="3025"/>
                  </a:lnTo>
                  <a:lnTo>
                    <a:pt x="1089" y="2845"/>
                  </a:lnTo>
                  <a:lnTo>
                    <a:pt x="811" y="2845"/>
                  </a:lnTo>
                  <a:lnTo>
                    <a:pt x="811" y="2199"/>
                  </a:lnTo>
                  <a:lnTo>
                    <a:pt x="1822" y="2199"/>
                  </a:lnTo>
                  <a:lnTo>
                    <a:pt x="1822" y="2845"/>
                  </a:lnTo>
                  <a:lnTo>
                    <a:pt x="1545" y="2845"/>
                  </a:lnTo>
                  <a:close/>
                  <a:moveTo>
                    <a:pt x="3010" y="2845"/>
                  </a:moveTo>
                  <a:lnTo>
                    <a:pt x="3010" y="3025"/>
                  </a:lnTo>
                  <a:lnTo>
                    <a:pt x="2555" y="3025"/>
                  </a:lnTo>
                  <a:lnTo>
                    <a:pt x="2555" y="2845"/>
                  </a:lnTo>
                  <a:lnTo>
                    <a:pt x="2278" y="2845"/>
                  </a:lnTo>
                  <a:lnTo>
                    <a:pt x="2278" y="2199"/>
                  </a:lnTo>
                  <a:lnTo>
                    <a:pt x="3288" y="2199"/>
                  </a:lnTo>
                  <a:lnTo>
                    <a:pt x="3288" y="2845"/>
                  </a:lnTo>
                  <a:lnTo>
                    <a:pt x="3010" y="2845"/>
                  </a:lnTo>
                  <a:close/>
                  <a:moveTo>
                    <a:pt x="4477" y="2845"/>
                  </a:moveTo>
                  <a:lnTo>
                    <a:pt x="4477" y="3025"/>
                  </a:lnTo>
                  <a:lnTo>
                    <a:pt x="4021" y="3025"/>
                  </a:lnTo>
                  <a:lnTo>
                    <a:pt x="4021" y="2845"/>
                  </a:lnTo>
                  <a:lnTo>
                    <a:pt x="3743" y="2845"/>
                  </a:lnTo>
                  <a:lnTo>
                    <a:pt x="3743" y="2199"/>
                  </a:lnTo>
                  <a:lnTo>
                    <a:pt x="4754" y="2199"/>
                  </a:lnTo>
                  <a:lnTo>
                    <a:pt x="4754" y="2845"/>
                  </a:lnTo>
                  <a:lnTo>
                    <a:pt x="4477" y="2845"/>
                  </a:lnTo>
                  <a:close/>
                  <a:moveTo>
                    <a:pt x="5942" y="2845"/>
                  </a:moveTo>
                  <a:lnTo>
                    <a:pt x="5942" y="3025"/>
                  </a:lnTo>
                  <a:lnTo>
                    <a:pt x="5486" y="3025"/>
                  </a:lnTo>
                  <a:lnTo>
                    <a:pt x="5486" y="2845"/>
                  </a:lnTo>
                  <a:lnTo>
                    <a:pt x="5209" y="2845"/>
                  </a:lnTo>
                  <a:lnTo>
                    <a:pt x="5209" y="2199"/>
                  </a:lnTo>
                  <a:lnTo>
                    <a:pt x="6219" y="2199"/>
                  </a:lnTo>
                  <a:lnTo>
                    <a:pt x="6219" y="2845"/>
                  </a:lnTo>
                  <a:lnTo>
                    <a:pt x="5942" y="2845"/>
                  </a:lnTo>
                  <a:close/>
                  <a:moveTo>
                    <a:pt x="7407" y="2845"/>
                  </a:moveTo>
                  <a:lnTo>
                    <a:pt x="7407" y="3025"/>
                  </a:lnTo>
                  <a:lnTo>
                    <a:pt x="6953" y="3025"/>
                  </a:lnTo>
                  <a:lnTo>
                    <a:pt x="6953" y="2845"/>
                  </a:lnTo>
                  <a:lnTo>
                    <a:pt x="6675" y="2845"/>
                  </a:lnTo>
                  <a:lnTo>
                    <a:pt x="6675" y="2199"/>
                  </a:lnTo>
                  <a:lnTo>
                    <a:pt x="7685" y="2199"/>
                  </a:lnTo>
                  <a:lnTo>
                    <a:pt x="7685" y="2845"/>
                  </a:lnTo>
                  <a:lnTo>
                    <a:pt x="7407" y="2845"/>
                  </a:lnTo>
                  <a:close/>
                  <a:moveTo>
                    <a:pt x="8874" y="2845"/>
                  </a:moveTo>
                  <a:lnTo>
                    <a:pt x="8874" y="3025"/>
                  </a:lnTo>
                  <a:lnTo>
                    <a:pt x="8418" y="3025"/>
                  </a:lnTo>
                  <a:lnTo>
                    <a:pt x="8418" y="2845"/>
                  </a:lnTo>
                  <a:lnTo>
                    <a:pt x="8141" y="2845"/>
                  </a:lnTo>
                  <a:lnTo>
                    <a:pt x="8141" y="2199"/>
                  </a:lnTo>
                  <a:lnTo>
                    <a:pt x="9151" y="2199"/>
                  </a:lnTo>
                  <a:lnTo>
                    <a:pt x="9151" y="2845"/>
                  </a:lnTo>
                  <a:lnTo>
                    <a:pt x="8874" y="2845"/>
                  </a:lnTo>
                  <a:close/>
                  <a:moveTo>
                    <a:pt x="10339" y="2845"/>
                  </a:moveTo>
                  <a:lnTo>
                    <a:pt x="10339" y="3025"/>
                  </a:lnTo>
                  <a:lnTo>
                    <a:pt x="9883" y="3025"/>
                  </a:lnTo>
                  <a:lnTo>
                    <a:pt x="9883" y="2845"/>
                  </a:lnTo>
                  <a:lnTo>
                    <a:pt x="9606" y="2845"/>
                  </a:lnTo>
                  <a:lnTo>
                    <a:pt x="9606" y="2199"/>
                  </a:lnTo>
                  <a:lnTo>
                    <a:pt x="10617" y="2199"/>
                  </a:lnTo>
                  <a:lnTo>
                    <a:pt x="10617" y="2845"/>
                  </a:lnTo>
                  <a:lnTo>
                    <a:pt x="10339" y="2845"/>
                  </a:lnTo>
                  <a:close/>
                  <a:moveTo>
                    <a:pt x="11851" y="1123"/>
                  </a:moveTo>
                  <a:lnTo>
                    <a:pt x="11851" y="943"/>
                  </a:lnTo>
                  <a:lnTo>
                    <a:pt x="11395" y="943"/>
                  </a:lnTo>
                  <a:lnTo>
                    <a:pt x="11395" y="1123"/>
                  </a:lnTo>
                  <a:lnTo>
                    <a:pt x="11117" y="1123"/>
                  </a:lnTo>
                  <a:lnTo>
                    <a:pt x="11117" y="1769"/>
                  </a:lnTo>
                  <a:lnTo>
                    <a:pt x="12128" y="1769"/>
                  </a:lnTo>
                  <a:lnTo>
                    <a:pt x="12128" y="1123"/>
                  </a:lnTo>
                  <a:lnTo>
                    <a:pt x="11851" y="1123"/>
                  </a:lnTo>
                  <a:close/>
                  <a:moveTo>
                    <a:pt x="11851" y="2845"/>
                  </a:moveTo>
                  <a:lnTo>
                    <a:pt x="11851" y="3025"/>
                  </a:lnTo>
                  <a:lnTo>
                    <a:pt x="11395" y="3025"/>
                  </a:lnTo>
                  <a:lnTo>
                    <a:pt x="11395" y="2845"/>
                  </a:lnTo>
                  <a:lnTo>
                    <a:pt x="11117" y="2845"/>
                  </a:lnTo>
                  <a:lnTo>
                    <a:pt x="11117" y="2199"/>
                  </a:lnTo>
                  <a:lnTo>
                    <a:pt x="12128" y="2199"/>
                  </a:lnTo>
                  <a:lnTo>
                    <a:pt x="12128" y="2845"/>
                  </a:lnTo>
                  <a:lnTo>
                    <a:pt x="11851" y="2845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900" dirty="0">
                <a:solidFill>
                  <a:srgbClr val="000000"/>
                </a:solidFill>
                <a:ea typeface="微软雅黑" panose="020B0503020204020204" pitchFamily="34" charset="-122"/>
                <a:cs typeface="Arial" pitchFamily="34" charset="0"/>
              </a:endParaRPr>
            </a:p>
          </p:txBody>
        </p:sp>
        <p:sp>
          <p:nvSpPr>
            <p:cNvPr id="114" name="Freeform 13"/>
            <p:cNvSpPr>
              <a:spLocks noEditPoints="1"/>
            </p:cNvSpPr>
            <p:nvPr/>
          </p:nvSpPr>
          <p:spPr bwMode="auto">
            <a:xfrm>
              <a:off x="3298897" y="4389724"/>
              <a:ext cx="1257750" cy="297025"/>
            </a:xfrm>
            <a:custGeom>
              <a:avLst/>
              <a:gdLst/>
              <a:ahLst/>
              <a:cxnLst>
                <a:cxn ang="0">
                  <a:pos x="16278" y="39"/>
                </a:cxn>
                <a:cxn ang="0">
                  <a:pos x="16504" y="184"/>
                </a:cxn>
                <a:cxn ang="0">
                  <a:pos x="16649" y="411"/>
                </a:cxn>
                <a:cxn ang="0">
                  <a:pos x="16687" y="3376"/>
                </a:cxn>
                <a:cxn ang="0">
                  <a:pos x="16612" y="3641"/>
                </a:cxn>
                <a:cxn ang="0">
                  <a:pos x="16437" y="3844"/>
                </a:cxn>
                <a:cxn ang="0">
                  <a:pos x="16189" y="3955"/>
                </a:cxn>
                <a:cxn ang="0">
                  <a:pos x="499" y="3955"/>
                </a:cxn>
                <a:cxn ang="0">
                  <a:pos x="251" y="3844"/>
                </a:cxn>
                <a:cxn ang="0">
                  <a:pos x="75" y="3641"/>
                </a:cxn>
                <a:cxn ang="0">
                  <a:pos x="1" y="3376"/>
                </a:cxn>
                <a:cxn ang="0">
                  <a:pos x="38" y="411"/>
                </a:cxn>
                <a:cxn ang="0">
                  <a:pos x="184" y="184"/>
                </a:cxn>
                <a:cxn ang="0">
                  <a:pos x="410" y="39"/>
                </a:cxn>
                <a:cxn ang="0">
                  <a:pos x="13820" y="2430"/>
                </a:cxn>
                <a:cxn ang="0">
                  <a:pos x="13953" y="2510"/>
                </a:cxn>
                <a:cxn ang="0">
                  <a:pos x="13976" y="2666"/>
                </a:cxn>
                <a:cxn ang="0">
                  <a:pos x="13873" y="2780"/>
                </a:cxn>
                <a:cxn ang="0">
                  <a:pos x="13714" y="2773"/>
                </a:cxn>
                <a:cxn ang="0">
                  <a:pos x="13623" y="2648"/>
                </a:cxn>
                <a:cxn ang="0">
                  <a:pos x="13661" y="2496"/>
                </a:cxn>
                <a:cxn ang="0">
                  <a:pos x="13802" y="2429"/>
                </a:cxn>
                <a:cxn ang="0">
                  <a:pos x="14470" y="2482"/>
                </a:cxn>
                <a:cxn ang="0">
                  <a:pos x="14522" y="2631"/>
                </a:cxn>
                <a:cxn ang="0">
                  <a:pos x="14442" y="2763"/>
                </a:cxn>
                <a:cxn ang="0">
                  <a:pos x="14286" y="2786"/>
                </a:cxn>
                <a:cxn ang="0">
                  <a:pos x="14172" y="2683"/>
                </a:cxn>
                <a:cxn ang="0">
                  <a:pos x="14180" y="2525"/>
                </a:cxn>
                <a:cxn ang="0">
                  <a:pos x="14304" y="2433"/>
                </a:cxn>
                <a:cxn ang="0">
                  <a:pos x="14981" y="2460"/>
                </a:cxn>
                <a:cxn ang="0">
                  <a:pos x="15061" y="2593"/>
                </a:cxn>
                <a:cxn ang="0">
                  <a:pos x="15008" y="2741"/>
                </a:cxn>
                <a:cxn ang="0">
                  <a:pos x="14861" y="2794"/>
                </a:cxn>
                <a:cxn ang="0">
                  <a:pos x="14728" y="2714"/>
                </a:cxn>
                <a:cxn ang="0">
                  <a:pos x="14705" y="2558"/>
                </a:cxn>
                <a:cxn ang="0">
                  <a:pos x="14809" y="2444"/>
                </a:cxn>
                <a:cxn ang="0">
                  <a:pos x="15489" y="2444"/>
                </a:cxn>
                <a:cxn ang="0">
                  <a:pos x="15592" y="2558"/>
                </a:cxn>
                <a:cxn ang="0">
                  <a:pos x="15569" y="2714"/>
                </a:cxn>
                <a:cxn ang="0">
                  <a:pos x="15436" y="2794"/>
                </a:cxn>
                <a:cxn ang="0">
                  <a:pos x="15289" y="2741"/>
                </a:cxn>
                <a:cxn ang="0">
                  <a:pos x="15236" y="2593"/>
                </a:cxn>
                <a:cxn ang="0">
                  <a:pos x="15315" y="2460"/>
                </a:cxn>
                <a:cxn ang="0">
                  <a:pos x="15712" y="1546"/>
                </a:cxn>
                <a:cxn ang="0">
                  <a:pos x="1822" y="1769"/>
                </a:cxn>
                <a:cxn ang="0">
                  <a:pos x="3288" y="1769"/>
                </a:cxn>
                <a:cxn ang="0">
                  <a:pos x="4754" y="1769"/>
                </a:cxn>
                <a:cxn ang="0">
                  <a:pos x="6219" y="1769"/>
                </a:cxn>
                <a:cxn ang="0">
                  <a:pos x="7685" y="1769"/>
                </a:cxn>
                <a:cxn ang="0">
                  <a:pos x="9151" y="1769"/>
                </a:cxn>
                <a:cxn ang="0">
                  <a:pos x="10617" y="1769"/>
                </a:cxn>
                <a:cxn ang="0">
                  <a:pos x="1822" y="2199"/>
                </a:cxn>
                <a:cxn ang="0">
                  <a:pos x="3288" y="2199"/>
                </a:cxn>
                <a:cxn ang="0">
                  <a:pos x="4754" y="2199"/>
                </a:cxn>
                <a:cxn ang="0">
                  <a:pos x="6219" y="2199"/>
                </a:cxn>
                <a:cxn ang="0">
                  <a:pos x="7685" y="2199"/>
                </a:cxn>
                <a:cxn ang="0">
                  <a:pos x="9151" y="2199"/>
                </a:cxn>
                <a:cxn ang="0">
                  <a:pos x="10617" y="2199"/>
                </a:cxn>
                <a:cxn ang="0">
                  <a:pos x="12128" y="1769"/>
                </a:cxn>
                <a:cxn ang="0">
                  <a:pos x="12128" y="2199"/>
                </a:cxn>
              </a:cxnLst>
              <a:rect l="0" t="0" r="r" b="b"/>
              <a:pathLst>
                <a:path w="16688" h="3968">
                  <a:moveTo>
                    <a:pt x="624" y="0"/>
                  </a:moveTo>
                  <a:lnTo>
                    <a:pt x="16064" y="0"/>
                  </a:lnTo>
                  <a:lnTo>
                    <a:pt x="16097" y="1"/>
                  </a:lnTo>
                  <a:lnTo>
                    <a:pt x="16128" y="3"/>
                  </a:lnTo>
                  <a:lnTo>
                    <a:pt x="16159" y="7"/>
                  </a:lnTo>
                  <a:lnTo>
                    <a:pt x="16189" y="13"/>
                  </a:lnTo>
                  <a:lnTo>
                    <a:pt x="16220" y="20"/>
                  </a:lnTo>
                  <a:lnTo>
                    <a:pt x="16249" y="28"/>
                  </a:lnTo>
                  <a:lnTo>
                    <a:pt x="16278" y="39"/>
                  </a:lnTo>
                  <a:lnTo>
                    <a:pt x="16306" y="49"/>
                  </a:lnTo>
                  <a:lnTo>
                    <a:pt x="16334" y="62"/>
                  </a:lnTo>
                  <a:lnTo>
                    <a:pt x="16360" y="76"/>
                  </a:lnTo>
                  <a:lnTo>
                    <a:pt x="16387" y="91"/>
                  </a:lnTo>
                  <a:lnTo>
                    <a:pt x="16413" y="108"/>
                  </a:lnTo>
                  <a:lnTo>
                    <a:pt x="16437" y="124"/>
                  </a:lnTo>
                  <a:lnTo>
                    <a:pt x="16461" y="143"/>
                  </a:lnTo>
                  <a:lnTo>
                    <a:pt x="16484" y="163"/>
                  </a:lnTo>
                  <a:lnTo>
                    <a:pt x="16504" y="184"/>
                  </a:lnTo>
                  <a:lnTo>
                    <a:pt x="16525" y="205"/>
                  </a:lnTo>
                  <a:lnTo>
                    <a:pt x="16545" y="228"/>
                  </a:lnTo>
                  <a:lnTo>
                    <a:pt x="16564" y="252"/>
                  </a:lnTo>
                  <a:lnTo>
                    <a:pt x="16581" y="276"/>
                  </a:lnTo>
                  <a:lnTo>
                    <a:pt x="16597" y="302"/>
                  </a:lnTo>
                  <a:lnTo>
                    <a:pt x="16612" y="328"/>
                  </a:lnTo>
                  <a:lnTo>
                    <a:pt x="16626" y="354"/>
                  </a:lnTo>
                  <a:lnTo>
                    <a:pt x="16639" y="382"/>
                  </a:lnTo>
                  <a:lnTo>
                    <a:pt x="16649" y="411"/>
                  </a:lnTo>
                  <a:lnTo>
                    <a:pt x="16660" y="440"/>
                  </a:lnTo>
                  <a:lnTo>
                    <a:pt x="16668" y="469"/>
                  </a:lnTo>
                  <a:lnTo>
                    <a:pt x="16675" y="499"/>
                  </a:lnTo>
                  <a:lnTo>
                    <a:pt x="16681" y="530"/>
                  </a:lnTo>
                  <a:lnTo>
                    <a:pt x="16685" y="561"/>
                  </a:lnTo>
                  <a:lnTo>
                    <a:pt x="16687" y="592"/>
                  </a:lnTo>
                  <a:lnTo>
                    <a:pt x="16688" y="625"/>
                  </a:lnTo>
                  <a:lnTo>
                    <a:pt x="16688" y="3343"/>
                  </a:lnTo>
                  <a:lnTo>
                    <a:pt x="16687" y="3376"/>
                  </a:lnTo>
                  <a:lnTo>
                    <a:pt x="16685" y="3407"/>
                  </a:lnTo>
                  <a:lnTo>
                    <a:pt x="16681" y="3438"/>
                  </a:lnTo>
                  <a:lnTo>
                    <a:pt x="16675" y="3469"/>
                  </a:lnTo>
                  <a:lnTo>
                    <a:pt x="16668" y="3499"/>
                  </a:lnTo>
                  <a:lnTo>
                    <a:pt x="16660" y="3529"/>
                  </a:lnTo>
                  <a:lnTo>
                    <a:pt x="16649" y="3557"/>
                  </a:lnTo>
                  <a:lnTo>
                    <a:pt x="16639" y="3586"/>
                  </a:lnTo>
                  <a:lnTo>
                    <a:pt x="16626" y="3614"/>
                  </a:lnTo>
                  <a:lnTo>
                    <a:pt x="16612" y="3641"/>
                  </a:lnTo>
                  <a:lnTo>
                    <a:pt x="16597" y="3667"/>
                  </a:lnTo>
                  <a:lnTo>
                    <a:pt x="16581" y="3692"/>
                  </a:lnTo>
                  <a:lnTo>
                    <a:pt x="16564" y="3716"/>
                  </a:lnTo>
                  <a:lnTo>
                    <a:pt x="16545" y="3740"/>
                  </a:lnTo>
                  <a:lnTo>
                    <a:pt x="16525" y="3763"/>
                  </a:lnTo>
                  <a:lnTo>
                    <a:pt x="16504" y="3784"/>
                  </a:lnTo>
                  <a:lnTo>
                    <a:pt x="16484" y="3805"/>
                  </a:lnTo>
                  <a:lnTo>
                    <a:pt x="16461" y="3825"/>
                  </a:lnTo>
                  <a:lnTo>
                    <a:pt x="16437" y="3844"/>
                  </a:lnTo>
                  <a:lnTo>
                    <a:pt x="16413" y="3861"/>
                  </a:lnTo>
                  <a:lnTo>
                    <a:pt x="16387" y="3877"/>
                  </a:lnTo>
                  <a:lnTo>
                    <a:pt x="16360" y="3893"/>
                  </a:lnTo>
                  <a:lnTo>
                    <a:pt x="16334" y="3906"/>
                  </a:lnTo>
                  <a:lnTo>
                    <a:pt x="16306" y="3919"/>
                  </a:lnTo>
                  <a:lnTo>
                    <a:pt x="16278" y="3930"/>
                  </a:lnTo>
                  <a:lnTo>
                    <a:pt x="16249" y="3940"/>
                  </a:lnTo>
                  <a:lnTo>
                    <a:pt x="16220" y="3948"/>
                  </a:lnTo>
                  <a:lnTo>
                    <a:pt x="16189" y="3955"/>
                  </a:lnTo>
                  <a:lnTo>
                    <a:pt x="16159" y="3961"/>
                  </a:lnTo>
                  <a:lnTo>
                    <a:pt x="16128" y="3965"/>
                  </a:lnTo>
                  <a:lnTo>
                    <a:pt x="16097" y="3967"/>
                  </a:lnTo>
                  <a:lnTo>
                    <a:pt x="16064" y="3968"/>
                  </a:lnTo>
                  <a:lnTo>
                    <a:pt x="624" y="3968"/>
                  </a:lnTo>
                  <a:lnTo>
                    <a:pt x="591" y="3967"/>
                  </a:lnTo>
                  <a:lnTo>
                    <a:pt x="560" y="3965"/>
                  </a:lnTo>
                  <a:lnTo>
                    <a:pt x="529" y="3961"/>
                  </a:lnTo>
                  <a:lnTo>
                    <a:pt x="499" y="3955"/>
                  </a:lnTo>
                  <a:lnTo>
                    <a:pt x="468" y="3948"/>
                  </a:lnTo>
                  <a:lnTo>
                    <a:pt x="438" y="3940"/>
                  </a:lnTo>
                  <a:lnTo>
                    <a:pt x="410" y="3930"/>
                  </a:lnTo>
                  <a:lnTo>
                    <a:pt x="382" y="3919"/>
                  </a:lnTo>
                  <a:lnTo>
                    <a:pt x="354" y="3906"/>
                  </a:lnTo>
                  <a:lnTo>
                    <a:pt x="326" y="3893"/>
                  </a:lnTo>
                  <a:lnTo>
                    <a:pt x="300" y="3877"/>
                  </a:lnTo>
                  <a:lnTo>
                    <a:pt x="275" y="3861"/>
                  </a:lnTo>
                  <a:lnTo>
                    <a:pt x="251" y="3844"/>
                  </a:lnTo>
                  <a:lnTo>
                    <a:pt x="227" y="3825"/>
                  </a:lnTo>
                  <a:lnTo>
                    <a:pt x="204" y="3805"/>
                  </a:lnTo>
                  <a:lnTo>
                    <a:pt x="184" y="3784"/>
                  </a:lnTo>
                  <a:lnTo>
                    <a:pt x="163" y="3763"/>
                  </a:lnTo>
                  <a:lnTo>
                    <a:pt x="143" y="3740"/>
                  </a:lnTo>
                  <a:lnTo>
                    <a:pt x="124" y="3716"/>
                  </a:lnTo>
                  <a:lnTo>
                    <a:pt x="106" y="3692"/>
                  </a:lnTo>
                  <a:lnTo>
                    <a:pt x="91" y="3667"/>
                  </a:lnTo>
                  <a:lnTo>
                    <a:pt x="75" y="3641"/>
                  </a:lnTo>
                  <a:lnTo>
                    <a:pt x="62" y="3614"/>
                  </a:lnTo>
                  <a:lnTo>
                    <a:pt x="49" y="3586"/>
                  </a:lnTo>
                  <a:lnTo>
                    <a:pt x="38" y="3557"/>
                  </a:lnTo>
                  <a:lnTo>
                    <a:pt x="28" y="3529"/>
                  </a:lnTo>
                  <a:lnTo>
                    <a:pt x="20" y="3499"/>
                  </a:lnTo>
                  <a:lnTo>
                    <a:pt x="13" y="3469"/>
                  </a:lnTo>
                  <a:lnTo>
                    <a:pt x="7" y="3438"/>
                  </a:lnTo>
                  <a:lnTo>
                    <a:pt x="3" y="3407"/>
                  </a:lnTo>
                  <a:lnTo>
                    <a:pt x="1" y="3376"/>
                  </a:lnTo>
                  <a:lnTo>
                    <a:pt x="0" y="3343"/>
                  </a:lnTo>
                  <a:lnTo>
                    <a:pt x="0" y="625"/>
                  </a:lnTo>
                  <a:lnTo>
                    <a:pt x="1" y="592"/>
                  </a:lnTo>
                  <a:lnTo>
                    <a:pt x="3" y="561"/>
                  </a:lnTo>
                  <a:lnTo>
                    <a:pt x="7" y="530"/>
                  </a:lnTo>
                  <a:lnTo>
                    <a:pt x="13" y="499"/>
                  </a:lnTo>
                  <a:lnTo>
                    <a:pt x="20" y="469"/>
                  </a:lnTo>
                  <a:lnTo>
                    <a:pt x="28" y="440"/>
                  </a:lnTo>
                  <a:lnTo>
                    <a:pt x="38" y="411"/>
                  </a:lnTo>
                  <a:lnTo>
                    <a:pt x="49" y="382"/>
                  </a:lnTo>
                  <a:lnTo>
                    <a:pt x="62" y="354"/>
                  </a:lnTo>
                  <a:lnTo>
                    <a:pt x="75" y="328"/>
                  </a:lnTo>
                  <a:lnTo>
                    <a:pt x="91" y="302"/>
                  </a:lnTo>
                  <a:lnTo>
                    <a:pt x="106" y="276"/>
                  </a:lnTo>
                  <a:lnTo>
                    <a:pt x="124" y="252"/>
                  </a:lnTo>
                  <a:lnTo>
                    <a:pt x="143" y="228"/>
                  </a:lnTo>
                  <a:lnTo>
                    <a:pt x="163" y="205"/>
                  </a:lnTo>
                  <a:lnTo>
                    <a:pt x="184" y="184"/>
                  </a:lnTo>
                  <a:lnTo>
                    <a:pt x="204" y="163"/>
                  </a:lnTo>
                  <a:lnTo>
                    <a:pt x="227" y="143"/>
                  </a:lnTo>
                  <a:lnTo>
                    <a:pt x="251" y="124"/>
                  </a:lnTo>
                  <a:lnTo>
                    <a:pt x="275" y="108"/>
                  </a:lnTo>
                  <a:lnTo>
                    <a:pt x="300" y="91"/>
                  </a:lnTo>
                  <a:lnTo>
                    <a:pt x="326" y="76"/>
                  </a:lnTo>
                  <a:lnTo>
                    <a:pt x="354" y="62"/>
                  </a:lnTo>
                  <a:lnTo>
                    <a:pt x="382" y="49"/>
                  </a:lnTo>
                  <a:lnTo>
                    <a:pt x="410" y="39"/>
                  </a:lnTo>
                  <a:lnTo>
                    <a:pt x="438" y="28"/>
                  </a:lnTo>
                  <a:lnTo>
                    <a:pt x="468" y="20"/>
                  </a:lnTo>
                  <a:lnTo>
                    <a:pt x="499" y="13"/>
                  </a:lnTo>
                  <a:lnTo>
                    <a:pt x="529" y="7"/>
                  </a:lnTo>
                  <a:lnTo>
                    <a:pt x="560" y="3"/>
                  </a:lnTo>
                  <a:lnTo>
                    <a:pt x="591" y="1"/>
                  </a:lnTo>
                  <a:lnTo>
                    <a:pt x="624" y="0"/>
                  </a:lnTo>
                  <a:close/>
                  <a:moveTo>
                    <a:pt x="13802" y="2429"/>
                  </a:moveTo>
                  <a:lnTo>
                    <a:pt x="13820" y="2430"/>
                  </a:lnTo>
                  <a:lnTo>
                    <a:pt x="13839" y="2433"/>
                  </a:lnTo>
                  <a:lnTo>
                    <a:pt x="13856" y="2437"/>
                  </a:lnTo>
                  <a:lnTo>
                    <a:pt x="13873" y="2444"/>
                  </a:lnTo>
                  <a:lnTo>
                    <a:pt x="13889" y="2451"/>
                  </a:lnTo>
                  <a:lnTo>
                    <a:pt x="13903" y="2460"/>
                  </a:lnTo>
                  <a:lnTo>
                    <a:pt x="13918" y="2471"/>
                  </a:lnTo>
                  <a:lnTo>
                    <a:pt x="13930" y="2482"/>
                  </a:lnTo>
                  <a:lnTo>
                    <a:pt x="13942" y="2496"/>
                  </a:lnTo>
                  <a:lnTo>
                    <a:pt x="13953" y="2510"/>
                  </a:lnTo>
                  <a:lnTo>
                    <a:pt x="13962" y="2525"/>
                  </a:lnTo>
                  <a:lnTo>
                    <a:pt x="13970" y="2541"/>
                  </a:lnTo>
                  <a:lnTo>
                    <a:pt x="13976" y="2558"/>
                  </a:lnTo>
                  <a:lnTo>
                    <a:pt x="13980" y="2575"/>
                  </a:lnTo>
                  <a:lnTo>
                    <a:pt x="13984" y="2593"/>
                  </a:lnTo>
                  <a:lnTo>
                    <a:pt x="13985" y="2612"/>
                  </a:lnTo>
                  <a:lnTo>
                    <a:pt x="13984" y="2631"/>
                  </a:lnTo>
                  <a:lnTo>
                    <a:pt x="13980" y="2648"/>
                  </a:lnTo>
                  <a:lnTo>
                    <a:pt x="13976" y="2666"/>
                  </a:lnTo>
                  <a:lnTo>
                    <a:pt x="13970" y="2683"/>
                  </a:lnTo>
                  <a:lnTo>
                    <a:pt x="13962" y="2699"/>
                  </a:lnTo>
                  <a:lnTo>
                    <a:pt x="13953" y="2714"/>
                  </a:lnTo>
                  <a:lnTo>
                    <a:pt x="13942" y="2728"/>
                  </a:lnTo>
                  <a:lnTo>
                    <a:pt x="13930" y="2741"/>
                  </a:lnTo>
                  <a:lnTo>
                    <a:pt x="13918" y="2753"/>
                  </a:lnTo>
                  <a:lnTo>
                    <a:pt x="13903" y="2763"/>
                  </a:lnTo>
                  <a:lnTo>
                    <a:pt x="13889" y="2773"/>
                  </a:lnTo>
                  <a:lnTo>
                    <a:pt x="13873" y="2780"/>
                  </a:lnTo>
                  <a:lnTo>
                    <a:pt x="13856" y="2786"/>
                  </a:lnTo>
                  <a:lnTo>
                    <a:pt x="13839" y="2791"/>
                  </a:lnTo>
                  <a:lnTo>
                    <a:pt x="13820" y="2794"/>
                  </a:lnTo>
                  <a:lnTo>
                    <a:pt x="13802" y="2795"/>
                  </a:lnTo>
                  <a:lnTo>
                    <a:pt x="13783" y="2794"/>
                  </a:lnTo>
                  <a:lnTo>
                    <a:pt x="13764" y="2791"/>
                  </a:lnTo>
                  <a:lnTo>
                    <a:pt x="13748" y="2786"/>
                  </a:lnTo>
                  <a:lnTo>
                    <a:pt x="13731" y="2780"/>
                  </a:lnTo>
                  <a:lnTo>
                    <a:pt x="13714" y="2773"/>
                  </a:lnTo>
                  <a:lnTo>
                    <a:pt x="13700" y="2763"/>
                  </a:lnTo>
                  <a:lnTo>
                    <a:pt x="13685" y="2753"/>
                  </a:lnTo>
                  <a:lnTo>
                    <a:pt x="13673" y="2741"/>
                  </a:lnTo>
                  <a:lnTo>
                    <a:pt x="13661" y="2728"/>
                  </a:lnTo>
                  <a:lnTo>
                    <a:pt x="13651" y="2714"/>
                  </a:lnTo>
                  <a:lnTo>
                    <a:pt x="13641" y="2699"/>
                  </a:lnTo>
                  <a:lnTo>
                    <a:pt x="13634" y="2683"/>
                  </a:lnTo>
                  <a:lnTo>
                    <a:pt x="13628" y="2666"/>
                  </a:lnTo>
                  <a:lnTo>
                    <a:pt x="13623" y="2648"/>
                  </a:lnTo>
                  <a:lnTo>
                    <a:pt x="13621" y="2631"/>
                  </a:lnTo>
                  <a:lnTo>
                    <a:pt x="13619" y="2612"/>
                  </a:lnTo>
                  <a:lnTo>
                    <a:pt x="13621" y="2593"/>
                  </a:lnTo>
                  <a:lnTo>
                    <a:pt x="13623" y="2575"/>
                  </a:lnTo>
                  <a:lnTo>
                    <a:pt x="13628" y="2558"/>
                  </a:lnTo>
                  <a:lnTo>
                    <a:pt x="13634" y="2541"/>
                  </a:lnTo>
                  <a:lnTo>
                    <a:pt x="13641" y="2525"/>
                  </a:lnTo>
                  <a:lnTo>
                    <a:pt x="13651" y="2510"/>
                  </a:lnTo>
                  <a:lnTo>
                    <a:pt x="13661" y="2496"/>
                  </a:lnTo>
                  <a:lnTo>
                    <a:pt x="13673" y="2482"/>
                  </a:lnTo>
                  <a:lnTo>
                    <a:pt x="13685" y="2471"/>
                  </a:lnTo>
                  <a:lnTo>
                    <a:pt x="13700" y="2460"/>
                  </a:lnTo>
                  <a:lnTo>
                    <a:pt x="13714" y="2451"/>
                  </a:lnTo>
                  <a:lnTo>
                    <a:pt x="13731" y="2444"/>
                  </a:lnTo>
                  <a:lnTo>
                    <a:pt x="13748" y="2437"/>
                  </a:lnTo>
                  <a:lnTo>
                    <a:pt x="13764" y="2433"/>
                  </a:lnTo>
                  <a:lnTo>
                    <a:pt x="13783" y="2430"/>
                  </a:lnTo>
                  <a:lnTo>
                    <a:pt x="13802" y="2429"/>
                  </a:lnTo>
                  <a:close/>
                  <a:moveTo>
                    <a:pt x="14340" y="2429"/>
                  </a:moveTo>
                  <a:lnTo>
                    <a:pt x="14359" y="2430"/>
                  </a:lnTo>
                  <a:lnTo>
                    <a:pt x="14377" y="2433"/>
                  </a:lnTo>
                  <a:lnTo>
                    <a:pt x="14394" y="2437"/>
                  </a:lnTo>
                  <a:lnTo>
                    <a:pt x="14411" y="2444"/>
                  </a:lnTo>
                  <a:lnTo>
                    <a:pt x="14427" y="2451"/>
                  </a:lnTo>
                  <a:lnTo>
                    <a:pt x="14442" y="2460"/>
                  </a:lnTo>
                  <a:lnTo>
                    <a:pt x="14456" y="2471"/>
                  </a:lnTo>
                  <a:lnTo>
                    <a:pt x="14470" y="2482"/>
                  </a:lnTo>
                  <a:lnTo>
                    <a:pt x="14481" y="2496"/>
                  </a:lnTo>
                  <a:lnTo>
                    <a:pt x="14491" y="2510"/>
                  </a:lnTo>
                  <a:lnTo>
                    <a:pt x="14501" y="2525"/>
                  </a:lnTo>
                  <a:lnTo>
                    <a:pt x="14508" y="2541"/>
                  </a:lnTo>
                  <a:lnTo>
                    <a:pt x="14514" y="2558"/>
                  </a:lnTo>
                  <a:lnTo>
                    <a:pt x="14519" y="2575"/>
                  </a:lnTo>
                  <a:lnTo>
                    <a:pt x="14522" y="2593"/>
                  </a:lnTo>
                  <a:lnTo>
                    <a:pt x="14523" y="2612"/>
                  </a:lnTo>
                  <a:lnTo>
                    <a:pt x="14522" y="2631"/>
                  </a:lnTo>
                  <a:lnTo>
                    <a:pt x="14519" y="2648"/>
                  </a:lnTo>
                  <a:lnTo>
                    <a:pt x="14514" y="2666"/>
                  </a:lnTo>
                  <a:lnTo>
                    <a:pt x="14508" y="2683"/>
                  </a:lnTo>
                  <a:lnTo>
                    <a:pt x="14501" y="2699"/>
                  </a:lnTo>
                  <a:lnTo>
                    <a:pt x="14491" y="2714"/>
                  </a:lnTo>
                  <a:lnTo>
                    <a:pt x="14481" y="2728"/>
                  </a:lnTo>
                  <a:lnTo>
                    <a:pt x="14470" y="2741"/>
                  </a:lnTo>
                  <a:lnTo>
                    <a:pt x="14456" y="2753"/>
                  </a:lnTo>
                  <a:lnTo>
                    <a:pt x="14442" y="2763"/>
                  </a:lnTo>
                  <a:lnTo>
                    <a:pt x="14427" y="2773"/>
                  </a:lnTo>
                  <a:lnTo>
                    <a:pt x="14411" y="2780"/>
                  </a:lnTo>
                  <a:lnTo>
                    <a:pt x="14394" y="2786"/>
                  </a:lnTo>
                  <a:lnTo>
                    <a:pt x="14377" y="2791"/>
                  </a:lnTo>
                  <a:lnTo>
                    <a:pt x="14359" y="2794"/>
                  </a:lnTo>
                  <a:lnTo>
                    <a:pt x="14340" y="2795"/>
                  </a:lnTo>
                  <a:lnTo>
                    <a:pt x="14321" y="2794"/>
                  </a:lnTo>
                  <a:lnTo>
                    <a:pt x="14304" y="2791"/>
                  </a:lnTo>
                  <a:lnTo>
                    <a:pt x="14286" y="2786"/>
                  </a:lnTo>
                  <a:lnTo>
                    <a:pt x="14269" y="2780"/>
                  </a:lnTo>
                  <a:lnTo>
                    <a:pt x="14254" y="2773"/>
                  </a:lnTo>
                  <a:lnTo>
                    <a:pt x="14238" y="2763"/>
                  </a:lnTo>
                  <a:lnTo>
                    <a:pt x="14224" y="2753"/>
                  </a:lnTo>
                  <a:lnTo>
                    <a:pt x="14212" y="2741"/>
                  </a:lnTo>
                  <a:lnTo>
                    <a:pt x="14199" y="2728"/>
                  </a:lnTo>
                  <a:lnTo>
                    <a:pt x="14189" y="2714"/>
                  </a:lnTo>
                  <a:lnTo>
                    <a:pt x="14180" y="2699"/>
                  </a:lnTo>
                  <a:lnTo>
                    <a:pt x="14172" y="2683"/>
                  </a:lnTo>
                  <a:lnTo>
                    <a:pt x="14166" y="2666"/>
                  </a:lnTo>
                  <a:lnTo>
                    <a:pt x="14162" y="2648"/>
                  </a:lnTo>
                  <a:lnTo>
                    <a:pt x="14159" y="2631"/>
                  </a:lnTo>
                  <a:lnTo>
                    <a:pt x="14158" y="2612"/>
                  </a:lnTo>
                  <a:lnTo>
                    <a:pt x="14159" y="2593"/>
                  </a:lnTo>
                  <a:lnTo>
                    <a:pt x="14162" y="2575"/>
                  </a:lnTo>
                  <a:lnTo>
                    <a:pt x="14166" y="2558"/>
                  </a:lnTo>
                  <a:lnTo>
                    <a:pt x="14172" y="2541"/>
                  </a:lnTo>
                  <a:lnTo>
                    <a:pt x="14180" y="2525"/>
                  </a:lnTo>
                  <a:lnTo>
                    <a:pt x="14189" y="2510"/>
                  </a:lnTo>
                  <a:lnTo>
                    <a:pt x="14199" y="2496"/>
                  </a:lnTo>
                  <a:lnTo>
                    <a:pt x="14212" y="2482"/>
                  </a:lnTo>
                  <a:lnTo>
                    <a:pt x="14224" y="2471"/>
                  </a:lnTo>
                  <a:lnTo>
                    <a:pt x="14238" y="2460"/>
                  </a:lnTo>
                  <a:lnTo>
                    <a:pt x="14254" y="2451"/>
                  </a:lnTo>
                  <a:lnTo>
                    <a:pt x="14269" y="2444"/>
                  </a:lnTo>
                  <a:lnTo>
                    <a:pt x="14286" y="2437"/>
                  </a:lnTo>
                  <a:lnTo>
                    <a:pt x="14304" y="2433"/>
                  </a:lnTo>
                  <a:lnTo>
                    <a:pt x="14321" y="2430"/>
                  </a:lnTo>
                  <a:lnTo>
                    <a:pt x="14340" y="2429"/>
                  </a:lnTo>
                  <a:close/>
                  <a:moveTo>
                    <a:pt x="14879" y="2429"/>
                  </a:moveTo>
                  <a:lnTo>
                    <a:pt x="14897" y="2430"/>
                  </a:lnTo>
                  <a:lnTo>
                    <a:pt x="14916" y="2433"/>
                  </a:lnTo>
                  <a:lnTo>
                    <a:pt x="14933" y="2437"/>
                  </a:lnTo>
                  <a:lnTo>
                    <a:pt x="14950" y="2444"/>
                  </a:lnTo>
                  <a:lnTo>
                    <a:pt x="14966" y="2451"/>
                  </a:lnTo>
                  <a:lnTo>
                    <a:pt x="14981" y="2460"/>
                  </a:lnTo>
                  <a:lnTo>
                    <a:pt x="14995" y="2471"/>
                  </a:lnTo>
                  <a:lnTo>
                    <a:pt x="15008" y="2482"/>
                  </a:lnTo>
                  <a:lnTo>
                    <a:pt x="15019" y="2496"/>
                  </a:lnTo>
                  <a:lnTo>
                    <a:pt x="15031" y="2510"/>
                  </a:lnTo>
                  <a:lnTo>
                    <a:pt x="15039" y="2525"/>
                  </a:lnTo>
                  <a:lnTo>
                    <a:pt x="15047" y="2541"/>
                  </a:lnTo>
                  <a:lnTo>
                    <a:pt x="15054" y="2558"/>
                  </a:lnTo>
                  <a:lnTo>
                    <a:pt x="15058" y="2575"/>
                  </a:lnTo>
                  <a:lnTo>
                    <a:pt x="15061" y="2593"/>
                  </a:lnTo>
                  <a:lnTo>
                    <a:pt x="15062" y="2612"/>
                  </a:lnTo>
                  <a:lnTo>
                    <a:pt x="15061" y="2631"/>
                  </a:lnTo>
                  <a:lnTo>
                    <a:pt x="15058" y="2648"/>
                  </a:lnTo>
                  <a:lnTo>
                    <a:pt x="15054" y="2666"/>
                  </a:lnTo>
                  <a:lnTo>
                    <a:pt x="15047" y="2683"/>
                  </a:lnTo>
                  <a:lnTo>
                    <a:pt x="15039" y="2699"/>
                  </a:lnTo>
                  <a:lnTo>
                    <a:pt x="15031" y="2714"/>
                  </a:lnTo>
                  <a:lnTo>
                    <a:pt x="15019" y="2728"/>
                  </a:lnTo>
                  <a:lnTo>
                    <a:pt x="15008" y="2741"/>
                  </a:lnTo>
                  <a:lnTo>
                    <a:pt x="14995" y="2753"/>
                  </a:lnTo>
                  <a:lnTo>
                    <a:pt x="14981" y="2763"/>
                  </a:lnTo>
                  <a:lnTo>
                    <a:pt x="14966" y="2773"/>
                  </a:lnTo>
                  <a:lnTo>
                    <a:pt x="14950" y="2780"/>
                  </a:lnTo>
                  <a:lnTo>
                    <a:pt x="14933" y="2786"/>
                  </a:lnTo>
                  <a:lnTo>
                    <a:pt x="14916" y="2791"/>
                  </a:lnTo>
                  <a:lnTo>
                    <a:pt x="14897" y="2794"/>
                  </a:lnTo>
                  <a:lnTo>
                    <a:pt x="14879" y="2795"/>
                  </a:lnTo>
                  <a:lnTo>
                    <a:pt x="14861" y="2794"/>
                  </a:lnTo>
                  <a:lnTo>
                    <a:pt x="14842" y="2791"/>
                  </a:lnTo>
                  <a:lnTo>
                    <a:pt x="14825" y="2786"/>
                  </a:lnTo>
                  <a:lnTo>
                    <a:pt x="14809" y="2780"/>
                  </a:lnTo>
                  <a:lnTo>
                    <a:pt x="14792" y="2773"/>
                  </a:lnTo>
                  <a:lnTo>
                    <a:pt x="14777" y="2763"/>
                  </a:lnTo>
                  <a:lnTo>
                    <a:pt x="14763" y="2753"/>
                  </a:lnTo>
                  <a:lnTo>
                    <a:pt x="14750" y="2741"/>
                  </a:lnTo>
                  <a:lnTo>
                    <a:pt x="14739" y="2728"/>
                  </a:lnTo>
                  <a:lnTo>
                    <a:pt x="14728" y="2714"/>
                  </a:lnTo>
                  <a:lnTo>
                    <a:pt x="14719" y="2699"/>
                  </a:lnTo>
                  <a:lnTo>
                    <a:pt x="14710" y="2683"/>
                  </a:lnTo>
                  <a:lnTo>
                    <a:pt x="14705" y="2666"/>
                  </a:lnTo>
                  <a:lnTo>
                    <a:pt x="14700" y="2648"/>
                  </a:lnTo>
                  <a:lnTo>
                    <a:pt x="14698" y="2631"/>
                  </a:lnTo>
                  <a:lnTo>
                    <a:pt x="14697" y="2612"/>
                  </a:lnTo>
                  <a:lnTo>
                    <a:pt x="14698" y="2593"/>
                  </a:lnTo>
                  <a:lnTo>
                    <a:pt x="14700" y="2575"/>
                  </a:lnTo>
                  <a:lnTo>
                    <a:pt x="14705" y="2558"/>
                  </a:lnTo>
                  <a:lnTo>
                    <a:pt x="14710" y="2541"/>
                  </a:lnTo>
                  <a:lnTo>
                    <a:pt x="14719" y="2525"/>
                  </a:lnTo>
                  <a:lnTo>
                    <a:pt x="14728" y="2510"/>
                  </a:lnTo>
                  <a:lnTo>
                    <a:pt x="14739" y="2496"/>
                  </a:lnTo>
                  <a:lnTo>
                    <a:pt x="14750" y="2482"/>
                  </a:lnTo>
                  <a:lnTo>
                    <a:pt x="14763" y="2471"/>
                  </a:lnTo>
                  <a:lnTo>
                    <a:pt x="14777" y="2460"/>
                  </a:lnTo>
                  <a:lnTo>
                    <a:pt x="14792" y="2451"/>
                  </a:lnTo>
                  <a:lnTo>
                    <a:pt x="14809" y="2444"/>
                  </a:lnTo>
                  <a:lnTo>
                    <a:pt x="14825" y="2437"/>
                  </a:lnTo>
                  <a:lnTo>
                    <a:pt x="14842" y="2433"/>
                  </a:lnTo>
                  <a:lnTo>
                    <a:pt x="14861" y="2430"/>
                  </a:lnTo>
                  <a:lnTo>
                    <a:pt x="14879" y="2429"/>
                  </a:lnTo>
                  <a:close/>
                  <a:moveTo>
                    <a:pt x="15418" y="2429"/>
                  </a:moveTo>
                  <a:lnTo>
                    <a:pt x="15436" y="2430"/>
                  </a:lnTo>
                  <a:lnTo>
                    <a:pt x="15454" y="2433"/>
                  </a:lnTo>
                  <a:lnTo>
                    <a:pt x="15472" y="2437"/>
                  </a:lnTo>
                  <a:lnTo>
                    <a:pt x="15489" y="2444"/>
                  </a:lnTo>
                  <a:lnTo>
                    <a:pt x="15504" y="2451"/>
                  </a:lnTo>
                  <a:lnTo>
                    <a:pt x="15520" y="2460"/>
                  </a:lnTo>
                  <a:lnTo>
                    <a:pt x="15533" y="2471"/>
                  </a:lnTo>
                  <a:lnTo>
                    <a:pt x="15547" y="2482"/>
                  </a:lnTo>
                  <a:lnTo>
                    <a:pt x="15558" y="2496"/>
                  </a:lnTo>
                  <a:lnTo>
                    <a:pt x="15569" y="2510"/>
                  </a:lnTo>
                  <a:lnTo>
                    <a:pt x="15578" y="2525"/>
                  </a:lnTo>
                  <a:lnTo>
                    <a:pt x="15586" y="2541"/>
                  </a:lnTo>
                  <a:lnTo>
                    <a:pt x="15592" y="2558"/>
                  </a:lnTo>
                  <a:lnTo>
                    <a:pt x="15596" y="2575"/>
                  </a:lnTo>
                  <a:lnTo>
                    <a:pt x="15599" y="2593"/>
                  </a:lnTo>
                  <a:lnTo>
                    <a:pt x="15600" y="2612"/>
                  </a:lnTo>
                  <a:lnTo>
                    <a:pt x="15599" y="2631"/>
                  </a:lnTo>
                  <a:lnTo>
                    <a:pt x="15596" y="2648"/>
                  </a:lnTo>
                  <a:lnTo>
                    <a:pt x="15592" y="2666"/>
                  </a:lnTo>
                  <a:lnTo>
                    <a:pt x="15586" y="2683"/>
                  </a:lnTo>
                  <a:lnTo>
                    <a:pt x="15578" y="2699"/>
                  </a:lnTo>
                  <a:lnTo>
                    <a:pt x="15569" y="2714"/>
                  </a:lnTo>
                  <a:lnTo>
                    <a:pt x="15558" y="2728"/>
                  </a:lnTo>
                  <a:lnTo>
                    <a:pt x="15547" y="2741"/>
                  </a:lnTo>
                  <a:lnTo>
                    <a:pt x="15533" y="2753"/>
                  </a:lnTo>
                  <a:lnTo>
                    <a:pt x="15520" y="2763"/>
                  </a:lnTo>
                  <a:lnTo>
                    <a:pt x="15504" y="2773"/>
                  </a:lnTo>
                  <a:lnTo>
                    <a:pt x="15489" y="2780"/>
                  </a:lnTo>
                  <a:lnTo>
                    <a:pt x="15472" y="2786"/>
                  </a:lnTo>
                  <a:lnTo>
                    <a:pt x="15454" y="2791"/>
                  </a:lnTo>
                  <a:lnTo>
                    <a:pt x="15436" y="2794"/>
                  </a:lnTo>
                  <a:lnTo>
                    <a:pt x="15418" y="2795"/>
                  </a:lnTo>
                  <a:lnTo>
                    <a:pt x="15399" y="2794"/>
                  </a:lnTo>
                  <a:lnTo>
                    <a:pt x="15381" y="2791"/>
                  </a:lnTo>
                  <a:lnTo>
                    <a:pt x="15363" y="2786"/>
                  </a:lnTo>
                  <a:lnTo>
                    <a:pt x="15347" y="2780"/>
                  </a:lnTo>
                  <a:lnTo>
                    <a:pt x="15331" y="2773"/>
                  </a:lnTo>
                  <a:lnTo>
                    <a:pt x="15315" y="2763"/>
                  </a:lnTo>
                  <a:lnTo>
                    <a:pt x="15302" y="2753"/>
                  </a:lnTo>
                  <a:lnTo>
                    <a:pt x="15289" y="2741"/>
                  </a:lnTo>
                  <a:lnTo>
                    <a:pt x="15277" y="2728"/>
                  </a:lnTo>
                  <a:lnTo>
                    <a:pt x="15266" y="2714"/>
                  </a:lnTo>
                  <a:lnTo>
                    <a:pt x="15257" y="2699"/>
                  </a:lnTo>
                  <a:lnTo>
                    <a:pt x="15250" y="2683"/>
                  </a:lnTo>
                  <a:lnTo>
                    <a:pt x="15243" y="2666"/>
                  </a:lnTo>
                  <a:lnTo>
                    <a:pt x="15239" y="2648"/>
                  </a:lnTo>
                  <a:lnTo>
                    <a:pt x="15236" y="2631"/>
                  </a:lnTo>
                  <a:lnTo>
                    <a:pt x="15235" y="2612"/>
                  </a:lnTo>
                  <a:lnTo>
                    <a:pt x="15236" y="2593"/>
                  </a:lnTo>
                  <a:lnTo>
                    <a:pt x="15239" y="2575"/>
                  </a:lnTo>
                  <a:lnTo>
                    <a:pt x="15243" y="2558"/>
                  </a:lnTo>
                  <a:lnTo>
                    <a:pt x="15250" y="2541"/>
                  </a:lnTo>
                  <a:lnTo>
                    <a:pt x="15257" y="2525"/>
                  </a:lnTo>
                  <a:lnTo>
                    <a:pt x="15266" y="2510"/>
                  </a:lnTo>
                  <a:lnTo>
                    <a:pt x="15277" y="2496"/>
                  </a:lnTo>
                  <a:lnTo>
                    <a:pt x="15289" y="2482"/>
                  </a:lnTo>
                  <a:lnTo>
                    <a:pt x="15302" y="2471"/>
                  </a:lnTo>
                  <a:lnTo>
                    <a:pt x="15315" y="2460"/>
                  </a:lnTo>
                  <a:lnTo>
                    <a:pt x="15331" y="2451"/>
                  </a:lnTo>
                  <a:lnTo>
                    <a:pt x="15347" y="2444"/>
                  </a:lnTo>
                  <a:lnTo>
                    <a:pt x="15363" y="2437"/>
                  </a:lnTo>
                  <a:lnTo>
                    <a:pt x="15381" y="2433"/>
                  </a:lnTo>
                  <a:lnTo>
                    <a:pt x="15399" y="2430"/>
                  </a:lnTo>
                  <a:lnTo>
                    <a:pt x="15418" y="2429"/>
                  </a:lnTo>
                  <a:close/>
                  <a:moveTo>
                    <a:pt x="13682" y="943"/>
                  </a:moveTo>
                  <a:lnTo>
                    <a:pt x="15712" y="943"/>
                  </a:lnTo>
                  <a:lnTo>
                    <a:pt x="15712" y="1546"/>
                  </a:lnTo>
                  <a:lnTo>
                    <a:pt x="13682" y="1546"/>
                  </a:lnTo>
                  <a:lnTo>
                    <a:pt x="13682" y="943"/>
                  </a:lnTo>
                  <a:close/>
                  <a:moveTo>
                    <a:pt x="1545" y="1123"/>
                  </a:moveTo>
                  <a:lnTo>
                    <a:pt x="1545" y="943"/>
                  </a:lnTo>
                  <a:lnTo>
                    <a:pt x="1089" y="943"/>
                  </a:lnTo>
                  <a:lnTo>
                    <a:pt x="1089" y="1123"/>
                  </a:lnTo>
                  <a:lnTo>
                    <a:pt x="811" y="1123"/>
                  </a:lnTo>
                  <a:lnTo>
                    <a:pt x="811" y="1769"/>
                  </a:lnTo>
                  <a:lnTo>
                    <a:pt x="1822" y="1769"/>
                  </a:lnTo>
                  <a:lnTo>
                    <a:pt x="1822" y="1123"/>
                  </a:lnTo>
                  <a:lnTo>
                    <a:pt x="1545" y="1123"/>
                  </a:lnTo>
                  <a:close/>
                  <a:moveTo>
                    <a:pt x="3010" y="1123"/>
                  </a:moveTo>
                  <a:lnTo>
                    <a:pt x="3010" y="943"/>
                  </a:lnTo>
                  <a:lnTo>
                    <a:pt x="2555" y="943"/>
                  </a:lnTo>
                  <a:lnTo>
                    <a:pt x="2555" y="1123"/>
                  </a:lnTo>
                  <a:lnTo>
                    <a:pt x="2278" y="1123"/>
                  </a:lnTo>
                  <a:lnTo>
                    <a:pt x="2278" y="1769"/>
                  </a:lnTo>
                  <a:lnTo>
                    <a:pt x="3288" y="1769"/>
                  </a:lnTo>
                  <a:lnTo>
                    <a:pt x="3288" y="1123"/>
                  </a:lnTo>
                  <a:lnTo>
                    <a:pt x="3010" y="1123"/>
                  </a:lnTo>
                  <a:close/>
                  <a:moveTo>
                    <a:pt x="4477" y="1123"/>
                  </a:moveTo>
                  <a:lnTo>
                    <a:pt x="4477" y="943"/>
                  </a:lnTo>
                  <a:lnTo>
                    <a:pt x="4021" y="943"/>
                  </a:lnTo>
                  <a:lnTo>
                    <a:pt x="4021" y="1123"/>
                  </a:lnTo>
                  <a:lnTo>
                    <a:pt x="3743" y="1123"/>
                  </a:lnTo>
                  <a:lnTo>
                    <a:pt x="3743" y="1769"/>
                  </a:lnTo>
                  <a:lnTo>
                    <a:pt x="4754" y="1769"/>
                  </a:lnTo>
                  <a:lnTo>
                    <a:pt x="4754" y="1123"/>
                  </a:lnTo>
                  <a:lnTo>
                    <a:pt x="4477" y="1123"/>
                  </a:lnTo>
                  <a:close/>
                  <a:moveTo>
                    <a:pt x="5942" y="1123"/>
                  </a:moveTo>
                  <a:lnTo>
                    <a:pt x="5942" y="943"/>
                  </a:lnTo>
                  <a:lnTo>
                    <a:pt x="5486" y="943"/>
                  </a:lnTo>
                  <a:lnTo>
                    <a:pt x="5486" y="1123"/>
                  </a:lnTo>
                  <a:lnTo>
                    <a:pt x="5209" y="1123"/>
                  </a:lnTo>
                  <a:lnTo>
                    <a:pt x="5209" y="1769"/>
                  </a:lnTo>
                  <a:lnTo>
                    <a:pt x="6219" y="1769"/>
                  </a:lnTo>
                  <a:lnTo>
                    <a:pt x="6219" y="1123"/>
                  </a:lnTo>
                  <a:lnTo>
                    <a:pt x="5942" y="1123"/>
                  </a:lnTo>
                  <a:close/>
                  <a:moveTo>
                    <a:pt x="7407" y="1123"/>
                  </a:moveTo>
                  <a:lnTo>
                    <a:pt x="7407" y="943"/>
                  </a:lnTo>
                  <a:lnTo>
                    <a:pt x="6953" y="943"/>
                  </a:lnTo>
                  <a:lnTo>
                    <a:pt x="6953" y="1123"/>
                  </a:lnTo>
                  <a:lnTo>
                    <a:pt x="6675" y="1123"/>
                  </a:lnTo>
                  <a:lnTo>
                    <a:pt x="6675" y="1769"/>
                  </a:lnTo>
                  <a:lnTo>
                    <a:pt x="7685" y="1769"/>
                  </a:lnTo>
                  <a:lnTo>
                    <a:pt x="7685" y="1123"/>
                  </a:lnTo>
                  <a:lnTo>
                    <a:pt x="7407" y="1123"/>
                  </a:lnTo>
                  <a:close/>
                  <a:moveTo>
                    <a:pt x="8874" y="1123"/>
                  </a:moveTo>
                  <a:lnTo>
                    <a:pt x="8874" y="943"/>
                  </a:lnTo>
                  <a:lnTo>
                    <a:pt x="8418" y="943"/>
                  </a:lnTo>
                  <a:lnTo>
                    <a:pt x="8418" y="1123"/>
                  </a:lnTo>
                  <a:lnTo>
                    <a:pt x="8141" y="1123"/>
                  </a:lnTo>
                  <a:lnTo>
                    <a:pt x="8141" y="1769"/>
                  </a:lnTo>
                  <a:lnTo>
                    <a:pt x="9151" y="1769"/>
                  </a:lnTo>
                  <a:lnTo>
                    <a:pt x="9151" y="1123"/>
                  </a:lnTo>
                  <a:lnTo>
                    <a:pt x="8874" y="1123"/>
                  </a:lnTo>
                  <a:close/>
                  <a:moveTo>
                    <a:pt x="10339" y="1123"/>
                  </a:moveTo>
                  <a:lnTo>
                    <a:pt x="10339" y="943"/>
                  </a:lnTo>
                  <a:lnTo>
                    <a:pt x="9883" y="943"/>
                  </a:lnTo>
                  <a:lnTo>
                    <a:pt x="9883" y="1123"/>
                  </a:lnTo>
                  <a:lnTo>
                    <a:pt x="9606" y="1123"/>
                  </a:lnTo>
                  <a:lnTo>
                    <a:pt x="9606" y="1769"/>
                  </a:lnTo>
                  <a:lnTo>
                    <a:pt x="10617" y="1769"/>
                  </a:lnTo>
                  <a:lnTo>
                    <a:pt x="10617" y="1123"/>
                  </a:lnTo>
                  <a:lnTo>
                    <a:pt x="10339" y="1123"/>
                  </a:lnTo>
                  <a:close/>
                  <a:moveTo>
                    <a:pt x="1545" y="2845"/>
                  </a:moveTo>
                  <a:lnTo>
                    <a:pt x="1545" y="3025"/>
                  </a:lnTo>
                  <a:lnTo>
                    <a:pt x="1089" y="3025"/>
                  </a:lnTo>
                  <a:lnTo>
                    <a:pt x="1089" y="2845"/>
                  </a:lnTo>
                  <a:lnTo>
                    <a:pt x="811" y="2845"/>
                  </a:lnTo>
                  <a:lnTo>
                    <a:pt x="811" y="2199"/>
                  </a:lnTo>
                  <a:lnTo>
                    <a:pt x="1822" y="2199"/>
                  </a:lnTo>
                  <a:lnTo>
                    <a:pt x="1822" y="2845"/>
                  </a:lnTo>
                  <a:lnTo>
                    <a:pt x="1545" y="2845"/>
                  </a:lnTo>
                  <a:close/>
                  <a:moveTo>
                    <a:pt x="3010" y="2845"/>
                  </a:moveTo>
                  <a:lnTo>
                    <a:pt x="3010" y="3025"/>
                  </a:lnTo>
                  <a:lnTo>
                    <a:pt x="2555" y="3025"/>
                  </a:lnTo>
                  <a:lnTo>
                    <a:pt x="2555" y="2845"/>
                  </a:lnTo>
                  <a:lnTo>
                    <a:pt x="2278" y="2845"/>
                  </a:lnTo>
                  <a:lnTo>
                    <a:pt x="2278" y="2199"/>
                  </a:lnTo>
                  <a:lnTo>
                    <a:pt x="3288" y="2199"/>
                  </a:lnTo>
                  <a:lnTo>
                    <a:pt x="3288" y="2845"/>
                  </a:lnTo>
                  <a:lnTo>
                    <a:pt x="3010" y="2845"/>
                  </a:lnTo>
                  <a:close/>
                  <a:moveTo>
                    <a:pt x="4477" y="2845"/>
                  </a:moveTo>
                  <a:lnTo>
                    <a:pt x="4477" y="3025"/>
                  </a:lnTo>
                  <a:lnTo>
                    <a:pt x="4021" y="3025"/>
                  </a:lnTo>
                  <a:lnTo>
                    <a:pt x="4021" y="2845"/>
                  </a:lnTo>
                  <a:lnTo>
                    <a:pt x="3743" y="2845"/>
                  </a:lnTo>
                  <a:lnTo>
                    <a:pt x="3743" y="2199"/>
                  </a:lnTo>
                  <a:lnTo>
                    <a:pt x="4754" y="2199"/>
                  </a:lnTo>
                  <a:lnTo>
                    <a:pt x="4754" y="2845"/>
                  </a:lnTo>
                  <a:lnTo>
                    <a:pt x="4477" y="2845"/>
                  </a:lnTo>
                  <a:close/>
                  <a:moveTo>
                    <a:pt x="5942" y="2845"/>
                  </a:moveTo>
                  <a:lnTo>
                    <a:pt x="5942" y="3025"/>
                  </a:lnTo>
                  <a:lnTo>
                    <a:pt x="5486" y="3025"/>
                  </a:lnTo>
                  <a:lnTo>
                    <a:pt x="5486" y="2845"/>
                  </a:lnTo>
                  <a:lnTo>
                    <a:pt x="5209" y="2845"/>
                  </a:lnTo>
                  <a:lnTo>
                    <a:pt x="5209" y="2199"/>
                  </a:lnTo>
                  <a:lnTo>
                    <a:pt x="6219" y="2199"/>
                  </a:lnTo>
                  <a:lnTo>
                    <a:pt x="6219" y="2845"/>
                  </a:lnTo>
                  <a:lnTo>
                    <a:pt x="5942" y="2845"/>
                  </a:lnTo>
                  <a:close/>
                  <a:moveTo>
                    <a:pt x="7407" y="2845"/>
                  </a:moveTo>
                  <a:lnTo>
                    <a:pt x="7407" y="3025"/>
                  </a:lnTo>
                  <a:lnTo>
                    <a:pt x="6953" y="3025"/>
                  </a:lnTo>
                  <a:lnTo>
                    <a:pt x="6953" y="2845"/>
                  </a:lnTo>
                  <a:lnTo>
                    <a:pt x="6675" y="2845"/>
                  </a:lnTo>
                  <a:lnTo>
                    <a:pt x="6675" y="2199"/>
                  </a:lnTo>
                  <a:lnTo>
                    <a:pt x="7685" y="2199"/>
                  </a:lnTo>
                  <a:lnTo>
                    <a:pt x="7685" y="2845"/>
                  </a:lnTo>
                  <a:lnTo>
                    <a:pt x="7407" y="2845"/>
                  </a:lnTo>
                  <a:close/>
                  <a:moveTo>
                    <a:pt x="8874" y="2845"/>
                  </a:moveTo>
                  <a:lnTo>
                    <a:pt x="8874" y="3025"/>
                  </a:lnTo>
                  <a:lnTo>
                    <a:pt x="8418" y="3025"/>
                  </a:lnTo>
                  <a:lnTo>
                    <a:pt x="8418" y="2845"/>
                  </a:lnTo>
                  <a:lnTo>
                    <a:pt x="8141" y="2845"/>
                  </a:lnTo>
                  <a:lnTo>
                    <a:pt x="8141" y="2199"/>
                  </a:lnTo>
                  <a:lnTo>
                    <a:pt x="9151" y="2199"/>
                  </a:lnTo>
                  <a:lnTo>
                    <a:pt x="9151" y="2845"/>
                  </a:lnTo>
                  <a:lnTo>
                    <a:pt x="8874" y="2845"/>
                  </a:lnTo>
                  <a:close/>
                  <a:moveTo>
                    <a:pt x="10339" y="2845"/>
                  </a:moveTo>
                  <a:lnTo>
                    <a:pt x="10339" y="3025"/>
                  </a:lnTo>
                  <a:lnTo>
                    <a:pt x="9883" y="3025"/>
                  </a:lnTo>
                  <a:lnTo>
                    <a:pt x="9883" y="2845"/>
                  </a:lnTo>
                  <a:lnTo>
                    <a:pt x="9606" y="2845"/>
                  </a:lnTo>
                  <a:lnTo>
                    <a:pt x="9606" y="2199"/>
                  </a:lnTo>
                  <a:lnTo>
                    <a:pt x="10617" y="2199"/>
                  </a:lnTo>
                  <a:lnTo>
                    <a:pt x="10617" y="2845"/>
                  </a:lnTo>
                  <a:lnTo>
                    <a:pt x="10339" y="2845"/>
                  </a:lnTo>
                  <a:close/>
                  <a:moveTo>
                    <a:pt x="11851" y="1123"/>
                  </a:moveTo>
                  <a:lnTo>
                    <a:pt x="11851" y="943"/>
                  </a:lnTo>
                  <a:lnTo>
                    <a:pt x="11395" y="943"/>
                  </a:lnTo>
                  <a:lnTo>
                    <a:pt x="11395" y="1123"/>
                  </a:lnTo>
                  <a:lnTo>
                    <a:pt x="11117" y="1123"/>
                  </a:lnTo>
                  <a:lnTo>
                    <a:pt x="11117" y="1769"/>
                  </a:lnTo>
                  <a:lnTo>
                    <a:pt x="12128" y="1769"/>
                  </a:lnTo>
                  <a:lnTo>
                    <a:pt x="12128" y="1123"/>
                  </a:lnTo>
                  <a:lnTo>
                    <a:pt x="11851" y="1123"/>
                  </a:lnTo>
                  <a:close/>
                  <a:moveTo>
                    <a:pt x="11851" y="2845"/>
                  </a:moveTo>
                  <a:lnTo>
                    <a:pt x="11851" y="3025"/>
                  </a:lnTo>
                  <a:lnTo>
                    <a:pt x="11395" y="3025"/>
                  </a:lnTo>
                  <a:lnTo>
                    <a:pt x="11395" y="2845"/>
                  </a:lnTo>
                  <a:lnTo>
                    <a:pt x="11117" y="2845"/>
                  </a:lnTo>
                  <a:lnTo>
                    <a:pt x="11117" y="2199"/>
                  </a:lnTo>
                  <a:lnTo>
                    <a:pt x="12128" y="2199"/>
                  </a:lnTo>
                  <a:lnTo>
                    <a:pt x="12128" y="2845"/>
                  </a:lnTo>
                  <a:lnTo>
                    <a:pt x="11851" y="2845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900" dirty="0">
                <a:solidFill>
                  <a:srgbClr val="000000"/>
                </a:solidFill>
                <a:ea typeface="微软雅黑" panose="020B0503020204020204" pitchFamily="34" charset="-122"/>
                <a:cs typeface="Arial" pitchFamily="34" charset="0"/>
              </a:endParaRPr>
            </a:p>
          </p:txBody>
        </p:sp>
      </p:grpSp>
      <p:sp>
        <p:nvSpPr>
          <p:cNvPr id="112" name="Freeform 13"/>
          <p:cNvSpPr>
            <a:spLocks noEditPoints="1"/>
          </p:cNvSpPr>
          <p:nvPr/>
        </p:nvSpPr>
        <p:spPr bwMode="auto">
          <a:xfrm>
            <a:off x="1417738" y="2105319"/>
            <a:ext cx="381358" cy="69969"/>
          </a:xfrm>
          <a:custGeom>
            <a:avLst/>
            <a:gdLst/>
            <a:ahLst/>
            <a:cxnLst>
              <a:cxn ang="0">
                <a:pos x="16278" y="39"/>
              </a:cxn>
              <a:cxn ang="0">
                <a:pos x="16504" y="184"/>
              </a:cxn>
              <a:cxn ang="0">
                <a:pos x="16649" y="411"/>
              </a:cxn>
              <a:cxn ang="0">
                <a:pos x="16687" y="3376"/>
              </a:cxn>
              <a:cxn ang="0">
                <a:pos x="16612" y="3641"/>
              </a:cxn>
              <a:cxn ang="0">
                <a:pos x="16437" y="3844"/>
              </a:cxn>
              <a:cxn ang="0">
                <a:pos x="16189" y="3955"/>
              </a:cxn>
              <a:cxn ang="0">
                <a:pos x="499" y="3955"/>
              </a:cxn>
              <a:cxn ang="0">
                <a:pos x="251" y="3844"/>
              </a:cxn>
              <a:cxn ang="0">
                <a:pos x="75" y="3641"/>
              </a:cxn>
              <a:cxn ang="0">
                <a:pos x="1" y="3376"/>
              </a:cxn>
              <a:cxn ang="0">
                <a:pos x="38" y="411"/>
              </a:cxn>
              <a:cxn ang="0">
                <a:pos x="184" y="184"/>
              </a:cxn>
              <a:cxn ang="0">
                <a:pos x="410" y="39"/>
              </a:cxn>
              <a:cxn ang="0">
                <a:pos x="13820" y="2430"/>
              </a:cxn>
              <a:cxn ang="0">
                <a:pos x="13953" y="2510"/>
              </a:cxn>
              <a:cxn ang="0">
                <a:pos x="13976" y="2666"/>
              </a:cxn>
              <a:cxn ang="0">
                <a:pos x="13873" y="2780"/>
              </a:cxn>
              <a:cxn ang="0">
                <a:pos x="13714" y="2773"/>
              </a:cxn>
              <a:cxn ang="0">
                <a:pos x="13623" y="2648"/>
              </a:cxn>
              <a:cxn ang="0">
                <a:pos x="13661" y="2496"/>
              </a:cxn>
              <a:cxn ang="0">
                <a:pos x="13802" y="2429"/>
              </a:cxn>
              <a:cxn ang="0">
                <a:pos x="14470" y="2482"/>
              </a:cxn>
              <a:cxn ang="0">
                <a:pos x="14522" y="2631"/>
              </a:cxn>
              <a:cxn ang="0">
                <a:pos x="14442" y="2763"/>
              </a:cxn>
              <a:cxn ang="0">
                <a:pos x="14286" y="2786"/>
              </a:cxn>
              <a:cxn ang="0">
                <a:pos x="14172" y="2683"/>
              </a:cxn>
              <a:cxn ang="0">
                <a:pos x="14180" y="2525"/>
              </a:cxn>
              <a:cxn ang="0">
                <a:pos x="14304" y="2433"/>
              </a:cxn>
              <a:cxn ang="0">
                <a:pos x="14981" y="2460"/>
              </a:cxn>
              <a:cxn ang="0">
                <a:pos x="15061" y="2593"/>
              </a:cxn>
              <a:cxn ang="0">
                <a:pos x="15008" y="2741"/>
              </a:cxn>
              <a:cxn ang="0">
                <a:pos x="14861" y="2794"/>
              </a:cxn>
              <a:cxn ang="0">
                <a:pos x="14728" y="2714"/>
              </a:cxn>
              <a:cxn ang="0">
                <a:pos x="14705" y="2558"/>
              </a:cxn>
              <a:cxn ang="0">
                <a:pos x="14809" y="2444"/>
              </a:cxn>
              <a:cxn ang="0">
                <a:pos x="15489" y="2444"/>
              </a:cxn>
              <a:cxn ang="0">
                <a:pos x="15592" y="2558"/>
              </a:cxn>
              <a:cxn ang="0">
                <a:pos x="15569" y="2714"/>
              </a:cxn>
              <a:cxn ang="0">
                <a:pos x="15436" y="2794"/>
              </a:cxn>
              <a:cxn ang="0">
                <a:pos x="15289" y="2741"/>
              </a:cxn>
              <a:cxn ang="0">
                <a:pos x="15236" y="2593"/>
              </a:cxn>
              <a:cxn ang="0">
                <a:pos x="15315" y="2460"/>
              </a:cxn>
              <a:cxn ang="0">
                <a:pos x="15712" y="1546"/>
              </a:cxn>
              <a:cxn ang="0">
                <a:pos x="1822" y="1769"/>
              </a:cxn>
              <a:cxn ang="0">
                <a:pos x="3288" y="1769"/>
              </a:cxn>
              <a:cxn ang="0">
                <a:pos x="4754" y="1769"/>
              </a:cxn>
              <a:cxn ang="0">
                <a:pos x="6219" y="1769"/>
              </a:cxn>
              <a:cxn ang="0">
                <a:pos x="7685" y="1769"/>
              </a:cxn>
              <a:cxn ang="0">
                <a:pos x="9151" y="1769"/>
              </a:cxn>
              <a:cxn ang="0">
                <a:pos x="10617" y="1769"/>
              </a:cxn>
              <a:cxn ang="0">
                <a:pos x="1822" y="2199"/>
              </a:cxn>
              <a:cxn ang="0">
                <a:pos x="3288" y="2199"/>
              </a:cxn>
              <a:cxn ang="0">
                <a:pos x="4754" y="2199"/>
              </a:cxn>
              <a:cxn ang="0">
                <a:pos x="6219" y="2199"/>
              </a:cxn>
              <a:cxn ang="0">
                <a:pos x="7685" y="2199"/>
              </a:cxn>
              <a:cxn ang="0">
                <a:pos x="9151" y="2199"/>
              </a:cxn>
              <a:cxn ang="0">
                <a:pos x="10617" y="2199"/>
              </a:cxn>
              <a:cxn ang="0">
                <a:pos x="12128" y="1769"/>
              </a:cxn>
              <a:cxn ang="0">
                <a:pos x="12128" y="2199"/>
              </a:cxn>
            </a:cxnLst>
            <a:rect l="0" t="0" r="r" b="b"/>
            <a:pathLst>
              <a:path w="16688" h="3968">
                <a:moveTo>
                  <a:pt x="624" y="0"/>
                </a:moveTo>
                <a:lnTo>
                  <a:pt x="16064" y="0"/>
                </a:lnTo>
                <a:lnTo>
                  <a:pt x="16097" y="1"/>
                </a:lnTo>
                <a:lnTo>
                  <a:pt x="16128" y="3"/>
                </a:lnTo>
                <a:lnTo>
                  <a:pt x="16159" y="7"/>
                </a:lnTo>
                <a:lnTo>
                  <a:pt x="16189" y="13"/>
                </a:lnTo>
                <a:lnTo>
                  <a:pt x="16220" y="20"/>
                </a:lnTo>
                <a:lnTo>
                  <a:pt x="16249" y="28"/>
                </a:lnTo>
                <a:lnTo>
                  <a:pt x="16278" y="39"/>
                </a:lnTo>
                <a:lnTo>
                  <a:pt x="16306" y="49"/>
                </a:lnTo>
                <a:lnTo>
                  <a:pt x="16334" y="62"/>
                </a:lnTo>
                <a:lnTo>
                  <a:pt x="16360" y="76"/>
                </a:lnTo>
                <a:lnTo>
                  <a:pt x="16387" y="91"/>
                </a:lnTo>
                <a:lnTo>
                  <a:pt x="16413" y="108"/>
                </a:lnTo>
                <a:lnTo>
                  <a:pt x="16437" y="124"/>
                </a:lnTo>
                <a:lnTo>
                  <a:pt x="16461" y="143"/>
                </a:lnTo>
                <a:lnTo>
                  <a:pt x="16484" y="163"/>
                </a:lnTo>
                <a:lnTo>
                  <a:pt x="16504" y="184"/>
                </a:lnTo>
                <a:lnTo>
                  <a:pt x="16525" y="205"/>
                </a:lnTo>
                <a:lnTo>
                  <a:pt x="16545" y="228"/>
                </a:lnTo>
                <a:lnTo>
                  <a:pt x="16564" y="252"/>
                </a:lnTo>
                <a:lnTo>
                  <a:pt x="16581" y="276"/>
                </a:lnTo>
                <a:lnTo>
                  <a:pt x="16597" y="302"/>
                </a:lnTo>
                <a:lnTo>
                  <a:pt x="16612" y="328"/>
                </a:lnTo>
                <a:lnTo>
                  <a:pt x="16626" y="354"/>
                </a:lnTo>
                <a:lnTo>
                  <a:pt x="16639" y="382"/>
                </a:lnTo>
                <a:lnTo>
                  <a:pt x="16649" y="411"/>
                </a:lnTo>
                <a:lnTo>
                  <a:pt x="16660" y="440"/>
                </a:lnTo>
                <a:lnTo>
                  <a:pt x="16668" y="469"/>
                </a:lnTo>
                <a:lnTo>
                  <a:pt x="16675" y="499"/>
                </a:lnTo>
                <a:lnTo>
                  <a:pt x="16681" y="530"/>
                </a:lnTo>
                <a:lnTo>
                  <a:pt x="16685" y="561"/>
                </a:lnTo>
                <a:lnTo>
                  <a:pt x="16687" y="592"/>
                </a:lnTo>
                <a:lnTo>
                  <a:pt x="16688" y="625"/>
                </a:lnTo>
                <a:lnTo>
                  <a:pt x="16688" y="3343"/>
                </a:lnTo>
                <a:lnTo>
                  <a:pt x="16687" y="3376"/>
                </a:lnTo>
                <a:lnTo>
                  <a:pt x="16685" y="3407"/>
                </a:lnTo>
                <a:lnTo>
                  <a:pt x="16681" y="3438"/>
                </a:lnTo>
                <a:lnTo>
                  <a:pt x="16675" y="3469"/>
                </a:lnTo>
                <a:lnTo>
                  <a:pt x="16668" y="3499"/>
                </a:lnTo>
                <a:lnTo>
                  <a:pt x="16660" y="3529"/>
                </a:lnTo>
                <a:lnTo>
                  <a:pt x="16649" y="3557"/>
                </a:lnTo>
                <a:lnTo>
                  <a:pt x="16639" y="3586"/>
                </a:lnTo>
                <a:lnTo>
                  <a:pt x="16626" y="3614"/>
                </a:lnTo>
                <a:lnTo>
                  <a:pt x="16612" y="3641"/>
                </a:lnTo>
                <a:lnTo>
                  <a:pt x="16597" y="3667"/>
                </a:lnTo>
                <a:lnTo>
                  <a:pt x="16581" y="3692"/>
                </a:lnTo>
                <a:lnTo>
                  <a:pt x="16564" y="3716"/>
                </a:lnTo>
                <a:lnTo>
                  <a:pt x="16545" y="3740"/>
                </a:lnTo>
                <a:lnTo>
                  <a:pt x="16525" y="3763"/>
                </a:lnTo>
                <a:lnTo>
                  <a:pt x="16504" y="3784"/>
                </a:lnTo>
                <a:lnTo>
                  <a:pt x="16484" y="3805"/>
                </a:lnTo>
                <a:lnTo>
                  <a:pt x="16461" y="3825"/>
                </a:lnTo>
                <a:lnTo>
                  <a:pt x="16437" y="3844"/>
                </a:lnTo>
                <a:lnTo>
                  <a:pt x="16413" y="3861"/>
                </a:lnTo>
                <a:lnTo>
                  <a:pt x="16387" y="3877"/>
                </a:lnTo>
                <a:lnTo>
                  <a:pt x="16360" y="3893"/>
                </a:lnTo>
                <a:lnTo>
                  <a:pt x="16334" y="3906"/>
                </a:lnTo>
                <a:lnTo>
                  <a:pt x="16306" y="3919"/>
                </a:lnTo>
                <a:lnTo>
                  <a:pt x="16278" y="3930"/>
                </a:lnTo>
                <a:lnTo>
                  <a:pt x="16249" y="3940"/>
                </a:lnTo>
                <a:lnTo>
                  <a:pt x="16220" y="3948"/>
                </a:lnTo>
                <a:lnTo>
                  <a:pt x="16189" y="3955"/>
                </a:lnTo>
                <a:lnTo>
                  <a:pt x="16159" y="3961"/>
                </a:lnTo>
                <a:lnTo>
                  <a:pt x="16128" y="3965"/>
                </a:lnTo>
                <a:lnTo>
                  <a:pt x="16097" y="3967"/>
                </a:lnTo>
                <a:lnTo>
                  <a:pt x="16064" y="3968"/>
                </a:lnTo>
                <a:lnTo>
                  <a:pt x="624" y="3968"/>
                </a:lnTo>
                <a:lnTo>
                  <a:pt x="591" y="3967"/>
                </a:lnTo>
                <a:lnTo>
                  <a:pt x="560" y="3965"/>
                </a:lnTo>
                <a:lnTo>
                  <a:pt x="529" y="3961"/>
                </a:lnTo>
                <a:lnTo>
                  <a:pt x="499" y="3955"/>
                </a:lnTo>
                <a:lnTo>
                  <a:pt x="468" y="3948"/>
                </a:lnTo>
                <a:lnTo>
                  <a:pt x="438" y="3940"/>
                </a:lnTo>
                <a:lnTo>
                  <a:pt x="410" y="3930"/>
                </a:lnTo>
                <a:lnTo>
                  <a:pt x="382" y="3919"/>
                </a:lnTo>
                <a:lnTo>
                  <a:pt x="354" y="3906"/>
                </a:lnTo>
                <a:lnTo>
                  <a:pt x="326" y="3893"/>
                </a:lnTo>
                <a:lnTo>
                  <a:pt x="300" y="3877"/>
                </a:lnTo>
                <a:lnTo>
                  <a:pt x="275" y="3861"/>
                </a:lnTo>
                <a:lnTo>
                  <a:pt x="251" y="3844"/>
                </a:lnTo>
                <a:lnTo>
                  <a:pt x="227" y="3825"/>
                </a:lnTo>
                <a:lnTo>
                  <a:pt x="204" y="3805"/>
                </a:lnTo>
                <a:lnTo>
                  <a:pt x="184" y="3784"/>
                </a:lnTo>
                <a:lnTo>
                  <a:pt x="163" y="3763"/>
                </a:lnTo>
                <a:lnTo>
                  <a:pt x="143" y="3740"/>
                </a:lnTo>
                <a:lnTo>
                  <a:pt x="124" y="3716"/>
                </a:lnTo>
                <a:lnTo>
                  <a:pt x="106" y="3692"/>
                </a:lnTo>
                <a:lnTo>
                  <a:pt x="91" y="3667"/>
                </a:lnTo>
                <a:lnTo>
                  <a:pt x="75" y="3641"/>
                </a:lnTo>
                <a:lnTo>
                  <a:pt x="62" y="3614"/>
                </a:lnTo>
                <a:lnTo>
                  <a:pt x="49" y="3586"/>
                </a:lnTo>
                <a:lnTo>
                  <a:pt x="38" y="3557"/>
                </a:lnTo>
                <a:lnTo>
                  <a:pt x="28" y="3529"/>
                </a:lnTo>
                <a:lnTo>
                  <a:pt x="20" y="3499"/>
                </a:lnTo>
                <a:lnTo>
                  <a:pt x="13" y="3469"/>
                </a:lnTo>
                <a:lnTo>
                  <a:pt x="7" y="3438"/>
                </a:lnTo>
                <a:lnTo>
                  <a:pt x="3" y="3407"/>
                </a:lnTo>
                <a:lnTo>
                  <a:pt x="1" y="3376"/>
                </a:lnTo>
                <a:lnTo>
                  <a:pt x="0" y="3343"/>
                </a:lnTo>
                <a:lnTo>
                  <a:pt x="0" y="625"/>
                </a:lnTo>
                <a:lnTo>
                  <a:pt x="1" y="592"/>
                </a:lnTo>
                <a:lnTo>
                  <a:pt x="3" y="561"/>
                </a:lnTo>
                <a:lnTo>
                  <a:pt x="7" y="530"/>
                </a:lnTo>
                <a:lnTo>
                  <a:pt x="13" y="499"/>
                </a:lnTo>
                <a:lnTo>
                  <a:pt x="20" y="469"/>
                </a:lnTo>
                <a:lnTo>
                  <a:pt x="28" y="440"/>
                </a:lnTo>
                <a:lnTo>
                  <a:pt x="38" y="411"/>
                </a:lnTo>
                <a:lnTo>
                  <a:pt x="49" y="382"/>
                </a:lnTo>
                <a:lnTo>
                  <a:pt x="62" y="354"/>
                </a:lnTo>
                <a:lnTo>
                  <a:pt x="75" y="328"/>
                </a:lnTo>
                <a:lnTo>
                  <a:pt x="91" y="302"/>
                </a:lnTo>
                <a:lnTo>
                  <a:pt x="106" y="276"/>
                </a:lnTo>
                <a:lnTo>
                  <a:pt x="124" y="252"/>
                </a:lnTo>
                <a:lnTo>
                  <a:pt x="143" y="228"/>
                </a:lnTo>
                <a:lnTo>
                  <a:pt x="163" y="205"/>
                </a:lnTo>
                <a:lnTo>
                  <a:pt x="184" y="184"/>
                </a:lnTo>
                <a:lnTo>
                  <a:pt x="204" y="163"/>
                </a:lnTo>
                <a:lnTo>
                  <a:pt x="227" y="143"/>
                </a:lnTo>
                <a:lnTo>
                  <a:pt x="251" y="124"/>
                </a:lnTo>
                <a:lnTo>
                  <a:pt x="275" y="108"/>
                </a:lnTo>
                <a:lnTo>
                  <a:pt x="300" y="91"/>
                </a:lnTo>
                <a:lnTo>
                  <a:pt x="326" y="76"/>
                </a:lnTo>
                <a:lnTo>
                  <a:pt x="354" y="62"/>
                </a:lnTo>
                <a:lnTo>
                  <a:pt x="382" y="49"/>
                </a:lnTo>
                <a:lnTo>
                  <a:pt x="410" y="39"/>
                </a:lnTo>
                <a:lnTo>
                  <a:pt x="438" y="28"/>
                </a:lnTo>
                <a:lnTo>
                  <a:pt x="468" y="20"/>
                </a:lnTo>
                <a:lnTo>
                  <a:pt x="499" y="13"/>
                </a:lnTo>
                <a:lnTo>
                  <a:pt x="529" y="7"/>
                </a:lnTo>
                <a:lnTo>
                  <a:pt x="560" y="3"/>
                </a:lnTo>
                <a:lnTo>
                  <a:pt x="591" y="1"/>
                </a:lnTo>
                <a:lnTo>
                  <a:pt x="624" y="0"/>
                </a:lnTo>
                <a:close/>
                <a:moveTo>
                  <a:pt x="13802" y="2429"/>
                </a:moveTo>
                <a:lnTo>
                  <a:pt x="13820" y="2430"/>
                </a:lnTo>
                <a:lnTo>
                  <a:pt x="13839" y="2433"/>
                </a:lnTo>
                <a:lnTo>
                  <a:pt x="13856" y="2437"/>
                </a:lnTo>
                <a:lnTo>
                  <a:pt x="13873" y="2444"/>
                </a:lnTo>
                <a:lnTo>
                  <a:pt x="13889" y="2451"/>
                </a:lnTo>
                <a:lnTo>
                  <a:pt x="13903" y="2460"/>
                </a:lnTo>
                <a:lnTo>
                  <a:pt x="13918" y="2471"/>
                </a:lnTo>
                <a:lnTo>
                  <a:pt x="13930" y="2482"/>
                </a:lnTo>
                <a:lnTo>
                  <a:pt x="13942" y="2496"/>
                </a:lnTo>
                <a:lnTo>
                  <a:pt x="13953" y="2510"/>
                </a:lnTo>
                <a:lnTo>
                  <a:pt x="13962" y="2525"/>
                </a:lnTo>
                <a:lnTo>
                  <a:pt x="13970" y="2541"/>
                </a:lnTo>
                <a:lnTo>
                  <a:pt x="13976" y="2558"/>
                </a:lnTo>
                <a:lnTo>
                  <a:pt x="13980" y="2575"/>
                </a:lnTo>
                <a:lnTo>
                  <a:pt x="13984" y="2593"/>
                </a:lnTo>
                <a:lnTo>
                  <a:pt x="13985" y="2612"/>
                </a:lnTo>
                <a:lnTo>
                  <a:pt x="13984" y="2631"/>
                </a:lnTo>
                <a:lnTo>
                  <a:pt x="13980" y="2648"/>
                </a:lnTo>
                <a:lnTo>
                  <a:pt x="13976" y="2666"/>
                </a:lnTo>
                <a:lnTo>
                  <a:pt x="13970" y="2683"/>
                </a:lnTo>
                <a:lnTo>
                  <a:pt x="13962" y="2699"/>
                </a:lnTo>
                <a:lnTo>
                  <a:pt x="13953" y="2714"/>
                </a:lnTo>
                <a:lnTo>
                  <a:pt x="13942" y="2728"/>
                </a:lnTo>
                <a:lnTo>
                  <a:pt x="13930" y="2741"/>
                </a:lnTo>
                <a:lnTo>
                  <a:pt x="13918" y="2753"/>
                </a:lnTo>
                <a:lnTo>
                  <a:pt x="13903" y="2763"/>
                </a:lnTo>
                <a:lnTo>
                  <a:pt x="13889" y="2773"/>
                </a:lnTo>
                <a:lnTo>
                  <a:pt x="13873" y="2780"/>
                </a:lnTo>
                <a:lnTo>
                  <a:pt x="13856" y="2786"/>
                </a:lnTo>
                <a:lnTo>
                  <a:pt x="13839" y="2791"/>
                </a:lnTo>
                <a:lnTo>
                  <a:pt x="13820" y="2794"/>
                </a:lnTo>
                <a:lnTo>
                  <a:pt x="13802" y="2795"/>
                </a:lnTo>
                <a:lnTo>
                  <a:pt x="13783" y="2794"/>
                </a:lnTo>
                <a:lnTo>
                  <a:pt x="13764" y="2791"/>
                </a:lnTo>
                <a:lnTo>
                  <a:pt x="13748" y="2786"/>
                </a:lnTo>
                <a:lnTo>
                  <a:pt x="13731" y="2780"/>
                </a:lnTo>
                <a:lnTo>
                  <a:pt x="13714" y="2773"/>
                </a:lnTo>
                <a:lnTo>
                  <a:pt x="13700" y="2763"/>
                </a:lnTo>
                <a:lnTo>
                  <a:pt x="13685" y="2753"/>
                </a:lnTo>
                <a:lnTo>
                  <a:pt x="13673" y="2741"/>
                </a:lnTo>
                <a:lnTo>
                  <a:pt x="13661" y="2728"/>
                </a:lnTo>
                <a:lnTo>
                  <a:pt x="13651" y="2714"/>
                </a:lnTo>
                <a:lnTo>
                  <a:pt x="13641" y="2699"/>
                </a:lnTo>
                <a:lnTo>
                  <a:pt x="13634" y="2683"/>
                </a:lnTo>
                <a:lnTo>
                  <a:pt x="13628" y="2666"/>
                </a:lnTo>
                <a:lnTo>
                  <a:pt x="13623" y="2648"/>
                </a:lnTo>
                <a:lnTo>
                  <a:pt x="13621" y="2631"/>
                </a:lnTo>
                <a:lnTo>
                  <a:pt x="13619" y="2612"/>
                </a:lnTo>
                <a:lnTo>
                  <a:pt x="13621" y="2593"/>
                </a:lnTo>
                <a:lnTo>
                  <a:pt x="13623" y="2575"/>
                </a:lnTo>
                <a:lnTo>
                  <a:pt x="13628" y="2558"/>
                </a:lnTo>
                <a:lnTo>
                  <a:pt x="13634" y="2541"/>
                </a:lnTo>
                <a:lnTo>
                  <a:pt x="13641" y="2525"/>
                </a:lnTo>
                <a:lnTo>
                  <a:pt x="13651" y="2510"/>
                </a:lnTo>
                <a:lnTo>
                  <a:pt x="13661" y="2496"/>
                </a:lnTo>
                <a:lnTo>
                  <a:pt x="13673" y="2482"/>
                </a:lnTo>
                <a:lnTo>
                  <a:pt x="13685" y="2471"/>
                </a:lnTo>
                <a:lnTo>
                  <a:pt x="13700" y="2460"/>
                </a:lnTo>
                <a:lnTo>
                  <a:pt x="13714" y="2451"/>
                </a:lnTo>
                <a:lnTo>
                  <a:pt x="13731" y="2444"/>
                </a:lnTo>
                <a:lnTo>
                  <a:pt x="13748" y="2437"/>
                </a:lnTo>
                <a:lnTo>
                  <a:pt x="13764" y="2433"/>
                </a:lnTo>
                <a:lnTo>
                  <a:pt x="13783" y="2430"/>
                </a:lnTo>
                <a:lnTo>
                  <a:pt x="13802" y="2429"/>
                </a:lnTo>
                <a:close/>
                <a:moveTo>
                  <a:pt x="14340" y="2429"/>
                </a:moveTo>
                <a:lnTo>
                  <a:pt x="14359" y="2430"/>
                </a:lnTo>
                <a:lnTo>
                  <a:pt x="14377" y="2433"/>
                </a:lnTo>
                <a:lnTo>
                  <a:pt x="14394" y="2437"/>
                </a:lnTo>
                <a:lnTo>
                  <a:pt x="14411" y="2444"/>
                </a:lnTo>
                <a:lnTo>
                  <a:pt x="14427" y="2451"/>
                </a:lnTo>
                <a:lnTo>
                  <a:pt x="14442" y="2460"/>
                </a:lnTo>
                <a:lnTo>
                  <a:pt x="14456" y="2471"/>
                </a:lnTo>
                <a:lnTo>
                  <a:pt x="14470" y="2482"/>
                </a:lnTo>
                <a:lnTo>
                  <a:pt x="14481" y="2496"/>
                </a:lnTo>
                <a:lnTo>
                  <a:pt x="14491" y="2510"/>
                </a:lnTo>
                <a:lnTo>
                  <a:pt x="14501" y="2525"/>
                </a:lnTo>
                <a:lnTo>
                  <a:pt x="14508" y="2541"/>
                </a:lnTo>
                <a:lnTo>
                  <a:pt x="14514" y="2558"/>
                </a:lnTo>
                <a:lnTo>
                  <a:pt x="14519" y="2575"/>
                </a:lnTo>
                <a:lnTo>
                  <a:pt x="14522" y="2593"/>
                </a:lnTo>
                <a:lnTo>
                  <a:pt x="14523" y="2612"/>
                </a:lnTo>
                <a:lnTo>
                  <a:pt x="14522" y="2631"/>
                </a:lnTo>
                <a:lnTo>
                  <a:pt x="14519" y="2648"/>
                </a:lnTo>
                <a:lnTo>
                  <a:pt x="14514" y="2666"/>
                </a:lnTo>
                <a:lnTo>
                  <a:pt x="14508" y="2683"/>
                </a:lnTo>
                <a:lnTo>
                  <a:pt x="14501" y="2699"/>
                </a:lnTo>
                <a:lnTo>
                  <a:pt x="14491" y="2714"/>
                </a:lnTo>
                <a:lnTo>
                  <a:pt x="14481" y="2728"/>
                </a:lnTo>
                <a:lnTo>
                  <a:pt x="14470" y="2741"/>
                </a:lnTo>
                <a:lnTo>
                  <a:pt x="14456" y="2753"/>
                </a:lnTo>
                <a:lnTo>
                  <a:pt x="14442" y="2763"/>
                </a:lnTo>
                <a:lnTo>
                  <a:pt x="14427" y="2773"/>
                </a:lnTo>
                <a:lnTo>
                  <a:pt x="14411" y="2780"/>
                </a:lnTo>
                <a:lnTo>
                  <a:pt x="14394" y="2786"/>
                </a:lnTo>
                <a:lnTo>
                  <a:pt x="14377" y="2791"/>
                </a:lnTo>
                <a:lnTo>
                  <a:pt x="14359" y="2794"/>
                </a:lnTo>
                <a:lnTo>
                  <a:pt x="14340" y="2795"/>
                </a:lnTo>
                <a:lnTo>
                  <a:pt x="14321" y="2794"/>
                </a:lnTo>
                <a:lnTo>
                  <a:pt x="14304" y="2791"/>
                </a:lnTo>
                <a:lnTo>
                  <a:pt x="14286" y="2786"/>
                </a:lnTo>
                <a:lnTo>
                  <a:pt x="14269" y="2780"/>
                </a:lnTo>
                <a:lnTo>
                  <a:pt x="14254" y="2773"/>
                </a:lnTo>
                <a:lnTo>
                  <a:pt x="14238" y="2763"/>
                </a:lnTo>
                <a:lnTo>
                  <a:pt x="14224" y="2753"/>
                </a:lnTo>
                <a:lnTo>
                  <a:pt x="14212" y="2741"/>
                </a:lnTo>
                <a:lnTo>
                  <a:pt x="14199" y="2728"/>
                </a:lnTo>
                <a:lnTo>
                  <a:pt x="14189" y="2714"/>
                </a:lnTo>
                <a:lnTo>
                  <a:pt x="14180" y="2699"/>
                </a:lnTo>
                <a:lnTo>
                  <a:pt x="14172" y="2683"/>
                </a:lnTo>
                <a:lnTo>
                  <a:pt x="14166" y="2666"/>
                </a:lnTo>
                <a:lnTo>
                  <a:pt x="14162" y="2648"/>
                </a:lnTo>
                <a:lnTo>
                  <a:pt x="14159" y="2631"/>
                </a:lnTo>
                <a:lnTo>
                  <a:pt x="14158" y="2612"/>
                </a:lnTo>
                <a:lnTo>
                  <a:pt x="14159" y="2593"/>
                </a:lnTo>
                <a:lnTo>
                  <a:pt x="14162" y="2575"/>
                </a:lnTo>
                <a:lnTo>
                  <a:pt x="14166" y="2558"/>
                </a:lnTo>
                <a:lnTo>
                  <a:pt x="14172" y="2541"/>
                </a:lnTo>
                <a:lnTo>
                  <a:pt x="14180" y="2525"/>
                </a:lnTo>
                <a:lnTo>
                  <a:pt x="14189" y="2510"/>
                </a:lnTo>
                <a:lnTo>
                  <a:pt x="14199" y="2496"/>
                </a:lnTo>
                <a:lnTo>
                  <a:pt x="14212" y="2482"/>
                </a:lnTo>
                <a:lnTo>
                  <a:pt x="14224" y="2471"/>
                </a:lnTo>
                <a:lnTo>
                  <a:pt x="14238" y="2460"/>
                </a:lnTo>
                <a:lnTo>
                  <a:pt x="14254" y="2451"/>
                </a:lnTo>
                <a:lnTo>
                  <a:pt x="14269" y="2444"/>
                </a:lnTo>
                <a:lnTo>
                  <a:pt x="14286" y="2437"/>
                </a:lnTo>
                <a:lnTo>
                  <a:pt x="14304" y="2433"/>
                </a:lnTo>
                <a:lnTo>
                  <a:pt x="14321" y="2430"/>
                </a:lnTo>
                <a:lnTo>
                  <a:pt x="14340" y="2429"/>
                </a:lnTo>
                <a:close/>
                <a:moveTo>
                  <a:pt x="14879" y="2429"/>
                </a:moveTo>
                <a:lnTo>
                  <a:pt x="14897" y="2430"/>
                </a:lnTo>
                <a:lnTo>
                  <a:pt x="14916" y="2433"/>
                </a:lnTo>
                <a:lnTo>
                  <a:pt x="14933" y="2437"/>
                </a:lnTo>
                <a:lnTo>
                  <a:pt x="14950" y="2444"/>
                </a:lnTo>
                <a:lnTo>
                  <a:pt x="14966" y="2451"/>
                </a:lnTo>
                <a:lnTo>
                  <a:pt x="14981" y="2460"/>
                </a:lnTo>
                <a:lnTo>
                  <a:pt x="14995" y="2471"/>
                </a:lnTo>
                <a:lnTo>
                  <a:pt x="15008" y="2482"/>
                </a:lnTo>
                <a:lnTo>
                  <a:pt x="15019" y="2496"/>
                </a:lnTo>
                <a:lnTo>
                  <a:pt x="15031" y="2510"/>
                </a:lnTo>
                <a:lnTo>
                  <a:pt x="15039" y="2525"/>
                </a:lnTo>
                <a:lnTo>
                  <a:pt x="15047" y="2541"/>
                </a:lnTo>
                <a:lnTo>
                  <a:pt x="15054" y="2558"/>
                </a:lnTo>
                <a:lnTo>
                  <a:pt x="15058" y="2575"/>
                </a:lnTo>
                <a:lnTo>
                  <a:pt x="15061" y="2593"/>
                </a:lnTo>
                <a:lnTo>
                  <a:pt x="15062" y="2612"/>
                </a:lnTo>
                <a:lnTo>
                  <a:pt x="15061" y="2631"/>
                </a:lnTo>
                <a:lnTo>
                  <a:pt x="15058" y="2648"/>
                </a:lnTo>
                <a:lnTo>
                  <a:pt x="15054" y="2666"/>
                </a:lnTo>
                <a:lnTo>
                  <a:pt x="15047" y="2683"/>
                </a:lnTo>
                <a:lnTo>
                  <a:pt x="15039" y="2699"/>
                </a:lnTo>
                <a:lnTo>
                  <a:pt x="15031" y="2714"/>
                </a:lnTo>
                <a:lnTo>
                  <a:pt x="15019" y="2728"/>
                </a:lnTo>
                <a:lnTo>
                  <a:pt x="15008" y="2741"/>
                </a:lnTo>
                <a:lnTo>
                  <a:pt x="14995" y="2753"/>
                </a:lnTo>
                <a:lnTo>
                  <a:pt x="14981" y="2763"/>
                </a:lnTo>
                <a:lnTo>
                  <a:pt x="14966" y="2773"/>
                </a:lnTo>
                <a:lnTo>
                  <a:pt x="14950" y="2780"/>
                </a:lnTo>
                <a:lnTo>
                  <a:pt x="14933" y="2786"/>
                </a:lnTo>
                <a:lnTo>
                  <a:pt x="14916" y="2791"/>
                </a:lnTo>
                <a:lnTo>
                  <a:pt x="14897" y="2794"/>
                </a:lnTo>
                <a:lnTo>
                  <a:pt x="14879" y="2795"/>
                </a:lnTo>
                <a:lnTo>
                  <a:pt x="14861" y="2794"/>
                </a:lnTo>
                <a:lnTo>
                  <a:pt x="14842" y="2791"/>
                </a:lnTo>
                <a:lnTo>
                  <a:pt x="14825" y="2786"/>
                </a:lnTo>
                <a:lnTo>
                  <a:pt x="14809" y="2780"/>
                </a:lnTo>
                <a:lnTo>
                  <a:pt x="14792" y="2773"/>
                </a:lnTo>
                <a:lnTo>
                  <a:pt x="14777" y="2763"/>
                </a:lnTo>
                <a:lnTo>
                  <a:pt x="14763" y="2753"/>
                </a:lnTo>
                <a:lnTo>
                  <a:pt x="14750" y="2741"/>
                </a:lnTo>
                <a:lnTo>
                  <a:pt x="14739" y="2728"/>
                </a:lnTo>
                <a:lnTo>
                  <a:pt x="14728" y="2714"/>
                </a:lnTo>
                <a:lnTo>
                  <a:pt x="14719" y="2699"/>
                </a:lnTo>
                <a:lnTo>
                  <a:pt x="14710" y="2683"/>
                </a:lnTo>
                <a:lnTo>
                  <a:pt x="14705" y="2666"/>
                </a:lnTo>
                <a:lnTo>
                  <a:pt x="14700" y="2648"/>
                </a:lnTo>
                <a:lnTo>
                  <a:pt x="14698" y="2631"/>
                </a:lnTo>
                <a:lnTo>
                  <a:pt x="14697" y="2612"/>
                </a:lnTo>
                <a:lnTo>
                  <a:pt x="14698" y="2593"/>
                </a:lnTo>
                <a:lnTo>
                  <a:pt x="14700" y="2575"/>
                </a:lnTo>
                <a:lnTo>
                  <a:pt x="14705" y="2558"/>
                </a:lnTo>
                <a:lnTo>
                  <a:pt x="14710" y="2541"/>
                </a:lnTo>
                <a:lnTo>
                  <a:pt x="14719" y="2525"/>
                </a:lnTo>
                <a:lnTo>
                  <a:pt x="14728" y="2510"/>
                </a:lnTo>
                <a:lnTo>
                  <a:pt x="14739" y="2496"/>
                </a:lnTo>
                <a:lnTo>
                  <a:pt x="14750" y="2482"/>
                </a:lnTo>
                <a:lnTo>
                  <a:pt x="14763" y="2471"/>
                </a:lnTo>
                <a:lnTo>
                  <a:pt x="14777" y="2460"/>
                </a:lnTo>
                <a:lnTo>
                  <a:pt x="14792" y="2451"/>
                </a:lnTo>
                <a:lnTo>
                  <a:pt x="14809" y="2444"/>
                </a:lnTo>
                <a:lnTo>
                  <a:pt x="14825" y="2437"/>
                </a:lnTo>
                <a:lnTo>
                  <a:pt x="14842" y="2433"/>
                </a:lnTo>
                <a:lnTo>
                  <a:pt x="14861" y="2430"/>
                </a:lnTo>
                <a:lnTo>
                  <a:pt x="14879" y="2429"/>
                </a:lnTo>
                <a:close/>
                <a:moveTo>
                  <a:pt x="15418" y="2429"/>
                </a:moveTo>
                <a:lnTo>
                  <a:pt x="15436" y="2430"/>
                </a:lnTo>
                <a:lnTo>
                  <a:pt x="15454" y="2433"/>
                </a:lnTo>
                <a:lnTo>
                  <a:pt x="15472" y="2437"/>
                </a:lnTo>
                <a:lnTo>
                  <a:pt x="15489" y="2444"/>
                </a:lnTo>
                <a:lnTo>
                  <a:pt x="15504" y="2451"/>
                </a:lnTo>
                <a:lnTo>
                  <a:pt x="15520" y="2460"/>
                </a:lnTo>
                <a:lnTo>
                  <a:pt x="15533" y="2471"/>
                </a:lnTo>
                <a:lnTo>
                  <a:pt x="15547" y="2482"/>
                </a:lnTo>
                <a:lnTo>
                  <a:pt x="15558" y="2496"/>
                </a:lnTo>
                <a:lnTo>
                  <a:pt x="15569" y="2510"/>
                </a:lnTo>
                <a:lnTo>
                  <a:pt x="15578" y="2525"/>
                </a:lnTo>
                <a:lnTo>
                  <a:pt x="15586" y="2541"/>
                </a:lnTo>
                <a:lnTo>
                  <a:pt x="15592" y="2558"/>
                </a:lnTo>
                <a:lnTo>
                  <a:pt x="15596" y="2575"/>
                </a:lnTo>
                <a:lnTo>
                  <a:pt x="15599" y="2593"/>
                </a:lnTo>
                <a:lnTo>
                  <a:pt x="15600" y="2612"/>
                </a:lnTo>
                <a:lnTo>
                  <a:pt x="15599" y="2631"/>
                </a:lnTo>
                <a:lnTo>
                  <a:pt x="15596" y="2648"/>
                </a:lnTo>
                <a:lnTo>
                  <a:pt x="15592" y="2666"/>
                </a:lnTo>
                <a:lnTo>
                  <a:pt x="15586" y="2683"/>
                </a:lnTo>
                <a:lnTo>
                  <a:pt x="15578" y="2699"/>
                </a:lnTo>
                <a:lnTo>
                  <a:pt x="15569" y="2714"/>
                </a:lnTo>
                <a:lnTo>
                  <a:pt x="15558" y="2728"/>
                </a:lnTo>
                <a:lnTo>
                  <a:pt x="15547" y="2741"/>
                </a:lnTo>
                <a:lnTo>
                  <a:pt x="15533" y="2753"/>
                </a:lnTo>
                <a:lnTo>
                  <a:pt x="15520" y="2763"/>
                </a:lnTo>
                <a:lnTo>
                  <a:pt x="15504" y="2773"/>
                </a:lnTo>
                <a:lnTo>
                  <a:pt x="15489" y="2780"/>
                </a:lnTo>
                <a:lnTo>
                  <a:pt x="15472" y="2786"/>
                </a:lnTo>
                <a:lnTo>
                  <a:pt x="15454" y="2791"/>
                </a:lnTo>
                <a:lnTo>
                  <a:pt x="15436" y="2794"/>
                </a:lnTo>
                <a:lnTo>
                  <a:pt x="15418" y="2795"/>
                </a:lnTo>
                <a:lnTo>
                  <a:pt x="15399" y="2794"/>
                </a:lnTo>
                <a:lnTo>
                  <a:pt x="15381" y="2791"/>
                </a:lnTo>
                <a:lnTo>
                  <a:pt x="15363" y="2786"/>
                </a:lnTo>
                <a:lnTo>
                  <a:pt x="15347" y="2780"/>
                </a:lnTo>
                <a:lnTo>
                  <a:pt x="15331" y="2773"/>
                </a:lnTo>
                <a:lnTo>
                  <a:pt x="15315" y="2763"/>
                </a:lnTo>
                <a:lnTo>
                  <a:pt x="15302" y="2753"/>
                </a:lnTo>
                <a:lnTo>
                  <a:pt x="15289" y="2741"/>
                </a:lnTo>
                <a:lnTo>
                  <a:pt x="15277" y="2728"/>
                </a:lnTo>
                <a:lnTo>
                  <a:pt x="15266" y="2714"/>
                </a:lnTo>
                <a:lnTo>
                  <a:pt x="15257" y="2699"/>
                </a:lnTo>
                <a:lnTo>
                  <a:pt x="15250" y="2683"/>
                </a:lnTo>
                <a:lnTo>
                  <a:pt x="15243" y="2666"/>
                </a:lnTo>
                <a:lnTo>
                  <a:pt x="15239" y="2648"/>
                </a:lnTo>
                <a:lnTo>
                  <a:pt x="15236" y="2631"/>
                </a:lnTo>
                <a:lnTo>
                  <a:pt x="15235" y="2612"/>
                </a:lnTo>
                <a:lnTo>
                  <a:pt x="15236" y="2593"/>
                </a:lnTo>
                <a:lnTo>
                  <a:pt x="15239" y="2575"/>
                </a:lnTo>
                <a:lnTo>
                  <a:pt x="15243" y="2558"/>
                </a:lnTo>
                <a:lnTo>
                  <a:pt x="15250" y="2541"/>
                </a:lnTo>
                <a:lnTo>
                  <a:pt x="15257" y="2525"/>
                </a:lnTo>
                <a:lnTo>
                  <a:pt x="15266" y="2510"/>
                </a:lnTo>
                <a:lnTo>
                  <a:pt x="15277" y="2496"/>
                </a:lnTo>
                <a:lnTo>
                  <a:pt x="15289" y="2482"/>
                </a:lnTo>
                <a:lnTo>
                  <a:pt x="15302" y="2471"/>
                </a:lnTo>
                <a:lnTo>
                  <a:pt x="15315" y="2460"/>
                </a:lnTo>
                <a:lnTo>
                  <a:pt x="15331" y="2451"/>
                </a:lnTo>
                <a:lnTo>
                  <a:pt x="15347" y="2444"/>
                </a:lnTo>
                <a:lnTo>
                  <a:pt x="15363" y="2437"/>
                </a:lnTo>
                <a:lnTo>
                  <a:pt x="15381" y="2433"/>
                </a:lnTo>
                <a:lnTo>
                  <a:pt x="15399" y="2430"/>
                </a:lnTo>
                <a:lnTo>
                  <a:pt x="15418" y="2429"/>
                </a:lnTo>
                <a:close/>
                <a:moveTo>
                  <a:pt x="13682" y="943"/>
                </a:moveTo>
                <a:lnTo>
                  <a:pt x="15712" y="943"/>
                </a:lnTo>
                <a:lnTo>
                  <a:pt x="15712" y="1546"/>
                </a:lnTo>
                <a:lnTo>
                  <a:pt x="13682" y="1546"/>
                </a:lnTo>
                <a:lnTo>
                  <a:pt x="13682" y="943"/>
                </a:lnTo>
                <a:close/>
                <a:moveTo>
                  <a:pt x="1545" y="1123"/>
                </a:moveTo>
                <a:lnTo>
                  <a:pt x="1545" y="943"/>
                </a:lnTo>
                <a:lnTo>
                  <a:pt x="1089" y="943"/>
                </a:lnTo>
                <a:lnTo>
                  <a:pt x="1089" y="1123"/>
                </a:lnTo>
                <a:lnTo>
                  <a:pt x="811" y="1123"/>
                </a:lnTo>
                <a:lnTo>
                  <a:pt x="811" y="1769"/>
                </a:lnTo>
                <a:lnTo>
                  <a:pt x="1822" y="1769"/>
                </a:lnTo>
                <a:lnTo>
                  <a:pt x="1822" y="1123"/>
                </a:lnTo>
                <a:lnTo>
                  <a:pt x="1545" y="1123"/>
                </a:lnTo>
                <a:close/>
                <a:moveTo>
                  <a:pt x="3010" y="1123"/>
                </a:moveTo>
                <a:lnTo>
                  <a:pt x="3010" y="943"/>
                </a:lnTo>
                <a:lnTo>
                  <a:pt x="2555" y="943"/>
                </a:lnTo>
                <a:lnTo>
                  <a:pt x="2555" y="1123"/>
                </a:lnTo>
                <a:lnTo>
                  <a:pt x="2278" y="1123"/>
                </a:lnTo>
                <a:lnTo>
                  <a:pt x="2278" y="1769"/>
                </a:lnTo>
                <a:lnTo>
                  <a:pt x="3288" y="1769"/>
                </a:lnTo>
                <a:lnTo>
                  <a:pt x="3288" y="1123"/>
                </a:lnTo>
                <a:lnTo>
                  <a:pt x="3010" y="1123"/>
                </a:lnTo>
                <a:close/>
                <a:moveTo>
                  <a:pt x="4477" y="1123"/>
                </a:moveTo>
                <a:lnTo>
                  <a:pt x="4477" y="943"/>
                </a:lnTo>
                <a:lnTo>
                  <a:pt x="4021" y="943"/>
                </a:lnTo>
                <a:lnTo>
                  <a:pt x="4021" y="1123"/>
                </a:lnTo>
                <a:lnTo>
                  <a:pt x="3743" y="1123"/>
                </a:lnTo>
                <a:lnTo>
                  <a:pt x="3743" y="1769"/>
                </a:lnTo>
                <a:lnTo>
                  <a:pt x="4754" y="1769"/>
                </a:lnTo>
                <a:lnTo>
                  <a:pt x="4754" y="1123"/>
                </a:lnTo>
                <a:lnTo>
                  <a:pt x="4477" y="1123"/>
                </a:lnTo>
                <a:close/>
                <a:moveTo>
                  <a:pt x="5942" y="1123"/>
                </a:moveTo>
                <a:lnTo>
                  <a:pt x="5942" y="943"/>
                </a:lnTo>
                <a:lnTo>
                  <a:pt x="5486" y="943"/>
                </a:lnTo>
                <a:lnTo>
                  <a:pt x="5486" y="1123"/>
                </a:lnTo>
                <a:lnTo>
                  <a:pt x="5209" y="1123"/>
                </a:lnTo>
                <a:lnTo>
                  <a:pt x="5209" y="1769"/>
                </a:lnTo>
                <a:lnTo>
                  <a:pt x="6219" y="1769"/>
                </a:lnTo>
                <a:lnTo>
                  <a:pt x="6219" y="1123"/>
                </a:lnTo>
                <a:lnTo>
                  <a:pt x="5942" y="1123"/>
                </a:lnTo>
                <a:close/>
                <a:moveTo>
                  <a:pt x="7407" y="1123"/>
                </a:moveTo>
                <a:lnTo>
                  <a:pt x="7407" y="943"/>
                </a:lnTo>
                <a:lnTo>
                  <a:pt x="6953" y="943"/>
                </a:lnTo>
                <a:lnTo>
                  <a:pt x="6953" y="1123"/>
                </a:lnTo>
                <a:lnTo>
                  <a:pt x="6675" y="1123"/>
                </a:lnTo>
                <a:lnTo>
                  <a:pt x="6675" y="1769"/>
                </a:lnTo>
                <a:lnTo>
                  <a:pt x="7685" y="1769"/>
                </a:lnTo>
                <a:lnTo>
                  <a:pt x="7685" y="1123"/>
                </a:lnTo>
                <a:lnTo>
                  <a:pt x="7407" y="1123"/>
                </a:lnTo>
                <a:close/>
                <a:moveTo>
                  <a:pt x="8874" y="1123"/>
                </a:moveTo>
                <a:lnTo>
                  <a:pt x="8874" y="943"/>
                </a:lnTo>
                <a:lnTo>
                  <a:pt x="8418" y="943"/>
                </a:lnTo>
                <a:lnTo>
                  <a:pt x="8418" y="1123"/>
                </a:lnTo>
                <a:lnTo>
                  <a:pt x="8141" y="1123"/>
                </a:lnTo>
                <a:lnTo>
                  <a:pt x="8141" y="1769"/>
                </a:lnTo>
                <a:lnTo>
                  <a:pt x="9151" y="1769"/>
                </a:lnTo>
                <a:lnTo>
                  <a:pt x="9151" y="1123"/>
                </a:lnTo>
                <a:lnTo>
                  <a:pt x="8874" y="1123"/>
                </a:lnTo>
                <a:close/>
                <a:moveTo>
                  <a:pt x="10339" y="1123"/>
                </a:moveTo>
                <a:lnTo>
                  <a:pt x="10339" y="943"/>
                </a:lnTo>
                <a:lnTo>
                  <a:pt x="9883" y="943"/>
                </a:lnTo>
                <a:lnTo>
                  <a:pt x="9883" y="1123"/>
                </a:lnTo>
                <a:lnTo>
                  <a:pt x="9606" y="1123"/>
                </a:lnTo>
                <a:lnTo>
                  <a:pt x="9606" y="1769"/>
                </a:lnTo>
                <a:lnTo>
                  <a:pt x="10617" y="1769"/>
                </a:lnTo>
                <a:lnTo>
                  <a:pt x="10617" y="1123"/>
                </a:lnTo>
                <a:lnTo>
                  <a:pt x="10339" y="1123"/>
                </a:lnTo>
                <a:close/>
                <a:moveTo>
                  <a:pt x="1545" y="2845"/>
                </a:moveTo>
                <a:lnTo>
                  <a:pt x="1545" y="3025"/>
                </a:lnTo>
                <a:lnTo>
                  <a:pt x="1089" y="3025"/>
                </a:lnTo>
                <a:lnTo>
                  <a:pt x="1089" y="2845"/>
                </a:lnTo>
                <a:lnTo>
                  <a:pt x="811" y="2845"/>
                </a:lnTo>
                <a:lnTo>
                  <a:pt x="811" y="2199"/>
                </a:lnTo>
                <a:lnTo>
                  <a:pt x="1822" y="2199"/>
                </a:lnTo>
                <a:lnTo>
                  <a:pt x="1822" y="2845"/>
                </a:lnTo>
                <a:lnTo>
                  <a:pt x="1545" y="2845"/>
                </a:lnTo>
                <a:close/>
                <a:moveTo>
                  <a:pt x="3010" y="2845"/>
                </a:moveTo>
                <a:lnTo>
                  <a:pt x="3010" y="3025"/>
                </a:lnTo>
                <a:lnTo>
                  <a:pt x="2555" y="3025"/>
                </a:lnTo>
                <a:lnTo>
                  <a:pt x="2555" y="2845"/>
                </a:lnTo>
                <a:lnTo>
                  <a:pt x="2278" y="2845"/>
                </a:lnTo>
                <a:lnTo>
                  <a:pt x="2278" y="2199"/>
                </a:lnTo>
                <a:lnTo>
                  <a:pt x="3288" y="2199"/>
                </a:lnTo>
                <a:lnTo>
                  <a:pt x="3288" y="2845"/>
                </a:lnTo>
                <a:lnTo>
                  <a:pt x="3010" y="2845"/>
                </a:lnTo>
                <a:close/>
                <a:moveTo>
                  <a:pt x="4477" y="2845"/>
                </a:moveTo>
                <a:lnTo>
                  <a:pt x="4477" y="3025"/>
                </a:lnTo>
                <a:lnTo>
                  <a:pt x="4021" y="3025"/>
                </a:lnTo>
                <a:lnTo>
                  <a:pt x="4021" y="2845"/>
                </a:lnTo>
                <a:lnTo>
                  <a:pt x="3743" y="2845"/>
                </a:lnTo>
                <a:lnTo>
                  <a:pt x="3743" y="2199"/>
                </a:lnTo>
                <a:lnTo>
                  <a:pt x="4754" y="2199"/>
                </a:lnTo>
                <a:lnTo>
                  <a:pt x="4754" y="2845"/>
                </a:lnTo>
                <a:lnTo>
                  <a:pt x="4477" y="2845"/>
                </a:lnTo>
                <a:close/>
                <a:moveTo>
                  <a:pt x="5942" y="2845"/>
                </a:moveTo>
                <a:lnTo>
                  <a:pt x="5942" y="3025"/>
                </a:lnTo>
                <a:lnTo>
                  <a:pt x="5486" y="3025"/>
                </a:lnTo>
                <a:lnTo>
                  <a:pt x="5486" y="2845"/>
                </a:lnTo>
                <a:lnTo>
                  <a:pt x="5209" y="2845"/>
                </a:lnTo>
                <a:lnTo>
                  <a:pt x="5209" y="2199"/>
                </a:lnTo>
                <a:lnTo>
                  <a:pt x="6219" y="2199"/>
                </a:lnTo>
                <a:lnTo>
                  <a:pt x="6219" y="2845"/>
                </a:lnTo>
                <a:lnTo>
                  <a:pt x="5942" y="2845"/>
                </a:lnTo>
                <a:close/>
                <a:moveTo>
                  <a:pt x="7407" y="2845"/>
                </a:moveTo>
                <a:lnTo>
                  <a:pt x="7407" y="3025"/>
                </a:lnTo>
                <a:lnTo>
                  <a:pt x="6953" y="3025"/>
                </a:lnTo>
                <a:lnTo>
                  <a:pt x="6953" y="2845"/>
                </a:lnTo>
                <a:lnTo>
                  <a:pt x="6675" y="2845"/>
                </a:lnTo>
                <a:lnTo>
                  <a:pt x="6675" y="2199"/>
                </a:lnTo>
                <a:lnTo>
                  <a:pt x="7685" y="2199"/>
                </a:lnTo>
                <a:lnTo>
                  <a:pt x="7685" y="2845"/>
                </a:lnTo>
                <a:lnTo>
                  <a:pt x="7407" y="2845"/>
                </a:lnTo>
                <a:close/>
                <a:moveTo>
                  <a:pt x="8874" y="2845"/>
                </a:moveTo>
                <a:lnTo>
                  <a:pt x="8874" y="3025"/>
                </a:lnTo>
                <a:lnTo>
                  <a:pt x="8418" y="3025"/>
                </a:lnTo>
                <a:lnTo>
                  <a:pt x="8418" y="2845"/>
                </a:lnTo>
                <a:lnTo>
                  <a:pt x="8141" y="2845"/>
                </a:lnTo>
                <a:lnTo>
                  <a:pt x="8141" y="2199"/>
                </a:lnTo>
                <a:lnTo>
                  <a:pt x="9151" y="2199"/>
                </a:lnTo>
                <a:lnTo>
                  <a:pt x="9151" y="2845"/>
                </a:lnTo>
                <a:lnTo>
                  <a:pt x="8874" y="2845"/>
                </a:lnTo>
                <a:close/>
                <a:moveTo>
                  <a:pt x="10339" y="2845"/>
                </a:moveTo>
                <a:lnTo>
                  <a:pt x="10339" y="3025"/>
                </a:lnTo>
                <a:lnTo>
                  <a:pt x="9883" y="3025"/>
                </a:lnTo>
                <a:lnTo>
                  <a:pt x="9883" y="2845"/>
                </a:lnTo>
                <a:lnTo>
                  <a:pt x="9606" y="2845"/>
                </a:lnTo>
                <a:lnTo>
                  <a:pt x="9606" y="2199"/>
                </a:lnTo>
                <a:lnTo>
                  <a:pt x="10617" y="2199"/>
                </a:lnTo>
                <a:lnTo>
                  <a:pt x="10617" y="2845"/>
                </a:lnTo>
                <a:lnTo>
                  <a:pt x="10339" y="2845"/>
                </a:lnTo>
                <a:close/>
                <a:moveTo>
                  <a:pt x="11851" y="1123"/>
                </a:moveTo>
                <a:lnTo>
                  <a:pt x="11851" y="943"/>
                </a:lnTo>
                <a:lnTo>
                  <a:pt x="11395" y="943"/>
                </a:lnTo>
                <a:lnTo>
                  <a:pt x="11395" y="1123"/>
                </a:lnTo>
                <a:lnTo>
                  <a:pt x="11117" y="1123"/>
                </a:lnTo>
                <a:lnTo>
                  <a:pt x="11117" y="1769"/>
                </a:lnTo>
                <a:lnTo>
                  <a:pt x="12128" y="1769"/>
                </a:lnTo>
                <a:lnTo>
                  <a:pt x="12128" y="1123"/>
                </a:lnTo>
                <a:lnTo>
                  <a:pt x="11851" y="1123"/>
                </a:lnTo>
                <a:close/>
                <a:moveTo>
                  <a:pt x="11851" y="2845"/>
                </a:moveTo>
                <a:lnTo>
                  <a:pt x="11851" y="3025"/>
                </a:lnTo>
                <a:lnTo>
                  <a:pt x="11395" y="3025"/>
                </a:lnTo>
                <a:lnTo>
                  <a:pt x="11395" y="2845"/>
                </a:lnTo>
                <a:lnTo>
                  <a:pt x="11117" y="2845"/>
                </a:lnTo>
                <a:lnTo>
                  <a:pt x="11117" y="2199"/>
                </a:lnTo>
                <a:lnTo>
                  <a:pt x="12128" y="2199"/>
                </a:lnTo>
                <a:lnTo>
                  <a:pt x="12128" y="2845"/>
                </a:lnTo>
                <a:lnTo>
                  <a:pt x="11851" y="2845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pPr defTabSz="914583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900" dirty="0">
              <a:solidFill>
                <a:srgbClr val="000000"/>
              </a:solidFill>
              <a:ea typeface="微软雅黑" panose="020B0503020204020204" pitchFamily="34" charset="-122"/>
              <a:cs typeface="Arial" pitchFamily="34" charset="0"/>
            </a:endParaRPr>
          </a:p>
        </p:txBody>
      </p:sp>
      <p:grpSp>
        <p:nvGrpSpPr>
          <p:cNvPr id="46" name="组合 387"/>
          <p:cNvGrpSpPr>
            <a:grpSpLocks/>
          </p:cNvGrpSpPr>
          <p:nvPr/>
        </p:nvGrpSpPr>
        <p:grpSpPr bwMode="auto">
          <a:xfrm>
            <a:off x="2189270" y="2105314"/>
            <a:ext cx="381358" cy="339244"/>
            <a:chOff x="4622166" y="3165434"/>
            <a:chExt cx="489584" cy="511721"/>
          </a:xfrm>
        </p:grpSpPr>
        <p:grpSp>
          <p:nvGrpSpPr>
            <p:cNvPr id="103" name="组合 376"/>
            <p:cNvGrpSpPr>
              <a:grpSpLocks/>
            </p:cNvGrpSpPr>
            <p:nvPr/>
          </p:nvGrpSpPr>
          <p:grpSpPr bwMode="auto">
            <a:xfrm>
              <a:off x="4622166" y="3467094"/>
              <a:ext cx="489584" cy="210061"/>
              <a:chOff x="3298897" y="4095287"/>
              <a:chExt cx="1257750" cy="591162"/>
            </a:xfrm>
          </p:grpSpPr>
          <p:sp>
            <p:nvSpPr>
              <p:cNvPr id="108" name="Freeform 13"/>
              <p:cNvSpPr>
                <a:spLocks noEditPoints="1"/>
              </p:cNvSpPr>
              <p:nvPr/>
            </p:nvSpPr>
            <p:spPr bwMode="auto">
              <a:xfrm>
                <a:off x="3298897" y="4096909"/>
                <a:ext cx="1257750" cy="297021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sp>
            <p:nvSpPr>
              <p:cNvPr id="109" name="Freeform 13"/>
              <p:cNvSpPr>
                <a:spLocks noEditPoints="1"/>
              </p:cNvSpPr>
              <p:nvPr/>
            </p:nvSpPr>
            <p:spPr bwMode="auto">
              <a:xfrm>
                <a:off x="3298897" y="4389428"/>
                <a:ext cx="1257750" cy="297021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</p:grpSp>
        <p:grpSp>
          <p:nvGrpSpPr>
            <p:cNvPr id="104" name="组合 379"/>
            <p:cNvGrpSpPr>
              <a:grpSpLocks/>
            </p:cNvGrpSpPr>
            <p:nvPr/>
          </p:nvGrpSpPr>
          <p:grpSpPr bwMode="auto">
            <a:xfrm>
              <a:off x="4622166" y="3263896"/>
              <a:ext cx="489584" cy="210061"/>
              <a:chOff x="3298897" y="4095287"/>
              <a:chExt cx="1257750" cy="591162"/>
            </a:xfrm>
          </p:grpSpPr>
          <p:sp>
            <p:nvSpPr>
              <p:cNvPr id="106" name="Freeform 13"/>
              <p:cNvSpPr>
                <a:spLocks noEditPoints="1"/>
              </p:cNvSpPr>
              <p:nvPr/>
            </p:nvSpPr>
            <p:spPr bwMode="auto">
              <a:xfrm>
                <a:off x="3298897" y="4097218"/>
                <a:ext cx="1257750" cy="297021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sp>
            <p:nvSpPr>
              <p:cNvPr id="107" name="Freeform 13"/>
              <p:cNvSpPr>
                <a:spLocks noEditPoints="1"/>
              </p:cNvSpPr>
              <p:nvPr/>
            </p:nvSpPr>
            <p:spPr bwMode="auto">
              <a:xfrm>
                <a:off x="3298897" y="4389740"/>
                <a:ext cx="1257750" cy="297021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</p:grpSp>
        <p:sp>
          <p:nvSpPr>
            <p:cNvPr id="105" name="Freeform 13"/>
            <p:cNvSpPr>
              <a:spLocks noEditPoints="1"/>
            </p:cNvSpPr>
            <p:nvPr/>
          </p:nvSpPr>
          <p:spPr bwMode="auto">
            <a:xfrm>
              <a:off x="4622166" y="3165434"/>
              <a:ext cx="489584" cy="105542"/>
            </a:xfrm>
            <a:custGeom>
              <a:avLst/>
              <a:gdLst/>
              <a:ahLst/>
              <a:cxnLst>
                <a:cxn ang="0">
                  <a:pos x="16278" y="39"/>
                </a:cxn>
                <a:cxn ang="0">
                  <a:pos x="16504" y="184"/>
                </a:cxn>
                <a:cxn ang="0">
                  <a:pos x="16649" y="411"/>
                </a:cxn>
                <a:cxn ang="0">
                  <a:pos x="16687" y="3376"/>
                </a:cxn>
                <a:cxn ang="0">
                  <a:pos x="16612" y="3641"/>
                </a:cxn>
                <a:cxn ang="0">
                  <a:pos x="16437" y="3844"/>
                </a:cxn>
                <a:cxn ang="0">
                  <a:pos x="16189" y="3955"/>
                </a:cxn>
                <a:cxn ang="0">
                  <a:pos x="499" y="3955"/>
                </a:cxn>
                <a:cxn ang="0">
                  <a:pos x="251" y="3844"/>
                </a:cxn>
                <a:cxn ang="0">
                  <a:pos x="75" y="3641"/>
                </a:cxn>
                <a:cxn ang="0">
                  <a:pos x="1" y="3376"/>
                </a:cxn>
                <a:cxn ang="0">
                  <a:pos x="38" y="411"/>
                </a:cxn>
                <a:cxn ang="0">
                  <a:pos x="184" y="184"/>
                </a:cxn>
                <a:cxn ang="0">
                  <a:pos x="410" y="39"/>
                </a:cxn>
                <a:cxn ang="0">
                  <a:pos x="13820" y="2430"/>
                </a:cxn>
                <a:cxn ang="0">
                  <a:pos x="13953" y="2510"/>
                </a:cxn>
                <a:cxn ang="0">
                  <a:pos x="13976" y="2666"/>
                </a:cxn>
                <a:cxn ang="0">
                  <a:pos x="13873" y="2780"/>
                </a:cxn>
                <a:cxn ang="0">
                  <a:pos x="13714" y="2773"/>
                </a:cxn>
                <a:cxn ang="0">
                  <a:pos x="13623" y="2648"/>
                </a:cxn>
                <a:cxn ang="0">
                  <a:pos x="13661" y="2496"/>
                </a:cxn>
                <a:cxn ang="0">
                  <a:pos x="13802" y="2429"/>
                </a:cxn>
                <a:cxn ang="0">
                  <a:pos x="14470" y="2482"/>
                </a:cxn>
                <a:cxn ang="0">
                  <a:pos x="14522" y="2631"/>
                </a:cxn>
                <a:cxn ang="0">
                  <a:pos x="14442" y="2763"/>
                </a:cxn>
                <a:cxn ang="0">
                  <a:pos x="14286" y="2786"/>
                </a:cxn>
                <a:cxn ang="0">
                  <a:pos x="14172" y="2683"/>
                </a:cxn>
                <a:cxn ang="0">
                  <a:pos x="14180" y="2525"/>
                </a:cxn>
                <a:cxn ang="0">
                  <a:pos x="14304" y="2433"/>
                </a:cxn>
                <a:cxn ang="0">
                  <a:pos x="14981" y="2460"/>
                </a:cxn>
                <a:cxn ang="0">
                  <a:pos x="15061" y="2593"/>
                </a:cxn>
                <a:cxn ang="0">
                  <a:pos x="15008" y="2741"/>
                </a:cxn>
                <a:cxn ang="0">
                  <a:pos x="14861" y="2794"/>
                </a:cxn>
                <a:cxn ang="0">
                  <a:pos x="14728" y="2714"/>
                </a:cxn>
                <a:cxn ang="0">
                  <a:pos x="14705" y="2558"/>
                </a:cxn>
                <a:cxn ang="0">
                  <a:pos x="14809" y="2444"/>
                </a:cxn>
                <a:cxn ang="0">
                  <a:pos x="15489" y="2444"/>
                </a:cxn>
                <a:cxn ang="0">
                  <a:pos x="15592" y="2558"/>
                </a:cxn>
                <a:cxn ang="0">
                  <a:pos x="15569" y="2714"/>
                </a:cxn>
                <a:cxn ang="0">
                  <a:pos x="15436" y="2794"/>
                </a:cxn>
                <a:cxn ang="0">
                  <a:pos x="15289" y="2741"/>
                </a:cxn>
                <a:cxn ang="0">
                  <a:pos x="15236" y="2593"/>
                </a:cxn>
                <a:cxn ang="0">
                  <a:pos x="15315" y="2460"/>
                </a:cxn>
                <a:cxn ang="0">
                  <a:pos x="15712" y="1546"/>
                </a:cxn>
                <a:cxn ang="0">
                  <a:pos x="1822" y="1769"/>
                </a:cxn>
                <a:cxn ang="0">
                  <a:pos x="3288" y="1769"/>
                </a:cxn>
                <a:cxn ang="0">
                  <a:pos x="4754" y="1769"/>
                </a:cxn>
                <a:cxn ang="0">
                  <a:pos x="6219" y="1769"/>
                </a:cxn>
                <a:cxn ang="0">
                  <a:pos x="7685" y="1769"/>
                </a:cxn>
                <a:cxn ang="0">
                  <a:pos x="9151" y="1769"/>
                </a:cxn>
                <a:cxn ang="0">
                  <a:pos x="10617" y="1769"/>
                </a:cxn>
                <a:cxn ang="0">
                  <a:pos x="1822" y="2199"/>
                </a:cxn>
                <a:cxn ang="0">
                  <a:pos x="3288" y="2199"/>
                </a:cxn>
                <a:cxn ang="0">
                  <a:pos x="4754" y="2199"/>
                </a:cxn>
                <a:cxn ang="0">
                  <a:pos x="6219" y="2199"/>
                </a:cxn>
                <a:cxn ang="0">
                  <a:pos x="7685" y="2199"/>
                </a:cxn>
                <a:cxn ang="0">
                  <a:pos x="9151" y="2199"/>
                </a:cxn>
                <a:cxn ang="0">
                  <a:pos x="10617" y="2199"/>
                </a:cxn>
                <a:cxn ang="0">
                  <a:pos x="12128" y="1769"/>
                </a:cxn>
                <a:cxn ang="0">
                  <a:pos x="12128" y="2199"/>
                </a:cxn>
              </a:cxnLst>
              <a:rect l="0" t="0" r="r" b="b"/>
              <a:pathLst>
                <a:path w="16688" h="3968">
                  <a:moveTo>
                    <a:pt x="624" y="0"/>
                  </a:moveTo>
                  <a:lnTo>
                    <a:pt x="16064" y="0"/>
                  </a:lnTo>
                  <a:lnTo>
                    <a:pt x="16097" y="1"/>
                  </a:lnTo>
                  <a:lnTo>
                    <a:pt x="16128" y="3"/>
                  </a:lnTo>
                  <a:lnTo>
                    <a:pt x="16159" y="7"/>
                  </a:lnTo>
                  <a:lnTo>
                    <a:pt x="16189" y="13"/>
                  </a:lnTo>
                  <a:lnTo>
                    <a:pt x="16220" y="20"/>
                  </a:lnTo>
                  <a:lnTo>
                    <a:pt x="16249" y="28"/>
                  </a:lnTo>
                  <a:lnTo>
                    <a:pt x="16278" y="39"/>
                  </a:lnTo>
                  <a:lnTo>
                    <a:pt x="16306" y="49"/>
                  </a:lnTo>
                  <a:lnTo>
                    <a:pt x="16334" y="62"/>
                  </a:lnTo>
                  <a:lnTo>
                    <a:pt x="16360" y="76"/>
                  </a:lnTo>
                  <a:lnTo>
                    <a:pt x="16387" y="91"/>
                  </a:lnTo>
                  <a:lnTo>
                    <a:pt x="16413" y="108"/>
                  </a:lnTo>
                  <a:lnTo>
                    <a:pt x="16437" y="124"/>
                  </a:lnTo>
                  <a:lnTo>
                    <a:pt x="16461" y="143"/>
                  </a:lnTo>
                  <a:lnTo>
                    <a:pt x="16484" y="163"/>
                  </a:lnTo>
                  <a:lnTo>
                    <a:pt x="16504" y="184"/>
                  </a:lnTo>
                  <a:lnTo>
                    <a:pt x="16525" y="205"/>
                  </a:lnTo>
                  <a:lnTo>
                    <a:pt x="16545" y="228"/>
                  </a:lnTo>
                  <a:lnTo>
                    <a:pt x="16564" y="252"/>
                  </a:lnTo>
                  <a:lnTo>
                    <a:pt x="16581" y="276"/>
                  </a:lnTo>
                  <a:lnTo>
                    <a:pt x="16597" y="302"/>
                  </a:lnTo>
                  <a:lnTo>
                    <a:pt x="16612" y="328"/>
                  </a:lnTo>
                  <a:lnTo>
                    <a:pt x="16626" y="354"/>
                  </a:lnTo>
                  <a:lnTo>
                    <a:pt x="16639" y="382"/>
                  </a:lnTo>
                  <a:lnTo>
                    <a:pt x="16649" y="411"/>
                  </a:lnTo>
                  <a:lnTo>
                    <a:pt x="16660" y="440"/>
                  </a:lnTo>
                  <a:lnTo>
                    <a:pt x="16668" y="469"/>
                  </a:lnTo>
                  <a:lnTo>
                    <a:pt x="16675" y="499"/>
                  </a:lnTo>
                  <a:lnTo>
                    <a:pt x="16681" y="530"/>
                  </a:lnTo>
                  <a:lnTo>
                    <a:pt x="16685" y="561"/>
                  </a:lnTo>
                  <a:lnTo>
                    <a:pt x="16687" y="592"/>
                  </a:lnTo>
                  <a:lnTo>
                    <a:pt x="16688" y="625"/>
                  </a:lnTo>
                  <a:lnTo>
                    <a:pt x="16688" y="3343"/>
                  </a:lnTo>
                  <a:lnTo>
                    <a:pt x="16687" y="3376"/>
                  </a:lnTo>
                  <a:lnTo>
                    <a:pt x="16685" y="3407"/>
                  </a:lnTo>
                  <a:lnTo>
                    <a:pt x="16681" y="3438"/>
                  </a:lnTo>
                  <a:lnTo>
                    <a:pt x="16675" y="3469"/>
                  </a:lnTo>
                  <a:lnTo>
                    <a:pt x="16668" y="3499"/>
                  </a:lnTo>
                  <a:lnTo>
                    <a:pt x="16660" y="3529"/>
                  </a:lnTo>
                  <a:lnTo>
                    <a:pt x="16649" y="3557"/>
                  </a:lnTo>
                  <a:lnTo>
                    <a:pt x="16639" y="3586"/>
                  </a:lnTo>
                  <a:lnTo>
                    <a:pt x="16626" y="3614"/>
                  </a:lnTo>
                  <a:lnTo>
                    <a:pt x="16612" y="3641"/>
                  </a:lnTo>
                  <a:lnTo>
                    <a:pt x="16597" y="3667"/>
                  </a:lnTo>
                  <a:lnTo>
                    <a:pt x="16581" y="3692"/>
                  </a:lnTo>
                  <a:lnTo>
                    <a:pt x="16564" y="3716"/>
                  </a:lnTo>
                  <a:lnTo>
                    <a:pt x="16545" y="3740"/>
                  </a:lnTo>
                  <a:lnTo>
                    <a:pt x="16525" y="3763"/>
                  </a:lnTo>
                  <a:lnTo>
                    <a:pt x="16504" y="3784"/>
                  </a:lnTo>
                  <a:lnTo>
                    <a:pt x="16484" y="3805"/>
                  </a:lnTo>
                  <a:lnTo>
                    <a:pt x="16461" y="3825"/>
                  </a:lnTo>
                  <a:lnTo>
                    <a:pt x="16437" y="3844"/>
                  </a:lnTo>
                  <a:lnTo>
                    <a:pt x="16413" y="3861"/>
                  </a:lnTo>
                  <a:lnTo>
                    <a:pt x="16387" y="3877"/>
                  </a:lnTo>
                  <a:lnTo>
                    <a:pt x="16360" y="3893"/>
                  </a:lnTo>
                  <a:lnTo>
                    <a:pt x="16334" y="3906"/>
                  </a:lnTo>
                  <a:lnTo>
                    <a:pt x="16306" y="3919"/>
                  </a:lnTo>
                  <a:lnTo>
                    <a:pt x="16278" y="3930"/>
                  </a:lnTo>
                  <a:lnTo>
                    <a:pt x="16249" y="3940"/>
                  </a:lnTo>
                  <a:lnTo>
                    <a:pt x="16220" y="3948"/>
                  </a:lnTo>
                  <a:lnTo>
                    <a:pt x="16189" y="3955"/>
                  </a:lnTo>
                  <a:lnTo>
                    <a:pt x="16159" y="3961"/>
                  </a:lnTo>
                  <a:lnTo>
                    <a:pt x="16128" y="3965"/>
                  </a:lnTo>
                  <a:lnTo>
                    <a:pt x="16097" y="3967"/>
                  </a:lnTo>
                  <a:lnTo>
                    <a:pt x="16064" y="3968"/>
                  </a:lnTo>
                  <a:lnTo>
                    <a:pt x="624" y="3968"/>
                  </a:lnTo>
                  <a:lnTo>
                    <a:pt x="591" y="3967"/>
                  </a:lnTo>
                  <a:lnTo>
                    <a:pt x="560" y="3965"/>
                  </a:lnTo>
                  <a:lnTo>
                    <a:pt x="529" y="3961"/>
                  </a:lnTo>
                  <a:lnTo>
                    <a:pt x="499" y="3955"/>
                  </a:lnTo>
                  <a:lnTo>
                    <a:pt x="468" y="3948"/>
                  </a:lnTo>
                  <a:lnTo>
                    <a:pt x="438" y="3940"/>
                  </a:lnTo>
                  <a:lnTo>
                    <a:pt x="410" y="3930"/>
                  </a:lnTo>
                  <a:lnTo>
                    <a:pt x="382" y="3919"/>
                  </a:lnTo>
                  <a:lnTo>
                    <a:pt x="354" y="3906"/>
                  </a:lnTo>
                  <a:lnTo>
                    <a:pt x="326" y="3893"/>
                  </a:lnTo>
                  <a:lnTo>
                    <a:pt x="300" y="3877"/>
                  </a:lnTo>
                  <a:lnTo>
                    <a:pt x="275" y="3861"/>
                  </a:lnTo>
                  <a:lnTo>
                    <a:pt x="251" y="3844"/>
                  </a:lnTo>
                  <a:lnTo>
                    <a:pt x="227" y="3825"/>
                  </a:lnTo>
                  <a:lnTo>
                    <a:pt x="204" y="3805"/>
                  </a:lnTo>
                  <a:lnTo>
                    <a:pt x="184" y="3784"/>
                  </a:lnTo>
                  <a:lnTo>
                    <a:pt x="163" y="3763"/>
                  </a:lnTo>
                  <a:lnTo>
                    <a:pt x="143" y="3740"/>
                  </a:lnTo>
                  <a:lnTo>
                    <a:pt x="124" y="3716"/>
                  </a:lnTo>
                  <a:lnTo>
                    <a:pt x="106" y="3692"/>
                  </a:lnTo>
                  <a:lnTo>
                    <a:pt x="91" y="3667"/>
                  </a:lnTo>
                  <a:lnTo>
                    <a:pt x="75" y="3641"/>
                  </a:lnTo>
                  <a:lnTo>
                    <a:pt x="62" y="3614"/>
                  </a:lnTo>
                  <a:lnTo>
                    <a:pt x="49" y="3586"/>
                  </a:lnTo>
                  <a:lnTo>
                    <a:pt x="38" y="3557"/>
                  </a:lnTo>
                  <a:lnTo>
                    <a:pt x="28" y="3529"/>
                  </a:lnTo>
                  <a:lnTo>
                    <a:pt x="20" y="3499"/>
                  </a:lnTo>
                  <a:lnTo>
                    <a:pt x="13" y="3469"/>
                  </a:lnTo>
                  <a:lnTo>
                    <a:pt x="7" y="3438"/>
                  </a:lnTo>
                  <a:lnTo>
                    <a:pt x="3" y="3407"/>
                  </a:lnTo>
                  <a:lnTo>
                    <a:pt x="1" y="3376"/>
                  </a:lnTo>
                  <a:lnTo>
                    <a:pt x="0" y="3343"/>
                  </a:lnTo>
                  <a:lnTo>
                    <a:pt x="0" y="625"/>
                  </a:lnTo>
                  <a:lnTo>
                    <a:pt x="1" y="592"/>
                  </a:lnTo>
                  <a:lnTo>
                    <a:pt x="3" y="561"/>
                  </a:lnTo>
                  <a:lnTo>
                    <a:pt x="7" y="530"/>
                  </a:lnTo>
                  <a:lnTo>
                    <a:pt x="13" y="499"/>
                  </a:lnTo>
                  <a:lnTo>
                    <a:pt x="20" y="469"/>
                  </a:lnTo>
                  <a:lnTo>
                    <a:pt x="28" y="440"/>
                  </a:lnTo>
                  <a:lnTo>
                    <a:pt x="38" y="411"/>
                  </a:lnTo>
                  <a:lnTo>
                    <a:pt x="49" y="382"/>
                  </a:lnTo>
                  <a:lnTo>
                    <a:pt x="62" y="354"/>
                  </a:lnTo>
                  <a:lnTo>
                    <a:pt x="75" y="328"/>
                  </a:lnTo>
                  <a:lnTo>
                    <a:pt x="91" y="302"/>
                  </a:lnTo>
                  <a:lnTo>
                    <a:pt x="106" y="276"/>
                  </a:lnTo>
                  <a:lnTo>
                    <a:pt x="124" y="252"/>
                  </a:lnTo>
                  <a:lnTo>
                    <a:pt x="143" y="228"/>
                  </a:lnTo>
                  <a:lnTo>
                    <a:pt x="163" y="205"/>
                  </a:lnTo>
                  <a:lnTo>
                    <a:pt x="184" y="184"/>
                  </a:lnTo>
                  <a:lnTo>
                    <a:pt x="204" y="163"/>
                  </a:lnTo>
                  <a:lnTo>
                    <a:pt x="227" y="143"/>
                  </a:lnTo>
                  <a:lnTo>
                    <a:pt x="251" y="124"/>
                  </a:lnTo>
                  <a:lnTo>
                    <a:pt x="275" y="108"/>
                  </a:lnTo>
                  <a:lnTo>
                    <a:pt x="300" y="91"/>
                  </a:lnTo>
                  <a:lnTo>
                    <a:pt x="326" y="76"/>
                  </a:lnTo>
                  <a:lnTo>
                    <a:pt x="354" y="62"/>
                  </a:lnTo>
                  <a:lnTo>
                    <a:pt x="382" y="49"/>
                  </a:lnTo>
                  <a:lnTo>
                    <a:pt x="410" y="39"/>
                  </a:lnTo>
                  <a:lnTo>
                    <a:pt x="438" y="28"/>
                  </a:lnTo>
                  <a:lnTo>
                    <a:pt x="468" y="20"/>
                  </a:lnTo>
                  <a:lnTo>
                    <a:pt x="499" y="13"/>
                  </a:lnTo>
                  <a:lnTo>
                    <a:pt x="529" y="7"/>
                  </a:lnTo>
                  <a:lnTo>
                    <a:pt x="560" y="3"/>
                  </a:lnTo>
                  <a:lnTo>
                    <a:pt x="591" y="1"/>
                  </a:lnTo>
                  <a:lnTo>
                    <a:pt x="624" y="0"/>
                  </a:lnTo>
                  <a:close/>
                  <a:moveTo>
                    <a:pt x="13802" y="2429"/>
                  </a:moveTo>
                  <a:lnTo>
                    <a:pt x="13820" y="2430"/>
                  </a:lnTo>
                  <a:lnTo>
                    <a:pt x="13839" y="2433"/>
                  </a:lnTo>
                  <a:lnTo>
                    <a:pt x="13856" y="2437"/>
                  </a:lnTo>
                  <a:lnTo>
                    <a:pt x="13873" y="2444"/>
                  </a:lnTo>
                  <a:lnTo>
                    <a:pt x="13889" y="2451"/>
                  </a:lnTo>
                  <a:lnTo>
                    <a:pt x="13903" y="2460"/>
                  </a:lnTo>
                  <a:lnTo>
                    <a:pt x="13918" y="2471"/>
                  </a:lnTo>
                  <a:lnTo>
                    <a:pt x="13930" y="2482"/>
                  </a:lnTo>
                  <a:lnTo>
                    <a:pt x="13942" y="2496"/>
                  </a:lnTo>
                  <a:lnTo>
                    <a:pt x="13953" y="2510"/>
                  </a:lnTo>
                  <a:lnTo>
                    <a:pt x="13962" y="2525"/>
                  </a:lnTo>
                  <a:lnTo>
                    <a:pt x="13970" y="2541"/>
                  </a:lnTo>
                  <a:lnTo>
                    <a:pt x="13976" y="2558"/>
                  </a:lnTo>
                  <a:lnTo>
                    <a:pt x="13980" y="2575"/>
                  </a:lnTo>
                  <a:lnTo>
                    <a:pt x="13984" y="2593"/>
                  </a:lnTo>
                  <a:lnTo>
                    <a:pt x="13985" y="2612"/>
                  </a:lnTo>
                  <a:lnTo>
                    <a:pt x="13984" y="2631"/>
                  </a:lnTo>
                  <a:lnTo>
                    <a:pt x="13980" y="2648"/>
                  </a:lnTo>
                  <a:lnTo>
                    <a:pt x="13976" y="2666"/>
                  </a:lnTo>
                  <a:lnTo>
                    <a:pt x="13970" y="2683"/>
                  </a:lnTo>
                  <a:lnTo>
                    <a:pt x="13962" y="2699"/>
                  </a:lnTo>
                  <a:lnTo>
                    <a:pt x="13953" y="2714"/>
                  </a:lnTo>
                  <a:lnTo>
                    <a:pt x="13942" y="2728"/>
                  </a:lnTo>
                  <a:lnTo>
                    <a:pt x="13930" y="2741"/>
                  </a:lnTo>
                  <a:lnTo>
                    <a:pt x="13918" y="2753"/>
                  </a:lnTo>
                  <a:lnTo>
                    <a:pt x="13903" y="2763"/>
                  </a:lnTo>
                  <a:lnTo>
                    <a:pt x="13889" y="2773"/>
                  </a:lnTo>
                  <a:lnTo>
                    <a:pt x="13873" y="2780"/>
                  </a:lnTo>
                  <a:lnTo>
                    <a:pt x="13856" y="2786"/>
                  </a:lnTo>
                  <a:lnTo>
                    <a:pt x="13839" y="2791"/>
                  </a:lnTo>
                  <a:lnTo>
                    <a:pt x="13820" y="2794"/>
                  </a:lnTo>
                  <a:lnTo>
                    <a:pt x="13802" y="2795"/>
                  </a:lnTo>
                  <a:lnTo>
                    <a:pt x="13783" y="2794"/>
                  </a:lnTo>
                  <a:lnTo>
                    <a:pt x="13764" y="2791"/>
                  </a:lnTo>
                  <a:lnTo>
                    <a:pt x="13748" y="2786"/>
                  </a:lnTo>
                  <a:lnTo>
                    <a:pt x="13731" y="2780"/>
                  </a:lnTo>
                  <a:lnTo>
                    <a:pt x="13714" y="2773"/>
                  </a:lnTo>
                  <a:lnTo>
                    <a:pt x="13700" y="2763"/>
                  </a:lnTo>
                  <a:lnTo>
                    <a:pt x="13685" y="2753"/>
                  </a:lnTo>
                  <a:lnTo>
                    <a:pt x="13673" y="2741"/>
                  </a:lnTo>
                  <a:lnTo>
                    <a:pt x="13661" y="2728"/>
                  </a:lnTo>
                  <a:lnTo>
                    <a:pt x="13651" y="2714"/>
                  </a:lnTo>
                  <a:lnTo>
                    <a:pt x="13641" y="2699"/>
                  </a:lnTo>
                  <a:lnTo>
                    <a:pt x="13634" y="2683"/>
                  </a:lnTo>
                  <a:lnTo>
                    <a:pt x="13628" y="2666"/>
                  </a:lnTo>
                  <a:lnTo>
                    <a:pt x="13623" y="2648"/>
                  </a:lnTo>
                  <a:lnTo>
                    <a:pt x="13621" y="2631"/>
                  </a:lnTo>
                  <a:lnTo>
                    <a:pt x="13619" y="2612"/>
                  </a:lnTo>
                  <a:lnTo>
                    <a:pt x="13621" y="2593"/>
                  </a:lnTo>
                  <a:lnTo>
                    <a:pt x="13623" y="2575"/>
                  </a:lnTo>
                  <a:lnTo>
                    <a:pt x="13628" y="2558"/>
                  </a:lnTo>
                  <a:lnTo>
                    <a:pt x="13634" y="2541"/>
                  </a:lnTo>
                  <a:lnTo>
                    <a:pt x="13641" y="2525"/>
                  </a:lnTo>
                  <a:lnTo>
                    <a:pt x="13651" y="2510"/>
                  </a:lnTo>
                  <a:lnTo>
                    <a:pt x="13661" y="2496"/>
                  </a:lnTo>
                  <a:lnTo>
                    <a:pt x="13673" y="2482"/>
                  </a:lnTo>
                  <a:lnTo>
                    <a:pt x="13685" y="2471"/>
                  </a:lnTo>
                  <a:lnTo>
                    <a:pt x="13700" y="2460"/>
                  </a:lnTo>
                  <a:lnTo>
                    <a:pt x="13714" y="2451"/>
                  </a:lnTo>
                  <a:lnTo>
                    <a:pt x="13731" y="2444"/>
                  </a:lnTo>
                  <a:lnTo>
                    <a:pt x="13748" y="2437"/>
                  </a:lnTo>
                  <a:lnTo>
                    <a:pt x="13764" y="2433"/>
                  </a:lnTo>
                  <a:lnTo>
                    <a:pt x="13783" y="2430"/>
                  </a:lnTo>
                  <a:lnTo>
                    <a:pt x="13802" y="2429"/>
                  </a:lnTo>
                  <a:close/>
                  <a:moveTo>
                    <a:pt x="14340" y="2429"/>
                  </a:moveTo>
                  <a:lnTo>
                    <a:pt x="14359" y="2430"/>
                  </a:lnTo>
                  <a:lnTo>
                    <a:pt x="14377" y="2433"/>
                  </a:lnTo>
                  <a:lnTo>
                    <a:pt x="14394" y="2437"/>
                  </a:lnTo>
                  <a:lnTo>
                    <a:pt x="14411" y="2444"/>
                  </a:lnTo>
                  <a:lnTo>
                    <a:pt x="14427" y="2451"/>
                  </a:lnTo>
                  <a:lnTo>
                    <a:pt x="14442" y="2460"/>
                  </a:lnTo>
                  <a:lnTo>
                    <a:pt x="14456" y="2471"/>
                  </a:lnTo>
                  <a:lnTo>
                    <a:pt x="14470" y="2482"/>
                  </a:lnTo>
                  <a:lnTo>
                    <a:pt x="14481" y="2496"/>
                  </a:lnTo>
                  <a:lnTo>
                    <a:pt x="14491" y="2510"/>
                  </a:lnTo>
                  <a:lnTo>
                    <a:pt x="14501" y="2525"/>
                  </a:lnTo>
                  <a:lnTo>
                    <a:pt x="14508" y="2541"/>
                  </a:lnTo>
                  <a:lnTo>
                    <a:pt x="14514" y="2558"/>
                  </a:lnTo>
                  <a:lnTo>
                    <a:pt x="14519" y="2575"/>
                  </a:lnTo>
                  <a:lnTo>
                    <a:pt x="14522" y="2593"/>
                  </a:lnTo>
                  <a:lnTo>
                    <a:pt x="14523" y="2612"/>
                  </a:lnTo>
                  <a:lnTo>
                    <a:pt x="14522" y="2631"/>
                  </a:lnTo>
                  <a:lnTo>
                    <a:pt x="14519" y="2648"/>
                  </a:lnTo>
                  <a:lnTo>
                    <a:pt x="14514" y="2666"/>
                  </a:lnTo>
                  <a:lnTo>
                    <a:pt x="14508" y="2683"/>
                  </a:lnTo>
                  <a:lnTo>
                    <a:pt x="14501" y="2699"/>
                  </a:lnTo>
                  <a:lnTo>
                    <a:pt x="14491" y="2714"/>
                  </a:lnTo>
                  <a:lnTo>
                    <a:pt x="14481" y="2728"/>
                  </a:lnTo>
                  <a:lnTo>
                    <a:pt x="14470" y="2741"/>
                  </a:lnTo>
                  <a:lnTo>
                    <a:pt x="14456" y="2753"/>
                  </a:lnTo>
                  <a:lnTo>
                    <a:pt x="14442" y="2763"/>
                  </a:lnTo>
                  <a:lnTo>
                    <a:pt x="14427" y="2773"/>
                  </a:lnTo>
                  <a:lnTo>
                    <a:pt x="14411" y="2780"/>
                  </a:lnTo>
                  <a:lnTo>
                    <a:pt x="14394" y="2786"/>
                  </a:lnTo>
                  <a:lnTo>
                    <a:pt x="14377" y="2791"/>
                  </a:lnTo>
                  <a:lnTo>
                    <a:pt x="14359" y="2794"/>
                  </a:lnTo>
                  <a:lnTo>
                    <a:pt x="14340" y="2795"/>
                  </a:lnTo>
                  <a:lnTo>
                    <a:pt x="14321" y="2794"/>
                  </a:lnTo>
                  <a:lnTo>
                    <a:pt x="14304" y="2791"/>
                  </a:lnTo>
                  <a:lnTo>
                    <a:pt x="14286" y="2786"/>
                  </a:lnTo>
                  <a:lnTo>
                    <a:pt x="14269" y="2780"/>
                  </a:lnTo>
                  <a:lnTo>
                    <a:pt x="14254" y="2773"/>
                  </a:lnTo>
                  <a:lnTo>
                    <a:pt x="14238" y="2763"/>
                  </a:lnTo>
                  <a:lnTo>
                    <a:pt x="14224" y="2753"/>
                  </a:lnTo>
                  <a:lnTo>
                    <a:pt x="14212" y="2741"/>
                  </a:lnTo>
                  <a:lnTo>
                    <a:pt x="14199" y="2728"/>
                  </a:lnTo>
                  <a:lnTo>
                    <a:pt x="14189" y="2714"/>
                  </a:lnTo>
                  <a:lnTo>
                    <a:pt x="14180" y="2699"/>
                  </a:lnTo>
                  <a:lnTo>
                    <a:pt x="14172" y="2683"/>
                  </a:lnTo>
                  <a:lnTo>
                    <a:pt x="14166" y="2666"/>
                  </a:lnTo>
                  <a:lnTo>
                    <a:pt x="14162" y="2648"/>
                  </a:lnTo>
                  <a:lnTo>
                    <a:pt x="14159" y="2631"/>
                  </a:lnTo>
                  <a:lnTo>
                    <a:pt x="14158" y="2612"/>
                  </a:lnTo>
                  <a:lnTo>
                    <a:pt x="14159" y="2593"/>
                  </a:lnTo>
                  <a:lnTo>
                    <a:pt x="14162" y="2575"/>
                  </a:lnTo>
                  <a:lnTo>
                    <a:pt x="14166" y="2558"/>
                  </a:lnTo>
                  <a:lnTo>
                    <a:pt x="14172" y="2541"/>
                  </a:lnTo>
                  <a:lnTo>
                    <a:pt x="14180" y="2525"/>
                  </a:lnTo>
                  <a:lnTo>
                    <a:pt x="14189" y="2510"/>
                  </a:lnTo>
                  <a:lnTo>
                    <a:pt x="14199" y="2496"/>
                  </a:lnTo>
                  <a:lnTo>
                    <a:pt x="14212" y="2482"/>
                  </a:lnTo>
                  <a:lnTo>
                    <a:pt x="14224" y="2471"/>
                  </a:lnTo>
                  <a:lnTo>
                    <a:pt x="14238" y="2460"/>
                  </a:lnTo>
                  <a:lnTo>
                    <a:pt x="14254" y="2451"/>
                  </a:lnTo>
                  <a:lnTo>
                    <a:pt x="14269" y="2444"/>
                  </a:lnTo>
                  <a:lnTo>
                    <a:pt x="14286" y="2437"/>
                  </a:lnTo>
                  <a:lnTo>
                    <a:pt x="14304" y="2433"/>
                  </a:lnTo>
                  <a:lnTo>
                    <a:pt x="14321" y="2430"/>
                  </a:lnTo>
                  <a:lnTo>
                    <a:pt x="14340" y="2429"/>
                  </a:lnTo>
                  <a:close/>
                  <a:moveTo>
                    <a:pt x="14879" y="2429"/>
                  </a:moveTo>
                  <a:lnTo>
                    <a:pt x="14897" y="2430"/>
                  </a:lnTo>
                  <a:lnTo>
                    <a:pt x="14916" y="2433"/>
                  </a:lnTo>
                  <a:lnTo>
                    <a:pt x="14933" y="2437"/>
                  </a:lnTo>
                  <a:lnTo>
                    <a:pt x="14950" y="2444"/>
                  </a:lnTo>
                  <a:lnTo>
                    <a:pt x="14966" y="2451"/>
                  </a:lnTo>
                  <a:lnTo>
                    <a:pt x="14981" y="2460"/>
                  </a:lnTo>
                  <a:lnTo>
                    <a:pt x="14995" y="2471"/>
                  </a:lnTo>
                  <a:lnTo>
                    <a:pt x="15008" y="2482"/>
                  </a:lnTo>
                  <a:lnTo>
                    <a:pt x="15019" y="2496"/>
                  </a:lnTo>
                  <a:lnTo>
                    <a:pt x="15031" y="2510"/>
                  </a:lnTo>
                  <a:lnTo>
                    <a:pt x="15039" y="2525"/>
                  </a:lnTo>
                  <a:lnTo>
                    <a:pt x="15047" y="2541"/>
                  </a:lnTo>
                  <a:lnTo>
                    <a:pt x="15054" y="2558"/>
                  </a:lnTo>
                  <a:lnTo>
                    <a:pt x="15058" y="2575"/>
                  </a:lnTo>
                  <a:lnTo>
                    <a:pt x="15061" y="2593"/>
                  </a:lnTo>
                  <a:lnTo>
                    <a:pt x="15062" y="2612"/>
                  </a:lnTo>
                  <a:lnTo>
                    <a:pt x="15061" y="2631"/>
                  </a:lnTo>
                  <a:lnTo>
                    <a:pt x="15058" y="2648"/>
                  </a:lnTo>
                  <a:lnTo>
                    <a:pt x="15054" y="2666"/>
                  </a:lnTo>
                  <a:lnTo>
                    <a:pt x="15047" y="2683"/>
                  </a:lnTo>
                  <a:lnTo>
                    <a:pt x="15039" y="2699"/>
                  </a:lnTo>
                  <a:lnTo>
                    <a:pt x="15031" y="2714"/>
                  </a:lnTo>
                  <a:lnTo>
                    <a:pt x="15019" y="2728"/>
                  </a:lnTo>
                  <a:lnTo>
                    <a:pt x="15008" y="2741"/>
                  </a:lnTo>
                  <a:lnTo>
                    <a:pt x="14995" y="2753"/>
                  </a:lnTo>
                  <a:lnTo>
                    <a:pt x="14981" y="2763"/>
                  </a:lnTo>
                  <a:lnTo>
                    <a:pt x="14966" y="2773"/>
                  </a:lnTo>
                  <a:lnTo>
                    <a:pt x="14950" y="2780"/>
                  </a:lnTo>
                  <a:lnTo>
                    <a:pt x="14933" y="2786"/>
                  </a:lnTo>
                  <a:lnTo>
                    <a:pt x="14916" y="2791"/>
                  </a:lnTo>
                  <a:lnTo>
                    <a:pt x="14897" y="2794"/>
                  </a:lnTo>
                  <a:lnTo>
                    <a:pt x="14879" y="2795"/>
                  </a:lnTo>
                  <a:lnTo>
                    <a:pt x="14861" y="2794"/>
                  </a:lnTo>
                  <a:lnTo>
                    <a:pt x="14842" y="2791"/>
                  </a:lnTo>
                  <a:lnTo>
                    <a:pt x="14825" y="2786"/>
                  </a:lnTo>
                  <a:lnTo>
                    <a:pt x="14809" y="2780"/>
                  </a:lnTo>
                  <a:lnTo>
                    <a:pt x="14792" y="2773"/>
                  </a:lnTo>
                  <a:lnTo>
                    <a:pt x="14777" y="2763"/>
                  </a:lnTo>
                  <a:lnTo>
                    <a:pt x="14763" y="2753"/>
                  </a:lnTo>
                  <a:lnTo>
                    <a:pt x="14750" y="2741"/>
                  </a:lnTo>
                  <a:lnTo>
                    <a:pt x="14739" y="2728"/>
                  </a:lnTo>
                  <a:lnTo>
                    <a:pt x="14728" y="2714"/>
                  </a:lnTo>
                  <a:lnTo>
                    <a:pt x="14719" y="2699"/>
                  </a:lnTo>
                  <a:lnTo>
                    <a:pt x="14710" y="2683"/>
                  </a:lnTo>
                  <a:lnTo>
                    <a:pt x="14705" y="2666"/>
                  </a:lnTo>
                  <a:lnTo>
                    <a:pt x="14700" y="2648"/>
                  </a:lnTo>
                  <a:lnTo>
                    <a:pt x="14698" y="2631"/>
                  </a:lnTo>
                  <a:lnTo>
                    <a:pt x="14697" y="2612"/>
                  </a:lnTo>
                  <a:lnTo>
                    <a:pt x="14698" y="2593"/>
                  </a:lnTo>
                  <a:lnTo>
                    <a:pt x="14700" y="2575"/>
                  </a:lnTo>
                  <a:lnTo>
                    <a:pt x="14705" y="2558"/>
                  </a:lnTo>
                  <a:lnTo>
                    <a:pt x="14710" y="2541"/>
                  </a:lnTo>
                  <a:lnTo>
                    <a:pt x="14719" y="2525"/>
                  </a:lnTo>
                  <a:lnTo>
                    <a:pt x="14728" y="2510"/>
                  </a:lnTo>
                  <a:lnTo>
                    <a:pt x="14739" y="2496"/>
                  </a:lnTo>
                  <a:lnTo>
                    <a:pt x="14750" y="2482"/>
                  </a:lnTo>
                  <a:lnTo>
                    <a:pt x="14763" y="2471"/>
                  </a:lnTo>
                  <a:lnTo>
                    <a:pt x="14777" y="2460"/>
                  </a:lnTo>
                  <a:lnTo>
                    <a:pt x="14792" y="2451"/>
                  </a:lnTo>
                  <a:lnTo>
                    <a:pt x="14809" y="2444"/>
                  </a:lnTo>
                  <a:lnTo>
                    <a:pt x="14825" y="2437"/>
                  </a:lnTo>
                  <a:lnTo>
                    <a:pt x="14842" y="2433"/>
                  </a:lnTo>
                  <a:lnTo>
                    <a:pt x="14861" y="2430"/>
                  </a:lnTo>
                  <a:lnTo>
                    <a:pt x="14879" y="2429"/>
                  </a:lnTo>
                  <a:close/>
                  <a:moveTo>
                    <a:pt x="15418" y="2429"/>
                  </a:moveTo>
                  <a:lnTo>
                    <a:pt x="15436" y="2430"/>
                  </a:lnTo>
                  <a:lnTo>
                    <a:pt x="15454" y="2433"/>
                  </a:lnTo>
                  <a:lnTo>
                    <a:pt x="15472" y="2437"/>
                  </a:lnTo>
                  <a:lnTo>
                    <a:pt x="15489" y="2444"/>
                  </a:lnTo>
                  <a:lnTo>
                    <a:pt x="15504" y="2451"/>
                  </a:lnTo>
                  <a:lnTo>
                    <a:pt x="15520" y="2460"/>
                  </a:lnTo>
                  <a:lnTo>
                    <a:pt x="15533" y="2471"/>
                  </a:lnTo>
                  <a:lnTo>
                    <a:pt x="15547" y="2482"/>
                  </a:lnTo>
                  <a:lnTo>
                    <a:pt x="15558" y="2496"/>
                  </a:lnTo>
                  <a:lnTo>
                    <a:pt x="15569" y="2510"/>
                  </a:lnTo>
                  <a:lnTo>
                    <a:pt x="15578" y="2525"/>
                  </a:lnTo>
                  <a:lnTo>
                    <a:pt x="15586" y="2541"/>
                  </a:lnTo>
                  <a:lnTo>
                    <a:pt x="15592" y="2558"/>
                  </a:lnTo>
                  <a:lnTo>
                    <a:pt x="15596" y="2575"/>
                  </a:lnTo>
                  <a:lnTo>
                    <a:pt x="15599" y="2593"/>
                  </a:lnTo>
                  <a:lnTo>
                    <a:pt x="15600" y="2612"/>
                  </a:lnTo>
                  <a:lnTo>
                    <a:pt x="15599" y="2631"/>
                  </a:lnTo>
                  <a:lnTo>
                    <a:pt x="15596" y="2648"/>
                  </a:lnTo>
                  <a:lnTo>
                    <a:pt x="15592" y="2666"/>
                  </a:lnTo>
                  <a:lnTo>
                    <a:pt x="15586" y="2683"/>
                  </a:lnTo>
                  <a:lnTo>
                    <a:pt x="15578" y="2699"/>
                  </a:lnTo>
                  <a:lnTo>
                    <a:pt x="15569" y="2714"/>
                  </a:lnTo>
                  <a:lnTo>
                    <a:pt x="15558" y="2728"/>
                  </a:lnTo>
                  <a:lnTo>
                    <a:pt x="15547" y="2741"/>
                  </a:lnTo>
                  <a:lnTo>
                    <a:pt x="15533" y="2753"/>
                  </a:lnTo>
                  <a:lnTo>
                    <a:pt x="15520" y="2763"/>
                  </a:lnTo>
                  <a:lnTo>
                    <a:pt x="15504" y="2773"/>
                  </a:lnTo>
                  <a:lnTo>
                    <a:pt x="15489" y="2780"/>
                  </a:lnTo>
                  <a:lnTo>
                    <a:pt x="15472" y="2786"/>
                  </a:lnTo>
                  <a:lnTo>
                    <a:pt x="15454" y="2791"/>
                  </a:lnTo>
                  <a:lnTo>
                    <a:pt x="15436" y="2794"/>
                  </a:lnTo>
                  <a:lnTo>
                    <a:pt x="15418" y="2795"/>
                  </a:lnTo>
                  <a:lnTo>
                    <a:pt x="15399" y="2794"/>
                  </a:lnTo>
                  <a:lnTo>
                    <a:pt x="15381" y="2791"/>
                  </a:lnTo>
                  <a:lnTo>
                    <a:pt x="15363" y="2786"/>
                  </a:lnTo>
                  <a:lnTo>
                    <a:pt x="15347" y="2780"/>
                  </a:lnTo>
                  <a:lnTo>
                    <a:pt x="15331" y="2773"/>
                  </a:lnTo>
                  <a:lnTo>
                    <a:pt x="15315" y="2763"/>
                  </a:lnTo>
                  <a:lnTo>
                    <a:pt x="15302" y="2753"/>
                  </a:lnTo>
                  <a:lnTo>
                    <a:pt x="15289" y="2741"/>
                  </a:lnTo>
                  <a:lnTo>
                    <a:pt x="15277" y="2728"/>
                  </a:lnTo>
                  <a:lnTo>
                    <a:pt x="15266" y="2714"/>
                  </a:lnTo>
                  <a:lnTo>
                    <a:pt x="15257" y="2699"/>
                  </a:lnTo>
                  <a:lnTo>
                    <a:pt x="15250" y="2683"/>
                  </a:lnTo>
                  <a:lnTo>
                    <a:pt x="15243" y="2666"/>
                  </a:lnTo>
                  <a:lnTo>
                    <a:pt x="15239" y="2648"/>
                  </a:lnTo>
                  <a:lnTo>
                    <a:pt x="15236" y="2631"/>
                  </a:lnTo>
                  <a:lnTo>
                    <a:pt x="15235" y="2612"/>
                  </a:lnTo>
                  <a:lnTo>
                    <a:pt x="15236" y="2593"/>
                  </a:lnTo>
                  <a:lnTo>
                    <a:pt x="15239" y="2575"/>
                  </a:lnTo>
                  <a:lnTo>
                    <a:pt x="15243" y="2558"/>
                  </a:lnTo>
                  <a:lnTo>
                    <a:pt x="15250" y="2541"/>
                  </a:lnTo>
                  <a:lnTo>
                    <a:pt x="15257" y="2525"/>
                  </a:lnTo>
                  <a:lnTo>
                    <a:pt x="15266" y="2510"/>
                  </a:lnTo>
                  <a:lnTo>
                    <a:pt x="15277" y="2496"/>
                  </a:lnTo>
                  <a:lnTo>
                    <a:pt x="15289" y="2482"/>
                  </a:lnTo>
                  <a:lnTo>
                    <a:pt x="15302" y="2471"/>
                  </a:lnTo>
                  <a:lnTo>
                    <a:pt x="15315" y="2460"/>
                  </a:lnTo>
                  <a:lnTo>
                    <a:pt x="15331" y="2451"/>
                  </a:lnTo>
                  <a:lnTo>
                    <a:pt x="15347" y="2444"/>
                  </a:lnTo>
                  <a:lnTo>
                    <a:pt x="15363" y="2437"/>
                  </a:lnTo>
                  <a:lnTo>
                    <a:pt x="15381" y="2433"/>
                  </a:lnTo>
                  <a:lnTo>
                    <a:pt x="15399" y="2430"/>
                  </a:lnTo>
                  <a:lnTo>
                    <a:pt x="15418" y="2429"/>
                  </a:lnTo>
                  <a:close/>
                  <a:moveTo>
                    <a:pt x="13682" y="943"/>
                  </a:moveTo>
                  <a:lnTo>
                    <a:pt x="15712" y="943"/>
                  </a:lnTo>
                  <a:lnTo>
                    <a:pt x="15712" y="1546"/>
                  </a:lnTo>
                  <a:lnTo>
                    <a:pt x="13682" y="1546"/>
                  </a:lnTo>
                  <a:lnTo>
                    <a:pt x="13682" y="943"/>
                  </a:lnTo>
                  <a:close/>
                  <a:moveTo>
                    <a:pt x="1545" y="1123"/>
                  </a:moveTo>
                  <a:lnTo>
                    <a:pt x="1545" y="943"/>
                  </a:lnTo>
                  <a:lnTo>
                    <a:pt x="1089" y="943"/>
                  </a:lnTo>
                  <a:lnTo>
                    <a:pt x="1089" y="1123"/>
                  </a:lnTo>
                  <a:lnTo>
                    <a:pt x="811" y="1123"/>
                  </a:lnTo>
                  <a:lnTo>
                    <a:pt x="811" y="1769"/>
                  </a:lnTo>
                  <a:lnTo>
                    <a:pt x="1822" y="1769"/>
                  </a:lnTo>
                  <a:lnTo>
                    <a:pt x="1822" y="1123"/>
                  </a:lnTo>
                  <a:lnTo>
                    <a:pt x="1545" y="1123"/>
                  </a:lnTo>
                  <a:close/>
                  <a:moveTo>
                    <a:pt x="3010" y="1123"/>
                  </a:moveTo>
                  <a:lnTo>
                    <a:pt x="3010" y="943"/>
                  </a:lnTo>
                  <a:lnTo>
                    <a:pt x="2555" y="943"/>
                  </a:lnTo>
                  <a:lnTo>
                    <a:pt x="2555" y="1123"/>
                  </a:lnTo>
                  <a:lnTo>
                    <a:pt x="2278" y="1123"/>
                  </a:lnTo>
                  <a:lnTo>
                    <a:pt x="2278" y="1769"/>
                  </a:lnTo>
                  <a:lnTo>
                    <a:pt x="3288" y="1769"/>
                  </a:lnTo>
                  <a:lnTo>
                    <a:pt x="3288" y="1123"/>
                  </a:lnTo>
                  <a:lnTo>
                    <a:pt x="3010" y="1123"/>
                  </a:lnTo>
                  <a:close/>
                  <a:moveTo>
                    <a:pt x="4477" y="1123"/>
                  </a:moveTo>
                  <a:lnTo>
                    <a:pt x="4477" y="943"/>
                  </a:lnTo>
                  <a:lnTo>
                    <a:pt x="4021" y="943"/>
                  </a:lnTo>
                  <a:lnTo>
                    <a:pt x="4021" y="1123"/>
                  </a:lnTo>
                  <a:lnTo>
                    <a:pt x="3743" y="1123"/>
                  </a:lnTo>
                  <a:lnTo>
                    <a:pt x="3743" y="1769"/>
                  </a:lnTo>
                  <a:lnTo>
                    <a:pt x="4754" y="1769"/>
                  </a:lnTo>
                  <a:lnTo>
                    <a:pt x="4754" y="1123"/>
                  </a:lnTo>
                  <a:lnTo>
                    <a:pt x="4477" y="1123"/>
                  </a:lnTo>
                  <a:close/>
                  <a:moveTo>
                    <a:pt x="5942" y="1123"/>
                  </a:moveTo>
                  <a:lnTo>
                    <a:pt x="5942" y="943"/>
                  </a:lnTo>
                  <a:lnTo>
                    <a:pt x="5486" y="943"/>
                  </a:lnTo>
                  <a:lnTo>
                    <a:pt x="5486" y="1123"/>
                  </a:lnTo>
                  <a:lnTo>
                    <a:pt x="5209" y="1123"/>
                  </a:lnTo>
                  <a:lnTo>
                    <a:pt x="5209" y="1769"/>
                  </a:lnTo>
                  <a:lnTo>
                    <a:pt x="6219" y="1769"/>
                  </a:lnTo>
                  <a:lnTo>
                    <a:pt x="6219" y="1123"/>
                  </a:lnTo>
                  <a:lnTo>
                    <a:pt x="5942" y="1123"/>
                  </a:lnTo>
                  <a:close/>
                  <a:moveTo>
                    <a:pt x="7407" y="1123"/>
                  </a:moveTo>
                  <a:lnTo>
                    <a:pt x="7407" y="943"/>
                  </a:lnTo>
                  <a:lnTo>
                    <a:pt x="6953" y="943"/>
                  </a:lnTo>
                  <a:lnTo>
                    <a:pt x="6953" y="1123"/>
                  </a:lnTo>
                  <a:lnTo>
                    <a:pt x="6675" y="1123"/>
                  </a:lnTo>
                  <a:lnTo>
                    <a:pt x="6675" y="1769"/>
                  </a:lnTo>
                  <a:lnTo>
                    <a:pt x="7685" y="1769"/>
                  </a:lnTo>
                  <a:lnTo>
                    <a:pt x="7685" y="1123"/>
                  </a:lnTo>
                  <a:lnTo>
                    <a:pt x="7407" y="1123"/>
                  </a:lnTo>
                  <a:close/>
                  <a:moveTo>
                    <a:pt x="8874" y="1123"/>
                  </a:moveTo>
                  <a:lnTo>
                    <a:pt x="8874" y="943"/>
                  </a:lnTo>
                  <a:lnTo>
                    <a:pt x="8418" y="943"/>
                  </a:lnTo>
                  <a:lnTo>
                    <a:pt x="8418" y="1123"/>
                  </a:lnTo>
                  <a:lnTo>
                    <a:pt x="8141" y="1123"/>
                  </a:lnTo>
                  <a:lnTo>
                    <a:pt x="8141" y="1769"/>
                  </a:lnTo>
                  <a:lnTo>
                    <a:pt x="9151" y="1769"/>
                  </a:lnTo>
                  <a:lnTo>
                    <a:pt x="9151" y="1123"/>
                  </a:lnTo>
                  <a:lnTo>
                    <a:pt x="8874" y="1123"/>
                  </a:lnTo>
                  <a:close/>
                  <a:moveTo>
                    <a:pt x="10339" y="1123"/>
                  </a:moveTo>
                  <a:lnTo>
                    <a:pt x="10339" y="943"/>
                  </a:lnTo>
                  <a:lnTo>
                    <a:pt x="9883" y="943"/>
                  </a:lnTo>
                  <a:lnTo>
                    <a:pt x="9883" y="1123"/>
                  </a:lnTo>
                  <a:lnTo>
                    <a:pt x="9606" y="1123"/>
                  </a:lnTo>
                  <a:lnTo>
                    <a:pt x="9606" y="1769"/>
                  </a:lnTo>
                  <a:lnTo>
                    <a:pt x="10617" y="1769"/>
                  </a:lnTo>
                  <a:lnTo>
                    <a:pt x="10617" y="1123"/>
                  </a:lnTo>
                  <a:lnTo>
                    <a:pt x="10339" y="1123"/>
                  </a:lnTo>
                  <a:close/>
                  <a:moveTo>
                    <a:pt x="1545" y="2845"/>
                  </a:moveTo>
                  <a:lnTo>
                    <a:pt x="1545" y="3025"/>
                  </a:lnTo>
                  <a:lnTo>
                    <a:pt x="1089" y="3025"/>
                  </a:lnTo>
                  <a:lnTo>
                    <a:pt x="1089" y="2845"/>
                  </a:lnTo>
                  <a:lnTo>
                    <a:pt x="811" y="2845"/>
                  </a:lnTo>
                  <a:lnTo>
                    <a:pt x="811" y="2199"/>
                  </a:lnTo>
                  <a:lnTo>
                    <a:pt x="1822" y="2199"/>
                  </a:lnTo>
                  <a:lnTo>
                    <a:pt x="1822" y="2845"/>
                  </a:lnTo>
                  <a:lnTo>
                    <a:pt x="1545" y="2845"/>
                  </a:lnTo>
                  <a:close/>
                  <a:moveTo>
                    <a:pt x="3010" y="2845"/>
                  </a:moveTo>
                  <a:lnTo>
                    <a:pt x="3010" y="3025"/>
                  </a:lnTo>
                  <a:lnTo>
                    <a:pt x="2555" y="3025"/>
                  </a:lnTo>
                  <a:lnTo>
                    <a:pt x="2555" y="2845"/>
                  </a:lnTo>
                  <a:lnTo>
                    <a:pt x="2278" y="2845"/>
                  </a:lnTo>
                  <a:lnTo>
                    <a:pt x="2278" y="2199"/>
                  </a:lnTo>
                  <a:lnTo>
                    <a:pt x="3288" y="2199"/>
                  </a:lnTo>
                  <a:lnTo>
                    <a:pt x="3288" y="2845"/>
                  </a:lnTo>
                  <a:lnTo>
                    <a:pt x="3010" y="2845"/>
                  </a:lnTo>
                  <a:close/>
                  <a:moveTo>
                    <a:pt x="4477" y="2845"/>
                  </a:moveTo>
                  <a:lnTo>
                    <a:pt x="4477" y="3025"/>
                  </a:lnTo>
                  <a:lnTo>
                    <a:pt x="4021" y="3025"/>
                  </a:lnTo>
                  <a:lnTo>
                    <a:pt x="4021" y="2845"/>
                  </a:lnTo>
                  <a:lnTo>
                    <a:pt x="3743" y="2845"/>
                  </a:lnTo>
                  <a:lnTo>
                    <a:pt x="3743" y="2199"/>
                  </a:lnTo>
                  <a:lnTo>
                    <a:pt x="4754" y="2199"/>
                  </a:lnTo>
                  <a:lnTo>
                    <a:pt x="4754" y="2845"/>
                  </a:lnTo>
                  <a:lnTo>
                    <a:pt x="4477" y="2845"/>
                  </a:lnTo>
                  <a:close/>
                  <a:moveTo>
                    <a:pt x="5942" y="2845"/>
                  </a:moveTo>
                  <a:lnTo>
                    <a:pt x="5942" y="3025"/>
                  </a:lnTo>
                  <a:lnTo>
                    <a:pt x="5486" y="3025"/>
                  </a:lnTo>
                  <a:lnTo>
                    <a:pt x="5486" y="2845"/>
                  </a:lnTo>
                  <a:lnTo>
                    <a:pt x="5209" y="2845"/>
                  </a:lnTo>
                  <a:lnTo>
                    <a:pt x="5209" y="2199"/>
                  </a:lnTo>
                  <a:lnTo>
                    <a:pt x="6219" y="2199"/>
                  </a:lnTo>
                  <a:lnTo>
                    <a:pt x="6219" y="2845"/>
                  </a:lnTo>
                  <a:lnTo>
                    <a:pt x="5942" y="2845"/>
                  </a:lnTo>
                  <a:close/>
                  <a:moveTo>
                    <a:pt x="7407" y="2845"/>
                  </a:moveTo>
                  <a:lnTo>
                    <a:pt x="7407" y="3025"/>
                  </a:lnTo>
                  <a:lnTo>
                    <a:pt x="6953" y="3025"/>
                  </a:lnTo>
                  <a:lnTo>
                    <a:pt x="6953" y="2845"/>
                  </a:lnTo>
                  <a:lnTo>
                    <a:pt x="6675" y="2845"/>
                  </a:lnTo>
                  <a:lnTo>
                    <a:pt x="6675" y="2199"/>
                  </a:lnTo>
                  <a:lnTo>
                    <a:pt x="7685" y="2199"/>
                  </a:lnTo>
                  <a:lnTo>
                    <a:pt x="7685" y="2845"/>
                  </a:lnTo>
                  <a:lnTo>
                    <a:pt x="7407" y="2845"/>
                  </a:lnTo>
                  <a:close/>
                  <a:moveTo>
                    <a:pt x="8874" y="2845"/>
                  </a:moveTo>
                  <a:lnTo>
                    <a:pt x="8874" y="3025"/>
                  </a:lnTo>
                  <a:lnTo>
                    <a:pt x="8418" y="3025"/>
                  </a:lnTo>
                  <a:lnTo>
                    <a:pt x="8418" y="2845"/>
                  </a:lnTo>
                  <a:lnTo>
                    <a:pt x="8141" y="2845"/>
                  </a:lnTo>
                  <a:lnTo>
                    <a:pt x="8141" y="2199"/>
                  </a:lnTo>
                  <a:lnTo>
                    <a:pt x="9151" y="2199"/>
                  </a:lnTo>
                  <a:lnTo>
                    <a:pt x="9151" y="2845"/>
                  </a:lnTo>
                  <a:lnTo>
                    <a:pt x="8874" y="2845"/>
                  </a:lnTo>
                  <a:close/>
                  <a:moveTo>
                    <a:pt x="10339" y="2845"/>
                  </a:moveTo>
                  <a:lnTo>
                    <a:pt x="10339" y="3025"/>
                  </a:lnTo>
                  <a:lnTo>
                    <a:pt x="9883" y="3025"/>
                  </a:lnTo>
                  <a:lnTo>
                    <a:pt x="9883" y="2845"/>
                  </a:lnTo>
                  <a:lnTo>
                    <a:pt x="9606" y="2845"/>
                  </a:lnTo>
                  <a:lnTo>
                    <a:pt x="9606" y="2199"/>
                  </a:lnTo>
                  <a:lnTo>
                    <a:pt x="10617" y="2199"/>
                  </a:lnTo>
                  <a:lnTo>
                    <a:pt x="10617" y="2845"/>
                  </a:lnTo>
                  <a:lnTo>
                    <a:pt x="10339" y="2845"/>
                  </a:lnTo>
                  <a:close/>
                  <a:moveTo>
                    <a:pt x="11851" y="1123"/>
                  </a:moveTo>
                  <a:lnTo>
                    <a:pt x="11851" y="943"/>
                  </a:lnTo>
                  <a:lnTo>
                    <a:pt x="11395" y="943"/>
                  </a:lnTo>
                  <a:lnTo>
                    <a:pt x="11395" y="1123"/>
                  </a:lnTo>
                  <a:lnTo>
                    <a:pt x="11117" y="1123"/>
                  </a:lnTo>
                  <a:lnTo>
                    <a:pt x="11117" y="1769"/>
                  </a:lnTo>
                  <a:lnTo>
                    <a:pt x="12128" y="1769"/>
                  </a:lnTo>
                  <a:lnTo>
                    <a:pt x="12128" y="1123"/>
                  </a:lnTo>
                  <a:lnTo>
                    <a:pt x="11851" y="1123"/>
                  </a:lnTo>
                  <a:close/>
                  <a:moveTo>
                    <a:pt x="11851" y="2845"/>
                  </a:moveTo>
                  <a:lnTo>
                    <a:pt x="11851" y="3025"/>
                  </a:lnTo>
                  <a:lnTo>
                    <a:pt x="11395" y="3025"/>
                  </a:lnTo>
                  <a:lnTo>
                    <a:pt x="11395" y="2845"/>
                  </a:lnTo>
                  <a:lnTo>
                    <a:pt x="11117" y="2845"/>
                  </a:lnTo>
                  <a:lnTo>
                    <a:pt x="11117" y="2199"/>
                  </a:lnTo>
                  <a:lnTo>
                    <a:pt x="12128" y="2199"/>
                  </a:lnTo>
                  <a:lnTo>
                    <a:pt x="12128" y="2845"/>
                  </a:lnTo>
                  <a:lnTo>
                    <a:pt x="11851" y="2845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900" dirty="0">
                <a:solidFill>
                  <a:srgbClr val="000000"/>
                </a:solidFill>
                <a:ea typeface="微软雅黑" panose="020B0503020204020204" pitchFamily="34" charset="-122"/>
                <a:cs typeface="Arial" pitchFamily="34" charset="0"/>
              </a:endParaRPr>
            </a:p>
          </p:txBody>
        </p:sp>
      </p:grpSp>
      <p:cxnSp>
        <p:nvCxnSpPr>
          <p:cNvPr id="47" name="直接连接符 46"/>
          <p:cNvCxnSpPr>
            <a:cxnSpLocks noChangeShapeType="1"/>
          </p:cNvCxnSpPr>
          <p:nvPr/>
        </p:nvCxnSpPr>
        <p:spPr bwMode="auto">
          <a:xfrm>
            <a:off x="1782015" y="2279212"/>
            <a:ext cx="420718" cy="0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grpSp>
        <p:nvGrpSpPr>
          <p:cNvPr id="54" name="组合 347"/>
          <p:cNvGrpSpPr/>
          <p:nvPr/>
        </p:nvGrpSpPr>
        <p:grpSpPr>
          <a:xfrm>
            <a:off x="1337105" y="3725427"/>
            <a:ext cx="935530" cy="629505"/>
            <a:chOff x="3117275" y="4532275"/>
            <a:chExt cx="1688884" cy="956719"/>
          </a:xfrm>
        </p:grpSpPr>
        <p:cxnSp>
          <p:nvCxnSpPr>
            <p:cNvPr id="69" name="直接连接符 68"/>
            <p:cNvCxnSpPr/>
            <p:nvPr/>
          </p:nvCxnSpPr>
          <p:spPr bwMode="auto">
            <a:xfrm flipH="1">
              <a:off x="3302390" y="4541946"/>
              <a:ext cx="467949" cy="842686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70" name="直接连接符 69"/>
            <p:cNvCxnSpPr/>
            <p:nvPr/>
          </p:nvCxnSpPr>
          <p:spPr bwMode="auto">
            <a:xfrm>
              <a:off x="3785906" y="4541946"/>
              <a:ext cx="18486" cy="839045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71" name="直接连接符 70"/>
            <p:cNvCxnSpPr/>
            <p:nvPr/>
          </p:nvCxnSpPr>
          <p:spPr bwMode="auto">
            <a:xfrm>
              <a:off x="3804392" y="4532280"/>
              <a:ext cx="473268" cy="848712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72" name="直接连接符 71"/>
            <p:cNvCxnSpPr/>
            <p:nvPr/>
          </p:nvCxnSpPr>
          <p:spPr bwMode="auto">
            <a:xfrm>
              <a:off x="3833736" y="4541946"/>
              <a:ext cx="957145" cy="839045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73" name="直接连接符 72"/>
            <p:cNvCxnSpPr/>
            <p:nvPr/>
          </p:nvCxnSpPr>
          <p:spPr bwMode="auto">
            <a:xfrm flipH="1">
              <a:off x="3302390" y="4532275"/>
              <a:ext cx="1059848" cy="848718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74" name="直接连接符 73"/>
            <p:cNvCxnSpPr/>
            <p:nvPr/>
          </p:nvCxnSpPr>
          <p:spPr bwMode="auto">
            <a:xfrm flipH="1">
              <a:off x="3804392" y="4537111"/>
              <a:ext cx="540555" cy="843881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75" name="直接连接符 74"/>
            <p:cNvCxnSpPr/>
            <p:nvPr/>
          </p:nvCxnSpPr>
          <p:spPr bwMode="auto">
            <a:xfrm flipH="1">
              <a:off x="4277660" y="4545858"/>
              <a:ext cx="67287" cy="838774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76" name="直接连接符 75"/>
            <p:cNvCxnSpPr/>
            <p:nvPr/>
          </p:nvCxnSpPr>
          <p:spPr bwMode="auto">
            <a:xfrm>
              <a:off x="4344947" y="4537111"/>
              <a:ext cx="461212" cy="847523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grpSp>
          <p:nvGrpSpPr>
            <p:cNvPr id="77" name="组合 402"/>
            <p:cNvGrpSpPr/>
            <p:nvPr/>
          </p:nvGrpSpPr>
          <p:grpSpPr>
            <a:xfrm>
              <a:off x="3117275" y="5380993"/>
              <a:ext cx="857871" cy="108001"/>
              <a:chOff x="3117271" y="5380972"/>
              <a:chExt cx="857870" cy="108000"/>
            </a:xfrm>
          </p:grpSpPr>
          <p:sp>
            <p:nvSpPr>
              <p:cNvPr id="81" name="Freeform 13"/>
              <p:cNvSpPr>
                <a:spLocks noEditPoints="1"/>
              </p:cNvSpPr>
              <p:nvPr/>
            </p:nvSpPr>
            <p:spPr bwMode="auto">
              <a:xfrm>
                <a:off x="3117271" y="5380972"/>
                <a:ext cx="360000" cy="108000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sp>
            <p:nvSpPr>
              <p:cNvPr id="82" name="Freeform 13"/>
              <p:cNvSpPr>
                <a:spLocks noEditPoints="1"/>
              </p:cNvSpPr>
              <p:nvPr/>
            </p:nvSpPr>
            <p:spPr bwMode="auto">
              <a:xfrm>
                <a:off x="3615141" y="5380972"/>
                <a:ext cx="360000" cy="108000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</p:grpSp>
      </p:grpSp>
      <p:grpSp>
        <p:nvGrpSpPr>
          <p:cNvPr id="55" name="组合 322"/>
          <p:cNvGrpSpPr/>
          <p:nvPr/>
        </p:nvGrpSpPr>
        <p:grpSpPr>
          <a:xfrm>
            <a:off x="2182147" y="4196842"/>
            <a:ext cx="226166" cy="185513"/>
            <a:chOff x="10346416" y="-1711516"/>
            <a:chExt cx="613894" cy="651871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63" name="Freeform 66"/>
            <p:cNvSpPr>
              <a:spLocks/>
            </p:cNvSpPr>
            <p:nvPr/>
          </p:nvSpPr>
          <p:spPr bwMode="auto">
            <a:xfrm>
              <a:off x="10840064" y="-1711516"/>
              <a:ext cx="120246" cy="367071"/>
            </a:xfrm>
            <a:custGeom>
              <a:avLst/>
              <a:gdLst/>
              <a:ahLst/>
              <a:cxnLst>
                <a:cxn ang="0">
                  <a:pos x="2" y="102"/>
                </a:cxn>
                <a:cxn ang="0">
                  <a:pos x="2" y="102"/>
                </a:cxn>
                <a:cxn ang="0">
                  <a:pos x="10" y="92"/>
                </a:cxn>
                <a:cxn ang="0">
                  <a:pos x="16" y="82"/>
                </a:cxn>
                <a:cxn ang="0">
                  <a:pos x="20" y="70"/>
                </a:cxn>
                <a:cxn ang="0">
                  <a:pos x="22" y="58"/>
                </a:cxn>
                <a:cxn ang="0">
                  <a:pos x="22" y="58"/>
                </a:cxn>
                <a:cxn ang="0">
                  <a:pos x="20" y="46"/>
                </a:cxn>
                <a:cxn ang="0">
                  <a:pos x="16" y="34"/>
                </a:cxn>
                <a:cxn ang="0">
                  <a:pos x="10" y="24"/>
                </a:cxn>
                <a:cxn ang="0">
                  <a:pos x="2" y="14"/>
                </a:cxn>
                <a:cxn ang="0">
                  <a:pos x="2" y="14"/>
                </a:cxn>
                <a:cxn ang="0">
                  <a:pos x="2" y="10"/>
                </a:cxn>
                <a:cxn ang="0">
                  <a:pos x="0" y="8"/>
                </a:cxn>
                <a:cxn ang="0">
                  <a:pos x="2" y="4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6" y="0"/>
                </a:cxn>
                <a:cxn ang="0">
                  <a:pos x="8" y="0"/>
                </a:cxn>
                <a:cxn ang="0">
                  <a:pos x="12" y="0"/>
                </a:cxn>
                <a:cxn ang="0">
                  <a:pos x="14" y="2"/>
                </a:cxn>
                <a:cxn ang="0">
                  <a:pos x="14" y="2"/>
                </a:cxn>
                <a:cxn ang="0">
                  <a:pos x="24" y="14"/>
                </a:cxn>
                <a:cxn ang="0">
                  <a:pos x="32" y="28"/>
                </a:cxn>
                <a:cxn ang="0">
                  <a:pos x="36" y="42"/>
                </a:cxn>
                <a:cxn ang="0">
                  <a:pos x="38" y="58"/>
                </a:cxn>
                <a:cxn ang="0">
                  <a:pos x="36" y="72"/>
                </a:cxn>
                <a:cxn ang="0">
                  <a:pos x="32" y="88"/>
                </a:cxn>
                <a:cxn ang="0">
                  <a:pos x="24" y="100"/>
                </a:cxn>
                <a:cxn ang="0">
                  <a:pos x="14" y="114"/>
                </a:cxn>
                <a:cxn ang="0">
                  <a:pos x="14" y="114"/>
                </a:cxn>
                <a:cxn ang="0">
                  <a:pos x="12" y="116"/>
                </a:cxn>
                <a:cxn ang="0">
                  <a:pos x="8" y="116"/>
                </a:cxn>
                <a:cxn ang="0">
                  <a:pos x="6" y="116"/>
                </a:cxn>
                <a:cxn ang="0">
                  <a:pos x="2" y="114"/>
                </a:cxn>
                <a:cxn ang="0">
                  <a:pos x="2" y="114"/>
                </a:cxn>
                <a:cxn ang="0">
                  <a:pos x="2" y="110"/>
                </a:cxn>
                <a:cxn ang="0">
                  <a:pos x="0" y="108"/>
                </a:cxn>
                <a:cxn ang="0">
                  <a:pos x="2" y="104"/>
                </a:cxn>
                <a:cxn ang="0">
                  <a:pos x="2" y="102"/>
                </a:cxn>
                <a:cxn ang="0">
                  <a:pos x="2" y="102"/>
                </a:cxn>
              </a:cxnLst>
              <a:rect l="0" t="0" r="r" b="b"/>
              <a:pathLst>
                <a:path w="38" h="116">
                  <a:moveTo>
                    <a:pt x="2" y="102"/>
                  </a:moveTo>
                  <a:lnTo>
                    <a:pt x="2" y="102"/>
                  </a:lnTo>
                  <a:lnTo>
                    <a:pt x="10" y="92"/>
                  </a:lnTo>
                  <a:lnTo>
                    <a:pt x="16" y="82"/>
                  </a:lnTo>
                  <a:lnTo>
                    <a:pt x="20" y="70"/>
                  </a:lnTo>
                  <a:lnTo>
                    <a:pt x="22" y="58"/>
                  </a:lnTo>
                  <a:lnTo>
                    <a:pt x="22" y="58"/>
                  </a:lnTo>
                  <a:lnTo>
                    <a:pt x="20" y="46"/>
                  </a:lnTo>
                  <a:lnTo>
                    <a:pt x="16" y="34"/>
                  </a:lnTo>
                  <a:lnTo>
                    <a:pt x="10" y="24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2" y="10"/>
                  </a:lnTo>
                  <a:lnTo>
                    <a:pt x="0" y="8"/>
                  </a:lnTo>
                  <a:lnTo>
                    <a:pt x="2" y="4"/>
                  </a:lnTo>
                  <a:lnTo>
                    <a:pt x="2" y="2"/>
                  </a:lnTo>
                  <a:lnTo>
                    <a:pt x="2" y="2"/>
                  </a:lnTo>
                  <a:lnTo>
                    <a:pt x="6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24" y="14"/>
                  </a:lnTo>
                  <a:lnTo>
                    <a:pt x="32" y="28"/>
                  </a:lnTo>
                  <a:lnTo>
                    <a:pt x="36" y="42"/>
                  </a:lnTo>
                  <a:lnTo>
                    <a:pt x="38" y="58"/>
                  </a:lnTo>
                  <a:lnTo>
                    <a:pt x="36" y="72"/>
                  </a:lnTo>
                  <a:lnTo>
                    <a:pt x="32" y="88"/>
                  </a:lnTo>
                  <a:lnTo>
                    <a:pt x="24" y="100"/>
                  </a:lnTo>
                  <a:lnTo>
                    <a:pt x="14" y="114"/>
                  </a:lnTo>
                  <a:lnTo>
                    <a:pt x="14" y="114"/>
                  </a:lnTo>
                  <a:lnTo>
                    <a:pt x="12" y="116"/>
                  </a:lnTo>
                  <a:lnTo>
                    <a:pt x="8" y="116"/>
                  </a:lnTo>
                  <a:lnTo>
                    <a:pt x="6" y="116"/>
                  </a:lnTo>
                  <a:lnTo>
                    <a:pt x="2" y="114"/>
                  </a:lnTo>
                  <a:lnTo>
                    <a:pt x="2" y="114"/>
                  </a:lnTo>
                  <a:lnTo>
                    <a:pt x="2" y="110"/>
                  </a:lnTo>
                  <a:lnTo>
                    <a:pt x="0" y="108"/>
                  </a:lnTo>
                  <a:lnTo>
                    <a:pt x="2" y="104"/>
                  </a:lnTo>
                  <a:lnTo>
                    <a:pt x="2" y="102"/>
                  </a:lnTo>
                  <a:lnTo>
                    <a:pt x="2" y="10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64" name="Freeform 67"/>
            <p:cNvSpPr>
              <a:spLocks/>
            </p:cNvSpPr>
            <p:nvPr/>
          </p:nvSpPr>
          <p:spPr bwMode="auto">
            <a:xfrm>
              <a:off x="10789434" y="-1660886"/>
              <a:ext cx="88603" cy="259482"/>
            </a:xfrm>
            <a:custGeom>
              <a:avLst/>
              <a:gdLst/>
              <a:ahLst/>
              <a:cxnLst>
                <a:cxn ang="0">
                  <a:pos x="2" y="68"/>
                </a:cxn>
                <a:cxn ang="0">
                  <a:pos x="2" y="68"/>
                </a:cxn>
                <a:cxn ang="0">
                  <a:pos x="6" y="62"/>
                </a:cxn>
                <a:cxn ang="0">
                  <a:pos x="10" y="56"/>
                </a:cxn>
                <a:cxn ang="0">
                  <a:pos x="12" y="48"/>
                </a:cxn>
                <a:cxn ang="0">
                  <a:pos x="12" y="42"/>
                </a:cxn>
                <a:cxn ang="0">
                  <a:pos x="12" y="34"/>
                </a:cxn>
                <a:cxn ang="0">
                  <a:pos x="10" y="28"/>
                </a:cxn>
                <a:cxn ang="0">
                  <a:pos x="6" y="20"/>
                </a:cxn>
                <a:cxn ang="0">
                  <a:pos x="2" y="14"/>
                </a:cxn>
                <a:cxn ang="0">
                  <a:pos x="2" y="14"/>
                </a:cxn>
                <a:cxn ang="0">
                  <a:pos x="0" y="12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4" y="2"/>
                </a:cxn>
                <a:cxn ang="0">
                  <a:pos x="8" y="0"/>
                </a:cxn>
                <a:cxn ang="0">
                  <a:pos x="10" y="2"/>
                </a:cxn>
                <a:cxn ang="0">
                  <a:pos x="12" y="4"/>
                </a:cxn>
                <a:cxn ang="0">
                  <a:pos x="12" y="4"/>
                </a:cxn>
                <a:cxn ang="0">
                  <a:pos x="20" y="12"/>
                </a:cxn>
                <a:cxn ang="0">
                  <a:pos x="24" y="22"/>
                </a:cxn>
                <a:cxn ang="0">
                  <a:pos x="28" y="32"/>
                </a:cxn>
                <a:cxn ang="0">
                  <a:pos x="28" y="42"/>
                </a:cxn>
                <a:cxn ang="0">
                  <a:pos x="28" y="52"/>
                </a:cxn>
                <a:cxn ang="0">
                  <a:pos x="24" y="62"/>
                </a:cxn>
                <a:cxn ang="0">
                  <a:pos x="20" y="72"/>
                </a:cxn>
                <a:cxn ang="0">
                  <a:pos x="12" y="80"/>
                </a:cxn>
                <a:cxn ang="0">
                  <a:pos x="12" y="80"/>
                </a:cxn>
                <a:cxn ang="0">
                  <a:pos x="10" y="82"/>
                </a:cxn>
                <a:cxn ang="0">
                  <a:pos x="8" y="82"/>
                </a:cxn>
                <a:cxn ang="0">
                  <a:pos x="4" y="82"/>
                </a:cxn>
                <a:cxn ang="0">
                  <a:pos x="2" y="80"/>
                </a:cxn>
                <a:cxn ang="0">
                  <a:pos x="2" y="80"/>
                </a:cxn>
                <a:cxn ang="0">
                  <a:pos x="0" y="78"/>
                </a:cxn>
                <a:cxn ang="0">
                  <a:pos x="0" y="74"/>
                </a:cxn>
                <a:cxn ang="0">
                  <a:pos x="0" y="72"/>
                </a:cxn>
                <a:cxn ang="0">
                  <a:pos x="2" y="68"/>
                </a:cxn>
                <a:cxn ang="0">
                  <a:pos x="2" y="68"/>
                </a:cxn>
              </a:cxnLst>
              <a:rect l="0" t="0" r="r" b="b"/>
              <a:pathLst>
                <a:path w="28" h="82">
                  <a:moveTo>
                    <a:pt x="2" y="68"/>
                  </a:moveTo>
                  <a:lnTo>
                    <a:pt x="2" y="68"/>
                  </a:lnTo>
                  <a:lnTo>
                    <a:pt x="6" y="62"/>
                  </a:lnTo>
                  <a:lnTo>
                    <a:pt x="10" y="56"/>
                  </a:lnTo>
                  <a:lnTo>
                    <a:pt x="12" y="48"/>
                  </a:lnTo>
                  <a:lnTo>
                    <a:pt x="12" y="42"/>
                  </a:lnTo>
                  <a:lnTo>
                    <a:pt x="12" y="34"/>
                  </a:lnTo>
                  <a:lnTo>
                    <a:pt x="10" y="28"/>
                  </a:lnTo>
                  <a:lnTo>
                    <a:pt x="6" y="20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4"/>
                  </a:lnTo>
                  <a:lnTo>
                    <a:pt x="2" y="4"/>
                  </a:lnTo>
                  <a:lnTo>
                    <a:pt x="4" y="2"/>
                  </a:lnTo>
                  <a:lnTo>
                    <a:pt x="8" y="0"/>
                  </a:lnTo>
                  <a:lnTo>
                    <a:pt x="10" y="2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20" y="12"/>
                  </a:lnTo>
                  <a:lnTo>
                    <a:pt x="24" y="22"/>
                  </a:lnTo>
                  <a:lnTo>
                    <a:pt x="28" y="32"/>
                  </a:lnTo>
                  <a:lnTo>
                    <a:pt x="28" y="42"/>
                  </a:lnTo>
                  <a:lnTo>
                    <a:pt x="28" y="52"/>
                  </a:lnTo>
                  <a:lnTo>
                    <a:pt x="24" y="62"/>
                  </a:lnTo>
                  <a:lnTo>
                    <a:pt x="20" y="72"/>
                  </a:lnTo>
                  <a:lnTo>
                    <a:pt x="12" y="80"/>
                  </a:lnTo>
                  <a:lnTo>
                    <a:pt x="12" y="80"/>
                  </a:lnTo>
                  <a:lnTo>
                    <a:pt x="10" y="82"/>
                  </a:lnTo>
                  <a:lnTo>
                    <a:pt x="8" y="82"/>
                  </a:lnTo>
                  <a:lnTo>
                    <a:pt x="4" y="82"/>
                  </a:lnTo>
                  <a:lnTo>
                    <a:pt x="2" y="80"/>
                  </a:lnTo>
                  <a:lnTo>
                    <a:pt x="2" y="80"/>
                  </a:lnTo>
                  <a:lnTo>
                    <a:pt x="0" y="78"/>
                  </a:lnTo>
                  <a:lnTo>
                    <a:pt x="0" y="74"/>
                  </a:lnTo>
                  <a:lnTo>
                    <a:pt x="0" y="72"/>
                  </a:lnTo>
                  <a:lnTo>
                    <a:pt x="2" y="68"/>
                  </a:lnTo>
                  <a:lnTo>
                    <a:pt x="2" y="6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65" name="Freeform 68"/>
            <p:cNvSpPr>
              <a:spLocks/>
            </p:cNvSpPr>
            <p:nvPr/>
          </p:nvSpPr>
          <p:spPr bwMode="auto">
            <a:xfrm>
              <a:off x="10384392" y="-1711516"/>
              <a:ext cx="120246" cy="367071"/>
            </a:xfrm>
            <a:custGeom>
              <a:avLst/>
              <a:gdLst/>
              <a:ahLst/>
              <a:cxnLst>
                <a:cxn ang="0">
                  <a:pos x="34" y="14"/>
                </a:cxn>
                <a:cxn ang="0">
                  <a:pos x="34" y="14"/>
                </a:cxn>
                <a:cxn ang="0">
                  <a:pos x="26" y="24"/>
                </a:cxn>
                <a:cxn ang="0">
                  <a:pos x="22" y="34"/>
                </a:cxn>
                <a:cxn ang="0">
                  <a:pos x="18" y="46"/>
                </a:cxn>
                <a:cxn ang="0">
                  <a:pos x="16" y="58"/>
                </a:cxn>
                <a:cxn ang="0">
                  <a:pos x="16" y="58"/>
                </a:cxn>
                <a:cxn ang="0">
                  <a:pos x="18" y="70"/>
                </a:cxn>
                <a:cxn ang="0">
                  <a:pos x="22" y="82"/>
                </a:cxn>
                <a:cxn ang="0">
                  <a:pos x="26" y="92"/>
                </a:cxn>
                <a:cxn ang="0">
                  <a:pos x="34" y="102"/>
                </a:cxn>
                <a:cxn ang="0">
                  <a:pos x="34" y="102"/>
                </a:cxn>
                <a:cxn ang="0">
                  <a:pos x="36" y="104"/>
                </a:cxn>
                <a:cxn ang="0">
                  <a:pos x="38" y="108"/>
                </a:cxn>
                <a:cxn ang="0">
                  <a:pos x="36" y="110"/>
                </a:cxn>
                <a:cxn ang="0">
                  <a:pos x="34" y="114"/>
                </a:cxn>
                <a:cxn ang="0">
                  <a:pos x="34" y="114"/>
                </a:cxn>
                <a:cxn ang="0">
                  <a:pos x="32" y="116"/>
                </a:cxn>
                <a:cxn ang="0">
                  <a:pos x="30" y="116"/>
                </a:cxn>
                <a:cxn ang="0">
                  <a:pos x="26" y="116"/>
                </a:cxn>
                <a:cxn ang="0">
                  <a:pos x="24" y="114"/>
                </a:cxn>
                <a:cxn ang="0">
                  <a:pos x="24" y="114"/>
                </a:cxn>
                <a:cxn ang="0">
                  <a:pos x="14" y="100"/>
                </a:cxn>
                <a:cxn ang="0">
                  <a:pos x="6" y="88"/>
                </a:cxn>
                <a:cxn ang="0">
                  <a:pos x="2" y="72"/>
                </a:cxn>
                <a:cxn ang="0">
                  <a:pos x="0" y="58"/>
                </a:cxn>
                <a:cxn ang="0">
                  <a:pos x="2" y="42"/>
                </a:cxn>
                <a:cxn ang="0">
                  <a:pos x="6" y="28"/>
                </a:cxn>
                <a:cxn ang="0">
                  <a:pos x="14" y="14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26" y="0"/>
                </a:cxn>
                <a:cxn ang="0">
                  <a:pos x="30" y="0"/>
                </a:cxn>
                <a:cxn ang="0">
                  <a:pos x="32" y="0"/>
                </a:cxn>
                <a:cxn ang="0">
                  <a:pos x="34" y="2"/>
                </a:cxn>
                <a:cxn ang="0">
                  <a:pos x="34" y="2"/>
                </a:cxn>
                <a:cxn ang="0">
                  <a:pos x="36" y="4"/>
                </a:cxn>
                <a:cxn ang="0">
                  <a:pos x="38" y="8"/>
                </a:cxn>
                <a:cxn ang="0">
                  <a:pos x="36" y="10"/>
                </a:cxn>
                <a:cxn ang="0">
                  <a:pos x="34" y="14"/>
                </a:cxn>
                <a:cxn ang="0">
                  <a:pos x="34" y="14"/>
                </a:cxn>
              </a:cxnLst>
              <a:rect l="0" t="0" r="r" b="b"/>
              <a:pathLst>
                <a:path w="38" h="116">
                  <a:moveTo>
                    <a:pt x="34" y="14"/>
                  </a:moveTo>
                  <a:lnTo>
                    <a:pt x="34" y="14"/>
                  </a:lnTo>
                  <a:lnTo>
                    <a:pt x="26" y="24"/>
                  </a:lnTo>
                  <a:lnTo>
                    <a:pt x="22" y="34"/>
                  </a:lnTo>
                  <a:lnTo>
                    <a:pt x="18" y="46"/>
                  </a:lnTo>
                  <a:lnTo>
                    <a:pt x="16" y="58"/>
                  </a:lnTo>
                  <a:lnTo>
                    <a:pt x="16" y="58"/>
                  </a:lnTo>
                  <a:lnTo>
                    <a:pt x="18" y="70"/>
                  </a:lnTo>
                  <a:lnTo>
                    <a:pt x="22" y="82"/>
                  </a:lnTo>
                  <a:lnTo>
                    <a:pt x="26" y="92"/>
                  </a:lnTo>
                  <a:lnTo>
                    <a:pt x="34" y="102"/>
                  </a:lnTo>
                  <a:lnTo>
                    <a:pt x="34" y="102"/>
                  </a:lnTo>
                  <a:lnTo>
                    <a:pt x="36" y="104"/>
                  </a:lnTo>
                  <a:lnTo>
                    <a:pt x="38" y="108"/>
                  </a:lnTo>
                  <a:lnTo>
                    <a:pt x="36" y="110"/>
                  </a:lnTo>
                  <a:lnTo>
                    <a:pt x="34" y="114"/>
                  </a:lnTo>
                  <a:lnTo>
                    <a:pt x="34" y="114"/>
                  </a:lnTo>
                  <a:lnTo>
                    <a:pt x="32" y="116"/>
                  </a:lnTo>
                  <a:lnTo>
                    <a:pt x="30" y="116"/>
                  </a:lnTo>
                  <a:lnTo>
                    <a:pt x="26" y="116"/>
                  </a:lnTo>
                  <a:lnTo>
                    <a:pt x="24" y="114"/>
                  </a:lnTo>
                  <a:lnTo>
                    <a:pt x="24" y="114"/>
                  </a:lnTo>
                  <a:lnTo>
                    <a:pt x="14" y="100"/>
                  </a:lnTo>
                  <a:lnTo>
                    <a:pt x="6" y="88"/>
                  </a:lnTo>
                  <a:lnTo>
                    <a:pt x="2" y="72"/>
                  </a:lnTo>
                  <a:lnTo>
                    <a:pt x="0" y="58"/>
                  </a:lnTo>
                  <a:lnTo>
                    <a:pt x="2" y="42"/>
                  </a:lnTo>
                  <a:lnTo>
                    <a:pt x="6" y="28"/>
                  </a:lnTo>
                  <a:lnTo>
                    <a:pt x="14" y="14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26" y="0"/>
                  </a:lnTo>
                  <a:lnTo>
                    <a:pt x="30" y="0"/>
                  </a:lnTo>
                  <a:lnTo>
                    <a:pt x="32" y="0"/>
                  </a:lnTo>
                  <a:lnTo>
                    <a:pt x="34" y="2"/>
                  </a:lnTo>
                  <a:lnTo>
                    <a:pt x="34" y="2"/>
                  </a:lnTo>
                  <a:lnTo>
                    <a:pt x="36" y="4"/>
                  </a:lnTo>
                  <a:lnTo>
                    <a:pt x="38" y="8"/>
                  </a:lnTo>
                  <a:lnTo>
                    <a:pt x="36" y="10"/>
                  </a:lnTo>
                  <a:lnTo>
                    <a:pt x="34" y="14"/>
                  </a:lnTo>
                  <a:lnTo>
                    <a:pt x="34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66" name="Freeform 69"/>
            <p:cNvSpPr>
              <a:spLocks/>
            </p:cNvSpPr>
            <p:nvPr/>
          </p:nvSpPr>
          <p:spPr bwMode="auto">
            <a:xfrm>
              <a:off x="10460338" y="-1660886"/>
              <a:ext cx="94931" cy="259482"/>
            </a:xfrm>
            <a:custGeom>
              <a:avLst/>
              <a:gdLst/>
              <a:ahLst/>
              <a:cxnLst>
                <a:cxn ang="0">
                  <a:pos x="28" y="14"/>
                </a:cxn>
                <a:cxn ang="0">
                  <a:pos x="28" y="14"/>
                </a:cxn>
                <a:cxn ang="0">
                  <a:pos x="24" y="20"/>
                </a:cxn>
                <a:cxn ang="0">
                  <a:pos x="20" y="28"/>
                </a:cxn>
                <a:cxn ang="0">
                  <a:pos x="18" y="34"/>
                </a:cxn>
                <a:cxn ang="0">
                  <a:pos x="16" y="42"/>
                </a:cxn>
                <a:cxn ang="0">
                  <a:pos x="18" y="48"/>
                </a:cxn>
                <a:cxn ang="0">
                  <a:pos x="20" y="56"/>
                </a:cxn>
                <a:cxn ang="0">
                  <a:pos x="24" y="62"/>
                </a:cxn>
                <a:cxn ang="0">
                  <a:pos x="28" y="68"/>
                </a:cxn>
                <a:cxn ang="0">
                  <a:pos x="28" y="68"/>
                </a:cxn>
                <a:cxn ang="0">
                  <a:pos x="30" y="72"/>
                </a:cxn>
                <a:cxn ang="0">
                  <a:pos x="30" y="74"/>
                </a:cxn>
                <a:cxn ang="0">
                  <a:pos x="30" y="78"/>
                </a:cxn>
                <a:cxn ang="0">
                  <a:pos x="28" y="80"/>
                </a:cxn>
                <a:cxn ang="0">
                  <a:pos x="28" y="80"/>
                </a:cxn>
                <a:cxn ang="0">
                  <a:pos x="26" y="82"/>
                </a:cxn>
                <a:cxn ang="0">
                  <a:pos x="22" y="82"/>
                </a:cxn>
                <a:cxn ang="0">
                  <a:pos x="20" y="82"/>
                </a:cxn>
                <a:cxn ang="0">
                  <a:pos x="16" y="80"/>
                </a:cxn>
                <a:cxn ang="0">
                  <a:pos x="16" y="80"/>
                </a:cxn>
                <a:cxn ang="0">
                  <a:pos x="10" y="72"/>
                </a:cxn>
                <a:cxn ang="0">
                  <a:pos x="4" y="62"/>
                </a:cxn>
                <a:cxn ang="0">
                  <a:pos x="2" y="52"/>
                </a:cxn>
                <a:cxn ang="0">
                  <a:pos x="0" y="42"/>
                </a:cxn>
                <a:cxn ang="0">
                  <a:pos x="2" y="32"/>
                </a:cxn>
                <a:cxn ang="0">
                  <a:pos x="4" y="22"/>
                </a:cxn>
                <a:cxn ang="0">
                  <a:pos x="10" y="12"/>
                </a:cxn>
                <a:cxn ang="0">
                  <a:pos x="16" y="4"/>
                </a:cxn>
                <a:cxn ang="0">
                  <a:pos x="16" y="4"/>
                </a:cxn>
                <a:cxn ang="0">
                  <a:pos x="20" y="2"/>
                </a:cxn>
                <a:cxn ang="0">
                  <a:pos x="22" y="0"/>
                </a:cxn>
                <a:cxn ang="0">
                  <a:pos x="26" y="2"/>
                </a:cxn>
                <a:cxn ang="0">
                  <a:pos x="28" y="4"/>
                </a:cxn>
                <a:cxn ang="0">
                  <a:pos x="28" y="4"/>
                </a:cxn>
                <a:cxn ang="0">
                  <a:pos x="30" y="6"/>
                </a:cxn>
                <a:cxn ang="0">
                  <a:pos x="30" y="8"/>
                </a:cxn>
                <a:cxn ang="0">
                  <a:pos x="30" y="12"/>
                </a:cxn>
                <a:cxn ang="0">
                  <a:pos x="28" y="14"/>
                </a:cxn>
                <a:cxn ang="0">
                  <a:pos x="28" y="14"/>
                </a:cxn>
              </a:cxnLst>
              <a:rect l="0" t="0" r="r" b="b"/>
              <a:pathLst>
                <a:path w="30" h="82">
                  <a:moveTo>
                    <a:pt x="28" y="14"/>
                  </a:moveTo>
                  <a:lnTo>
                    <a:pt x="28" y="14"/>
                  </a:lnTo>
                  <a:lnTo>
                    <a:pt x="24" y="20"/>
                  </a:lnTo>
                  <a:lnTo>
                    <a:pt x="20" y="28"/>
                  </a:lnTo>
                  <a:lnTo>
                    <a:pt x="18" y="34"/>
                  </a:lnTo>
                  <a:lnTo>
                    <a:pt x="16" y="42"/>
                  </a:lnTo>
                  <a:lnTo>
                    <a:pt x="18" y="48"/>
                  </a:lnTo>
                  <a:lnTo>
                    <a:pt x="20" y="56"/>
                  </a:lnTo>
                  <a:lnTo>
                    <a:pt x="24" y="62"/>
                  </a:lnTo>
                  <a:lnTo>
                    <a:pt x="28" y="68"/>
                  </a:lnTo>
                  <a:lnTo>
                    <a:pt x="28" y="68"/>
                  </a:lnTo>
                  <a:lnTo>
                    <a:pt x="30" y="72"/>
                  </a:lnTo>
                  <a:lnTo>
                    <a:pt x="30" y="74"/>
                  </a:lnTo>
                  <a:lnTo>
                    <a:pt x="30" y="78"/>
                  </a:lnTo>
                  <a:lnTo>
                    <a:pt x="28" y="80"/>
                  </a:lnTo>
                  <a:lnTo>
                    <a:pt x="28" y="80"/>
                  </a:lnTo>
                  <a:lnTo>
                    <a:pt x="26" y="82"/>
                  </a:lnTo>
                  <a:lnTo>
                    <a:pt x="22" y="82"/>
                  </a:lnTo>
                  <a:lnTo>
                    <a:pt x="20" y="82"/>
                  </a:lnTo>
                  <a:lnTo>
                    <a:pt x="16" y="80"/>
                  </a:lnTo>
                  <a:lnTo>
                    <a:pt x="16" y="80"/>
                  </a:lnTo>
                  <a:lnTo>
                    <a:pt x="10" y="72"/>
                  </a:lnTo>
                  <a:lnTo>
                    <a:pt x="4" y="62"/>
                  </a:lnTo>
                  <a:lnTo>
                    <a:pt x="2" y="52"/>
                  </a:lnTo>
                  <a:lnTo>
                    <a:pt x="0" y="42"/>
                  </a:lnTo>
                  <a:lnTo>
                    <a:pt x="2" y="32"/>
                  </a:lnTo>
                  <a:lnTo>
                    <a:pt x="4" y="22"/>
                  </a:lnTo>
                  <a:lnTo>
                    <a:pt x="10" y="12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20" y="2"/>
                  </a:lnTo>
                  <a:lnTo>
                    <a:pt x="22" y="0"/>
                  </a:lnTo>
                  <a:lnTo>
                    <a:pt x="26" y="2"/>
                  </a:lnTo>
                  <a:lnTo>
                    <a:pt x="28" y="4"/>
                  </a:lnTo>
                  <a:lnTo>
                    <a:pt x="28" y="4"/>
                  </a:lnTo>
                  <a:lnTo>
                    <a:pt x="30" y="6"/>
                  </a:lnTo>
                  <a:lnTo>
                    <a:pt x="30" y="8"/>
                  </a:lnTo>
                  <a:lnTo>
                    <a:pt x="30" y="12"/>
                  </a:lnTo>
                  <a:lnTo>
                    <a:pt x="28" y="14"/>
                  </a:lnTo>
                  <a:lnTo>
                    <a:pt x="28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67" name="Freeform 70"/>
            <p:cNvSpPr>
              <a:spLocks noEditPoints="1"/>
            </p:cNvSpPr>
            <p:nvPr/>
          </p:nvSpPr>
          <p:spPr bwMode="auto">
            <a:xfrm>
              <a:off x="10346416" y="-1268497"/>
              <a:ext cx="601234" cy="208852"/>
            </a:xfrm>
            <a:custGeom>
              <a:avLst/>
              <a:gdLst/>
              <a:ahLst/>
              <a:cxnLst>
                <a:cxn ang="0">
                  <a:pos x="184" y="0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62"/>
                </a:cxn>
                <a:cxn ang="0">
                  <a:pos x="0" y="62"/>
                </a:cxn>
                <a:cxn ang="0">
                  <a:pos x="2" y="66"/>
                </a:cxn>
                <a:cxn ang="0">
                  <a:pos x="6" y="66"/>
                </a:cxn>
                <a:cxn ang="0">
                  <a:pos x="184" y="66"/>
                </a:cxn>
                <a:cxn ang="0">
                  <a:pos x="184" y="66"/>
                </a:cxn>
                <a:cxn ang="0">
                  <a:pos x="188" y="66"/>
                </a:cxn>
                <a:cxn ang="0">
                  <a:pos x="190" y="62"/>
                </a:cxn>
                <a:cxn ang="0">
                  <a:pos x="190" y="4"/>
                </a:cxn>
                <a:cxn ang="0">
                  <a:pos x="190" y="4"/>
                </a:cxn>
                <a:cxn ang="0">
                  <a:pos x="188" y="0"/>
                </a:cxn>
                <a:cxn ang="0">
                  <a:pos x="184" y="0"/>
                </a:cxn>
                <a:cxn ang="0">
                  <a:pos x="184" y="0"/>
                </a:cxn>
                <a:cxn ang="0">
                  <a:pos x="36" y="46"/>
                </a:cxn>
                <a:cxn ang="0">
                  <a:pos x="36" y="46"/>
                </a:cxn>
                <a:cxn ang="0">
                  <a:pos x="28" y="44"/>
                </a:cxn>
                <a:cxn ang="0">
                  <a:pos x="22" y="42"/>
                </a:cxn>
                <a:cxn ang="0">
                  <a:pos x="18" y="38"/>
                </a:cxn>
                <a:cxn ang="0">
                  <a:pos x="16" y="32"/>
                </a:cxn>
                <a:cxn ang="0">
                  <a:pos x="16" y="32"/>
                </a:cxn>
                <a:cxn ang="0">
                  <a:pos x="18" y="28"/>
                </a:cxn>
                <a:cxn ang="0">
                  <a:pos x="22" y="24"/>
                </a:cxn>
                <a:cxn ang="0">
                  <a:pos x="28" y="22"/>
                </a:cxn>
                <a:cxn ang="0">
                  <a:pos x="36" y="20"/>
                </a:cxn>
                <a:cxn ang="0">
                  <a:pos x="36" y="20"/>
                </a:cxn>
                <a:cxn ang="0">
                  <a:pos x="42" y="22"/>
                </a:cxn>
                <a:cxn ang="0">
                  <a:pos x="48" y="24"/>
                </a:cxn>
                <a:cxn ang="0">
                  <a:pos x="52" y="28"/>
                </a:cxn>
                <a:cxn ang="0">
                  <a:pos x="54" y="32"/>
                </a:cxn>
                <a:cxn ang="0">
                  <a:pos x="54" y="32"/>
                </a:cxn>
                <a:cxn ang="0">
                  <a:pos x="52" y="38"/>
                </a:cxn>
                <a:cxn ang="0">
                  <a:pos x="48" y="42"/>
                </a:cxn>
                <a:cxn ang="0">
                  <a:pos x="42" y="44"/>
                </a:cxn>
                <a:cxn ang="0">
                  <a:pos x="36" y="46"/>
                </a:cxn>
                <a:cxn ang="0">
                  <a:pos x="36" y="46"/>
                </a:cxn>
                <a:cxn ang="0">
                  <a:pos x="172" y="38"/>
                </a:cxn>
                <a:cxn ang="0">
                  <a:pos x="172" y="38"/>
                </a:cxn>
                <a:cxn ang="0">
                  <a:pos x="172" y="42"/>
                </a:cxn>
                <a:cxn ang="0">
                  <a:pos x="168" y="42"/>
                </a:cxn>
                <a:cxn ang="0">
                  <a:pos x="86" y="42"/>
                </a:cxn>
                <a:cxn ang="0">
                  <a:pos x="86" y="42"/>
                </a:cxn>
                <a:cxn ang="0">
                  <a:pos x="84" y="42"/>
                </a:cxn>
                <a:cxn ang="0">
                  <a:pos x="82" y="38"/>
                </a:cxn>
                <a:cxn ang="0">
                  <a:pos x="82" y="28"/>
                </a:cxn>
                <a:cxn ang="0">
                  <a:pos x="82" y="28"/>
                </a:cxn>
                <a:cxn ang="0">
                  <a:pos x="84" y="24"/>
                </a:cxn>
                <a:cxn ang="0">
                  <a:pos x="86" y="24"/>
                </a:cxn>
                <a:cxn ang="0">
                  <a:pos x="168" y="24"/>
                </a:cxn>
                <a:cxn ang="0">
                  <a:pos x="168" y="24"/>
                </a:cxn>
                <a:cxn ang="0">
                  <a:pos x="172" y="24"/>
                </a:cxn>
                <a:cxn ang="0">
                  <a:pos x="172" y="28"/>
                </a:cxn>
                <a:cxn ang="0">
                  <a:pos x="172" y="38"/>
                </a:cxn>
              </a:cxnLst>
              <a:rect l="0" t="0" r="r" b="b"/>
              <a:pathLst>
                <a:path w="190" h="66">
                  <a:moveTo>
                    <a:pt x="184" y="0"/>
                  </a:moveTo>
                  <a:lnTo>
                    <a:pt x="6" y="0"/>
                  </a:lnTo>
                  <a:lnTo>
                    <a:pt x="6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2" y="66"/>
                  </a:lnTo>
                  <a:lnTo>
                    <a:pt x="6" y="66"/>
                  </a:lnTo>
                  <a:lnTo>
                    <a:pt x="184" y="66"/>
                  </a:lnTo>
                  <a:lnTo>
                    <a:pt x="184" y="66"/>
                  </a:lnTo>
                  <a:lnTo>
                    <a:pt x="188" y="66"/>
                  </a:lnTo>
                  <a:lnTo>
                    <a:pt x="190" y="62"/>
                  </a:lnTo>
                  <a:lnTo>
                    <a:pt x="190" y="4"/>
                  </a:lnTo>
                  <a:lnTo>
                    <a:pt x="190" y="4"/>
                  </a:lnTo>
                  <a:lnTo>
                    <a:pt x="188" y="0"/>
                  </a:lnTo>
                  <a:lnTo>
                    <a:pt x="184" y="0"/>
                  </a:lnTo>
                  <a:lnTo>
                    <a:pt x="184" y="0"/>
                  </a:lnTo>
                  <a:close/>
                  <a:moveTo>
                    <a:pt x="36" y="46"/>
                  </a:moveTo>
                  <a:lnTo>
                    <a:pt x="36" y="46"/>
                  </a:lnTo>
                  <a:lnTo>
                    <a:pt x="28" y="44"/>
                  </a:lnTo>
                  <a:lnTo>
                    <a:pt x="22" y="42"/>
                  </a:lnTo>
                  <a:lnTo>
                    <a:pt x="18" y="38"/>
                  </a:lnTo>
                  <a:lnTo>
                    <a:pt x="16" y="32"/>
                  </a:lnTo>
                  <a:lnTo>
                    <a:pt x="16" y="32"/>
                  </a:lnTo>
                  <a:lnTo>
                    <a:pt x="18" y="28"/>
                  </a:lnTo>
                  <a:lnTo>
                    <a:pt x="22" y="24"/>
                  </a:lnTo>
                  <a:lnTo>
                    <a:pt x="28" y="22"/>
                  </a:lnTo>
                  <a:lnTo>
                    <a:pt x="36" y="20"/>
                  </a:lnTo>
                  <a:lnTo>
                    <a:pt x="36" y="20"/>
                  </a:lnTo>
                  <a:lnTo>
                    <a:pt x="42" y="22"/>
                  </a:lnTo>
                  <a:lnTo>
                    <a:pt x="48" y="24"/>
                  </a:lnTo>
                  <a:lnTo>
                    <a:pt x="52" y="28"/>
                  </a:lnTo>
                  <a:lnTo>
                    <a:pt x="54" y="32"/>
                  </a:lnTo>
                  <a:lnTo>
                    <a:pt x="54" y="32"/>
                  </a:lnTo>
                  <a:lnTo>
                    <a:pt x="52" y="38"/>
                  </a:lnTo>
                  <a:lnTo>
                    <a:pt x="48" y="42"/>
                  </a:lnTo>
                  <a:lnTo>
                    <a:pt x="42" y="44"/>
                  </a:lnTo>
                  <a:lnTo>
                    <a:pt x="36" y="46"/>
                  </a:lnTo>
                  <a:lnTo>
                    <a:pt x="36" y="46"/>
                  </a:lnTo>
                  <a:close/>
                  <a:moveTo>
                    <a:pt x="172" y="38"/>
                  </a:moveTo>
                  <a:lnTo>
                    <a:pt x="172" y="38"/>
                  </a:lnTo>
                  <a:lnTo>
                    <a:pt x="172" y="42"/>
                  </a:lnTo>
                  <a:lnTo>
                    <a:pt x="168" y="42"/>
                  </a:lnTo>
                  <a:lnTo>
                    <a:pt x="86" y="42"/>
                  </a:lnTo>
                  <a:lnTo>
                    <a:pt x="86" y="42"/>
                  </a:lnTo>
                  <a:lnTo>
                    <a:pt x="84" y="42"/>
                  </a:lnTo>
                  <a:lnTo>
                    <a:pt x="82" y="38"/>
                  </a:lnTo>
                  <a:lnTo>
                    <a:pt x="82" y="28"/>
                  </a:lnTo>
                  <a:lnTo>
                    <a:pt x="82" y="28"/>
                  </a:lnTo>
                  <a:lnTo>
                    <a:pt x="84" y="24"/>
                  </a:lnTo>
                  <a:lnTo>
                    <a:pt x="86" y="24"/>
                  </a:lnTo>
                  <a:lnTo>
                    <a:pt x="168" y="24"/>
                  </a:lnTo>
                  <a:lnTo>
                    <a:pt x="168" y="24"/>
                  </a:lnTo>
                  <a:lnTo>
                    <a:pt x="172" y="24"/>
                  </a:lnTo>
                  <a:lnTo>
                    <a:pt x="172" y="28"/>
                  </a:lnTo>
                  <a:lnTo>
                    <a:pt x="172" y="3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68" name="Freeform 71"/>
            <p:cNvSpPr>
              <a:spLocks/>
            </p:cNvSpPr>
            <p:nvPr/>
          </p:nvSpPr>
          <p:spPr bwMode="auto">
            <a:xfrm>
              <a:off x="10637599" y="-1553292"/>
              <a:ext cx="69617" cy="259482"/>
            </a:xfrm>
            <a:custGeom>
              <a:avLst/>
              <a:gdLst/>
              <a:ahLst/>
              <a:cxnLst>
                <a:cxn ang="0">
                  <a:pos x="22" y="76"/>
                </a:cxn>
                <a:cxn ang="0">
                  <a:pos x="22" y="76"/>
                </a:cxn>
                <a:cxn ang="0">
                  <a:pos x="20" y="80"/>
                </a:cxn>
                <a:cxn ang="0">
                  <a:pos x="16" y="82"/>
                </a:cxn>
                <a:cxn ang="0">
                  <a:pos x="4" y="82"/>
                </a:cxn>
                <a:cxn ang="0">
                  <a:pos x="4" y="82"/>
                </a:cxn>
                <a:cxn ang="0">
                  <a:pos x="2" y="80"/>
                </a:cxn>
                <a:cxn ang="0">
                  <a:pos x="0" y="76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2" y="2"/>
                </a:cxn>
                <a:cxn ang="0">
                  <a:pos x="4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20" y="2"/>
                </a:cxn>
                <a:cxn ang="0">
                  <a:pos x="22" y="4"/>
                </a:cxn>
                <a:cxn ang="0">
                  <a:pos x="22" y="76"/>
                </a:cxn>
              </a:cxnLst>
              <a:rect l="0" t="0" r="r" b="b"/>
              <a:pathLst>
                <a:path w="22" h="82">
                  <a:moveTo>
                    <a:pt x="22" y="76"/>
                  </a:moveTo>
                  <a:lnTo>
                    <a:pt x="22" y="76"/>
                  </a:lnTo>
                  <a:lnTo>
                    <a:pt x="20" y="80"/>
                  </a:lnTo>
                  <a:lnTo>
                    <a:pt x="16" y="82"/>
                  </a:lnTo>
                  <a:lnTo>
                    <a:pt x="4" y="82"/>
                  </a:lnTo>
                  <a:lnTo>
                    <a:pt x="4" y="82"/>
                  </a:lnTo>
                  <a:lnTo>
                    <a:pt x="2" y="80"/>
                  </a:lnTo>
                  <a:lnTo>
                    <a:pt x="0" y="76"/>
                  </a:lnTo>
                  <a:lnTo>
                    <a:pt x="0" y="4"/>
                  </a:lnTo>
                  <a:lnTo>
                    <a:pt x="0" y="4"/>
                  </a:lnTo>
                  <a:lnTo>
                    <a:pt x="2" y="2"/>
                  </a:lnTo>
                  <a:lnTo>
                    <a:pt x="4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20" y="2"/>
                  </a:lnTo>
                  <a:lnTo>
                    <a:pt x="22" y="4"/>
                  </a:lnTo>
                  <a:lnTo>
                    <a:pt x="22" y="7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</p:grpSp>
      <p:grpSp>
        <p:nvGrpSpPr>
          <p:cNvPr id="56" name="组合 322"/>
          <p:cNvGrpSpPr/>
          <p:nvPr/>
        </p:nvGrpSpPr>
        <p:grpSpPr>
          <a:xfrm>
            <a:off x="1922211" y="4201779"/>
            <a:ext cx="226166" cy="185513"/>
            <a:chOff x="10346416" y="-1711516"/>
            <a:chExt cx="613894" cy="651871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57" name="Freeform 66"/>
            <p:cNvSpPr>
              <a:spLocks/>
            </p:cNvSpPr>
            <p:nvPr/>
          </p:nvSpPr>
          <p:spPr bwMode="auto">
            <a:xfrm>
              <a:off x="10840064" y="-1711516"/>
              <a:ext cx="120246" cy="367071"/>
            </a:xfrm>
            <a:custGeom>
              <a:avLst/>
              <a:gdLst/>
              <a:ahLst/>
              <a:cxnLst>
                <a:cxn ang="0">
                  <a:pos x="2" y="102"/>
                </a:cxn>
                <a:cxn ang="0">
                  <a:pos x="2" y="102"/>
                </a:cxn>
                <a:cxn ang="0">
                  <a:pos x="10" y="92"/>
                </a:cxn>
                <a:cxn ang="0">
                  <a:pos x="16" y="82"/>
                </a:cxn>
                <a:cxn ang="0">
                  <a:pos x="20" y="70"/>
                </a:cxn>
                <a:cxn ang="0">
                  <a:pos x="22" y="58"/>
                </a:cxn>
                <a:cxn ang="0">
                  <a:pos x="22" y="58"/>
                </a:cxn>
                <a:cxn ang="0">
                  <a:pos x="20" y="46"/>
                </a:cxn>
                <a:cxn ang="0">
                  <a:pos x="16" y="34"/>
                </a:cxn>
                <a:cxn ang="0">
                  <a:pos x="10" y="24"/>
                </a:cxn>
                <a:cxn ang="0">
                  <a:pos x="2" y="14"/>
                </a:cxn>
                <a:cxn ang="0">
                  <a:pos x="2" y="14"/>
                </a:cxn>
                <a:cxn ang="0">
                  <a:pos x="2" y="10"/>
                </a:cxn>
                <a:cxn ang="0">
                  <a:pos x="0" y="8"/>
                </a:cxn>
                <a:cxn ang="0">
                  <a:pos x="2" y="4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6" y="0"/>
                </a:cxn>
                <a:cxn ang="0">
                  <a:pos x="8" y="0"/>
                </a:cxn>
                <a:cxn ang="0">
                  <a:pos x="12" y="0"/>
                </a:cxn>
                <a:cxn ang="0">
                  <a:pos x="14" y="2"/>
                </a:cxn>
                <a:cxn ang="0">
                  <a:pos x="14" y="2"/>
                </a:cxn>
                <a:cxn ang="0">
                  <a:pos x="24" y="14"/>
                </a:cxn>
                <a:cxn ang="0">
                  <a:pos x="32" y="28"/>
                </a:cxn>
                <a:cxn ang="0">
                  <a:pos x="36" y="42"/>
                </a:cxn>
                <a:cxn ang="0">
                  <a:pos x="38" y="58"/>
                </a:cxn>
                <a:cxn ang="0">
                  <a:pos x="36" y="72"/>
                </a:cxn>
                <a:cxn ang="0">
                  <a:pos x="32" y="88"/>
                </a:cxn>
                <a:cxn ang="0">
                  <a:pos x="24" y="100"/>
                </a:cxn>
                <a:cxn ang="0">
                  <a:pos x="14" y="114"/>
                </a:cxn>
                <a:cxn ang="0">
                  <a:pos x="14" y="114"/>
                </a:cxn>
                <a:cxn ang="0">
                  <a:pos x="12" y="116"/>
                </a:cxn>
                <a:cxn ang="0">
                  <a:pos x="8" y="116"/>
                </a:cxn>
                <a:cxn ang="0">
                  <a:pos x="6" y="116"/>
                </a:cxn>
                <a:cxn ang="0">
                  <a:pos x="2" y="114"/>
                </a:cxn>
                <a:cxn ang="0">
                  <a:pos x="2" y="114"/>
                </a:cxn>
                <a:cxn ang="0">
                  <a:pos x="2" y="110"/>
                </a:cxn>
                <a:cxn ang="0">
                  <a:pos x="0" y="108"/>
                </a:cxn>
                <a:cxn ang="0">
                  <a:pos x="2" y="104"/>
                </a:cxn>
                <a:cxn ang="0">
                  <a:pos x="2" y="102"/>
                </a:cxn>
                <a:cxn ang="0">
                  <a:pos x="2" y="102"/>
                </a:cxn>
              </a:cxnLst>
              <a:rect l="0" t="0" r="r" b="b"/>
              <a:pathLst>
                <a:path w="38" h="116">
                  <a:moveTo>
                    <a:pt x="2" y="102"/>
                  </a:moveTo>
                  <a:lnTo>
                    <a:pt x="2" y="102"/>
                  </a:lnTo>
                  <a:lnTo>
                    <a:pt x="10" y="92"/>
                  </a:lnTo>
                  <a:lnTo>
                    <a:pt x="16" y="82"/>
                  </a:lnTo>
                  <a:lnTo>
                    <a:pt x="20" y="70"/>
                  </a:lnTo>
                  <a:lnTo>
                    <a:pt x="22" y="58"/>
                  </a:lnTo>
                  <a:lnTo>
                    <a:pt x="22" y="58"/>
                  </a:lnTo>
                  <a:lnTo>
                    <a:pt x="20" y="46"/>
                  </a:lnTo>
                  <a:lnTo>
                    <a:pt x="16" y="34"/>
                  </a:lnTo>
                  <a:lnTo>
                    <a:pt x="10" y="24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2" y="10"/>
                  </a:lnTo>
                  <a:lnTo>
                    <a:pt x="0" y="8"/>
                  </a:lnTo>
                  <a:lnTo>
                    <a:pt x="2" y="4"/>
                  </a:lnTo>
                  <a:lnTo>
                    <a:pt x="2" y="2"/>
                  </a:lnTo>
                  <a:lnTo>
                    <a:pt x="2" y="2"/>
                  </a:lnTo>
                  <a:lnTo>
                    <a:pt x="6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24" y="14"/>
                  </a:lnTo>
                  <a:lnTo>
                    <a:pt x="32" y="28"/>
                  </a:lnTo>
                  <a:lnTo>
                    <a:pt x="36" y="42"/>
                  </a:lnTo>
                  <a:lnTo>
                    <a:pt x="38" y="58"/>
                  </a:lnTo>
                  <a:lnTo>
                    <a:pt x="36" y="72"/>
                  </a:lnTo>
                  <a:lnTo>
                    <a:pt x="32" y="88"/>
                  </a:lnTo>
                  <a:lnTo>
                    <a:pt x="24" y="100"/>
                  </a:lnTo>
                  <a:lnTo>
                    <a:pt x="14" y="114"/>
                  </a:lnTo>
                  <a:lnTo>
                    <a:pt x="14" y="114"/>
                  </a:lnTo>
                  <a:lnTo>
                    <a:pt x="12" y="116"/>
                  </a:lnTo>
                  <a:lnTo>
                    <a:pt x="8" y="116"/>
                  </a:lnTo>
                  <a:lnTo>
                    <a:pt x="6" y="116"/>
                  </a:lnTo>
                  <a:lnTo>
                    <a:pt x="2" y="114"/>
                  </a:lnTo>
                  <a:lnTo>
                    <a:pt x="2" y="114"/>
                  </a:lnTo>
                  <a:lnTo>
                    <a:pt x="2" y="110"/>
                  </a:lnTo>
                  <a:lnTo>
                    <a:pt x="0" y="108"/>
                  </a:lnTo>
                  <a:lnTo>
                    <a:pt x="2" y="104"/>
                  </a:lnTo>
                  <a:lnTo>
                    <a:pt x="2" y="102"/>
                  </a:lnTo>
                  <a:lnTo>
                    <a:pt x="2" y="10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58" name="Freeform 67"/>
            <p:cNvSpPr>
              <a:spLocks/>
            </p:cNvSpPr>
            <p:nvPr/>
          </p:nvSpPr>
          <p:spPr bwMode="auto">
            <a:xfrm>
              <a:off x="10789434" y="-1660886"/>
              <a:ext cx="88603" cy="259482"/>
            </a:xfrm>
            <a:custGeom>
              <a:avLst/>
              <a:gdLst/>
              <a:ahLst/>
              <a:cxnLst>
                <a:cxn ang="0">
                  <a:pos x="2" y="68"/>
                </a:cxn>
                <a:cxn ang="0">
                  <a:pos x="2" y="68"/>
                </a:cxn>
                <a:cxn ang="0">
                  <a:pos x="6" y="62"/>
                </a:cxn>
                <a:cxn ang="0">
                  <a:pos x="10" y="56"/>
                </a:cxn>
                <a:cxn ang="0">
                  <a:pos x="12" y="48"/>
                </a:cxn>
                <a:cxn ang="0">
                  <a:pos x="12" y="42"/>
                </a:cxn>
                <a:cxn ang="0">
                  <a:pos x="12" y="34"/>
                </a:cxn>
                <a:cxn ang="0">
                  <a:pos x="10" y="28"/>
                </a:cxn>
                <a:cxn ang="0">
                  <a:pos x="6" y="20"/>
                </a:cxn>
                <a:cxn ang="0">
                  <a:pos x="2" y="14"/>
                </a:cxn>
                <a:cxn ang="0">
                  <a:pos x="2" y="14"/>
                </a:cxn>
                <a:cxn ang="0">
                  <a:pos x="0" y="12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4" y="2"/>
                </a:cxn>
                <a:cxn ang="0">
                  <a:pos x="8" y="0"/>
                </a:cxn>
                <a:cxn ang="0">
                  <a:pos x="10" y="2"/>
                </a:cxn>
                <a:cxn ang="0">
                  <a:pos x="12" y="4"/>
                </a:cxn>
                <a:cxn ang="0">
                  <a:pos x="12" y="4"/>
                </a:cxn>
                <a:cxn ang="0">
                  <a:pos x="20" y="12"/>
                </a:cxn>
                <a:cxn ang="0">
                  <a:pos x="24" y="22"/>
                </a:cxn>
                <a:cxn ang="0">
                  <a:pos x="28" y="32"/>
                </a:cxn>
                <a:cxn ang="0">
                  <a:pos x="28" y="42"/>
                </a:cxn>
                <a:cxn ang="0">
                  <a:pos x="28" y="52"/>
                </a:cxn>
                <a:cxn ang="0">
                  <a:pos x="24" y="62"/>
                </a:cxn>
                <a:cxn ang="0">
                  <a:pos x="20" y="72"/>
                </a:cxn>
                <a:cxn ang="0">
                  <a:pos x="12" y="80"/>
                </a:cxn>
                <a:cxn ang="0">
                  <a:pos x="12" y="80"/>
                </a:cxn>
                <a:cxn ang="0">
                  <a:pos x="10" y="82"/>
                </a:cxn>
                <a:cxn ang="0">
                  <a:pos x="8" y="82"/>
                </a:cxn>
                <a:cxn ang="0">
                  <a:pos x="4" y="82"/>
                </a:cxn>
                <a:cxn ang="0">
                  <a:pos x="2" y="80"/>
                </a:cxn>
                <a:cxn ang="0">
                  <a:pos x="2" y="80"/>
                </a:cxn>
                <a:cxn ang="0">
                  <a:pos x="0" y="78"/>
                </a:cxn>
                <a:cxn ang="0">
                  <a:pos x="0" y="74"/>
                </a:cxn>
                <a:cxn ang="0">
                  <a:pos x="0" y="72"/>
                </a:cxn>
                <a:cxn ang="0">
                  <a:pos x="2" y="68"/>
                </a:cxn>
                <a:cxn ang="0">
                  <a:pos x="2" y="68"/>
                </a:cxn>
              </a:cxnLst>
              <a:rect l="0" t="0" r="r" b="b"/>
              <a:pathLst>
                <a:path w="28" h="82">
                  <a:moveTo>
                    <a:pt x="2" y="68"/>
                  </a:moveTo>
                  <a:lnTo>
                    <a:pt x="2" y="68"/>
                  </a:lnTo>
                  <a:lnTo>
                    <a:pt x="6" y="62"/>
                  </a:lnTo>
                  <a:lnTo>
                    <a:pt x="10" y="56"/>
                  </a:lnTo>
                  <a:lnTo>
                    <a:pt x="12" y="48"/>
                  </a:lnTo>
                  <a:lnTo>
                    <a:pt x="12" y="42"/>
                  </a:lnTo>
                  <a:lnTo>
                    <a:pt x="12" y="34"/>
                  </a:lnTo>
                  <a:lnTo>
                    <a:pt x="10" y="28"/>
                  </a:lnTo>
                  <a:lnTo>
                    <a:pt x="6" y="20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4"/>
                  </a:lnTo>
                  <a:lnTo>
                    <a:pt x="2" y="4"/>
                  </a:lnTo>
                  <a:lnTo>
                    <a:pt x="4" y="2"/>
                  </a:lnTo>
                  <a:lnTo>
                    <a:pt x="8" y="0"/>
                  </a:lnTo>
                  <a:lnTo>
                    <a:pt x="10" y="2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20" y="12"/>
                  </a:lnTo>
                  <a:lnTo>
                    <a:pt x="24" y="22"/>
                  </a:lnTo>
                  <a:lnTo>
                    <a:pt x="28" y="32"/>
                  </a:lnTo>
                  <a:lnTo>
                    <a:pt x="28" y="42"/>
                  </a:lnTo>
                  <a:lnTo>
                    <a:pt x="28" y="52"/>
                  </a:lnTo>
                  <a:lnTo>
                    <a:pt x="24" y="62"/>
                  </a:lnTo>
                  <a:lnTo>
                    <a:pt x="20" y="72"/>
                  </a:lnTo>
                  <a:lnTo>
                    <a:pt x="12" y="80"/>
                  </a:lnTo>
                  <a:lnTo>
                    <a:pt x="12" y="80"/>
                  </a:lnTo>
                  <a:lnTo>
                    <a:pt x="10" y="82"/>
                  </a:lnTo>
                  <a:lnTo>
                    <a:pt x="8" y="82"/>
                  </a:lnTo>
                  <a:lnTo>
                    <a:pt x="4" y="82"/>
                  </a:lnTo>
                  <a:lnTo>
                    <a:pt x="2" y="80"/>
                  </a:lnTo>
                  <a:lnTo>
                    <a:pt x="2" y="80"/>
                  </a:lnTo>
                  <a:lnTo>
                    <a:pt x="0" y="78"/>
                  </a:lnTo>
                  <a:lnTo>
                    <a:pt x="0" y="74"/>
                  </a:lnTo>
                  <a:lnTo>
                    <a:pt x="0" y="72"/>
                  </a:lnTo>
                  <a:lnTo>
                    <a:pt x="2" y="68"/>
                  </a:lnTo>
                  <a:lnTo>
                    <a:pt x="2" y="6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59" name="Freeform 68"/>
            <p:cNvSpPr>
              <a:spLocks/>
            </p:cNvSpPr>
            <p:nvPr/>
          </p:nvSpPr>
          <p:spPr bwMode="auto">
            <a:xfrm>
              <a:off x="10384392" y="-1711516"/>
              <a:ext cx="120246" cy="367071"/>
            </a:xfrm>
            <a:custGeom>
              <a:avLst/>
              <a:gdLst/>
              <a:ahLst/>
              <a:cxnLst>
                <a:cxn ang="0">
                  <a:pos x="34" y="14"/>
                </a:cxn>
                <a:cxn ang="0">
                  <a:pos x="34" y="14"/>
                </a:cxn>
                <a:cxn ang="0">
                  <a:pos x="26" y="24"/>
                </a:cxn>
                <a:cxn ang="0">
                  <a:pos x="22" y="34"/>
                </a:cxn>
                <a:cxn ang="0">
                  <a:pos x="18" y="46"/>
                </a:cxn>
                <a:cxn ang="0">
                  <a:pos x="16" y="58"/>
                </a:cxn>
                <a:cxn ang="0">
                  <a:pos x="16" y="58"/>
                </a:cxn>
                <a:cxn ang="0">
                  <a:pos x="18" y="70"/>
                </a:cxn>
                <a:cxn ang="0">
                  <a:pos x="22" y="82"/>
                </a:cxn>
                <a:cxn ang="0">
                  <a:pos x="26" y="92"/>
                </a:cxn>
                <a:cxn ang="0">
                  <a:pos x="34" y="102"/>
                </a:cxn>
                <a:cxn ang="0">
                  <a:pos x="34" y="102"/>
                </a:cxn>
                <a:cxn ang="0">
                  <a:pos x="36" y="104"/>
                </a:cxn>
                <a:cxn ang="0">
                  <a:pos x="38" y="108"/>
                </a:cxn>
                <a:cxn ang="0">
                  <a:pos x="36" y="110"/>
                </a:cxn>
                <a:cxn ang="0">
                  <a:pos x="34" y="114"/>
                </a:cxn>
                <a:cxn ang="0">
                  <a:pos x="34" y="114"/>
                </a:cxn>
                <a:cxn ang="0">
                  <a:pos x="32" y="116"/>
                </a:cxn>
                <a:cxn ang="0">
                  <a:pos x="30" y="116"/>
                </a:cxn>
                <a:cxn ang="0">
                  <a:pos x="26" y="116"/>
                </a:cxn>
                <a:cxn ang="0">
                  <a:pos x="24" y="114"/>
                </a:cxn>
                <a:cxn ang="0">
                  <a:pos x="24" y="114"/>
                </a:cxn>
                <a:cxn ang="0">
                  <a:pos x="14" y="100"/>
                </a:cxn>
                <a:cxn ang="0">
                  <a:pos x="6" y="88"/>
                </a:cxn>
                <a:cxn ang="0">
                  <a:pos x="2" y="72"/>
                </a:cxn>
                <a:cxn ang="0">
                  <a:pos x="0" y="58"/>
                </a:cxn>
                <a:cxn ang="0">
                  <a:pos x="2" y="42"/>
                </a:cxn>
                <a:cxn ang="0">
                  <a:pos x="6" y="28"/>
                </a:cxn>
                <a:cxn ang="0">
                  <a:pos x="14" y="14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26" y="0"/>
                </a:cxn>
                <a:cxn ang="0">
                  <a:pos x="30" y="0"/>
                </a:cxn>
                <a:cxn ang="0">
                  <a:pos x="32" y="0"/>
                </a:cxn>
                <a:cxn ang="0">
                  <a:pos x="34" y="2"/>
                </a:cxn>
                <a:cxn ang="0">
                  <a:pos x="34" y="2"/>
                </a:cxn>
                <a:cxn ang="0">
                  <a:pos x="36" y="4"/>
                </a:cxn>
                <a:cxn ang="0">
                  <a:pos x="38" y="8"/>
                </a:cxn>
                <a:cxn ang="0">
                  <a:pos x="36" y="10"/>
                </a:cxn>
                <a:cxn ang="0">
                  <a:pos x="34" y="14"/>
                </a:cxn>
                <a:cxn ang="0">
                  <a:pos x="34" y="14"/>
                </a:cxn>
              </a:cxnLst>
              <a:rect l="0" t="0" r="r" b="b"/>
              <a:pathLst>
                <a:path w="38" h="116">
                  <a:moveTo>
                    <a:pt x="34" y="14"/>
                  </a:moveTo>
                  <a:lnTo>
                    <a:pt x="34" y="14"/>
                  </a:lnTo>
                  <a:lnTo>
                    <a:pt x="26" y="24"/>
                  </a:lnTo>
                  <a:lnTo>
                    <a:pt x="22" y="34"/>
                  </a:lnTo>
                  <a:lnTo>
                    <a:pt x="18" y="46"/>
                  </a:lnTo>
                  <a:lnTo>
                    <a:pt x="16" y="58"/>
                  </a:lnTo>
                  <a:lnTo>
                    <a:pt x="16" y="58"/>
                  </a:lnTo>
                  <a:lnTo>
                    <a:pt x="18" y="70"/>
                  </a:lnTo>
                  <a:lnTo>
                    <a:pt x="22" y="82"/>
                  </a:lnTo>
                  <a:lnTo>
                    <a:pt x="26" y="92"/>
                  </a:lnTo>
                  <a:lnTo>
                    <a:pt x="34" y="102"/>
                  </a:lnTo>
                  <a:lnTo>
                    <a:pt x="34" y="102"/>
                  </a:lnTo>
                  <a:lnTo>
                    <a:pt x="36" y="104"/>
                  </a:lnTo>
                  <a:lnTo>
                    <a:pt x="38" y="108"/>
                  </a:lnTo>
                  <a:lnTo>
                    <a:pt x="36" y="110"/>
                  </a:lnTo>
                  <a:lnTo>
                    <a:pt x="34" y="114"/>
                  </a:lnTo>
                  <a:lnTo>
                    <a:pt x="34" y="114"/>
                  </a:lnTo>
                  <a:lnTo>
                    <a:pt x="32" y="116"/>
                  </a:lnTo>
                  <a:lnTo>
                    <a:pt x="30" y="116"/>
                  </a:lnTo>
                  <a:lnTo>
                    <a:pt x="26" y="116"/>
                  </a:lnTo>
                  <a:lnTo>
                    <a:pt x="24" y="114"/>
                  </a:lnTo>
                  <a:lnTo>
                    <a:pt x="24" y="114"/>
                  </a:lnTo>
                  <a:lnTo>
                    <a:pt x="14" y="100"/>
                  </a:lnTo>
                  <a:lnTo>
                    <a:pt x="6" y="88"/>
                  </a:lnTo>
                  <a:lnTo>
                    <a:pt x="2" y="72"/>
                  </a:lnTo>
                  <a:lnTo>
                    <a:pt x="0" y="58"/>
                  </a:lnTo>
                  <a:lnTo>
                    <a:pt x="2" y="42"/>
                  </a:lnTo>
                  <a:lnTo>
                    <a:pt x="6" y="28"/>
                  </a:lnTo>
                  <a:lnTo>
                    <a:pt x="14" y="14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26" y="0"/>
                  </a:lnTo>
                  <a:lnTo>
                    <a:pt x="30" y="0"/>
                  </a:lnTo>
                  <a:lnTo>
                    <a:pt x="32" y="0"/>
                  </a:lnTo>
                  <a:lnTo>
                    <a:pt x="34" y="2"/>
                  </a:lnTo>
                  <a:lnTo>
                    <a:pt x="34" y="2"/>
                  </a:lnTo>
                  <a:lnTo>
                    <a:pt x="36" y="4"/>
                  </a:lnTo>
                  <a:lnTo>
                    <a:pt x="38" y="8"/>
                  </a:lnTo>
                  <a:lnTo>
                    <a:pt x="36" y="10"/>
                  </a:lnTo>
                  <a:lnTo>
                    <a:pt x="34" y="14"/>
                  </a:lnTo>
                  <a:lnTo>
                    <a:pt x="34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60" name="Freeform 69"/>
            <p:cNvSpPr>
              <a:spLocks/>
            </p:cNvSpPr>
            <p:nvPr/>
          </p:nvSpPr>
          <p:spPr bwMode="auto">
            <a:xfrm>
              <a:off x="10460338" y="-1660886"/>
              <a:ext cx="94931" cy="259482"/>
            </a:xfrm>
            <a:custGeom>
              <a:avLst/>
              <a:gdLst/>
              <a:ahLst/>
              <a:cxnLst>
                <a:cxn ang="0">
                  <a:pos x="28" y="14"/>
                </a:cxn>
                <a:cxn ang="0">
                  <a:pos x="28" y="14"/>
                </a:cxn>
                <a:cxn ang="0">
                  <a:pos x="24" y="20"/>
                </a:cxn>
                <a:cxn ang="0">
                  <a:pos x="20" y="28"/>
                </a:cxn>
                <a:cxn ang="0">
                  <a:pos x="18" y="34"/>
                </a:cxn>
                <a:cxn ang="0">
                  <a:pos x="16" y="42"/>
                </a:cxn>
                <a:cxn ang="0">
                  <a:pos x="18" y="48"/>
                </a:cxn>
                <a:cxn ang="0">
                  <a:pos x="20" y="56"/>
                </a:cxn>
                <a:cxn ang="0">
                  <a:pos x="24" y="62"/>
                </a:cxn>
                <a:cxn ang="0">
                  <a:pos x="28" y="68"/>
                </a:cxn>
                <a:cxn ang="0">
                  <a:pos x="28" y="68"/>
                </a:cxn>
                <a:cxn ang="0">
                  <a:pos x="30" y="72"/>
                </a:cxn>
                <a:cxn ang="0">
                  <a:pos x="30" y="74"/>
                </a:cxn>
                <a:cxn ang="0">
                  <a:pos x="30" y="78"/>
                </a:cxn>
                <a:cxn ang="0">
                  <a:pos x="28" y="80"/>
                </a:cxn>
                <a:cxn ang="0">
                  <a:pos x="28" y="80"/>
                </a:cxn>
                <a:cxn ang="0">
                  <a:pos x="26" y="82"/>
                </a:cxn>
                <a:cxn ang="0">
                  <a:pos x="22" y="82"/>
                </a:cxn>
                <a:cxn ang="0">
                  <a:pos x="20" y="82"/>
                </a:cxn>
                <a:cxn ang="0">
                  <a:pos x="16" y="80"/>
                </a:cxn>
                <a:cxn ang="0">
                  <a:pos x="16" y="80"/>
                </a:cxn>
                <a:cxn ang="0">
                  <a:pos x="10" y="72"/>
                </a:cxn>
                <a:cxn ang="0">
                  <a:pos x="4" y="62"/>
                </a:cxn>
                <a:cxn ang="0">
                  <a:pos x="2" y="52"/>
                </a:cxn>
                <a:cxn ang="0">
                  <a:pos x="0" y="42"/>
                </a:cxn>
                <a:cxn ang="0">
                  <a:pos x="2" y="32"/>
                </a:cxn>
                <a:cxn ang="0">
                  <a:pos x="4" y="22"/>
                </a:cxn>
                <a:cxn ang="0">
                  <a:pos x="10" y="12"/>
                </a:cxn>
                <a:cxn ang="0">
                  <a:pos x="16" y="4"/>
                </a:cxn>
                <a:cxn ang="0">
                  <a:pos x="16" y="4"/>
                </a:cxn>
                <a:cxn ang="0">
                  <a:pos x="20" y="2"/>
                </a:cxn>
                <a:cxn ang="0">
                  <a:pos x="22" y="0"/>
                </a:cxn>
                <a:cxn ang="0">
                  <a:pos x="26" y="2"/>
                </a:cxn>
                <a:cxn ang="0">
                  <a:pos x="28" y="4"/>
                </a:cxn>
                <a:cxn ang="0">
                  <a:pos x="28" y="4"/>
                </a:cxn>
                <a:cxn ang="0">
                  <a:pos x="30" y="6"/>
                </a:cxn>
                <a:cxn ang="0">
                  <a:pos x="30" y="8"/>
                </a:cxn>
                <a:cxn ang="0">
                  <a:pos x="30" y="12"/>
                </a:cxn>
                <a:cxn ang="0">
                  <a:pos x="28" y="14"/>
                </a:cxn>
                <a:cxn ang="0">
                  <a:pos x="28" y="14"/>
                </a:cxn>
              </a:cxnLst>
              <a:rect l="0" t="0" r="r" b="b"/>
              <a:pathLst>
                <a:path w="30" h="82">
                  <a:moveTo>
                    <a:pt x="28" y="14"/>
                  </a:moveTo>
                  <a:lnTo>
                    <a:pt x="28" y="14"/>
                  </a:lnTo>
                  <a:lnTo>
                    <a:pt x="24" y="20"/>
                  </a:lnTo>
                  <a:lnTo>
                    <a:pt x="20" y="28"/>
                  </a:lnTo>
                  <a:lnTo>
                    <a:pt x="18" y="34"/>
                  </a:lnTo>
                  <a:lnTo>
                    <a:pt x="16" y="42"/>
                  </a:lnTo>
                  <a:lnTo>
                    <a:pt x="18" y="48"/>
                  </a:lnTo>
                  <a:lnTo>
                    <a:pt x="20" y="56"/>
                  </a:lnTo>
                  <a:lnTo>
                    <a:pt x="24" y="62"/>
                  </a:lnTo>
                  <a:lnTo>
                    <a:pt x="28" y="68"/>
                  </a:lnTo>
                  <a:lnTo>
                    <a:pt x="28" y="68"/>
                  </a:lnTo>
                  <a:lnTo>
                    <a:pt x="30" y="72"/>
                  </a:lnTo>
                  <a:lnTo>
                    <a:pt x="30" y="74"/>
                  </a:lnTo>
                  <a:lnTo>
                    <a:pt x="30" y="78"/>
                  </a:lnTo>
                  <a:lnTo>
                    <a:pt x="28" y="80"/>
                  </a:lnTo>
                  <a:lnTo>
                    <a:pt x="28" y="80"/>
                  </a:lnTo>
                  <a:lnTo>
                    <a:pt x="26" y="82"/>
                  </a:lnTo>
                  <a:lnTo>
                    <a:pt x="22" y="82"/>
                  </a:lnTo>
                  <a:lnTo>
                    <a:pt x="20" y="82"/>
                  </a:lnTo>
                  <a:lnTo>
                    <a:pt x="16" y="80"/>
                  </a:lnTo>
                  <a:lnTo>
                    <a:pt x="16" y="80"/>
                  </a:lnTo>
                  <a:lnTo>
                    <a:pt x="10" y="72"/>
                  </a:lnTo>
                  <a:lnTo>
                    <a:pt x="4" y="62"/>
                  </a:lnTo>
                  <a:lnTo>
                    <a:pt x="2" y="52"/>
                  </a:lnTo>
                  <a:lnTo>
                    <a:pt x="0" y="42"/>
                  </a:lnTo>
                  <a:lnTo>
                    <a:pt x="2" y="32"/>
                  </a:lnTo>
                  <a:lnTo>
                    <a:pt x="4" y="22"/>
                  </a:lnTo>
                  <a:lnTo>
                    <a:pt x="10" y="12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20" y="2"/>
                  </a:lnTo>
                  <a:lnTo>
                    <a:pt x="22" y="0"/>
                  </a:lnTo>
                  <a:lnTo>
                    <a:pt x="26" y="2"/>
                  </a:lnTo>
                  <a:lnTo>
                    <a:pt x="28" y="4"/>
                  </a:lnTo>
                  <a:lnTo>
                    <a:pt x="28" y="4"/>
                  </a:lnTo>
                  <a:lnTo>
                    <a:pt x="30" y="6"/>
                  </a:lnTo>
                  <a:lnTo>
                    <a:pt x="30" y="8"/>
                  </a:lnTo>
                  <a:lnTo>
                    <a:pt x="30" y="12"/>
                  </a:lnTo>
                  <a:lnTo>
                    <a:pt x="28" y="14"/>
                  </a:lnTo>
                  <a:lnTo>
                    <a:pt x="28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61" name="Freeform 70"/>
            <p:cNvSpPr>
              <a:spLocks noEditPoints="1"/>
            </p:cNvSpPr>
            <p:nvPr/>
          </p:nvSpPr>
          <p:spPr bwMode="auto">
            <a:xfrm>
              <a:off x="10346416" y="-1268497"/>
              <a:ext cx="601234" cy="208852"/>
            </a:xfrm>
            <a:custGeom>
              <a:avLst/>
              <a:gdLst/>
              <a:ahLst/>
              <a:cxnLst>
                <a:cxn ang="0">
                  <a:pos x="184" y="0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62"/>
                </a:cxn>
                <a:cxn ang="0">
                  <a:pos x="0" y="62"/>
                </a:cxn>
                <a:cxn ang="0">
                  <a:pos x="2" y="66"/>
                </a:cxn>
                <a:cxn ang="0">
                  <a:pos x="6" y="66"/>
                </a:cxn>
                <a:cxn ang="0">
                  <a:pos x="184" y="66"/>
                </a:cxn>
                <a:cxn ang="0">
                  <a:pos x="184" y="66"/>
                </a:cxn>
                <a:cxn ang="0">
                  <a:pos x="188" y="66"/>
                </a:cxn>
                <a:cxn ang="0">
                  <a:pos x="190" y="62"/>
                </a:cxn>
                <a:cxn ang="0">
                  <a:pos x="190" y="4"/>
                </a:cxn>
                <a:cxn ang="0">
                  <a:pos x="190" y="4"/>
                </a:cxn>
                <a:cxn ang="0">
                  <a:pos x="188" y="0"/>
                </a:cxn>
                <a:cxn ang="0">
                  <a:pos x="184" y="0"/>
                </a:cxn>
                <a:cxn ang="0">
                  <a:pos x="184" y="0"/>
                </a:cxn>
                <a:cxn ang="0">
                  <a:pos x="36" y="46"/>
                </a:cxn>
                <a:cxn ang="0">
                  <a:pos x="36" y="46"/>
                </a:cxn>
                <a:cxn ang="0">
                  <a:pos x="28" y="44"/>
                </a:cxn>
                <a:cxn ang="0">
                  <a:pos x="22" y="42"/>
                </a:cxn>
                <a:cxn ang="0">
                  <a:pos x="18" y="38"/>
                </a:cxn>
                <a:cxn ang="0">
                  <a:pos x="16" y="32"/>
                </a:cxn>
                <a:cxn ang="0">
                  <a:pos x="16" y="32"/>
                </a:cxn>
                <a:cxn ang="0">
                  <a:pos x="18" y="28"/>
                </a:cxn>
                <a:cxn ang="0">
                  <a:pos x="22" y="24"/>
                </a:cxn>
                <a:cxn ang="0">
                  <a:pos x="28" y="22"/>
                </a:cxn>
                <a:cxn ang="0">
                  <a:pos x="36" y="20"/>
                </a:cxn>
                <a:cxn ang="0">
                  <a:pos x="36" y="20"/>
                </a:cxn>
                <a:cxn ang="0">
                  <a:pos x="42" y="22"/>
                </a:cxn>
                <a:cxn ang="0">
                  <a:pos x="48" y="24"/>
                </a:cxn>
                <a:cxn ang="0">
                  <a:pos x="52" y="28"/>
                </a:cxn>
                <a:cxn ang="0">
                  <a:pos x="54" y="32"/>
                </a:cxn>
                <a:cxn ang="0">
                  <a:pos x="54" y="32"/>
                </a:cxn>
                <a:cxn ang="0">
                  <a:pos x="52" y="38"/>
                </a:cxn>
                <a:cxn ang="0">
                  <a:pos x="48" y="42"/>
                </a:cxn>
                <a:cxn ang="0">
                  <a:pos x="42" y="44"/>
                </a:cxn>
                <a:cxn ang="0">
                  <a:pos x="36" y="46"/>
                </a:cxn>
                <a:cxn ang="0">
                  <a:pos x="36" y="46"/>
                </a:cxn>
                <a:cxn ang="0">
                  <a:pos x="172" y="38"/>
                </a:cxn>
                <a:cxn ang="0">
                  <a:pos x="172" y="38"/>
                </a:cxn>
                <a:cxn ang="0">
                  <a:pos x="172" y="42"/>
                </a:cxn>
                <a:cxn ang="0">
                  <a:pos x="168" y="42"/>
                </a:cxn>
                <a:cxn ang="0">
                  <a:pos x="86" y="42"/>
                </a:cxn>
                <a:cxn ang="0">
                  <a:pos x="86" y="42"/>
                </a:cxn>
                <a:cxn ang="0">
                  <a:pos x="84" y="42"/>
                </a:cxn>
                <a:cxn ang="0">
                  <a:pos x="82" y="38"/>
                </a:cxn>
                <a:cxn ang="0">
                  <a:pos x="82" y="28"/>
                </a:cxn>
                <a:cxn ang="0">
                  <a:pos x="82" y="28"/>
                </a:cxn>
                <a:cxn ang="0">
                  <a:pos x="84" y="24"/>
                </a:cxn>
                <a:cxn ang="0">
                  <a:pos x="86" y="24"/>
                </a:cxn>
                <a:cxn ang="0">
                  <a:pos x="168" y="24"/>
                </a:cxn>
                <a:cxn ang="0">
                  <a:pos x="168" y="24"/>
                </a:cxn>
                <a:cxn ang="0">
                  <a:pos x="172" y="24"/>
                </a:cxn>
                <a:cxn ang="0">
                  <a:pos x="172" y="28"/>
                </a:cxn>
                <a:cxn ang="0">
                  <a:pos x="172" y="38"/>
                </a:cxn>
              </a:cxnLst>
              <a:rect l="0" t="0" r="r" b="b"/>
              <a:pathLst>
                <a:path w="190" h="66">
                  <a:moveTo>
                    <a:pt x="184" y="0"/>
                  </a:moveTo>
                  <a:lnTo>
                    <a:pt x="6" y="0"/>
                  </a:lnTo>
                  <a:lnTo>
                    <a:pt x="6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2" y="66"/>
                  </a:lnTo>
                  <a:lnTo>
                    <a:pt x="6" y="66"/>
                  </a:lnTo>
                  <a:lnTo>
                    <a:pt x="184" y="66"/>
                  </a:lnTo>
                  <a:lnTo>
                    <a:pt x="184" y="66"/>
                  </a:lnTo>
                  <a:lnTo>
                    <a:pt x="188" y="66"/>
                  </a:lnTo>
                  <a:lnTo>
                    <a:pt x="190" y="62"/>
                  </a:lnTo>
                  <a:lnTo>
                    <a:pt x="190" y="4"/>
                  </a:lnTo>
                  <a:lnTo>
                    <a:pt x="190" y="4"/>
                  </a:lnTo>
                  <a:lnTo>
                    <a:pt x="188" y="0"/>
                  </a:lnTo>
                  <a:lnTo>
                    <a:pt x="184" y="0"/>
                  </a:lnTo>
                  <a:lnTo>
                    <a:pt x="184" y="0"/>
                  </a:lnTo>
                  <a:close/>
                  <a:moveTo>
                    <a:pt x="36" y="46"/>
                  </a:moveTo>
                  <a:lnTo>
                    <a:pt x="36" y="46"/>
                  </a:lnTo>
                  <a:lnTo>
                    <a:pt x="28" y="44"/>
                  </a:lnTo>
                  <a:lnTo>
                    <a:pt x="22" y="42"/>
                  </a:lnTo>
                  <a:lnTo>
                    <a:pt x="18" y="38"/>
                  </a:lnTo>
                  <a:lnTo>
                    <a:pt x="16" y="32"/>
                  </a:lnTo>
                  <a:lnTo>
                    <a:pt x="16" y="32"/>
                  </a:lnTo>
                  <a:lnTo>
                    <a:pt x="18" y="28"/>
                  </a:lnTo>
                  <a:lnTo>
                    <a:pt x="22" y="24"/>
                  </a:lnTo>
                  <a:lnTo>
                    <a:pt x="28" y="22"/>
                  </a:lnTo>
                  <a:lnTo>
                    <a:pt x="36" y="20"/>
                  </a:lnTo>
                  <a:lnTo>
                    <a:pt x="36" y="20"/>
                  </a:lnTo>
                  <a:lnTo>
                    <a:pt x="42" y="22"/>
                  </a:lnTo>
                  <a:lnTo>
                    <a:pt x="48" y="24"/>
                  </a:lnTo>
                  <a:lnTo>
                    <a:pt x="52" y="28"/>
                  </a:lnTo>
                  <a:lnTo>
                    <a:pt x="54" y="32"/>
                  </a:lnTo>
                  <a:lnTo>
                    <a:pt x="54" y="32"/>
                  </a:lnTo>
                  <a:lnTo>
                    <a:pt x="52" y="38"/>
                  </a:lnTo>
                  <a:lnTo>
                    <a:pt x="48" y="42"/>
                  </a:lnTo>
                  <a:lnTo>
                    <a:pt x="42" y="44"/>
                  </a:lnTo>
                  <a:lnTo>
                    <a:pt x="36" y="46"/>
                  </a:lnTo>
                  <a:lnTo>
                    <a:pt x="36" y="46"/>
                  </a:lnTo>
                  <a:close/>
                  <a:moveTo>
                    <a:pt x="172" y="38"/>
                  </a:moveTo>
                  <a:lnTo>
                    <a:pt x="172" y="38"/>
                  </a:lnTo>
                  <a:lnTo>
                    <a:pt x="172" y="42"/>
                  </a:lnTo>
                  <a:lnTo>
                    <a:pt x="168" y="42"/>
                  </a:lnTo>
                  <a:lnTo>
                    <a:pt x="86" y="42"/>
                  </a:lnTo>
                  <a:lnTo>
                    <a:pt x="86" y="42"/>
                  </a:lnTo>
                  <a:lnTo>
                    <a:pt x="84" y="42"/>
                  </a:lnTo>
                  <a:lnTo>
                    <a:pt x="82" y="38"/>
                  </a:lnTo>
                  <a:lnTo>
                    <a:pt x="82" y="28"/>
                  </a:lnTo>
                  <a:lnTo>
                    <a:pt x="82" y="28"/>
                  </a:lnTo>
                  <a:lnTo>
                    <a:pt x="84" y="24"/>
                  </a:lnTo>
                  <a:lnTo>
                    <a:pt x="86" y="24"/>
                  </a:lnTo>
                  <a:lnTo>
                    <a:pt x="168" y="24"/>
                  </a:lnTo>
                  <a:lnTo>
                    <a:pt x="168" y="24"/>
                  </a:lnTo>
                  <a:lnTo>
                    <a:pt x="172" y="24"/>
                  </a:lnTo>
                  <a:lnTo>
                    <a:pt x="172" y="28"/>
                  </a:lnTo>
                  <a:lnTo>
                    <a:pt x="172" y="3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62" name="Freeform 71"/>
            <p:cNvSpPr>
              <a:spLocks/>
            </p:cNvSpPr>
            <p:nvPr/>
          </p:nvSpPr>
          <p:spPr bwMode="auto">
            <a:xfrm>
              <a:off x="10637599" y="-1553292"/>
              <a:ext cx="69617" cy="259482"/>
            </a:xfrm>
            <a:custGeom>
              <a:avLst/>
              <a:gdLst/>
              <a:ahLst/>
              <a:cxnLst>
                <a:cxn ang="0">
                  <a:pos x="22" y="76"/>
                </a:cxn>
                <a:cxn ang="0">
                  <a:pos x="22" y="76"/>
                </a:cxn>
                <a:cxn ang="0">
                  <a:pos x="20" y="80"/>
                </a:cxn>
                <a:cxn ang="0">
                  <a:pos x="16" y="82"/>
                </a:cxn>
                <a:cxn ang="0">
                  <a:pos x="4" y="82"/>
                </a:cxn>
                <a:cxn ang="0">
                  <a:pos x="4" y="82"/>
                </a:cxn>
                <a:cxn ang="0">
                  <a:pos x="2" y="80"/>
                </a:cxn>
                <a:cxn ang="0">
                  <a:pos x="0" y="76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2" y="2"/>
                </a:cxn>
                <a:cxn ang="0">
                  <a:pos x="4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20" y="2"/>
                </a:cxn>
                <a:cxn ang="0">
                  <a:pos x="22" y="4"/>
                </a:cxn>
                <a:cxn ang="0">
                  <a:pos x="22" y="76"/>
                </a:cxn>
              </a:cxnLst>
              <a:rect l="0" t="0" r="r" b="b"/>
              <a:pathLst>
                <a:path w="22" h="82">
                  <a:moveTo>
                    <a:pt x="22" y="76"/>
                  </a:moveTo>
                  <a:lnTo>
                    <a:pt x="22" y="76"/>
                  </a:lnTo>
                  <a:lnTo>
                    <a:pt x="20" y="80"/>
                  </a:lnTo>
                  <a:lnTo>
                    <a:pt x="16" y="82"/>
                  </a:lnTo>
                  <a:lnTo>
                    <a:pt x="4" y="82"/>
                  </a:lnTo>
                  <a:lnTo>
                    <a:pt x="4" y="82"/>
                  </a:lnTo>
                  <a:lnTo>
                    <a:pt x="2" y="80"/>
                  </a:lnTo>
                  <a:lnTo>
                    <a:pt x="0" y="76"/>
                  </a:lnTo>
                  <a:lnTo>
                    <a:pt x="0" y="4"/>
                  </a:lnTo>
                  <a:lnTo>
                    <a:pt x="0" y="4"/>
                  </a:lnTo>
                  <a:lnTo>
                    <a:pt x="2" y="2"/>
                  </a:lnTo>
                  <a:lnTo>
                    <a:pt x="4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20" y="2"/>
                  </a:lnTo>
                  <a:lnTo>
                    <a:pt x="22" y="4"/>
                  </a:lnTo>
                  <a:lnTo>
                    <a:pt x="22" y="7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</p:grpSp>
      <p:sp>
        <p:nvSpPr>
          <p:cNvPr id="201" name="Freeform 27"/>
          <p:cNvSpPr>
            <a:spLocks noEditPoints="1"/>
          </p:cNvSpPr>
          <p:nvPr/>
        </p:nvSpPr>
        <p:spPr bwMode="auto">
          <a:xfrm>
            <a:off x="2154275" y="992201"/>
            <a:ext cx="752762" cy="373040"/>
          </a:xfrm>
          <a:custGeom>
            <a:avLst/>
            <a:gdLst/>
            <a:ahLst/>
            <a:cxnLst>
              <a:cxn ang="0">
                <a:pos x="8324" y="38"/>
              </a:cxn>
              <a:cxn ang="0">
                <a:pos x="9087" y="203"/>
              </a:cxn>
              <a:cxn ang="0">
                <a:pos x="9799" y="487"/>
              </a:cxn>
              <a:cxn ang="0">
                <a:pos x="10451" y="880"/>
              </a:cxn>
              <a:cxn ang="0">
                <a:pos x="11031" y="1370"/>
              </a:cxn>
              <a:cxn ang="0">
                <a:pos x="11529" y="1947"/>
              </a:cxn>
              <a:cxn ang="0">
                <a:pos x="11934" y="2598"/>
              </a:cxn>
              <a:cxn ang="0">
                <a:pos x="12234" y="3314"/>
              </a:cxn>
              <a:cxn ang="0">
                <a:pos x="12378" y="3497"/>
              </a:cxn>
              <a:cxn ang="0">
                <a:pos x="12496" y="3494"/>
              </a:cxn>
              <a:cxn ang="0">
                <a:pos x="13119" y="3540"/>
              </a:cxn>
              <a:cxn ang="0">
                <a:pos x="13870" y="3738"/>
              </a:cxn>
              <a:cxn ang="0">
                <a:pos x="14554" y="4074"/>
              </a:cxn>
              <a:cxn ang="0">
                <a:pos x="15156" y="4535"/>
              </a:cxn>
              <a:cxn ang="0">
                <a:pos x="15663" y="5102"/>
              </a:cxn>
              <a:cxn ang="0">
                <a:pos x="16056" y="5761"/>
              </a:cxn>
              <a:cxn ang="0">
                <a:pos x="16320" y="6494"/>
              </a:cxn>
              <a:cxn ang="0">
                <a:pos x="16438" y="7286"/>
              </a:cxn>
              <a:cxn ang="0">
                <a:pos x="16401" y="8075"/>
              </a:cxn>
              <a:cxn ang="0">
                <a:pos x="16222" y="8813"/>
              </a:cxn>
              <a:cxn ang="0">
                <a:pos x="15915" y="9491"/>
              </a:cxn>
              <a:cxn ang="0">
                <a:pos x="15494" y="10093"/>
              </a:cxn>
              <a:cxn ang="0">
                <a:pos x="14974" y="10606"/>
              </a:cxn>
              <a:cxn ang="0">
                <a:pos x="14369" y="11014"/>
              </a:cxn>
              <a:cxn ang="0">
                <a:pos x="13693" y="11305"/>
              </a:cxn>
              <a:cxn ang="0">
                <a:pos x="12960" y="11462"/>
              </a:cxn>
              <a:cxn ang="0">
                <a:pos x="3341" y="11487"/>
              </a:cxn>
              <a:cxn ang="0">
                <a:pos x="2760" y="11436"/>
              </a:cxn>
              <a:cxn ang="0">
                <a:pos x="2156" y="11265"/>
              </a:cxn>
              <a:cxn ang="0">
                <a:pos x="1603" y="10987"/>
              </a:cxn>
              <a:cxn ang="0">
                <a:pos x="1113" y="10615"/>
              </a:cxn>
              <a:cxn ang="0">
                <a:pos x="697" y="10159"/>
              </a:cxn>
              <a:cxn ang="0">
                <a:pos x="368" y="9631"/>
              </a:cxn>
              <a:cxn ang="0">
                <a:pos x="137" y="9044"/>
              </a:cxn>
              <a:cxn ang="0">
                <a:pos x="15" y="8410"/>
              </a:cxn>
              <a:cxn ang="0">
                <a:pos x="15" y="7754"/>
              </a:cxn>
              <a:cxn ang="0">
                <a:pos x="132" y="7132"/>
              </a:cxn>
              <a:cxn ang="0">
                <a:pos x="354" y="6556"/>
              </a:cxn>
              <a:cxn ang="0">
                <a:pos x="671" y="6034"/>
              </a:cxn>
              <a:cxn ang="0">
                <a:pos x="1072" y="5582"/>
              </a:cxn>
              <a:cxn ang="0">
                <a:pos x="1546" y="5208"/>
              </a:cxn>
              <a:cxn ang="0">
                <a:pos x="2082" y="4924"/>
              </a:cxn>
              <a:cxn ang="0">
                <a:pos x="2668" y="4741"/>
              </a:cxn>
              <a:cxn ang="0">
                <a:pos x="3015" y="4212"/>
              </a:cxn>
              <a:cxn ang="0">
                <a:pos x="3225" y="3295"/>
              </a:cxn>
              <a:cxn ang="0">
                <a:pos x="3597" y="2453"/>
              </a:cxn>
              <a:cxn ang="0">
                <a:pos x="4113" y="1704"/>
              </a:cxn>
              <a:cxn ang="0">
                <a:pos x="4754" y="1069"/>
              </a:cxn>
              <a:cxn ang="0">
                <a:pos x="5503" y="565"/>
              </a:cxn>
              <a:cxn ang="0">
                <a:pos x="6342" y="211"/>
              </a:cxn>
              <a:cxn ang="0">
                <a:pos x="7250" y="25"/>
              </a:cxn>
              <a:cxn ang="0">
                <a:pos x="9148" y="9515"/>
              </a:cxn>
              <a:cxn ang="0">
                <a:pos x="9106" y="9484"/>
              </a:cxn>
              <a:cxn ang="0">
                <a:pos x="9023" y="9509"/>
              </a:cxn>
              <a:cxn ang="0">
                <a:pos x="9156" y="9528"/>
              </a:cxn>
              <a:cxn ang="0">
                <a:pos x="6408" y="9503"/>
              </a:cxn>
              <a:cxn ang="0">
                <a:pos x="6368" y="9519"/>
              </a:cxn>
            </a:cxnLst>
            <a:rect l="0" t="0" r="r" b="b"/>
            <a:pathLst>
              <a:path w="16443" h="11487">
                <a:moveTo>
                  <a:pt x="7726" y="0"/>
                </a:moveTo>
                <a:lnTo>
                  <a:pt x="7928" y="4"/>
                </a:lnTo>
                <a:lnTo>
                  <a:pt x="8127" y="17"/>
                </a:lnTo>
                <a:lnTo>
                  <a:pt x="8324" y="38"/>
                </a:lnTo>
                <a:lnTo>
                  <a:pt x="8519" y="68"/>
                </a:lnTo>
                <a:lnTo>
                  <a:pt x="8711" y="105"/>
                </a:lnTo>
                <a:lnTo>
                  <a:pt x="8900" y="150"/>
                </a:lnTo>
                <a:lnTo>
                  <a:pt x="9087" y="203"/>
                </a:lnTo>
                <a:lnTo>
                  <a:pt x="9270" y="263"/>
                </a:lnTo>
                <a:lnTo>
                  <a:pt x="9450" y="331"/>
                </a:lnTo>
                <a:lnTo>
                  <a:pt x="9626" y="406"/>
                </a:lnTo>
                <a:lnTo>
                  <a:pt x="9799" y="487"/>
                </a:lnTo>
                <a:lnTo>
                  <a:pt x="9969" y="576"/>
                </a:lnTo>
                <a:lnTo>
                  <a:pt x="10133" y="670"/>
                </a:lnTo>
                <a:lnTo>
                  <a:pt x="10294" y="772"/>
                </a:lnTo>
                <a:lnTo>
                  <a:pt x="10451" y="880"/>
                </a:lnTo>
                <a:lnTo>
                  <a:pt x="10604" y="994"/>
                </a:lnTo>
                <a:lnTo>
                  <a:pt x="10751" y="1113"/>
                </a:lnTo>
                <a:lnTo>
                  <a:pt x="10893" y="1239"/>
                </a:lnTo>
                <a:lnTo>
                  <a:pt x="11031" y="1370"/>
                </a:lnTo>
                <a:lnTo>
                  <a:pt x="11164" y="1507"/>
                </a:lnTo>
                <a:lnTo>
                  <a:pt x="11291" y="1648"/>
                </a:lnTo>
                <a:lnTo>
                  <a:pt x="11412" y="1795"/>
                </a:lnTo>
                <a:lnTo>
                  <a:pt x="11529" y="1947"/>
                </a:lnTo>
                <a:lnTo>
                  <a:pt x="11640" y="2102"/>
                </a:lnTo>
                <a:lnTo>
                  <a:pt x="11743" y="2264"/>
                </a:lnTo>
                <a:lnTo>
                  <a:pt x="11842" y="2429"/>
                </a:lnTo>
                <a:lnTo>
                  <a:pt x="11934" y="2598"/>
                </a:lnTo>
                <a:lnTo>
                  <a:pt x="12019" y="2772"/>
                </a:lnTo>
                <a:lnTo>
                  <a:pt x="12097" y="2948"/>
                </a:lnTo>
                <a:lnTo>
                  <a:pt x="12169" y="3129"/>
                </a:lnTo>
                <a:lnTo>
                  <a:pt x="12234" y="3314"/>
                </a:lnTo>
                <a:lnTo>
                  <a:pt x="12291" y="3501"/>
                </a:lnTo>
                <a:lnTo>
                  <a:pt x="12320" y="3499"/>
                </a:lnTo>
                <a:lnTo>
                  <a:pt x="12349" y="3498"/>
                </a:lnTo>
                <a:lnTo>
                  <a:pt x="12378" y="3497"/>
                </a:lnTo>
                <a:lnTo>
                  <a:pt x="12407" y="3496"/>
                </a:lnTo>
                <a:lnTo>
                  <a:pt x="12437" y="3495"/>
                </a:lnTo>
                <a:lnTo>
                  <a:pt x="12466" y="3494"/>
                </a:lnTo>
                <a:lnTo>
                  <a:pt x="12496" y="3494"/>
                </a:lnTo>
                <a:lnTo>
                  <a:pt x="12524" y="3494"/>
                </a:lnTo>
                <a:lnTo>
                  <a:pt x="12726" y="3499"/>
                </a:lnTo>
                <a:lnTo>
                  <a:pt x="12924" y="3515"/>
                </a:lnTo>
                <a:lnTo>
                  <a:pt x="13119" y="3540"/>
                </a:lnTo>
                <a:lnTo>
                  <a:pt x="13313" y="3575"/>
                </a:lnTo>
                <a:lnTo>
                  <a:pt x="13502" y="3621"/>
                </a:lnTo>
                <a:lnTo>
                  <a:pt x="13688" y="3674"/>
                </a:lnTo>
                <a:lnTo>
                  <a:pt x="13870" y="3738"/>
                </a:lnTo>
                <a:lnTo>
                  <a:pt x="14047" y="3809"/>
                </a:lnTo>
                <a:lnTo>
                  <a:pt x="14221" y="3889"/>
                </a:lnTo>
                <a:lnTo>
                  <a:pt x="14390" y="3977"/>
                </a:lnTo>
                <a:lnTo>
                  <a:pt x="14554" y="4074"/>
                </a:lnTo>
                <a:lnTo>
                  <a:pt x="14712" y="4179"/>
                </a:lnTo>
                <a:lnTo>
                  <a:pt x="14867" y="4290"/>
                </a:lnTo>
                <a:lnTo>
                  <a:pt x="15015" y="4409"/>
                </a:lnTo>
                <a:lnTo>
                  <a:pt x="15156" y="4535"/>
                </a:lnTo>
                <a:lnTo>
                  <a:pt x="15293" y="4667"/>
                </a:lnTo>
                <a:lnTo>
                  <a:pt x="15423" y="4806"/>
                </a:lnTo>
                <a:lnTo>
                  <a:pt x="15546" y="4951"/>
                </a:lnTo>
                <a:lnTo>
                  <a:pt x="15663" y="5102"/>
                </a:lnTo>
                <a:lnTo>
                  <a:pt x="15772" y="5259"/>
                </a:lnTo>
                <a:lnTo>
                  <a:pt x="15875" y="5421"/>
                </a:lnTo>
                <a:lnTo>
                  <a:pt x="15969" y="5588"/>
                </a:lnTo>
                <a:lnTo>
                  <a:pt x="16056" y="5761"/>
                </a:lnTo>
                <a:lnTo>
                  <a:pt x="16134" y="5938"/>
                </a:lnTo>
                <a:lnTo>
                  <a:pt x="16205" y="6119"/>
                </a:lnTo>
                <a:lnTo>
                  <a:pt x="16266" y="6305"/>
                </a:lnTo>
                <a:lnTo>
                  <a:pt x="16320" y="6494"/>
                </a:lnTo>
                <a:lnTo>
                  <a:pt x="16363" y="6687"/>
                </a:lnTo>
                <a:lnTo>
                  <a:pt x="16398" y="6884"/>
                </a:lnTo>
                <a:lnTo>
                  <a:pt x="16422" y="7083"/>
                </a:lnTo>
                <a:lnTo>
                  <a:pt x="16438" y="7286"/>
                </a:lnTo>
                <a:lnTo>
                  <a:pt x="16443" y="7490"/>
                </a:lnTo>
                <a:lnTo>
                  <a:pt x="16438" y="7688"/>
                </a:lnTo>
                <a:lnTo>
                  <a:pt x="16425" y="7883"/>
                </a:lnTo>
                <a:lnTo>
                  <a:pt x="16401" y="8075"/>
                </a:lnTo>
                <a:lnTo>
                  <a:pt x="16369" y="8264"/>
                </a:lnTo>
                <a:lnTo>
                  <a:pt x="16328" y="8451"/>
                </a:lnTo>
                <a:lnTo>
                  <a:pt x="16280" y="8634"/>
                </a:lnTo>
                <a:lnTo>
                  <a:pt x="16222" y="8813"/>
                </a:lnTo>
                <a:lnTo>
                  <a:pt x="16156" y="8989"/>
                </a:lnTo>
                <a:lnTo>
                  <a:pt x="16083" y="9161"/>
                </a:lnTo>
                <a:lnTo>
                  <a:pt x="16003" y="9328"/>
                </a:lnTo>
                <a:lnTo>
                  <a:pt x="15915" y="9491"/>
                </a:lnTo>
                <a:lnTo>
                  <a:pt x="15820" y="9649"/>
                </a:lnTo>
                <a:lnTo>
                  <a:pt x="15717" y="9802"/>
                </a:lnTo>
                <a:lnTo>
                  <a:pt x="15610" y="9950"/>
                </a:lnTo>
                <a:lnTo>
                  <a:pt x="15494" y="10093"/>
                </a:lnTo>
                <a:lnTo>
                  <a:pt x="15373" y="10230"/>
                </a:lnTo>
                <a:lnTo>
                  <a:pt x="15246" y="10361"/>
                </a:lnTo>
                <a:lnTo>
                  <a:pt x="15113" y="10487"/>
                </a:lnTo>
                <a:lnTo>
                  <a:pt x="14974" y="10606"/>
                </a:lnTo>
                <a:lnTo>
                  <a:pt x="14831" y="10718"/>
                </a:lnTo>
                <a:lnTo>
                  <a:pt x="14682" y="10824"/>
                </a:lnTo>
                <a:lnTo>
                  <a:pt x="14527" y="10923"/>
                </a:lnTo>
                <a:lnTo>
                  <a:pt x="14369" y="11014"/>
                </a:lnTo>
                <a:lnTo>
                  <a:pt x="14206" y="11098"/>
                </a:lnTo>
                <a:lnTo>
                  <a:pt x="14039" y="11176"/>
                </a:lnTo>
                <a:lnTo>
                  <a:pt x="13868" y="11244"/>
                </a:lnTo>
                <a:lnTo>
                  <a:pt x="13693" y="11305"/>
                </a:lnTo>
                <a:lnTo>
                  <a:pt x="13514" y="11357"/>
                </a:lnTo>
                <a:lnTo>
                  <a:pt x="13332" y="11401"/>
                </a:lnTo>
                <a:lnTo>
                  <a:pt x="13147" y="11436"/>
                </a:lnTo>
                <a:lnTo>
                  <a:pt x="12960" y="11462"/>
                </a:lnTo>
                <a:lnTo>
                  <a:pt x="12770" y="11479"/>
                </a:lnTo>
                <a:lnTo>
                  <a:pt x="12770" y="11487"/>
                </a:lnTo>
                <a:lnTo>
                  <a:pt x="12524" y="11487"/>
                </a:lnTo>
                <a:lnTo>
                  <a:pt x="3341" y="11487"/>
                </a:lnTo>
                <a:lnTo>
                  <a:pt x="3079" y="11487"/>
                </a:lnTo>
                <a:lnTo>
                  <a:pt x="3079" y="11477"/>
                </a:lnTo>
                <a:lnTo>
                  <a:pt x="2919" y="11459"/>
                </a:lnTo>
                <a:lnTo>
                  <a:pt x="2760" y="11436"/>
                </a:lnTo>
                <a:lnTo>
                  <a:pt x="2605" y="11404"/>
                </a:lnTo>
                <a:lnTo>
                  <a:pt x="2453" y="11365"/>
                </a:lnTo>
                <a:lnTo>
                  <a:pt x="2303" y="11318"/>
                </a:lnTo>
                <a:lnTo>
                  <a:pt x="2156" y="11265"/>
                </a:lnTo>
                <a:lnTo>
                  <a:pt x="2013" y="11205"/>
                </a:lnTo>
                <a:lnTo>
                  <a:pt x="1872" y="11139"/>
                </a:lnTo>
                <a:lnTo>
                  <a:pt x="1736" y="11067"/>
                </a:lnTo>
                <a:lnTo>
                  <a:pt x="1603" y="10987"/>
                </a:lnTo>
                <a:lnTo>
                  <a:pt x="1474" y="10903"/>
                </a:lnTo>
                <a:lnTo>
                  <a:pt x="1349" y="10813"/>
                </a:lnTo>
                <a:lnTo>
                  <a:pt x="1229" y="10716"/>
                </a:lnTo>
                <a:lnTo>
                  <a:pt x="1113" y="10615"/>
                </a:lnTo>
                <a:lnTo>
                  <a:pt x="1001" y="10508"/>
                </a:lnTo>
                <a:lnTo>
                  <a:pt x="895" y="10396"/>
                </a:lnTo>
                <a:lnTo>
                  <a:pt x="793" y="10280"/>
                </a:lnTo>
                <a:lnTo>
                  <a:pt x="697" y="10159"/>
                </a:lnTo>
                <a:lnTo>
                  <a:pt x="606" y="10033"/>
                </a:lnTo>
                <a:lnTo>
                  <a:pt x="521" y="9903"/>
                </a:lnTo>
                <a:lnTo>
                  <a:pt x="441" y="9769"/>
                </a:lnTo>
                <a:lnTo>
                  <a:pt x="368" y="9631"/>
                </a:lnTo>
                <a:lnTo>
                  <a:pt x="300" y="9490"/>
                </a:lnTo>
                <a:lnTo>
                  <a:pt x="239" y="9345"/>
                </a:lnTo>
                <a:lnTo>
                  <a:pt x="185" y="9197"/>
                </a:lnTo>
                <a:lnTo>
                  <a:pt x="137" y="9044"/>
                </a:lnTo>
                <a:lnTo>
                  <a:pt x="96" y="8890"/>
                </a:lnTo>
                <a:lnTo>
                  <a:pt x="62" y="8733"/>
                </a:lnTo>
                <a:lnTo>
                  <a:pt x="35" y="8573"/>
                </a:lnTo>
                <a:lnTo>
                  <a:pt x="15" y="8410"/>
                </a:lnTo>
                <a:lnTo>
                  <a:pt x="4" y="8246"/>
                </a:lnTo>
                <a:lnTo>
                  <a:pt x="0" y="8079"/>
                </a:lnTo>
                <a:lnTo>
                  <a:pt x="4" y="7916"/>
                </a:lnTo>
                <a:lnTo>
                  <a:pt x="15" y="7754"/>
                </a:lnTo>
                <a:lnTo>
                  <a:pt x="34" y="7596"/>
                </a:lnTo>
                <a:lnTo>
                  <a:pt x="60" y="7439"/>
                </a:lnTo>
                <a:lnTo>
                  <a:pt x="92" y="7284"/>
                </a:lnTo>
                <a:lnTo>
                  <a:pt x="132" y="7132"/>
                </a:lnTo>
                <a:lnTo>
                  <a:pt x="178" y="6983"/>
                </a:lnTo>
                <a:lnTo>
                  <a:pt x="230" y="6837"/>
                </a:lnTo>
                <a:lnTo>
                  <a:pt x="289" y="6694"/>
                </a:lnTo>
                <a:lnTo>
                  <a:pt x="354" y="6556"/>
                </a:lnTo>
                <a:lnTo>
                  <a:pt x="424" y="6420"/>
                </a:lnTo>
                <a:lnTo>
                  <a:pt x="502" y="6287"/>
                </a:lnTo>
                <a:lnTo>
                  <a:pt x="584" y="6159"/>
                </a:lnTo>
                <a:lnTo>
                  <a:pt x="671" y="6034"/>
                </a:lnTo>
                <a:lnTo>
                  <a:pt x="765" y="5914"/>
                </a:lnTo>
                <a:lnTo>
                  <a:pt x="862" y="5799"/>
                </a:lnTo>
                <a:lnTo>
                  <a:pt x="965" y="5688"/>
                </a:lnTo>
                <a:lnTo>
                  <a:pt x="1072" y="5582"/>
                </a:lnTo>
                <a:lnTo>
                  <a:pt x="1184" y="5480"/>
                </a:lnTo>
                <a:lnTo>
                  <a:pt x="1301" y="5384"/>
                </a:lnTo>
                <a:lnTo>
                  <a:pt x="1421" y="5293"/>
                </a:lnTo>
                <a:lnTo>
                  <a:pt x="1546" y="5208"/>
                </a:lnTo>
                <a:lnTo>
                  <a:pt x="1675" y="5128"/>
                </a:lnTo>
                <a:lnTo>
                  <a:pt x="1807" y="5054"/>
                </a:lnTo>
                <a:lnTo>
                  <a:pt x="1942" y="4986"/>
                </a:lnTo>
                <a:lnTo>
                  <a:pt x="2082" y="4924"/>
                </a:lnTo>
                <a:lnTo>
                  <a:pt x="2224" y="4869"/>
                </a:lnTo>
                <a:lnTo>
                  <a:pt x="2369" y="4819"/>
                </a:lnTo>
                <a:lnTo>
                  <a:pt x="2517" y="4777"/>
                </a:lnTo>
                <a:lnTo>
                  <a:pt x="2668" y="4741"/>
                </a:lnTo>
                <a:lnTo>
                  <a:pt x="2821" y="4713"/>
                </a:lnTo>
                <a:lnTo>
                  <a:pt x="2976" y="4692"/>
                </a:lnTo>
                <a:lnTo>
                  <a:pt x="2990" y="4450"/>
                </a:lnTo>
                <a:lnTo>
                  <a:pt x="3015" y="4212"/>
                </a:lnTo>
                <a:lnTo>
                  <a:pt x="3051" y="3976"/>
                </a:lnTo>
                <a:lnTo>
                  <a:pt x="3098" y="3744"/>
                </a:lnTo>
                <a:lnTo>
                  <a:pt x="3156" y="3517"/>
                </a:lnTo>
                <a:lnTo>
                  <a:pt x="3225" y="3295"/>
                </a:lnTo>
                <a:lnTo>
                  <a:pt x="3303" y="3076"/>
                </a:lnTo>
                <a:lnTo>
                  <a:pt x="3391" y="2863"/>
                </a:lnTo>
                <a:lnTo>
                  <a:pt x="3489" y="2655"/>
                </a:lnTo>
                <a:lnTo>
                  <a:pt x="3597" y="2453"/>
                </a:lnTo>
                <a:lnTo>
                  <a:pt x="3713" y="2256"/>
                </a:lnTo>
                <a:lnTo>
                  <a:pt x="3837" y="2065"/>
                </a:lnTo>
                <a:lnTo>
                  <a:pt x="3971" y="1882"/>
                </a:lnTo>
                <a:lnTo>
                  <a:pt x="4113" y="1704"/>
                </a:lnTo>
                <a:lnTo>
                  <a:pt x="4262" y="1535"/>
                </a:lnTo>
                <a:lnTo>
                  <a:pt x="4419" y="1371"/>
                </a:lnTo>
                <a:lnTo>
                  <a:pt x="4583" y="1216"/>
                </a:lnTo>
                <a:lnTo>
                  <a:pt x="4754" y="1069"/>
                </a:lnTo>
                <a:lnTo>
                  <a:pt x="4932" y="930"/>
                </a:lnTo>
                <a:lnTo>
                  <a:pt x="5117" y="800"/>
                </a:lnTo>
                <a:lnTo>
                  <a:pt x="5307" y="677"/>
                </a:lnTo>
                <a:lnTo>
                  <a:pt x="5503" y="565"/>
                </a:lnTo>
                <a:lnTo>
                  <a:pt x="5705" y="462"/>
                </a:lnTo>
                <a:lnTo>
                  <a:pt x="5912" y="368"/>
                </a:lnTo>
                <a:lnTo>
                  <a:pt x="6124" y="284"/>
                </a:lnTo>
                <a:lnTo>
                  <a:pt x="6342" y="211"/>
                </a:lnTo>
                <a:lnTo>
                  <a:pt x="6563" y="147"/>
                </a:lnTo>
                <a:lnTo>
                  <a:pt x="6788" y="95"/>
                </a:lnTo>
                <a:lnTo>
                  <a:pt x="7018" y="54"/>
                </a:lnTo>
                <a:lnTo>
                  <a:pt x="7250" y="25"/>
                </a:lnTo>
                <a:lnTo>
                  <a:pt x="7487" y="6"/>
                </a:lnTo>
                <a:lnTo>
                  <a:pt x="7726" y="0"/>
                </a:lnTo>
                <a:close/>
                <a:moveTo>
                  <a:pt x="9156" y="9528"/>
                </a:moveTo>
                <a:lnTo>
                  <a:pt x="9148" y="9515"/>
                </a:lnTo>
                <a:lnTo>
                  <a:pt x="9141" y="9503"/>
                </a:lnTo>
                <a:lnTo>
                  <a:pt x="9134" y="9491"/>
                </a:lnTo>
                <a:lnTo>
                  <a:pt x="9127" y="9478"/>
                </a:lnTo>
                <a:lnTo>
                  <a:pt x="9106" y="9484"/>
                </a:lnTo>
                <a:lnTo>
                  <a:pt x="9086" y="9491"/>
                </a:lnTo>
                <a:lnTo>
                  <a:pt x="9065" y="9498"/>
                </a:lnTo>
                <a:lnTo>
                  <a:pt x="9045" y="9503"/>
                </a:lnTo>
                <a:lnTo>
                  <a:pt x="9023" y="9509"/>
                </a:lnTo>
                <a:lnTo>
                  <a:pt x="9003" y="9515"/>
                </a:lnTo>
                <a:lnTo>
                  <a:pt x="8982" y="9521"/>
                </a:lnTo>
                <a:lnTo>
                  <a:pt x="8961" y="9528"/>
                </a:lnTo>
                <a:lnTo>
                  <a:pt x="9156" y="9528"/>
                </a:lnTo>
                <a:close/>
                <a:moveTo>
                  <a:pt x="6492" y="9528"/>
                </a:moveTo>
                <a:lnTo>
                  <a:pt x="6464" y="9519"/>
                </a:lnTo>
                <a:lnTo>
                  <a:pt x="6435" y="9511"/>
                </a:lnTo>
                <a:lnTo>
                  <a:pt x="6408" y="9503"/>
                </a:lnTo>
                <a:lnTo>
                  <a:pt x="6379" y="9495"/>
                </a:lnTo>
                <a:lnTo>
                  <a:pt x="6376" y="9503"/>
                </a:lnTo>
                <a:lnTo>
                  <a:pt x="6372" y="9511"/>
                </a:lnTo>
                <a:lnTo>
                  <a:pt x="6368" y="9519"/>
                </a:lnTo>
                <a:lnTo>
                  <a:pt x="6364" y="9528"/>
                </a:lnTo>
                <a:lnTo>
                  <a:pt x="6492" y="9528"/>
                </a:lnTo>
                <a:close/>
              </a:path>
            </a:pathLst>
          </a:custGeom>
          <a:solidFill>
            <a:srgbClr val="0963B0">
              <a:lumMod val="40000"/>
              <a:lumOff val="60000"/>
              <a:alpha val="80000"/>
            </a:srgbClr>
          </a:solidFill>
          <a:ln w="9525">
            <a:noFill/>
            <a:round/>
          </a:ln>
        </p:spPr>
        <p:txBody>
          <a:bodyPr vert="horz" wrap="square" lIns="91404" tIns="45702" rIns="91404" bIns="45702" numCol="1" anchor="t" anchorCtr="0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1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02" name="矩形 201"/>
          <p:cNvSpPr/>
          <p:nvPr/>
        </p:nvSpPr>
        <p:spPr>
          <a:xfrm>
            <a:off x="2195460" y="1059582"/>
            <a:ext cx="8135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Controller/NMS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04" name="矩形 203"/>
          <p:cNvSpPr/>
          <p:nvPr/>
        </p:nvSpPr>
        <p:spPr>
          <a:xfrm>
            <a:off x="2833553" y="796446"/>
            <a:ext cx="78899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CC9900"/>
              </a:buClr>
            </a:pPr>
            <a:r>
              <a:rPr lang="en-US" sz="800" dirty="0">
                <a:latin typeface="Arial" charset="0"/>
                <a:ea typeface="宋体" charset="-122"/>
              </a:rPr>
              <a:t>DHCP server</a:t>
            </a:r>
          </a:p>
        </p:txBody>
      </p:sp>
      <p:pic>
        <p:nvPicPr>
          <p:cNvPr id="205" name="Picture 1939" descr="图片68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00680" y="1043411"/>
            <a:ext cx="191952" cy="306057"/>
          </a:xfrm>
          <a:prstGeom prst="rect">
            <a:avLst/>
          </a:prstGeom>
          <a:noFill/>
        </p:spPr>
      </p:pic>
      <p:cxnSp>
        <p:nvCxnSpPr>
          <p:cNvPr id="207" name="直接连接符 206"/>
          <p:cNvCxnSpPr/>
          <p:nvPr/>
        </p:nvCxnSpPr>
        <p:spPr bwMode="auto">
          <a:xfrm flipH="1">
            <a:off x="2357488" y="1362220"/>
            <a:ext cx="204063" cy="298082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5" name="直接连接符 214"/>
          <p:cNvCxnSpPr>
            <a:stCxn id="205" idx="2"/>
          </p:cNvCxnSpPr>
          <p:nvPr/>
        </p:nvCxnSpPr>
        <p:spPr bwMode="auto">
          <a:xfrm flipH="1">
            <a:off x="2423191" y="1349468"/>
            <a:ext cx="773465" cy="27732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8" name="文本框 187"/>
          <p:cNvSpPr txBox="1"/>
          <p:nvPr/>
        </p:nvSpPr>
        <p:spPr>
          <a:xfrm>
            <a:off x="2572469" y="2150528"/>
            <a:ext cx="774779" cy="215444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Core Switch</a:t>
            </a:r>
          </a:p>
        </p:txBody>
      </p:sp>
      <p:sp>
        <p:nvSpPr>
          <p:cNvPr id="190" name="文本框 189"/>
          <p:cNvSpPr txBox="1"/>
          <p:nvPr/>
        </p:nvSpPr>
        <p:spPr>
          <a:xfrm>
            <a:off x="3416745" y="3368080"/>
            <a:ext cx="1031492" cy="338554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Aggregation-2 Switch</a:t>
            </a:r>
          </a:p>
        </p:txBody>
      </p:sp>
      <p:sp>
        <p:nvSpPr>
          <p:cNvPr id="195" name="文本框 194"/>
          <p:cNvSpPr txBox="1"/>
          <p:nvPr/>
        </p:nvSpPr>
        <p:spPr>
          <a:xfrm>
            <a:off x="3657862" y="4124411"/>
            <a:ext cx="1017606" cy="338554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Access Switch /AP</a:t>
            </a:r>
          </a:p>
        </p:txBody>
      </p:sp>
      <p:grpSp>
        <p:nvGrpSpPr>
          <p:cNvPr id="197" name="组合 422"/>
          <p:cNvGrpSpPr/>
          <p:nvPr/>
        </p:nvGrpSpPr>
        <p:grpSpPr>
          <a:xfrm>
            <a:off x="1594217" y="2859130"/>
            <a:ext cx="529033" cy="219068"/>
            <a:chOff x="3587900" y="4289930"/>
            <a:chExt cx="955044" cy="252000"/>
          </a:xfrm>
        </p:grpSpPr>
        <p:grpSp>
          <p:nvGrpSpPr>
            <p:cNvPr id="199" name="组合 387"/>
            <p:cNvGrpSpPr>
              <a:grpSpLocks/>
            </p:cNvGrpSpPr>
            <p:nvPr/>
          </p:nvGrpSpPr>
          <p:grpSpPr bwMode="auto">
            <a:xfrm>
              <a:off x="3587900" y="4289930"/>
              <a:ext cx="395999" cy="252000"/>
              <a:chOff x="4622166" y="3061494"/>
              <a:chExt cx="489584" cy="308643"/>
            </a:xfrm>
          </p:grpSpPr>
          <p:sp>
            <p:nvSpPr>
              <p:cNvPr id="210" name="Freeform 13"/>
              <p:cNvSpPr>
                <a:spLocks noEditPoints="1"/>
              </p:cNvSpPr>
              <p:nvPr/>
            </p:nvSpPr>
            <p:spPr bwMode="auto">
              <a:xfrm>
                <a:off x="4622166" y="3264593"/>
                <a:ext cx="489584" cy="105544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grpSp>
            <p:nvGrpSpPr>
              <p:cNvPr id="212" name="组合 388"/>
              <p:cNvGrpSpPr>
                <a:grpSpLocks/>
              </p:cNvGrpSpPr>
              <p:nvPr/>
            </p:nvGrpSpPr>
            <p:grpSpPr bwMode="auto">
              <a:xfrm>
                <a:off x="4622166" y="3061494"/>
                <a:ext cx="489584" cy="210061"/>
                <a:chOff x="3298897" y="4095287"/>
                <a:chExt cx="1257750" cy="591162"/>
              </a:xfrm>
            </p:grpSpPr>
            <p:sp>
              <p:nvSpPr>
                <p:cNvPr id="214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095287"/>
                  <a:ext cx="1257750" cy="297025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  <p:sp>
              <p:nvSpPr>
                <p:cNvPr id="216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387813"/>
                  <a:ext cx="1257750" cy="297025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200" name="组合 387"/>
            <p:cNvGrpSpPr>
              <a:grpSpLocks/>
            </p:cNvGrpSpPr>
            <p:nvPr/>
          </p:nvGrpSpPr>
          <p:grpSpPr bwMode="auto">
            <a:xfrm>
              <a:off x="4146945" y="4289930"/>
              <a:ext cx="395999" cy="252000"/>
              <a:chOff x="4622166" y="3061494"/>
              <a:chExt cx="489584" cy="308628"/>
            </a:xfrm>
          </p:grpSpPr>
          <p:sp>
            <p:nvSpPr>
              <p:cNvPr id="203" name="Freeform 13"/>
              <p:cNvSpPr>
                <a:spLocks noEditPoints="1"/>
              </p:cNvSpPr>
              <p:nvPr/>
            </p:nvSpPr>
            <p:spPr bwMode="auto">
              <a:xfrm>
                <a:off x="4622166" y="3264580"/>
                <a:ext cx="489584" cy="105542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grpSp>
            <p:nvGrpSpPr>
              <p:cNvPr id="206" name="组合 388"/>
              <p:cNvGrpSpPr>
                <a:grpSpLocks/>
              </p:cNvGrpSpPr>
              <p:nvPr/>
            </p:nvGrpSpPr>
            <p:grpSpPr bwMode="auto">
              <a:xfrm>
                <a:off x="4622166" y="3061494"/>
                <a:ext cx="489584" cy="210061"/>
                <a:chOff x="3298897" y="4095287"/>
                <a:chExt cx="1257750" cy="591162"/>
              </a:xfrm>
            </p:grpSpPr>
            <p:sp>
              <p:nvSpPr>
                <p:cNvPr id="208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095287"/>
                  <a:ext cx="1257750" cy="297021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  <p:sp>
              <p:nvSpPr>
                <p:cNvPr id="209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387806"/>
                  <a:ext cx="1257750" cy="297021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</p:grpSp>
        </p:grpSp>
      </p:grpSp>
      <p:grpSp>
        <p:nvGrpSpPr>
          <p:cNvPr id="217" name="组合 422"/>
          <p:cNvGrpSpPr/>
          <p:nvPr/>
        </p:nvGrpSpPr>
        <p:grpSpPr>
          <a:xfrm>
            <a:off x="2551430" y="2838891"/>
            <a:ext cx="529033" cy="219068"/>
            <a:chOff x="3587900" y="4289930"/>
            <a:chExt cx="955044" cy="252000"/>
          </a:xfrm>
        </p:grpSpPr>
        <p:grpSp>
          <p:nvGrpSpPr>
            <p:cNvPr id="218" name="组合 387"/>
            <p:cNvGrpSpPr>
              <a:grpSpLocks/>
            </p:cNvGrpSpPr>
            <p:nvPr/>
          </p:nvGrpSpPr>
          <p:grpSpPr bwMode="auto">
            <a:xfrm>
              <a:off x="3587900" y="4289930"/>
              <a:ext cx="395999" cy="252000"/>
              <a:chOff x="4622166" y="3061494"/>
              <a:chExt cx="489584" cy="308643"/>
            </a:xfrm>
          </p:grpSpPr>
          <p:sp>
            <p:nvSpPr>
              <p:cNvPr id="225" name="Freeform 13"/>
              <p:cNvSpPr>
                <a:spLocks noEditPoints="1"/>
              </p:cNvSpPr>
              <p:nvPr/>
            </p:nvSpPr>
            <p:spPr bwMode="auto">
              <a:xfrm>
                <a:off x="4622166" y="3264593"/>
                <a:ext cx="489584" cy="105544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grpSp>
            <p:nvGrpSpPr>
              <p:cNvPr id="226" name="组合 388"/>
              <p:cNvGrpSpPr>
                <a:grpSpLocks/>
              </p:cNvGrpSpPr>
              <p:nvPr/>
            </p:nvGrpSpPr>
            <p:grpSpPr bwMode="auto">
              <a:xfrm>
                <a:off x="4622166" y="3061494"/>
                <a:ext cx="489584" cy="210061"/>
                <a:chOff x="3298897" y="4095287"/>
                <a:chExt cx="1257750" cy="591162"/>
              </a:xfrm>
            </p:grpSpPr>
            <p:sp>
              <p:nvSpPr>
                <p:cNvPr id="227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095287"/>
                  <a:ext cx="1257750" cy="297025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  <p:sp>
              <p:nvSpPr>
                <p:cNvPr id="228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387813"/>
                  <a:ext cx="1257750" cy="297025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219" name="组合 387"/>
            <p:cNvGrpSpPr>
              <a:grpSpLocks/>
            </p:cNvGrpSpPr>
            <p:nvPr/>
          </p:nvGrpSpPr>
          <p:grpSpPr bwMode="auto">
            <a:xfrm>
              <a:off x="4146945" y="4289930"/>
              <a:ext cx="395999" cy="252000"/>
              <a:chOff x="4622166" y="3061494"/>
              <a:chExt cx="489584" cy="308628"/>
            </a:xfrm>
          </p:grpSpPr>
          <p:sp>
            <p:nvSpPr>
              <p:cNvPr id="220" name="Freeform 13"/>
              <p:cNvSpPr>
                <a:spLocks noEditPoints="1"/>
              </p:cNvSpPr>
              <p:nvPr/>
            </p:nvSpPr>
            <p:spPr bwMode="auto">
              <a:xfrm>
                <a:off x="4622166" y="3264580"/>
                <a:ext cx="489584" cy="105542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grpSp>
            <p:nvGrpSpPr>
              <p:cNvPr id="221" name="组合 388"/>
              <p:cNvGrpSpPr>
                <a:grpSpLocks/>
              </p:cNvGrpSpPr>
              <p:nvPr/>
            </p:nvGrpSpPr>
            <p:grpSpPr bwMode="auto">
              <a:xfrm>
                <a:off x="4622166" y="3061494"/>
                <a:ext cx="489584" cy="210061"/>
                <a:chOff x="3298897" y="4095287"/>
                <a:chExt cx="1257750" cy="591162"/>
              </a:xfrm>
            </p:grpSpPr>
            <p:sp>
              <p:nvSpPr>
                <p:cNvPr id="223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095287"/>
                  <a:ext cx="1257750" cy="297021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  <p:sp>
              <p:nvSpPr>
                <p:cNvPr id="224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387806"/>
                  <a:ext cx="1257750" cy="297021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</p:grpSp>
        </p:grpSp>
      </p:grpSp>
      <p:grpSp>
        <p:nvGrpSpPr>
          <p:cNvPr id="229" name="组合 422"/>
          <p:cNvGrpSpPr/>
          <p:nvPr/>
        </p:nvGrpSpPr>
        <p:grpSpPr>
          <a:xfrm>
            <a:off x="486691" y="3510820"/>
            <a:ext cx="529033" cy="219068"/>
            <a:chOff x="3587900" y="4289930"/>
            <a:chExt cx="955044" cy="252000"/>
          </a:xfrm>
        </p:grpSpPr>
        <p:grpSp>
          <p:nvGrpSpPr>
            <p:cNvPr id="230" name="组合 387"/>
            <p:cNvGrpSpPr>
              <a:grpSpLocks/>
            </p:cNvGrpSpPr>
            <p:nvPr/>
          </p:nvGrpSpPr>
          <p:grpSpPr bwMode="auto">
            <a:xfrm>
              <a:off x="3587900" y="4289930"/>
              <a:ext cx="395999" cy="252000"/>
              <a:chOff x="4622166" y="3061494"/>
              <a:chExt cx="489584" cy="308643"/>
            </a:xfrm>
          </p:grpSpPr>
          <p:sp>
            <p:nvSpPr>
              <p:cNvPr id="236" name="Freeform 13"/>
              <p:cNvSpPr>
                <a:spLocks noEditPoints="1"/>
              </p:cNvSpPr>
              <p:nvPr/>
            </p:nvSpPr>
            <p:spPr bwMode="auto">
              <a:xfrm>
                <a:off x="4622166" y="3264593"/>
                <a:ext cx="489584" cy="105544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grpSp>
            <p:nvGrpSpPr>
              <p:cNvPr id="237" name="组合 388"/>
              <p:cNvGrpSpPr>
                <a:grpSpLocks/>
              </p:cNvGrpSpPr>
              <p:nvPr/>
            </p:nvGrpSpPr>
            <p:grpSpPr bwMode="auto">
              <a:xfrm>
                <a:off x="4622166" y="3061494"/>
                <a:ext cx="489584" cy="210061"/>
                <a:chOff x="3298897" y="4095287"/>
                <a:chExt cx="1257750" cy="591162"/>
              </a:xfrm>
            </p:grpSpPr>
            <p:sp>
              <p:nvSpPr>
                <p:cNvPr id="238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095287"/>
                  <a:ext cx="1257750" cy="297025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  <p:sp>
              <p:nvSpPr>
                <p:cNvPr id="239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387813"/>
                  <a:ext cx="1257750" cy="297025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231" name="组合 387"/>
            <p:cNvGrpSpPr>
              <a:grpSpLocks/>
            </p:cNvGrpSpPr>
            <p:nvPr/>
          </p:nvGrpSpPr>
          <p:grpSpPr bwMode="auto">
            <a:xfrm>
              <a:off x="4146945" y="4289930"/>
              <a:ext cx="395999" cy="252000"/>
              <a:chOff x="4622166" y="3061494"/>
              <a:chExt cx="489584" cy="308628"/>
            </a:xfrm>
          </p:grpSpPr>
          <p:sp>
            <p:nvSpPr>
              <p:cNvPr id="232" name="Freeform 13"/>
              <p:cNvSpPr>
                <a:spLocks noEditPoints="1"/>
              </p:cNvSpPr>
              <p:nvPr/>
            </p:nvSpPr>
            <p:spPr bwMode="auto">
              <a:xfrm>
                <a:off x="4622166" y="3264580"/>
                <a:ext cx="489584" cy="105542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grpSp>
            <p:nvGrpSpPr>
              <p:cNvPr id="233" name="组合 388"/>
              <p:cNvGrpSpPr>
                <a:grpSpLocks/>
              </p:cNvGrpSpPr>
              <p:nvPr/>
            </p:nvGrpSpPr>
            <p:grpSpPr bwMode="auto">
              <a:xfrm>
                <a:off x="4622166" y="3061494"/>
                <a:ext cx="489584" cy="210061"/>
                <a:chOff x="3298897" y="4095287"/>
                <a:chExt cx="1257750" cy="591162"/>
              </a:xfrm>
            </p:grpSpPr>
            <p:sp>
              <p:nvSpPr>
                <p:cNvPr id="234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095287"/>
                  <a:ext cx="1257750" cy="297021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  <p:sp>
              <p:nvSpPr>
                <p:cNvPr id="235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387806"/>
                  <a:ext cx="1257750" cy="297021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</p:grpSp>
        </p:grpSp>
      </p:grpSp>
      <p:grpSp>
        <p:nvGrpSpPr>
          <p:cNvPr id="240" name="组合 422"/>
          <p:cNvGrpSpPr/>
          <p:nvPr/>
        </p:nvGrpSpPr>
        <p:grpSpPr>
          <a:xfrm>
            <a:off x="1622957" y="3509120"/>
            <a:ext cx="529033" cy="219068"/>
            <a:chOff x="3587900" y="4289930"/>
            <a:chExt cx="955044" cy="252000"/>
          </a:xfrm>
        </p:grpSpPr>
        <p:grpSp>
          <p:nvGrpSpPr>
            <p:cNvPr id="241" name="组合 387"/>
            <p:cNvGrpSpPr>
              <a:grpSpLocks/>
            </p:cNvGrpSpPr>
            <p:nvPr/>
          </p:nvGrpSpPr>
          <p:grpSpPr bwMode="auto">
            <a:xfrm>
              <a:off x="3587900" y="4289930"/>
              <a:ext cx="395999" cy="252000"/>
              <a:chOff x="4622166" y="3061494"/>
              <a:chExt cx="489584" cy="308643"/>
            </a:xfrm>
          </p:grpSpPr>
          <p:sp>
            <p:nvSpPr>
              <p:cNvPr id="247" name="Freeform 13"/>
              <p:cNvSpPr>
                <a:spLocks noEditPoints="1"/>
              </p:cNvSpPr>
              <p:nvPr/>
            </p:nvSpPr>
            <p:spPr bwMode="auto">
              <a:xfrm>
                <a:off x="4622166" y="3264593"/>
                <a:ext cx="489584" cy="105544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grpSp>
            <p:nvGrpSpPr>
              <p:cNvPr id="248" name="组合 388"/>
              <p:cNvGrpSpPr>
                <a:grpSpLocks/>
              </p:cNvGrpSpPr>
              <p:nvPr/>
            </p:nvGrpSpPr>
            <p:grpSpPr bwMode="auto">
              <a:xfrm>
                <a:off x="4622166" y="3061494"/>
                <a:ext cx="489584" cy="210061"/>
                <a:chOff x="3298897" y="4095287"/>
                <a:chExt cx="1257750" cy="591162"/>
              </a:xfrm>
            </p:grpSpPr>
            <p:sp>
              <p:nvSpPr>
                <p:cNvPr id="249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095287"/>
                  <a:ext cx="1257750" cy="297025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  <p:sp>
              <p:nvSpPr>
                <p:cNvPr id="250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387813"/>
                  <a:ext cx="1257750" cy="297025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242" name="组合 387"/>
            <p:cNvGrpSpPr>
              <a:grpSpLocks/>
            </p:cNvGrpSpPr>
            <p:nvPr/>
          </p:nvGrpSpPr>
          <p:grpSpPr bwMode="auto">
            <a:xfrm>
              <a:off x="4146945" y="4289930"/>
              <a:ext cx="395999" cy="252000"/>
              <a:chOff x="4622166" y="3061494"/>
              <a:chExt cx="489584" cy="308628"/>
            </a:xfrm>
          </p:grpSpPr>
          <p:sp>
            <p:nvSpPr>
              <p:cNvPr id="243" name="Freeform 13"/>
              <p:cNvSpPr>
                <a:spLocks noEditPoints="1"/>
              </p:cNvSpPr>
              <p:nvPr/>
            </p:nvSpPr>
            <p:spPr bwMode="auto">
              <a:xfrm>
                <a:off x="4622166" y="3264580"/>
                <a:ext cx="489584" cy="105542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grpSp>
            <p:nvGrpSpPr>
              <p:cNvPr id="244" name="组合 388"/>
              <p:cNvGrpSpPr>
                <a:grpSpLocks/>
              </p:cNvGrpSpPr>
              <p:nvPr/>
            </p:nvGrpSpPr>
            <p:grpSpPr bwMode="auto">
              <a:xfrm>
                <a:off x="4622166" y="3061494"/>
                <a:ext cx="489584" cy="210061"/>
                <a:chOff x="3298897" y="4095287"/>
                <a:chExt cx="1257750" cy="591162"/>
              </a:xfrm>
            </p:grpSpPr>
            <p:sp>
              <p:nvSpPr>
                <p:cNvPr id="245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095287"/>
                  <a:ext cx="1257750" cy="297021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  <p:sp>
              <p:nvSpPr>
                <p:cNvPr id="246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387806"/>
                  <a:ext cx="1257750" cy="297021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</p:grpSp>
        </p:grpSp>
      </p:grpSp>
      <p:cxnSp>
        <p:nvCxnSpPr>
          <p:cNvPr id="262" name="直接连接符 261"/>
          <p:cNvCxnSpPr>
            <a:cxnSpLocks noChangeShapeType="1"/>
            <a:stCxn id="31" idx="4"/>
          </p:cNvCxnSpPr>
          <p:nvPr/>
        </p:nvCxnSpPr>
        <p:spPr bwMode="auto">
          <a:xfrm flipH="1">
            <a:off x="2025990" y="2446734"/>
            <a:ext cx="358358" cy="412946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263" name="直接连接符 262"/>
          <p:cNvCxnSpPr>
            <a:cxnSpLocks noChangeShapeType="1"/>
            <a:stCxn id="30" idx="4"/>
          </p:cNvCxnSpPr>
          <p:nvPr/>
        </p:nvCxnSpPr>
        <p:spPr bwMode="auto">
          <a:xfrm>
            <a:off x="1608416" y="2446734"/>
            <a:ext cx="142287" cy="376584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266" name="直接连接符 265"/>
          <p:cNvCxnSpPr>
            <a:cxnSpLocks noChangeShapeType="1"/>
            <a:stCxn id="30" idx="4"/>
          </p:cNvCxnSpPr>
          <p:nvPr/>
        </p:nvCxnSpPr>
        <p:spPr bwMode="auto">
          <a:xfrm>
            <a:off x="1608416" y="2446734"/>
            <a:ext cx="432383" cy="397940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grpSp>
        <p:nvGrpSpPr>
          <p:cNvPr id="272" name="组合 271"/>
          <p:cNvGrpSpPr/>
          <p:nvPr/>
        </p:nvGrpSpPr>
        <p:grpSpPr>
          <a:xfrm>
            <a:off x="2597584" y="3480056"/>
            <a:ext cx="1046734" cy="872405"/>
            <a:chOff x="7499707" y="4078754"/>
            <a:chExt cx="1354963" cy="1414956"/>
          </a:xfrm>
        </p:grpSpPr>
        <p:cxnSp>
          <p:nvCxnSpPr>
            <p:cNvPr id="273" name="直接连接符 272"/>
            <p:cNvCxnSpPr/>
            <p:nvPr/>
          </p:nvCxnSpPr>
          <p:spPr bwMode="auto">
            <a:xfrm>
              <a:off x="8710918" y="4965673"/>
              <a:ext cx="0" cy="258093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grpSp>
          <p:nvGrpSpPr>
            <p:cNvPr id="274" name="组合 322"/>
            <p:cNvGrpSpPr/>
            <p:nvPr/>
          </p:nvGrpSpPr>
          <p:grpSpPr>
            <a:xfrm>
              <a:off x="8561905" y="5226772"/>
              <a:ext cx="292765" cy="251829"/>
              <a:chOff x="10346416" y="-1711516"/>
              <a:chExt cx="613894" cy="651871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302" name="Freeform 66"/>
              <p:cNvSpPr>
                <a:spLocks/>
              </p:cNvSpPr>
              <p:nvPr/>
            </p:nvSpPr>
            <p:spPr bwMode="auto">
              <a:xfrm>
                <a:off x="10840064" y="-1711516"/>
                <a:ext cx="120246" cy="367071"/>
              </a:xfrm>
              <a:custGeom>
                <a:avLst/>
                <a:gdLst/>
                <a:ahLst/>
                <a:cxnLst>
                  <a:cxn ang="0">
                    <a:pos x="2" y="102"/>
                  </a:cxn>
                  <a:cxn ang="0">
                    <a:pos x="2" y="102"/>
                  </a:cxn>
                  <a:cxn ang="0">
                    <a:pos x="10" y="92"/>
                  </a:cxn>
                  <a:cxn ang="0">
                    <a:pos x="16" y="82"/>
                  </a:cxn>
                  <a:cxn ang="0">
                    <a:pos x="20" y="70"/>
                  </a:cxn>
                  <a:cxn ang="0">
                    <a:pos x="22" y="58"/>
                  </a:cxn>
                  <a:cxn ang="0">
                    <a:pos x="22" y="58"/>
                  </a:cxn>
                  <a:cxn ang="0">
                    <a:pos x="20" y="46"/>
                  </a:cxn>
                  <a:cxn ang="0">
                    <a:pos x="16" y="34"/>
                  </a:cxn>
                  <a:cxn ang="0">
                    <a:pos x="10" y="24"/>
                  </a:cxn>
                  <a:cxn ang="0">
                    <a:pos x="2" y="14"/>
                  </a:cxn>
                  <a:cxn ang="0">
                    <a:pos x="2" y="14"/>
                  </a:cxn>
                  <a:cxn ang="0">
                    <a:pos x="2" y="10"/>
                  </a:cxn>
                  <a:cxn ang="0">
                    <a:pos x="0" y="8"/>
                  </a:cxn>
                  <a:cxn ang="0">
                    <a:pos x="2" y="4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6" y="0"/>
                  </a:cxn>
                  <a:cxn ang="0">
                    <a:pos x="8" y="0"/>
                  </a:cxn>
                  <a:cxn ang="0">
                    <a:pos x="12" y="0"/>
                  </a:cxn>
                  <a:cxn ang="0">
                    <a:pos x="14" y="2"/>
                  </a:cxn>
                  <a:cxn ang="0">
                    <a:pos x="14" y="2"/>
                  </a:cxn>
                  <a:cxn ang="0">
                    <a:pos x="24" y="14"/>
                  </a:cxn>
                  <a:cxn ang="0">
                    <a:pos x="32" y="28"/>
                  </a:cxn>
                  <a:cxn ang="0">
                    <a:pos x="36" y="42"/>
                  </a:cxn>
                  <a:cxn ang="0">
                    <a:pos x="38" y="58"/>
                  </a:cxn>
                  <a:cxn ang="0">
                    <a:pos x="36" y="72"/>
                  </a:cxn>
                  <a:cxn ang="0">
                    <a:pos x="32" y="88"/>
                  </a:cxn>
                  <a:cxn ang="0">
                    <a:pos x="24" y="100"/>
                  </a:cxn>
                  <a:cxn ang="0">
                    <a:pos x="14" y="114"/>
                  </a:cxn>
                  <a:cxn ang="0">
                    <a:pos x="14" y="114"/>
                  </a:cxn>
                  <a:cxn ang="0">
                    <a:pos x="12" y="116"/>
                  </a:cxn>
                  <a:cxn ang="0">
                    <a:pos x="8" y="116"/>
                  </a:cxn>
                  <a:cxn ang="0">
                    <a:pos x="6" y="116"/>
                  </a:cxn>
                  <a:cxn ang="0">
                    <a:pos x="2" y="114"/>
                  </a:cxn>
                  <a:cxn ang="0">
                    <a:pos x="2" y="114"/>
                  </a:cxn>
                  <a:cxn ang="0">
                    <a:pos x="2" y="110"/>
                  </a:cxn>
                  <a:cxn ang="0">
                    <a:pos x="0" y="108"/>
                  </a:cxn>
                  <a:cxn ang="0">
                    <a:pos x="2" y="104"/>
                  </a:cxn>
                  <a:cxn ang="0">
                    <a:pos x="2" y="102"/>
                  </a:cxn>
                  <a:cxn ang="0">
                    <a:pos x="2" y="102"/>
                  </a:cxn>
                </a:cxnLst>
                <a:rect l="0" t="0" r="r" b="b"/>
                <a:pathLst>
                  <a:path w="38" h="116">
                    <a:moveTo>
                      <a:pt x="2" y="102"/>
                    </a:moveTo>
                    <a:lnTo>
                      <a:pt x="2" y="102"/>
                    </a:lnTo>
                    <a:lnTo>
                      <a:pt x="10" y="92"/>
                    </a:lnTo>
                    <a:lnTo>
                      <a:pt x="16" y="82"/>
                    </a:lnTo>
                    <a:lnTo>
                      <a:pt x="20" y="70"/>
                    </a:lnTo>
                    <a:lnTo>
                      <a:pt x="22" y="58"/>
                    </a:lnTo>
                    <a:lnTo>
                      <a:pt x="22" y="58"/>
                    </a:lnTo>
                    <a:lnTo>
                      <a:pt x="20" y="46"/>
                    </a:lnTo>
                    <a:lnTo>
                      <a:pt x="16" y="34"/>
                    </a:lnTo>
                    <a:lnTo>
                      <a:pt x="10" y="24"/>
                    </a:lnTo>
                    <a:lnTo>
                      <a:pt x="2" y="14"/>
                    </a:lnTo>
                    <a:lnTo>
                      <a:pt x="2" y="14"/>
                    </a:lnTo>
                    <a:lnTo>
                      <a:pt x="2" y="10"/>
                    </a:lnTo>
                    <a:lnTo>
                      <a:pt x="0" y="8"/>
                    </a:lnTo>
                    <a:lnTo>
                      <a:pt x="2" y="4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6" y="0"/>
                    </a:lnTo>
                    <a:lnTo>
                      <a:pt x="8" y="0"/>
                    </a:lnTo>
                    <a:lnTo>
                      <a:pt x="12" y="0"/>
                    </a:lnTo>
                    <a:lnTo>
                      <a:pt x="14" y="2"/>
                    </a:lnTo>
                    <a:lnTo>
                      <a:pt x="14" y="2"/>
                    </a:lnTo>
                    <a:lnTo>
                      <a:pt x="24" y="14"/>
                    </a:lnTo>
                    <a:lnTo>
                      <a:pt x="32" y="28"/>
                    </a:lnTo>
                    <a:lnTo>
                      <a:pt x="36" y="42"/>
                    </a:lnTo>
                    <a:lnTo>
                      <a:pt x="38" y="58"/>
                    </a:lnTo>
                    <a:lnTo>
                      <a:pt x="36" y="72"/>
                    </a:lnTo>
                    <a:lnTo>
                      <a:pt x="32" y="88"/>
                    </a:lnTo>
                    <a:lnTo>
                      <a:pt x="24" y="100"/>
                    </a:lnTo>
                    <a:lnTo>
                      <a:pt x="14" y="114"/>
                    </a:lnTo>
                    <a:lnTo>
                      <a:pt x="14" y="114"/>
                    </a:lnTo>
                    <a:lnTo>
                      <a:pt x="12" y="116"/>
                    </a:lnTo>
                    <a:lnTo>
                      <a:pt x="8" y="116"/>
                    </a:lnTo>
                    <a:lnTo>
                      <a:pt x="6" y="116"/>
                    </a:lnTo>
                    <a:lnTo>
                      <a:pt x="2" y="114"/>
                    </a:lnTo>
                    <a:lnTo>
                      <a:pt x="2" y="114"/>
                    </a:lnTo>
                    <a:lnTo>
                      <a:pt x="2" y="110"/>
                    </a:lnTo>
                    <a:lnTo>
                      <a:pt x="0" y="108"/>
                    </a:lnTo>
                    <a:lnTo>
                      <a:pt x="2" y="104"/>
                    </a:lnTo>
                    <a:lnTo>
                      <a:pt x="2" y="102"/>
                    </a:lnTo>
                    <a:lnTo>
                      <a:pt x="2" y="10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 dirty="0">
                  <a:solidFill>
                    <a:prstClr val="black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303" name="Freeform 67"/>
              <p:cNvSpPr>
                <a:spLocks/>
              </p:cNvSpPr>
              <p:nvPr/>
            </p:nvSpPr>
            <p:spPr bwMode="auto">
              <a:xfrm>
                <a:off x="10789434" y="-1660886"/>
                <a:ext cx="88603" cy="259482"/>
              </a:xfrm>
              <a:custGeom>
                <a:avLst/>
                <a:gdLst/>
                <a:ahLst/>
                <a:cxnLst>
                  <a:cxn ang="0">
                    <a:pos x="2" y="68"/>
                  </a:cxn>
                  <a:cxn ang="0">
                    <a:pos x="2" y="68"/>
                  </a:cxn>
                  <a:cxn ang="0">
                    <a:pos x="6" y="62"/>
                  </a:cxn>
                  <a:cxn ang="0">
                    <a:pos x="10" y="56"/>
                  </a:cxn>
                  <a:cxn ang="0">
                    <a:pos x="12" y="48"/>
                  </a:cxn>
                  <a:cxn ang="0">
                    <a:pos x="12" y="42"/>
                  </a:cxn>
                  <a:cxn ang="0">
                    <a:pos x="12" y="34"/>
                  </a:cxn>
                  <a:cxn ang="0">
                    <a:pos x="10" y="28"/>
                  </a:cxn>
                  <a:cxn ang="0">
                    <a:pos x="6" y="20"/>
                  </a:cxn>
                  <a:cxn ang="0">
                    <a:pos x="2" y="14"/>
                  </a:cxn>
                  <a:cxn ang="0">
                    <a:pos x="2" y="14"/>
                  </a:cxn>
                  <a:cxn ang="0">
                    <a:pos x="0" y="12"/>
                  </a:cxn>
                  <a:cxn ang="0">
                    <a:pos x="0" y="8"/>
                  </a:cxn>
                  <a:cxn ang="0">
                    <a:pos x="0" y="6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4" y="2"/>
                  </a:cxn>
                  <a:cxn ang="0">
                    <a:pos x="8" y="0"/>
                  </a:cxn>
                  <a:cxn ang="0">
                    <a:pos x="10" y="2"/>
                  </a:cxn>
                  <a:cxn ang="0">
                    <a:pos x="12" y="4"/>
                  </a:cxn>
                  <a:cxn ang="0">
                    <a:pos x="12" y="4"/>
                  </a:cxn>
                  <a:cxn ang="0">
                    <a:pos x="20" y="12"/>
                  </a:cxn>
                  <a:cxn ang="0">
                    <a:pos x="24" y="22"/>
                  </a:cxn>
                  <a:cxn ang="0">
                    <a:pos x="28" y="32"/>
                  </a:cxn>
                  <a:cxn ang="0">
                    <a:pos x="28" y="42"/>
                  </a:cxn>
                  <a:cxn ang="0">
                    <a:pos x="28" y="52"/>
                  </a:cxn>
                  <a:cxn ang="0">
                    <a:pos x="24" y="62"/>
                  </a:cxn>
                  <a:cxn ang="0">
                    <a:pos x="20" y="72"/>
                  </a:cxn>
                  <a:cxn ang="0">
                    <a:pos x="12" y="80"/>
                  </a:cxn>
                  <a:cxn ang="0">
                    <a:pos x="12" y="80"/>
                  </a:cxn>
                  <a:cxn ang="0">
                    <a:pos x="10" y="82"/>
                  </a:cxn>
                  <a:cxn ang="0">
                    <a:pos x="8" y="82"/>
                  </a:cxn>
                  <a:cxn ang="0">
                    <a:pos x="4" y="82"/>
                  </a:cxn>
                  <a:cxn ang="0">
                    <a:pos x="2" y="80"/>
                  </a:cxn>
                  <a:cxn ang="0">
                    <a:pos x="2" y="80"/>
                  </a:cxn>
                  <a:cxn ang="0">
                    <a:pos x="0" y="78"/>
                  </a:cxn>
                  <a:cxn ang="0">
                    <a:pos x="0" y="74"/>
                  </a:cxn>
                  <a:cxn ang="0">
                    <a:pos x="0" y="72"/>
                  </a:cxn>
                  <a:cxn ang="0">
                    <a:pos x="2" y="68"/>
                  </a:cxn>
                  <a:cxn ang="0">
                    <a:pos x="2" y="68"/>
                  </a:cxn>
                </a:cxnLst>
                <a:rect l="0" t="0" r="r" b="b"/>
                <a:pathLst>
                  <a:path w="28" h="82">
                    <a:moveTo>
                      <a:pt x="2" y="68"/>
                    </a:moveTo>
                    <a:lnTo>
                      <a:pt x="2" y="68"/>
                    </a:lnTo>
                    <a:lnTo>
                      <a:pt x="6" y="62"/>
                    </a:lnTo>
                    <a:lnTo>
                      <a:pt x="10" y="56"/>
                    </a:lnTo>
                    <a:lnTo>
                      <a:pt x="12" y="48"/>
                    </a:lnTo>
                    <a:lnTo>
                      <a:pt x="12" y="42"/>
                    </a:lnTo>
                    <a:lnTo>
                      <a:pt x="12" y="34"/>
                    </a:lnTo>
                    <a:lnTo>
                      <a:pt x="10" y="28"/>
                    </a:lnTo>
                    <a:lnTo>
                      <a:pt x="6" y="20"/>
                    </a:lnTo>
                    <a:lnTo>
                      <a:pt x="2" y="14"/>
                    </a:lnTo>
                    <a:lnTo>
                      <a:pt x="2" y="14"/>
                    </a:lnTo>
                    <a:lnTo>
                      <a:pt x="0" y="12"/>
                    </a:lnTo>
                    <a:lnTo>
                      <a:pt x="0" y="8"/>
                    </a:lnTo>
                    <a:lnTo>
                      <a:pt x="0" y="6"/>
                    </a:lnTo>
                    <a:lnTo>
                      <a:pt x="2" y="4"/>
                    </a:lnTo>
                    <a:lnTo>
                      <a:pt x="2" y="4"/>
                    </a:lnTo>
                    <a:lnTo>
                      <a:pt x="4" y="2"/>
                    </a:lnTo>
                    <a:lnTo>
                      <a:pt x="8" y="0"/>
                    </a:lnTo>
                    <a:lnTo>
                      <a:pt x="10" y="2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20" y="12"/>
                    </a:lnTo>
                    <a:lnTo>
                      <a:pt x="24" y="22"/>
                    </a:lnTo>
                    <a:lnTo>
                      <a:pt x="28" y="32"/>
                    </a:lnTo>
                    <a:lnTo>
                      <a:pt x="28" y="42"/>
                    </a:lnTo>
                    <a:lnTo>
                      <a:pt x="28" y="52"/>
                    </a:lnTo>
                    <a:lnTo>
                      <a:pt x="24" y="62"/>
                    </a:lnTo>
                    <a:lnTo>
                      <a:pt x="20" y="72"/>
                    </a:lnTo>
                    <a:lnTo>
                      <a:pt x="12" y="80"/>
                    </a:lnTo>
                    <a:lnTo>
                      <a:pt x="12" y="80"/>
                    </a:lnTo>
                    <a:lnTo>
                      <a:pt x="10" y="82"/>
                    </a:lnTo>
                    <a:lnTo>
                      <a:pt x="8" y="82"/>
                    </a:lnTo>
                    <a:lnTo>
                      <a:pt x="4" y="82"/>
                    </a:lnTo>
                    <a:lnTo>
                      <a:pt x="2" y="80"/>
                    </a:lnTo>
                    <a:lnTo>
                      <a:pt x="2" y="80"/>
                    </a:lnTo>
                    <a:lnTo>
                      <a:pt x="0" y="78"/>
                    </a:lnTo>
                    <a:lnTo>
                      <a:pt x="0" y="74"/>
                    </a:lnTo>
                    <a:lnTo>
                      <a:pt x="0" y="72"/>
                    </a:lnTo>
                    <a:lnTo>
                      <a:pt x="2" y="68"/>
                    </a:lnTo>
                    <a:lnTo>
                      <a:pt x="2" y="6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 dirty="0">
                  <a:solidFill>
                    <a:prstClr val="black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304" name="Freeform 68"/>
              <p:cNvSpPr>
                <a:spLocks/>
              </p:cNvSpPr>
              <p:nvPr/>
            </p:nvSpPr>
            <p:spPr bwMode="auto">
              <a:xfrm>
                <a:off x="10384392" y="-1711516"/>
                <a:ext cx="120246" cy="367071"/>
              </a:xfrm>
              <a:custGeom>
                <a:avLst/>
                <a:gdLst/>
                <a:ahLst/>
                <a:cxnLst>
                  <a:cxn ang="0">
                    <a:pos x="34" y="14"/>
                  </a:cxn>
                  <a:cxn ang="0">
                    <a:pos x="34" y="14"/>
                  </a:cxn>
                  <a:cxn ang="0">
                    <a:pos x="26" y="24"/>
                  </a:cxn>
                  <a:cxn ang="0">
                    <a:pos x="22" y="34"/>
                  </a:cxn>
                  <a:cxn ang="0">
                    <a:pos x="18" y="46"/>
                  </a:cxn>
                  <a:cxn ang="0">
                    <a:pos x="16" y="58"/>
                  </a:cxn>
                  <a:cxn ang="0">
                    <a:pos x="16" y="58"/>
                  </a:cxn>
                  <a:cxn ang="0">
                    <a:pos x="18" y="70"/>
                  </a:cxn>
                  <a:cxn ang="0">
                    <a:pos x="22" y="82"/>
                  </a:cxn>
                  <a:cxn ang="0">
                    <a:pos x="26" y="92"/>
                  </a:cxn>
                  <a:cxn ang="0">
                    <a:pos x="34" y="102"/>
                  </a:cxn>
                  <a:cxn ang="0">
                    <a:pos x="34" y="102"/>
                  </a:cxn>
                  <a:cxn ang="0">
                    <a:pos x="36" y="104"/>
                  </a:cxn>
                  <a:cxn ang="0">
                    <a:pos x="38" y="108"/>
                  </a:cxn>
                  <a:cxn ang="0">
                    <a:pos x="36" y="110"/>
                  </a:cxn>
                  <a:cxn ang="0">
                    <a:pos x="34" y="114"/>
                  </a:cxn>
                  <a:cxn ang="0">
                    <a:pos x="34" y="114"/>
                  </a:cxn>
                  <a:cxn ang="0">
                    <a:pos x="32" y="116"/>
                  </a:cxn>
                  <a:cxn ang="0">
                    <a:pos x="30" y="116"/>
                  </a:cxn>
                  <a:cxn ang="0">
                    <a:pos x="26" y="116"/>
                  </a:cxn>
                  <a:cxn ang="0">
                    <a:pos x="24" y="114"/>
                  </a:cxn>
                  <a:cxn ang="0">
                    <a:pos x="24" y="114"/>
                  </a:cxn>
                  <a:cxn ang="0">
                    <a:pos x="14" y="100"/>
                  </a:cxn>
                  <a:cxn ang="0">
                    <a:pos x="6" y="88"/>
                  </a:cxn>
                  <a:cxn ang="0">
                    <a:pos x="2" y="72"/>
                  </a:cxn>
                  <a:cxn ang="0">
                    <a:pos x="0" y="58"/>
                  </a:cxn>
                  <a:cxn ang="0">
                    <a:pos x="2" y="42"/>
                  </a:cxn>
                  <a:cxn ang="0">
                    <a:pos x="6" y="28"/>
                  </a:cxn>
                  <a:cxn ang="0">
                    <a:pos x="14" y="14"/>
                  </a:cxn>
                  <a:cxn ang="0">
                    <a:pos x="24" y="2"/>
                  </a:cxn>
                  <a:cxn ang="0">
                    <a:pos x="24" y="2"/>
                  </a:cxn>
                  <a:cxn ang="0">
                    <a:pos x="26" y="0"/>
                  </a:cxn>
                  <a:cxn ang="0">
                    <a:pos x="30" y="0"/>
                  </a:cxn>
                  <a:cxn ang="0">
                    <a:pos x="32" y="0"/>
                  </a:cxn>
                  <a:cxn ang="0">
                    <a:pos x="34" y="2"/>
                  </a:cxn>
                  <a:cxn ang="0">
                    <a:pos x="34" y="2"/>
                  </a:cxn>
                  <a:cxn ang="0">
                    <a:pos x="36" y="4"/>
                  </a:cxn>
                  <a:cxn ang="0">
                    <a:pos x="38" y="8"/>
                  </a:cxn>
                  <a:cxn ang="0">
                    <a:pos x="36" y="10"/>
                  </a:cxn>
                  <a:cxn ang="0">
                    <a:pos x="34" y="14"/>
                  </a:cxn>
                  <a:cxn ang="0">
                    <a:pos x="34" y="14"/>
                  </a:cxn>
                </a:cxnLst>
                <a:rect l="0" t="0" r="r" b="b"/>
                <a:pathLst>
                  <a:path w="38" h="116">
                    <a:moveTo>
                      <a:pt x="34" y="14"/>
                    </a:moveTo>
                    <a:lnTo>
                      <a:pt x="34" y="14"/>
                    </a:lnTo>
                    <a:lnTo>
                      <a:pt x="26" y="24"/>
                    </a:lnTo>
                    <a:lnTo>
                      <a:pt x="22" y="34"/>
                    </a:lnTo>
                    <a:lnTo>
                      <a:pt x="18" y="46"/>
                    </a:lnTo>
                    <a:lnTo>
                      <a:pt x="16" y="58"/>
                    </a:lnTo>
                    <a:lnTo>
                      <a:pt x="16" y="58"/>
                    </a:lnTo>
                    <a:lnTo>
                      <a:pt x="18" y="70"/>
                    </a:lnTo>
                    <a:lnTo>
                      <a:pt x="22" y="82"/>
                    </a:lnTo>
                    <a:lnTo>
                      <a:pt x="26" y="92"/>
                    </a:lnTo>
                    <a:lnTo>
                      <a:pt x="34" y="102"/>
                    </a:lnTo>
                    <a:lnTo>
                      <a:pt x="34" y="102"/>
                    </a:lnTo>
                    <a:lnTo>
                      <a:pt x="36" y="104"/>
                    </a:lnTo>
                    <a:lnTo>
                      <a:pt x="38" y="108"/>
                    </a:lnTo>
                    <a:lnTo>
                      <a:pt x="36" y="110"/>
                    </a:lnTo>
                    <a:lnTo>
                      <a:pt x="34" y="114"/>
                    </a:lnTo>
                    <a:lnTo>
                      <a:pt x="34" y="114"/>
                    </a:lnTo>
                    <a:lnTo>
                      <a:pt x="32" y="116"/>
                    </a:lnTo>
                    <a:lnTo>
                      <a:pt x="30" y="116"/>
                    </a:lnTo>
                    <a:lnTo>
                      <a:pt x="26" y="116"/>
                    </a:lnTo>
                    <a:lnTo>
                      <a:pt x="24" y="114"/>
                    </a:lnTo>
                    <a:lnTo>
                      <a:pt x="24" y="114"/>
                    </a:lnTo>
                    <a:lnTo>
                      <a:pt x="14" y="100"/>
                    </a:lnTo>
                    <a:lnTo>
                      <a:pt x="6" y="88"/>
                    </a:lnTo>
                    <a:lnTo>
                      <a:pt x="2" y="72"/>
                    </a:lnTo>
                    <a:lnTo>
                      <a:pt x="0" y="58"/>
                    </a:lnTo>
                    <a:lnTo>
                      <a:pt x="2" y="42"/>
                    </a:lnTo>
                    <a:lnTo>
                      <a:pt x="6" y="28"/>
                    </a:lnTo>
                    <a:lnTo>
                      <a:pt x="14" y="14"/>
                    </a:lnTo>
                    <a:lnTo>
                      <a:pt x="24" y="2"/>
                    </a:lnTo>
                    <a:lnTo>
                      <a:pt x="24" y="2"/>
                    </a:lnTo>
                    <a:lnTo>
                      <a:pt x="26" y="0"/>
                    </a:lnTo>
                    <a:lnTo>
                      <a:pt x="30" y="0"/>
                    </a:lnTo>
                    <a:lnTo>
                      <a:pt x="32" y="0"/>
                    </a:lnTo>
                    <a:lnTo>
                      <a:pt x="34" y="2"/>
                    </a:lnTo>
                    <a:lnTo>
                      <a:pt x="34" y="2"/>
                    </a:lnTo>
                    <a:lnTo>
                      <a:pt x="36" y="4"/>
                    </a:lnTo>
                    <a:lnTo>
                      <a:pt x="38" y="8"/>
                    </a:lnTo>
                    <a:lnTo>
                      <a:pt x="36" y="10"/>
                    </a:lnTo>
                    <a:lnTo>
                      <a:pt x="34" y="14"/>
                    </a:lnTo>
                    <a:lnTo>
                      <a:pt x="34" y="1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 dirty="0">
                  <a:solidFill>
                    <a:prstClr val="black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305" name="Freeform 69"/>
              <p:cNvSpPr>
                <a:spLocks/>
              </p:cNvSpPr>
              <p:nvPr/>
            </p:nvSpPr>
            <p:spPr bwMode="auto">
              <a:xfrm>
                <a:off x="10460338" y="-1660886"/>
                <a:ext cx="94931" cy="259482"/>
              </a:xfrm>
              <a:custGeom>
                <a:avLst/>
                <a:gdLst/>
                <a:ahLst/>
                <a:cxnLst>
                  <a:cxn ang="0">
                    <a:pos x="28" y="14"/>
                  </a:cxn>
                  <a:cxn ang="0">
                    <a:pos x="28" y="14"/>
                  </a:cxn>
                  <a:cxn ang="0">
                    <a:pos x="24" y="20"/>
                  </a:cxn>
                  <a:cxn ang="0">
                    <a:pos x="20" y="28"/>
                  </a:cxn>
                  <a:cxn ang="0">
                    <a:pos x="18" y="34"/>
                  </a:cxn>
                  <a:cxn ang="0">
                    <a:pos x="16" y="42"/>
                  </a:cxn>
                  <a:cxn ang="0">
                    <a:pos x="18" y="48"/>
                  </a:cxn>
                  <a:cxn ang="0">
                    <a:pos x="20" y="56"/>
                  </a:cxn>
                  <a:cxn ang="0">
                    <a:pos x="24" y="62"/>
                  </a:cxn>
                  <a:cxn ang="0">
                    <a:pos x="28" y="68"/>
                  </a:cxn>
                  <a:cxn ang="0">
                    <a:pos x="28" y="68"/>
                  </a:cxn>
                  <a:cxn ang="0">
                    <a:pos x="30" y="72"/>
                  </a:cxn>
                  <a:cxn ang="0">
                    <a:pos x="30" y="74"/>
                  </a:cxn>
                  <a:cxn ang="0">
                    <a:pos x="30" y="78"/>
                  </a:cxn>
                  <a:cxn ang="0">
                    <a:pos x="28" y="80"/>
                  </a:cxn>
                  <a:cxn ang="0">
                    <a:pos x="28" y="80"/>
                  </a:cxn>
                  <a:cxn ang="0">
                    <a:pos x="26" y="82"/>
                  </a:cxn>
                  <a:cxn ang="0">
                    <a:pos x="22" y="82"/>
                  </a:cxn>
                  <a:cxn ang="0">
                    <a:pos x="20" y="82"/>
                  </a:cxn>
                  <a:cxn ang="0">
                    <a:pos x="16" y="80"/>
                  </a:cxn>
                  <a:cxn ang="0">
                    <a:pos x="16" y="80"/>
                  </a:cxn>
                  <a:cxn ang="0">
                    <a:pos x="10" y="72"/>
                  </a:cxn>
                  <a:cxn ang="0">
                    <a:pos x="4" y="62"/>
                  </a:cxn>
                  <a:cxn ang="0">
                    <a:pos x="2" y="52"/>
                  </a:cxn>
                  <a:cxn ang="0">
                    <a:pos x="0" y="42"/>
                  </a:cxn>
                  <a:cxn ang="0">
                    <a:pos x="2" y="32"/>
                  </a:cxn>
                  <a:cxn ang="0">
                    <a:pos x="4" y="22"/>
                  </a:cxn>
                  <a:cxn ang="0">
                    <a:pos x="10" y="12"/>
                  </a:cxn>
                  <a:cxn ang="0">
                    <a:pos x="16" y="4"/>
                  </a:cxn>
                  <a:cxn ang="0">
                    <a:pos x="16" y="4"/>
                  </a:cxn>
                  <a:cxn ang="0">
                    <a:pos x="20" y="2"/>
                  </a:cxn>
                  <a:cxn ang="0">
                    <a:pos x="22" y="0"/>
                  </a:cxn>
                  <a:cxn ang="0">
                    <a:pos x="26" y="2"/>
                  </a:cxn>
                  <a:cxn ang="0">
                    <a:pos x="28" y="4"/>
                  </a:cxn>
                  <a:cxn ang="0">
                    <a:pos x="28" y="4"/>
                  </a:cxn>
                  <a:cxn ang="0">
                    <a:pos x="30" y="6"/>
                  </a:cxn>
                  <a:cxn ang="0">
                    <a:pos x="30" y="8"/>
                  </a:cxn>
                  <a:cxn ang="0">
                    <a:pos x="30" y="12"/>
                  </a:cxn>
                  <a:cxn ang="0">
                    <a:pos x="28" y="14"/>
                  </a:cxn>
                  <a:cxn ang="0">
                    <a:pos x="28" y="14"/>
                  </a:cxn>
                </a:cxnLst>
                <a:rect l="0" t="0" r="r" b="b"/>
                <a:pathLst>
                  <a:path w="30" h="82">
                    <a:moveTo>
                      <a:pt x="28" y="14"/>
                    </a:moveTo>
                    <a:lnTo>
                      <a:pt x="28" y="14"/>
                    </a:lnTo>
                    <a:lnTo>
                      <a:pt x="24" y="20"/>
                    </a:lnTo>
                    <a:lnTo>
                      <a:pt x="20" y="28"/>
                    </a:lnTo>
                    <a:lnTo>
                      <a:pt x="18" y="34"/>
                    </a:lnTo>
                    <a:lnTo>
                      <a:pt x="16" y="42"/>
                    </a:lnTo>
                    <a:lnTo>
                      <a:pt x="18" y="48"/>
                    </a:lnTo>
                    <a:lnTo>
                      <a:pt x="20" y="56"/>
                    </a:lnTo>
                    <a:lnTo>
                      <a:pt x="24" y="62"/>
                    </a:lnTo>
                    <a:lnTo>
                      <a:pt x="28" y="68"/>
                    </a:lnTo>
                    <a:lnTo>
                      <a:pt x="28" y="68"/>
                    </a:lnTo>
                    <a:lnTo>
                      <a:pt x="30" y="72"/>
                    </a:lnTo>
                    <a:lnTo>
                      <a:pt x="30" y="74"/>
                    </a:lnTo>
                    <a:lnTo>
                      <a:pt x="30" y="78"/>
                    </a:lnTo>
                    <a:lnTo>
                      <a:pt x="28" y="80"/>
                    </a:lnTo>
                    <a:lnTo>
                      <a:pt x="28" y="80"/>
                    </a:lnTo>
                    <a:lnTo>
                      <a:pt x="26" y="82"/>
                    </a:lnTo>
                    <a:lnTo>
                      <a:pt x="22" y="82"/>
                    </a:lnTo>
                    <a:lnTo>
                      <a:pt x="20" y="82"/>
                    </a:lnTo>
                    <a:lnTo>
                      <a:pt x="16" y="80"/>
                    </a:lnTo>
                    <a:lnTo>
                      <a:pt x="16" y="80"/>
                    </a:lnTo>
                    <a:lnTo>
                      <a:pt x="10" y="72"/>
                    </a:lnTo>
                    <a:lnTo>
                      <a:pt x="4" y="62"/>
                    </a:lnTo>
                    <a:lnTo>
                      <a:pt x="2" y="52"/>
                    </a:lnTo>
                    <a:lnTo>
                      <a:pt x="0" y="42"/>
                    </a:lnTo>
                    <a:lnTo>
                      <a:pt x="2" y="32"/>
                    </a:lnTo>
                    <a:lnTo>
                      <a:pt x="4" y="22"/>
                    </a:lnTo>
                    <a:lnTo>
                      <a:pt x="10" y="12"/>
                    </a:lnTo>
                    <a:lnTo>
                      <a:pt x="16" y="4"/>
                    </a:lnTo>
                    <a:lnTo>
                      <a:pt x="16" y="4"/>
                    </a:lnTo>
                    <a:lnTo>
                      <a:pt x="20" y="2"/>
                    </a:lnTo>
                    <a:lnTo>
                      <a:pt x="22" y="0"/>
                    </a:lnTo>
                    <a:lnTo>
                      <a:pt x="26" y="2"/>
                    </a:lnTo>
                    <a:lnTo>
                      <a:pt x="28" y="4"/>
                    </a:lnTo>
                    <a:lnTo>
                      <a:pt x="28" y="4"/>
                    </a:lnTo>
                    <a:lnTo>
                      <a:pt x="30" y="6"/>
                    </a:lnTo>
                    <a:lnTo>
                      <a:pt x="30" y="8"/>
                    </a:lnTo>
                    <a:lnTo>
                      <a:pt x="30" y="12"/>
                    </a:lnTo>
                    <a:lnTo>
                      <a:pt x="28" y="14"/>
                    </a:lnTo>
                    <a:lnTo>
                      <a:pt x="28" y="1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 dirty="0">
                  <a:solidFill>
                    <a:prstClr val="black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306" name="Freeform 70"/>
              <p:cNvSpPr>
                <a:spLocks noEditPoints="1"/>
              </p:cNvSpPr>
              <p:nvPr/>
            </p:nvSpPr>
            <p:spPr bwMode="auto">
              <a:xfrm>
                <a:off x="10346416" y="-1268497"/>
                <a:ext cx="601234" cy="208852"/>
              </a:xfrm>
              <a:custGeom>
                <a:avLst/>
                <a:gdLst/>
                <a:ahLst/>
                <a:cxnLst>
                  <a:cxn ang="0">
                    <a:pos x="184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2" y="0"/>
                  </a:cxn>
                  <a:cxn ang="0">
                    <a:pos x="0" y="4"/>
                  </a:cxn>
                  <a:cxn ang="0">
                    <a:pos x="0" y="62"/>
                  </a:cxn>
                  <a:cxn ang="0">
                    <a:pos x="0" y="62"/>
                  </a:cxn>
                  <a:cxn ang="0">
                    <a:pos x="2" y="66"/>
                  </a:cxn>
                  <a:cxn ang="0">
                    <a:pos x="6" y="66"/>
                  </a:cxn>
                  <a:cxn ang="0">
                    <a:pos x="184" y="66"/>
                  </a:cxn>
                  <a:cxn ang="0">
                    <a:pos x="184" y="66"/>
                  </a:cxn>
                  <a:cxn ang="0">
                    <a:pos x="188" y="66"/>
                  </a:cxn>
                  <a:cxn ang="0">
                    <a:pos x="190" y="62"/>
                  </a:cxn>
                  <a:cxn ang="0">
                    <a:pos x="190" y="4"/>
                  </a:cxn>
                  <a:cxn ang="0">
                    <a:pos x="190" y="4"/>
                  </a:cxn>
                  <a:cxn ang="0">
                    <a:pos x="188" y="0"/>
                  </a:cxn>
                  <a:cxn ang="0">
                    <a:pos x="184" y="0"/>
                  </a:cxn>
                  <a:cxn ang="0">
                    <a:pos x="184" y="0"/>
                  </a:cxn>
                  <a:cxn ang="0">
                    <a:pos x="36" y="46"/>
                  </a:cxn>
                  <a:cxn ang="0">
                    <a:pos x="36" y="46"/>
                  </a:cxn>
                  <a:cxn ang="0">
                    <a:pos x="28" y="44"/>
                  </a:cxn>
                  <a:cxn ang="0">
                    <a:pos x="22" y="42"/>
                  </a:cxn>
                  <a:cxn ang="0">
                    <a:pos x="18" y="38"/>
                  </a:cxn>
                  <a:cxn ang="0">
                    <a:pos x="16" y="32"/>
                  </a:cxn>
                  <a:cxn ang="0">
                    <a:pos x="16" y="32"/>
                  </a:cxn>
                  <a:cxn ang="0">
                    <a:pos x="18" y="28"/>
                  </a:cxn>
                  <a:cxn ang="0">
                    <a:pos x="22" y="24"/>
                  </a:cxn>
                  <a:cxn ang="0">
                    <a:pos x="28" y="22"/>
                  </a:cxn>
                  <a:cxn ang="0">
                    <a:pos x="36" y="20"/>
                  </a:cxn>
                  <a:cxn ang="0">
                    <a:pos x="36" y="20"/>
                  </a:cxn>
                  <a:cxn ang="0">
                    <a:pos x="42" y="22"/>
                  </a:cxn>
                  <a:cxn ang="0">
                    <a:pos x="48" y="24"/>
                  </a:cxn>
                  <a:cxn ang="0">
                    <a:pos x="52" y="28"/>
                  </a:cxn>
                  <a:cxn ang="0">
                    <a:pos x="54" y="32"/>
                  </a:cxn>
                  <a:cxn ang="0">
                    <a:pos x="54" y="32"/>
                  </a:cxn>
                  <a:cxn ang="0">
                    <a:pos x="52" y="38"/>
                  </a:cxn>
                  <a:cxn ang="0">
                    <a:pos x="48" y="42"/>
                  </a:cxn>
                  <a:cxn ang="0">
                    <a:pos x="42" y="44"/>
                  </a:cxn>
                  <a:cxn ang="0">
                    <a:pos x="36" y="46"/>
                  </a:cxn>
                  <a:cxn ang="0">
                    <a:pos x="36" y="46"/>
                  </a:cxn>
                  <a:cxn ang="0">
                    <a:pos x="172" y="38"/>
                  </a:cxn>
                  <a:cxn ang="0">
                    <a:pos x="172" y="38"/>
                  </a:cxn>
                  <a:cxn ang="0">
                    <a:pos x="172" y="42"/>
                  </a:cxn>
                  <a:cxn ang="0">
                    <a:pos x="168" y="42"/>
                  </a:cxn>
                  <a:cxn ang="0">
                    <a:pos x="86" y="42"/>
                  </a:cxn>
                  <a:cxn ang="0">
                    <a:pos x="86" y="42"/>
                  </a:cxn>
                  <a:cxn ang="0">
                    <a:pos x="84" y="42"/>
                  </a:cxn>
                  <a:cxn ang="0">
                    <a:pos x="82" y="38"/>
                  </a:cxn>
                  <a:cxn ang="0">
                    <a:pos x="82" y="28"/>
                  </a:cxn>
                  <a:cxn ang="0">
                    <a:pos x="82" y="28"/>
                  </a:cxn>
                  <a:cxn ang="0">
                    <a:pos x="84" y="24"/>
                  </a:cxn>
                  <a:cxn ang="0">
                    <a:pos x="86" y="24"/>
                  </a:cxn>
                  <a:cxn ang="0">
                    <a:pos x="168" y="24"/>
                  </a:cxn>
                  <a:cxn ang="0">
                    <a:pos x="168" y="24"/>
                  </a:cxn>
                  <a:cxn ang="0">
                    <a:pos x="172" y="24"/>
                  </a:cxn>
                  <a:cxn ang="0">
                    <a:pos x="172" y="28"/>
                  </a:cxn>
                  <a:cxn ang="0">
                    <a:pos x="172" y="38"/>
                  </a:cxn>
                </a:cxnLst>
                <a:rect l="0" t="0" r="r" b="b"/>
                <a:pathLst>
                  <a:path w="190" h="66">
                    <a:moveTo>
                      <a:pt x="184" y="0"/>
                    </a:moveTo>
                    <a:lnTo>
                      <a:pt x="6" y="0"/>
                    </a:lnTo>
                    <a:lnTo>
                      <a:pt x="6" y="0"/>
                    </a:lnTo>
                    <a:lnTo>
                      <a:pt x="2" y="0"/>
                    </a:lnTo>
                    <a:lnTo>
                      <a:pt x="0" y="4"/>
                    </a:lnTo>
                    <a:lnTo>
                      <a:pt x="0" y="62"/>
                    </a:lnTo>
                    <a:lnTo>
                      <a:pt x="0" y="62"/>
                    </a:lnTo>
                    <a:lnTo>
                      <a:pt x="2" y="66"/>
                    </a:lnTo>
                    <a:lnTo>
                      <a:pt x="6" y="66"/>
                    </a:lnTo>
                    <a:lnTo>
                      <a:pt x="184" y="66"/>
                    </a:lnTo>
                    <a:lnTo>
                      <a:pt x="184" y="66"/>
                    </a:lnTo>
                    <a:lnTo>
                      <a:pt x="188" y="66"/>
                    </a:lnTo>
                    <a:lnTo>
                      <a:pt x="190" y="62"/>
                    </a:lnTo>
                    <a:lnTo>
                      <a:pt x="190" y="4"/>
                    </a:lnTo>
                    <a:lnTo>
                      <a:pt x="190" y="4"/>
                    </a:lnTo>
                    <a:lnTo>
                      <a:pt x="188" y="0"/>
                    </a:lnTo>
                    <a:lnTo>
                      <a:pt x="184" y="0"/>
                    </a:lnTo>
                    <a:lnTo>
                      <a:pt x="184" y="0"/>
                    </a:lnTo>
                    <a:close/>
                    <a:moveTo>
                      <a:pt x="36" y="46"/>
                    </a:moveTo>
                    <a:lnTo>
                      <a:pt x="36" y="46"/>
                    </a:lnTo>
                    <a:lnTo>
                      <a:pt x="28" y="44"/>
                    </a:lnTo>
                    <a:lnTo>
                      <a:pt x="22" y="42"/>
                    </a:lnTo>
                    <a:lnTo>
                      <a:pt x="18" y="38"/>
                    </a:lnTo>
                    <a:lnTo>
                      <a:pt x="16" y="32"/>
                    </a:lnTo>
                    <a:lnTo>
                      <a:pt x="16" y="32"/>
                    </a:lnTo>
                    <a:lnTo>
                      <a:pt x="18" y="28"/>
                    </a:lnTo>
                    <a:lnTo>
                      <a:pt x="22" y="24"/>
                    </a:lnTo>
                    <a:lnTo>
                      <a:pt x="28" y="22"/>
                    </a:lnTo>
                    <a:lnTo>
                      <a:pt x="36" y="20"/>
                    </a:lnTo>
                    <a:lnTo>
                      <a:pt x="36" y="20"/>
                    </a:lnTo>
                    <a:lnTo>
                      <a:pt x="42" y="22"/>
                    </a:lnTo>
                    <a:lnTo>
                      <a:pt x="48" y="24"/>
                    </a:lnTo>
                    <a:lnTo>
                      <a:pt x="52" y="28"/>
                    </a:lnTo>
                    <a:lnTo>
                      <a:pt x="54" y="32"/>
                    </a:lnTo>
                    <a:lnTo>
                      <a:pt x="54" y="32"/>
                    </a:lnTo>
                    <a:lnTo>
                      <a:pt x="52" y="38"/>
                    </a:lnTo>
                    <a:lnTo>
                      <a:pt x="48" y="42"/>
                    </a:lnTo>
                    <a:lnTo>
                      <a:pt x="42" y="44"/>
                    </a:lnTo>
                    <a:lnTo>
                      <a:pt x="36" y="46"/>
                    </a:lnTo>
                    <a:lnTo>
                      <a:pt x="36" y="46"/>
                    </a:lnTo>
                    <a:close/>
                    <a:moveTo>
                      <a:pt x="172" y="38"/>
                    </a:moveTo>
                    <a:lnTo>
                      <a:pt x="172" y="38"/>
                    </a:lnTo>
                    <a:lnTo>
                      <a:pt x="172" y="42"/>
                    </a:lnTo>
                    <a:lnTo>
                      <a:pt x="168" y="42"/>
                    </a:lnTo>
                    <a:lnTo>
                      <a:pt x="86" y="42"/>
                    </a:lnTo>
                    <a:lnTo>
                      <a:pt x="86" y="42"/>
                    </a:lnTo>
                    <a:lnTo>
                      <a:pt x="84" y="42"/>
                    </a:lnTo>
                    <a:lnTo>
                      <a:pt x="82" y="38"/>
                    </a:lnTo>
                    <a:lnTo>
                      <a:pt x="82" y="28"/>
                    </a:lnTo>
                    <a:lnTo>
                      <a:pt x="82" y="28"/>
                    </a:lnTo>
                    <a:lnTo>
                      <a:pt x="84" y="24"/>
                    </a:lnTo>
                    <a:lnTo>
                      <a:pt x="86" y="24"/>
                    </a:lnTo>
                    <a:lnTo>
                      <a:pt x="168" y="24"/>
                    </a:lnTo>
                    <a:lnTo>
                      <a:pt x="168" y="24"/>
                    </a:lnTo>
                    <a:lnTo>
                      <a:pt x="172" y="24"/>
                    </a:lnTo>
                    <a:lnTo>
                      <a:pt x="172" y="28"/>
                    </a:lnTo>
                    <a:lnTo>
                      <a:pt x="172" y="3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 dirty="0">
                  <a:solidFill>
                    <a:prstClr val="black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307" name="Freeform 71"/>
              <p:cNvSpPr>
                <a:spLocks/>
              </p:cNvSpPr>
              <p:nvPr/>
            </p:nvSpPr>
            <p:spPr bwMode="auto">
              <a:xfrm>
                <a:off x="10637599" y="-1553292"/>
                <a:ext cx="69617" cy="259482"/>
              </a:xfrm>
              <a:custGeom>
                <a:avLst/>
                <a:gdLst/>
                <a:ahLst/>
                <a:cxnLst>
                  <a:cxn ang="0">
                    <a:pos x="22" y="76"/>
                  </a:cxn>
                  <a:cxn ang="0">
                    <a:pos x="22" y="76"/>
                  </a:cxn>
                  <a:cxn ang="0">
                    <a:pos x="20" y="80"/>
                  </a:cxn>
                  <a:cxn ang="0">
                    <a:pos x="16" y="82"/>
                  </a:cxn>
                  <a:cxn ang="0">
                    <a:pos x="4" y="82"/>
                  </a:cxn>
                  <a:cxn ang="0">
                    <a:pos x="4" y="82"/>
                  </a:cxn>
                  <a:cxn ang="0">
                    <a:pos x="2" y="80"/>
                  </a:cxn>
                  <a:cxn ang="0">
                    <a:pos x="0" y="76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2" y="2"/>
                  </a:cxn>
                  <a:cxn ang="0">
                    <a:pos x="4" y="0"/>
                  </a:cxn>
                  <a:cxn ang="0">
                    <a:pos x="16" y="0"/>
                  </a:cxn>
                  <a:cxn ang="0">
                    <a:pos x="16" y="0"/>
                  </a:cxn>
                  <a:cxn ang="0">
                    <a:pos x="20" y="2"/>
                  </a:cxn>
                  <a:cxn ang="0">
                    <a:pos x="22" y="4"/>
                  </a:cxn>
                  <a:cxn ang="0">
                    <a:pos x="22" y="76"/>
                  </a:cxn>
                </a:cxnLst>
                <a:rect l="0" t="0" r="r" b="b"/>
                <a:pathLst>
                  <a:path w="22" h="82">
                    <a:moveTo>
                      <a:pt x="22" y="76"/>
                    </a:moveTo>
                    <a:lnTo>
                      <a:pt x="22" y="76"/>
                    </a:lnTo>
                    <a:lnTo>
                      <a:pt x="20" y="80"/>
                    </a:lnTo>
                    <a:lnTo>
                      <a:pt x="16" y="82"/>
                    </a:lnTo>
                    <a:lnTo>
                      <a:pt x="4" y="82"/>
                    </a:lnTo>
                    <a:lnTo>
                      <a:pt x="4" y="82"/>
                    </a:lnTo>
                    <a:lnTo>
                      <a:pt x="2" y="80"/>
                    </a:lnTo>
                    <a:lnTo>
                      <a:pt x="0" y="76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2" y="2"/>
                    </a:lnTo>
                    <a:lnTo>
                      <a:pt x="4" y="0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20" y="2"/>
                    </a:lnTo>
                    <a:lnTo>
                      <a:pt x="22" y="4"/>
                    </a:lnTo>
                    <a:lnTo>
                      <a:pt x="22" y="7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 dirty="0">
                  <a:solidFill>
                    <a:prstClr val="black"/>
                  </a:solidFill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275" name="组合 348"/>
            <p:cNvGrpSpPr/>
            <p:nvPr/>
          </p:nvGrpSpPr>
          <p:grpSpPr>
            <a:xfrm>
              <a:off x="7499707" y="4078754"/>
              <a:ext cx="1329132" cy="1414956"/>
              <a:chOff x="4795836" y="4243630"/>
              <a:chExt cx="1493610" cy="1112856"/>
            </a:xfrm>
          </p:grpSpPr>
          <p:cxnSp>
            <p:nvCxnSpPr>
              <p:cNvPr id="276" name="直接连接符 536"/>
              <p:cNvCxnSpPr>
                <a:cxnSpLocks noChangeShapeType="1"/>
              </p:cNvCxnSpPr>
              <p:nvPr/>
            </p:nvCxnSpPr>
            <p:spPr bwMode="auto">
              <a:xfrm flipH="1">
                <a:off x="5444630" y="4353980"/>
                <a:ext cx="324000" cy="0"/>
              </a:xfrm>
              <a:prstGeom prst="line">
                <a:avLst/>
              </a:prstGeom>
              <a:noFill/>
              <a:ln w="9525" algn="ctr">
                <a:solidFill>
                  <a:srgbClr val="B2B2B2"/>
                </a:solidFill>
                <a:round/>
                <a:headEnd/>
                <a:tailEnd/>
              </a:ln>
            </p:spPr>
          </p:cxnSp>
          <p:grpSp>
            <p:nvGrpSpPr>
              <p:cNvPr id="277" name="组合 369"/>
              <p:cNvGrpSpPr/>
              <p:nvPr/>
            </p:nvGrpSpPr>
            <p:grpSpPr>
              <a:xfrm>
                <a:off x="4795836" y="4243630"/>
                <a:ext cx="1493610" cy="1112856"/>
                <a:chOff x="3117270" y="4289930"/>
                <a:chExt cx="1853610" cy="1199041"/>
              </a:xfrm>
            </p:grpSpPr>
            <p:cxnSp>
              <p:nvCxnSpPr>
                <p:cNvPr id="278" name="直接连接符 277"/>
                <p:cNvCxnSpPr/>
                <p:nvPr/>
              </p:nvCxnSpPr>
              <p:spPr bwMode="auto">
                <a:xfrm flipH="1">
                  <a:off x="3302385" y="4541935"/>
                  <a:ext cx="467949" cy="842684"/>
                </a:xfrm>
                <a:prstGeom prst="line">
                  <a:avLst/>
                </a:prstGeom>
                <a:noFill/>
                <a:ln w="9525" algn="ctr">
                  <a:solidFill>
                    <a:srgbClr val="B2B2B2"/>
                  </a:solidFill>
                  <a:round/>
                  <a:headEnd/>
                  <a:tailEnd/>
                </a:ln>
              </p:spPr>
            </p:cxnSp>
            <p:cxnSp>
              <p:nvCxnSpPr>
                <p:cNvPr id="279" name="直接连接符 278"/>
                <p:cNvCxnSpPr/>
                <p:nvPr/>
              </p:nvCxnSpPr>
              <p:spPr bwMode="auto">
                <a:xfrm>
                  <a:off x="3785900" y="4541935"/>
                  <a:ext cx="18486" cy="839043"/>
                </a:xfrm>
                <a:prstGeom prst="line">
                  <a:avLst/>
                </a:prstGeom>
                <a:noFill/>
                <a:ln w="9525" algn="ctr">
                  <a:solidFill>
                    <a:srgbClr val="B2B2B2"/>
                  </a:solidFill>
                  <a:round/>
                  <a:headEnd/>
                  <a:tailEnd/>
                </a:ln>
              </p:spPr>
            </p:cxnSp>
            <p:cxnSp>
              <p:nvCxnSpPr>
                <p:cNvPr id="280" name="直接连接符 279"/>
                <p:cNvCxnSpPr/>
                <p:nvPr/>
              </p:nvCxnSpPr>
              <p:spPr bwMode="auto">
                <a:xfrm>
                  <a:off x="3804387" y="4532269"/>
                  <a:ext cx="473268" cy="848710"/>
                </a:xfrm>
                <a:prstGeom prst="line">
                  <a:avLst/>
                </a:prstGeom>
                <a:noFill/>
                <a:ln w="9525" algn="ctr">
                  <a:solidFill>
                    <a:srgbClr val="B2B2B2"/>
                  </a:solidFill>
                  <a:round/>
                  <a:headEnd/>
                  <a:tailEnd/>
                </a:ln>
              </p:spPr>
            </p:cxnSp>
            <p:cxnSp>
              <p:nvCxnSpPr>
                <p:cNvPr id="281" name="直接连接符 280"/>
                <p:cNvCxnSpPr/>
                <p:nvPr/>
              </p:nvCxnSpPr>
              <p:spPr bwMode="auto">
                <a:xfrm>
                  <a:off x="3833731" y="4541935"/>
                  <a:ext cx="944411" cy="434903"/>
                </a:xfrm>
                <a:prstGeom prst="line">
                  <a:avLst/>
                </a:prstGeom>
                <a:noFill/>
                <a:ln w="9525" algn="ctr">
                  <a:solidFill>
                    <a:srgbClr val="B2B2B2"/>
                  </a:solidFill>
                  <a:round/>
                  <a:headEnd/>
                  <a:tailEnd/>
                </a:ln>
              </p:spPr>
            </p:cxnSp>
            <p:cxnSp>
              <p:nvCxnSpPr>
                <p:cNvPr id="282" name="直接连接符 281"/>
                <p:cNvCxnSpPr/>
                <p:nvPr/>
              </p:nvCxnSpPr>
              <p:spPr bwMode="auto">
                <a:xfrm flipH="1">
                  <a:off x="3302385" y="4532264"/>
                  <a:ext cx="1059847" cy="848715"/>
                </a:xfrm>
                <a:prstGeom prst="line">
                  <a:avLst/>
                </a:prstGeom>
                <a:noFill/>
                <a:ln w="9525" algn="ctr">
                  <a:solidFill>
                    <a:srgbClr val="B2B2B2"/>
                  </a:solidFill>
                  <a:round/>
                  <a:headEnd/>
                  <a:tailEnd/>
                </a:ln>
              </p:spPr>
            </p:cxnSp>
            <p:cxnSp>
              <p:nvCxnSpPr>
                <p:cNvPr id="283" name="直接连接符 282"/>
                <p:cNvCxnSpPr/>
                <p:nvPr/>
              </p:nvCxnSpPr>
              <p:spPr bwMode="auto">
                <a:xfrm flipH="1">
                  <a:off x="3804387" y="4537100"/>
                  <a:ext cx="540555" cy="843879"/>
                </a:xfrm>
                <a:prstGeom prst="line">
                  <a:avLst/>
                </a:prstGeom>
                <a:noFill/>
                <a:ln w="9525" algn="ctr">
                  <a:solidFill>
                    <a:srgbClr val="B2B2B2"/>
                  </a:solidFill>
                  <a:round/>
                  <a:headEnd/>
                  <a:tailEnd/>
                </a:ln>
              </p:spPr>
            </p:cxnSp>
            <p:cxnSp>
              <p:nvCxnSpPr>
                <p:cNvPr id="284" name="直接连接符 283"/>
                <p:cNvCxnSpPr/>
                <p:nvPr/>
              </p:nvCxnSpPr>
              <p:spPr bwMode="auto">
                <a:xfrm flipH="1">
                  <a:off x="4277654" y="4545847"/>
                  <a:ext cx="67287" cy="838772"/>
                </a:xfrm>
                <a:prstGeom prst="line">
                  <a:avLst/>
                </a:prstGeom>
                <a:noFill/>
                <a:ln w="9525" algn="ctr">
                  <a:solidFill>
                    <a:srgbClr val="B2B2B2"/>
                  </a:solidFill>
                  <a:round/>
                  <a:headEnd/>
                  <a:tailEnd/>
                </a:ln>
              </p:spPr>
            </p:cxnSp>
            <p:cxnSp>
              <p:nvCxnSpPr>
                <p:cNvPr id="285" name="直接连接符 284"/>
                <p:cNvCxnSpPr/>
                <p:nvPr/>
              </p:nvCxnSpPr>
              <p:spPr bwMode="auto">
                <a:xfrm>
                  <a:off x="4344941" y="4545847"/>
                  <a:ext cx="470193" cy="416820"/>
                </a:xfrm>
                <a:prstGeom prst="line">
                  <a:avLst/>
                </a:prstGeom>
                <a:noFill/>
                <a:ln w="9525" algn="ctr">
                  <a:solidFill>
                    <a:srgbClr val="B2B2B2"/>
                  </a:solidFill>
                  <a:round/>
                  <a:headEnd/>
                  <a:tailEnd/>
                </a:ln>
              </p:spPr>
            </p:cxnSp>
            <p:grpSp>
              <p:nvGrpSpPr>
                <p:cNvPr id="286" name="组合 378"/>
                <p:cNvGrpSpPr/>
                <p:nvPr/>
              </p:nvGrpSpPr>
              <p:grpSpPr>
                <a:xfrm>
                  <a:off x="3117270" y="4962667"/>
                  <a:ext cx="1853610" cy="526304"/>
                  <a:chOff x="3117271" y="4962668"/>
                  <a:chExt cx="1853611" cy="526304"/>
                </a:xfrm>
              </p:grpSpPr>
              <p:sp>
                <p:nvSpPr>
                  <p:cNvPr id="298" name="Freeform 13"/>
                  <p:cNvSpPr>
                    <a:spLocks noEditPoints="1"/>
                  </p:cNvSpPr>
                  <p:nvPr/>
                </p:nvSpPr>
                <p:spPr bwMode="auto">
                  <a:xfrm>
                    <a:off x="3117271" y="5380972"/>
                    <a:ext cx="360000" cy="108000"/>
                  </a:xfrm>
                  <a:custGeom>
                    <a:avLst/>
                    <a:gdLst/>
                    <a:ahLst/>
                    <a:cxnLst>
                      <a:cxn ang="0">
                        <a:pos x="16278" y="39"/>
                      </a:cxn>
                      <a:cxn ang="0">
                        <a:pos x="16504" y="184"/>
                      </a:cxn>
                      <a:cxn ang="0">
                        <a:pos x="16649" y="411"/>
                      </a:cxn>
                      <a:cxn ang="0">
                        <a:pos x="16687" y="3376"/>
                      </a:cxn>
                      <a:cxn ang="0">
                        <a:pos x="16612" y="3641"/>
                      </a:cxn>
                      <a:cxn ang="0">
                        <a:pos x="16437" y="3844"/>
                      </a:cxn>
                      <a:cxn ang="0">
                        <a:pos x="16189" y="3955"/>
                      </a:cxn>
                      <a:cxn ang="0">
                        <a:pos x="499" y="3955"/>
                      </a:cxn>
                      <a:cxn ang="0">
                        <a:pos x="251" y="3844"/>
                      </a:cxn>
                      <a:cxn ang="0">
                        <a:pos x="75" y="3641"/>
                      </a:cxn>
                      <a:cxn ang="0">
                        <a:pos x="1" y="3376"/>
                      </a:cxn>
                      <a:cxn ang="0">
                        <a:pos x="38" y="411"/>
                      </a:cxn>
                      <a:cxn ang="0">
                        <a:pos x="184" y="184"/>
                      </a:cxn>
                      <a:cxn ang="0">
                        <a:pos x="410" y="39"/>
                      </a:cxn>
                      <a:cxn ang="0">
                        <a:pos x="13820" y="2430"/>
                      </a:cxn>
                      <a:cxn ang="0">
                        <a:pos x="13953" y="2510"/>
                      </a:cxn>
                      <a:cxn ang="0">
                        <a:pos x="13976" y="2666"/>
                      </a:cxn>
                      <a:cxn ang="0">
                        <a:pos x="13873" y="2780"/>
                      </a:cxn>
                      <a:cxn ang="0">
                        <a:pos x="13714" y="2773"/>
                      </a:cxn>
                      <a:cxn ang="0">
                        <a:pos x="13623" y="2648"/>
                      </a:cxn>
                      <a:cxn ang="0">
                        <a:pos x="13661" y="2496"/>
                      </a:cxn>
                      <a:cxn ang="0">
                        <a:pos x="13802" y="2429"/>
                      </a:cxn>
                      <a:cxn ang="0">
                        <a:pos x="14470" y="2482"/>
                      </a:cxn>
                      <a:cxn ang="0">
                        <a:pos x="14522" y="2631"/>
                      </a:cxn>
                      <a:cxn ang="0">
                        <a:pos x="14442" y="2763"/>
                      </a:cxn>
                      <a:cxn ang="0">
                        <a:pos x="14286" y="2786"/>
                      </a:cxn>
                      <a:cxn ang="0">
                        <a:pos x="14172" y="2683"/>
                      </a:cxn>
                      <a:cxn ang="0">
                        <a:pos x="14180" y="2525"/>
                      </a:cxn>
                      <a:cxn ang="0">
                        <a:pos x="14304" y="2433"/>
                      </a:cxn>
                      <a:cxn ang="0">
                        <a:pos x="14981" y="2460"/>
                      </a:cxn>
                      <a:cxn ang="0">
                        <a:pos x="15061" y="2593"/>
                      </a:cxn>
                      <a:cxn ang="0">
                        <a:pos x="15008" y="2741"/>
                      </a:cxn>
                      <a:cxn ang="0">
                        <a:pos x="14861" y="2794"/>
                      </a:cxn>
                      <a:cxn ang="0">
                        <a:pos x="14728" y="2714"/>
                      </a:cxn>
                      <a:cxn ang="0">
                        <a:pos x="14705" y="2558"/>
                      </a:cxn>
                      <a:cxn ang="0">
                        <a:pos x="14809" y="2444"/>
                      </a:cxn>
                      <a:cxn ang="0">
                        <a:pos x="15489" y="2444"/>
                      </a:cxn>
                      <a:cxn ang="0">
                        <a:pos x="15592" y="2558"/>
                      </a:cxn>
                      <a:cxn ang="0">
                        <a:pos x="15569" y="2714"/>
                      </a:cxn>
                      <a:cxn ang="0">
                        <a:pos x="15436" y="2794"/>
                      </a:cxn>
                      <a:cxn ang="0">
                        <a:pos x="15289" y="2741"/>
                      </a:cxn>
                      <a:cxn ang="0">
                        <a:pos x="15236" y="2593"/>
                      </a:cxn>
                      <a:cxn ang="0">
                        <a:pos x="15315" y="2460"/>
                      </a:cxn>
                      <a:cxn ang="0">
                        <a:pos x="15712" y="1546"/>
                      </a:cxn>
                      <a:cxn ang="0">
                        <a:pos x="1822" y="1769"/>
                      </a:cxn>
                      <a:cxn ang="0">
                        <a:pos x="3288" y="1769"/>
                      </a:cxn>
                      <a:cxn ang="0">
                        <a:pos x="4754" y="1769"/>
                      </a:cxn>
                      <a:cxn ang="0">
                        <a:pos x="6219" y="1769"/>
                      </a:cxn>
                      <a:cxn ang="0">
                        <a:pos x="7685" y="1769"/>
                      </a:cxn>
                      <a:cxn ang="0">
                        <a:pos x="9151" y="1769"/>
                      </a:cxn>
                      <a:cxn ang="0">
                        <a:pos x="10617" y="1769"/>
                      </a:cxn>
                      <a:cxn ang="0">
                        <a:pos x="1822" y="2199"/>
                      </a:cxn>
                      <a:cxn ang="0">
                        <a:pos x="3288" y="2199"/>
                      </a:cxn>
                      <a:cxn ang="0">
                        <a:pos x="4754" y="2199"/>
                      </a:cxn>
                      <a:cxn ang="0">
                        <a:pos x="6219" y="2199"/>
                      </a:cxn>
                      <a:cxn ang="0">
                        <a:pos x="7685" y="2199"/>
                      </a:cxn>
                      <a:cxn ang="0">
                        <a:pos x="9151" y="2199"/>
                      </a:cxn>
                      <a:cxn ang="0">
                        <a:pos x="10617" y="2199"/>
                      </a:cxn>
                      <a:cxn ang="0">
                        <a:pos x="12128" y="1769"/>
                      </a:cxn>
                      <a:cxn ang="0">
                        <a:pos x="12128" y="2199"/>
                      </a:cxn>
                    </a:cxnLst>
                    <a:rect l="0" t="0" r="r" b="b"/>
                    <a:pathLst>
                      <a:path w="16688" h="3968">
                        <a:moveTo>
                          <a:pt x="624" y="0"/>
                        </a:moveTo>
                        <a:lnTo>
                          <a:pt x="16064" y="0"/>
                        </a:lnTo>
                        <a:lnTo>
                          <a:pt x="16097" y="1"/>
                        </a:lnTo>
                        <a:lnTo>
                          <a:pt x="16128" y="3"/>
                        </a:lnTo>
                        <a:lnTo>
                          <a:pt x="16159" y="7"/>
                        </a:lnTo>
                        <a:lnTo>
                          <a:pt x="16189" y="13"/>
                        </a:lnTo>
                        <a:lnTo>
                          <a:pt x="16220" y="20"/>
                        </a:lnTo>
                        <a:lnTo>
                          <a:pt x="16249" y="28"/>
                        </a:lnTo>
                        <a:lnTo>
                          <a:pt x="16278" y="39"/>
                        </a:lnTo>
                        <a:lnTo>
                          <a:pt x="16306" y="49"/>
                        </a:lnTo>
                        <a:lnTo>
                          <a:pt x="16334" y="62"/>
                        </a:lnTo>
                        <a:lnTo>
                          <a:pt x="16360" y="76"/>
                        </a:lnTo>
                        <a:lnTo>
                          <a:pt x="16387" y="91"/>
                        </a:lnTo>
                        <a:lnTo>
                          <a:pt x="16413" y="108"/>
                        </a:lnTo>
                        <a:lnTo>
                          <a:pt x="16437" y="124"/>
                        </a:lnTo>
                        <a:lnTo>
                          <a:pt x="16461" y="143"/>
                        </a:lnTo>
                        <a:lnTo>
                          <a:pt x="16484" y="163"/>
                        </a:lnTo>
                        <a:lnTo>
                          <a:pt x="16504" y="184"/>
                        </a:lnTo>
                        <a:lnTo>
                          <a:pt x="16525" y="205"/>
                        </a:lnTo>
                        <a:lnTo>
                          <a:pt x="16545" y="228"/>
                        </a:lnTo>
                        <a:lnTo>
                          <a:pt x="16564" y="252"/>
                        </a:lnTo>
                        <a:lnTo>
                          <a:pt x="16581" y="276"/>
                        </a:lnTo>
                        <a:lnTo>
                          <a:pt x="16597" y="302"/>
                        </a:lnTo>
                        <a:lnTo>
                          <a:pt x="16612" y="328"/>
                        </a:lnTo>
                        <a:lnTo>
                          <a:pt x="16626" y="354"/>
                        </a:lnTo>
                        <a:lnTo>
                          <a:pt x="16639" y="382"/>
                        </a:lnTo>
                        <a:lnTo>
                          <a:pt x="16649" y="411"/>
                        </a:lnTo>
                        <a:lnTo>
                          <a:pt x="16660" y="440"/>
                        </a:lnTo>
                        <a:lnTo>
                          <a:pt x="16668" y="469"/>
                        </a:lnTo>
                        <a:lnTo>
                          <a:pt x="16675" y="499"/>
                        </a:lnTo>
                        <a:lnTo>
                          <a:pt x="16681" y="530"/>
                        </a:lnTo>
                        <a:lnTo>
                          <a:pt x="16685" y="561"/>
                        </a:lnTo>
                        <a:lnTo>
                          <a:pt x="16687" y="592"/>
                        </a:lnTo>
                        <a:lnTo>
                          <a:pt x="16688" y="625"/>
                        </a:lnTo>
                        <a:lnTo>
                          <a:pt x="16688" y="3343"/>
                        </a:lnTo>
                        <a:lnTo>
                          <a:pt x="16687" y="3376"/>
                        </a:lnTo>
                        <a:lnTo>
                          <a:pt x="16685" y="3407"/>
                        </a:lnTo>
                        <a:lnTo>
                          <a:pt x="16681" y="3438"/>
                        </a:lnTo>
                        <a:lnTo>
                          <a:pt x="16675" y="3469"/>
                        </a:lnTo>
                        <a:lnTo>
                          <a:pt x="16668" y="3499"/>
                        </a:lnTo>
                        <a:lnTo>
                          <a:pt x="16660" y="3529"/>
                        </a:lnTo>
                        <a:lnTo>
                          <a:pt x="16649" y="3557"/>
                        </a:lnTo>
                        <a:lnTo>
                          <a:pt x="16639" y="3586"/>
                        </a:lnTo>
                        <a:lnTo>
                          <a:pt x="16626" y="3614"/>
                        </a:lnTo>
                        <a:lnTo>
                          <a:pt x="16612" y="3641"/>
                        </a:lnTo>
                        <a:lnTo>
                          <a:pt x="16597" y="3667"/>
                        </a:lnTo>
                        <a:lnTo>
                          <a:pt x="16581" y="3692"/>
                        </a:lnTo>
                        <a:lnTo>
                          <a:pt x="16564" y="3716"/>
                        </a:lnTo>
                        <a:lnTo>
                          <a:pt x="16545" y="3740"/>
                        </a:lnTo>
                        <a:lnTo>
                          <a:pt x="16525" y="3763"/>
                        </a:lnTo>
                        <a:lnTo>
                          <a:pt x="16504" y="3784"/>
                        </a:lnTo>
                        <a:lnTo>
                          <a:pt x="16484" y="3805"/>
                        </a:lnTo>
                        <a:lnTo>
                          <a:pt x="16461" y="3825"/>
                        </a:lnTo>
                        <a:lnTo>
                          <a:pt x="16437" y="3844"/>
                        </a:lnTo>
                        <a:lnTo>
                          <a:pt x="16413" y="3861"/>
                        </a:lnTo>
                        <a:lnTo>
                          <a:pt x="16387" y="3877"/>
                        </a:lnTo>
                        <a:lnTo>
                          <a:pt x="16360" y="3893"/>
                        </a:lnTo>
                        <a:lnTo>
                          <a:pt x="16334" y="3906"/>
                        </a:lnTo>
                        <a:lnTo>
                          <a:pt x="16306" y="3919"/>
                        </a:lnTo>
                        <a:lnTo>
                          <a:pt x="16278" y="3930"/>
                        </a:lnTo>
                        <a:lnTo>
                          <a:pt x="16249" y="3940"/>
                        </a:lnTo>
                        <a:lnTo>
                          <a:pt x="16220" y="3948"/>
                        </a:lnTo>
                        <a:lnTo>
                          <a:pt x="16189" y="3955"/>
                        </a:lnTo>
                        <a:lnTo>
                          <a:pt x="16159" y="3961"/>
                        </a:lnTo>
                        <a:lnTo>
                          <a:pt x="16128" y="3965"/>
                        </a:lnTo>
                        <a:lnTo>
                          <a:pt x="16097" y="3967"/>
                        </a:lnTo>
                        <a:lnTo>
                          <a:pt x="16064" y="3968"/>
                        </a:lnTo>
                        <a:lnTo>
                          <a:pt x="624" y="3968"/>
                        </a:lnTo>
                        <a:lnTo>
                          <a:pt x="591" y="3967"/>
                        </a:lnTo>
                        <a:lnTo>
                          <a:pt x="560" y="3965"/>
                        </a:lnTo>
                        <a:lnTo>
                          <a:pt x="529" y="3961"/>
                        </a:lnTo>
                        <a:lnTo>
                          <a:pt x="499" y="3955"/>
                        </a:lnTo>
                        <a:lnTo>
                          <a:pt x="468" y="3948"/>
                        </a:lnTo>
                        <a:lnTo>
                          <a:pt x="438" y="3940"/>
                        </a:lnTo>
                        <a:lnTo>
                          <a:pt x="410" y="3930"/>
                        </a:lnTo>
                        <a:lnTo>
                          <a:pt x="382" y="3919"/>
                        </a:lnTo>
                        <a:lnTo>
                          <a:pt x="354" y="3906"/>
                        </a:lnTo>
                        <a:lnTo>
                          <a:pt x="326" y="3893"/>
                        </a:lnTo>
                        <a:lnTo>
                          <a:pt x="300" y="3877"/>
                        </a:lnTo>
                        <a:lnTo>
                          <a:pt x="275" y="3861"/>
                        </a:lnTo>
                        <a:lnTo>
                          <a:pt x="251" y="3844"/>
                        </a:lnTo>
                        <a:lnTo>
                          <a:pt x="227" y="3825"/>
                        </a:lnTo>
                        <a:lnTo>
                          <a:pt x="204" y="3805"/>
                        </a:lnTo>
                        <a:lnTo>
                          <a:pt x="184" y="3784"/>
                        </a:lnTo>
                        <a:lnTo>
                          <a:pt x="163" y="3763"/>
                        </a:lnTo>
                        <a:lnTo>
                          <a:pt x="143" y="3740"/>
                        </a:lnTo>
                        <a:lnTo>
                          <a:pt x="124" y="3716"/>
                        </a:lnTo>
                        <a:lnTo>
                          <a:pt x="106" y="3692"/>
                        </a:lnTo>
                        <a:lnTo>
                          <a:pt x="91" y="3667"/>
                        </a:lnTo>
                        <a:lnTo>
                          <a:pt x="75" y="3641"/>
                        </a:lnTo>
                        <a:lnTo>
                          <a:pt x="62" y="3614"/>
                        </a:lnTo>
                        <a:lnTo>
                          <a:pt x="49" y="3586"/>
                        </a:lnTo>
                        <a:lnTo>
                          <a:pt x="38" y="3557"/>
                        </a:lnTo>
                        <a:lnTo>
                          <a:pt x="28" y="3529"/>
                        </a:lnTo>
                        <a:lnTo>
                          <a:pt x="20" y="3499"/>
                        </a:lnTo>
                        <a:lnTo>
                          <a:pt x="13" y="3469"/>
                        </a:lnTo>
                        <a:lnTo>
                          <a:pt x="7" y="3438"/>
                        </a:lnTo>
                        <a:lnTo>
                          <a:pt x="3" y="3407"/>
                        </a:lnTo>
                        <a:lnTo>
                          <a:pt x="1" y="3376"/>
                        </a:lnTo>
                        <a:lnTo>
                          <a:pt x="0" y="3343"/>
                        </a:lnTo>
                        <a:lnTo>
                          <a:pt x="0" y="625"/>
                        </a:lnTo>
                        <a:lnTo>
                          <a:pt x="1" y="592"/>
                        </a:lnTo>
                        <a:lnTo>
                          <a:pt x="3" y="561"/>
                        </a:lnTo>
                        <a:lnTo>
                          <a:pt x="7" y="530"/>
                        </a:lnTo>
                        <a:lnTo>
                          <a:pt x="13" y="499"/>
                        </a:lnTo>
                        <a:lnTo>
                          <a:pt x="20" y="469"/>
                        </a:lnTo>
                        <a:lnTo>
                          <a:pt x="28" y="440"/>
                        </a:lnTo>
                        <a:lnTo>
                          <a:pt x="38" y="411"/>
                        </a:lnTo>
                        <a:lnTo>
                          <a:pt x="49" y="382"/>
                        </a:lnTo>
                        <a:lnTo>
                          <a:pt x="62" y="354"/>
                        </a:lnTo>
                        <a:lnTo>
                          <a:pt x="75" y="328"/>
                        </a:lnTo>
                        <a:lnTo>
                          <a:pt x="91" y="302"/>
                        </a:lnTo>
                        <a:lnTo>
                          <a:pt x="106" y="276"/>
                        </a:lnTo>
                        <a:lnTo>
                          <a:pt x="124" y="252"/>
                        </a:lnTo>
                        <a:lnTo>
                          <a:pt x="143" y="228"/>
                        </a:lnTo>
                        <a:lnTo>
                          <a:pt x="163" y="205"/>
                        </a:lnTo>
                        <a:lnTo>
                          <a:pt x="184" y="184"/>
                        </a:lnTo>
                        <a:lnTo>
                          <a:pt x="204" y="163"/>
                        </a:lnTo>
                        <a:lnTo>
                          <a:pt x="227" y="143"/>
                        </a:lnTo>
                        <a:lnTo>
                          <a:pt x="251" y="124"/>
                        </a:lnTo>
                        <a:lnTo>
                          <a:pt x="275" y="108"/>
                        </a:lnTo>
                        <a:lnTo>
                          <a:pt x="300" y="91"/>
                        </a:lnTo>
                        <a:lnTo>
                          <a:pt x="326" y="76"/>
                        </a:lnTo>
                        <a:lnTo>
                          <a:pt x="354" y="62"/>
                        </a:lnTo>
                        <a:lnTo>
                          <a:pt x="382" y="49"/>
                        </a:lnTo>
                        <a:lnTo>
                          <a:pt x="410" y="39"/>
                        </a:lnTo>
                        <a:lnTo>
                          <a:pt x="438" y="28"/>
                        </a:lnTo>
                        <a:lnTo>
                          <a:pt x="468" y="20"/>
                        </a:lnTo>
                        <a:lnTo>
                          <a:pt x="499" y="13"/>
                        </a:lnTo>
                        <a:lnTo>
                          <a:pt x="529" y="7"/>
                        </a:lnTo>
                        <a:lnTo>
                          <a:pt x="560" y="3"/>
                        </a:lnTo>
                        <a:lnTo>
                          <a:pt x="591" y="1"/>
                        </a:lnTo>
                        <a:lnTo>
                          <a:pt x="624" y="0"/>
                        </a:lnTo>
                        <a:close/>
                        <a:moveTo>
                          <a:pt x="13802" y="2429"/>
                        </a:moveTo>
                        <a:lnTo>
                          <a:pt x="13820" y="2430"/>
                        </a:lnTo>
                        <a:lnTo>
                          <a:pt x="13839" y="2433"/>
                        </a:lnTo>
                        <a:lnTo>
                          <a:pt x="13856" y="2437"/>
                        </a:lnTo>
                        <a:lnTo>
                          <a:pt x="13873" y="2444"/>
                        </a:lnTo>
                        <a:lnTo>
                          <a:pt x="13889" y="2451"/>
                        </a:lnTo>
                        <a:lnTo>
                          <a:pt x="13903" y="2460"/>
                        </a:lnTo>
                        <a:lnTo>
                          <a:pt x="13918" y="2471"/>
                        </a:lnTo>
                        <a:lnTo>
                          <a:pt x="13930" y="2482"/>
                        </a:lnTo>
                        <a:lnTo>
                          <a:pt x="13942" y="2496"/>
                        </a:lnTo>
                        <a:lnTo>
                          <a:pt x="13953" y="2510"/>
                        </a:lnTo>
                        <a:lnTo>
                          <a:pt x="13962" y="2525"/>
                        </a:lnTo>
                        <a:lnTo>
                          <a:pt x="13970" y="2541"/>
                        </a:lnTo>
                        <a:lnTo>
                          <a:pt x="13976" y="2558"/>
                        </a:lnTo>
                        <a:lnTo>
                          <a:pt x="13980" y="2575"/>
                        </a:lnTo>
                        <a:lnTo>
                          <a:pt x="13984" y="2593"/>
                        </a:lnTo>
                        <a:lnTo>
                          <a:pt x="13985" y="2612"/>
                        </a:lnTo>
                        <a:lnTo>
                          <a:pt x="13984" y="2631"/>
                        </a:lnTo>
                        <a:lnTo>
                          <a:pt x="13980" y="2648"/>
                        </a:lnTo>
                        <a:lnTo>
                          <a:pt x="13976" y="2666"/>
                        </a:lnTo>
                        <a:lnTo>
                          <a:pt x="13970" y="2683"/>
                        </a:lnTo>
                        <a:lnTo>
                          <a:pt x="13962" y="2699"/>
                        </a:lnTo>
                        <a:lnTo>
                          <a:pt x="13953" y="2714"/>
                        </a:lnTo>
                        <a:lnTo>
                          <a:pt x="13942" y="2728"/>
                        </a:lnTo>
                        <a:lnTo>
                          <a:pt x="13930" y="2741"/>
                        </a:lnTo>
                        <a:lnTo>
                          <a:pt x="13918" y="2753"/>
                        </a:lnTo>
                        <a:lnTo>
                          <a:pt x="13903" y="2763"/>
                        </a:lnTo>
                        <a:lnTo>
                          <a:pt x="13889" y="2773"/>
                        </a:lnTo>
                        <a:lnTo>
                          <a:pt x="13873" y="2780"/>
                        </a:lnTo>
                        <a:lnTo>
                          <a:pt x="13856" y="2786"/>
                        </a:lnTo>
                        <a:lnTo>
                          <a:pt x="13839" y="2791"/>
                        </a:lnTo>
                        <a:lnTo>
                          <a:pt x="13820" y="2794"/>
                        </a:lnTo>
                        <a:lnTo>
                          <a:pt x="13802" y="2795"/>
                        </a:lnTo>
                        <a:lnTo>
                          <a:pt x="13783" y="2794"/>
                        </a:lnTo>
                        <a:lnTo>
                          <a:pt x="13764" y="2791"/>
                        </a:lnTo>
                        <a:lnTo>
                          <a:pt x="13748" y="2786"/>
                        </a:lnTo>
                        <a:lnTo>
                          <a:pt x="13731" y="2780"/>
                        </a:lnTo>
                        <a:lnTo>
                          <a:pt x="13714" y="2773"/>
                        </a:lnTo>
                        <a:lnTo>
                          <a:pt x="13700" y="2763"/>
                        </a:lnTo>
                        <a:lnTo>
                          <a:pt x="13685" y="2753"/>
                        </a:lnTo>
                        <a:lnTo>
                          <a:pt x="13673" y="2741"/>
                        </a:lnTo>
                        <a:lnTo>
                          <a:pt x="13661" y="2728"/>
                        </a:lnTo>
                        <a:lnTo>
                          <a:pt x="13651" y="2714"/>
                        </a:lnTo>
                        <a:lnTo>
                          <a:pt x="13641" y="2699"/>
                        </a:lnTo>
                        <a:lnTo>
                          <a:pt x="13634" y="2683"/>
                        </a:lnTo>
                        <a:lnTo>
                          <a:pt x="13628" y="2666"/>
                        </a:lnTo>
                        <a:lnTo>
                          <a:pt x="13623" y="2648"/>
                        </a:lnTo>
                        <a:lnTo>
                          <a:pt x="13621" y="2631"/>
                        </a:lnTo>
                        <a:lnTo>
                          <a:pt x="13619" y="2612"/>
                        </a:lnTo>
                        <a:lnTo>
                          <a:pt x="13621" y="2593"/>
                        </a:lnTo>
                        <a:lnTo>
                          <a:pt x="13623" y="2575"/>
                        </a:lnTo>
                        <a:lnTo>
                          <a:pt x="13628" y="2558"/>
                        </a:lnTo>
                        <a:lnTo>
                          <a:pt x="13634" y="2541"/>
                        </a:lnTo>
                        <a:lnTo>
                          <a:pt x="13641" y="2525"/>
                        </a:lnTo>
                        <a:lnTo>
                          <a:pt x="13651" y="2510"/>
                        </a:lnTo>
                        <a:lnTo>
                          <a:pt x="13661" y="2496"/>
                        </a:lnTo>
                        <a:lnTo>
                          <a:pt x="13673" y="2482"/>
                        </a:lnTo>
                        <a:lnTo>
                          <a:pt x="13685" y="2471"/>
                        </a:lnTo>
                        <a:lnTo>
                          <a:pt x="13700" y="2460"/>
                        </a:lnTo>
                        <a:lnTo>
                          <a:pt x="13714" y="2451"/>
                        </a:lnTo>
                        <a:lnTo>
                          <a:pt x="13731" y="2444"/>
                        </a:lnTo>
                        <a:lnTo>
                          <a:pt x="13748" y="2437"/>
                        </a:lnTo>
                        <a:lnTo>
                          <a:pt x="13764" y="2433"/>
                        </a:lnTo>
                        <a:lnTo>
                          <a:pt x="13783" y="2430"/>
                        </a:lnTo>
                        <a:lnTo>
                          <a:pt x="13802" y="2429"/>
                        </a:lnTo>
                        <a:close/>
                        <a:moveTo>
                          <a:pt x="14340" y="2429"/>
                        </a:moveTo>
                        <a:lnTo>
                          <a:pt x="14359" y="2430"/>
                        </a:lnTo>
                        <a:lnTo>
                          <a:pt x="14377" y="2433"/>
                        </a:lnTo>
                        <a:lnTo>
                          <a:pt x="14394" y="2437"/>
                        </a:lnTo>
                        <a:lnTo>
                          <a:pt x="14411" y="2444"/>
                        </a:lnTo>
                        <a:lnTo>
                          <a:pt x="14427" y="2451"/>
                        </a:lnTo>
                        <a:lnTo>
                          <a:pt x="14442" y="2460"/>
                        </a:lnTo>
                        <a:lnTo>
                          <a:pt x="14456" y="2471"/>
                        </a:lnTo>
                        <a:lnTo>
                          <a:pt x="14470" y="2482"/>
                        </a:lnTo>
                        <a:lnTo>
                          <a:pt x="14481" y="2496"/>
                        </a:lnTo>
                        <a:lnTo>
                          <a:pt x="14491" y="2510"/>
                        </a:lnTo>
                        <a:lnTo>
                          <a:pt x="14501" y="2525"/>
                        </a:lnTo>
                        <a:lnTo>
                          <a:pt x="14508" y="2541"/>
                        </a:lnTo>
                        <a:lnTo>
                          <a:pt x="14514" y="2558"/>
                        </a:lnTo>
                        <a:lnTo>
                          <a:pt x="14519" y="2575"/>
                        </a:lnTo>
                        <a:lnTo>
                          <a:pt x="14522" y="2593"/>
                        </a:lnTo>
                        <a:lnTo>
                          <a:pt x="14523" y="2612"/>
                        </a:lnTo>
                        <a:lnTo>
                          <a:pt x="14522" y="2631"/>
                        </a:lnTo>
                        <a:lnTo>
                          <a:pt x="14519" y="2648"/>
                        </a:lnTo>
                        <a:lnTo>
                          <a:pt x="14514" y="2666"/>
                        </a:lnTo>
                        <a:lnTo>
                          <a:pt x="14508" y="2683"/>
                        </a:lnTo>
                        <a:lnTo>
                          <a:pt x="14501" y="2699"/>
                        </a:lnTo>
                        <a:lnTo>
                          <a:pt x="14491" y="2714"/>
                        </a:lnTo>
                        <a:lnTo>
                          <a:pt x="14481" y="2728"/>
                        </a:lnTo>
                        <a:lnTo>
                          <a:pt x="14470" y="2741"/>
                        </a:lnTo>
                        <a:lnTo>
                          <a:pt x="14456" y="2753"/>
                        </a:lnTo>
                        <a:lnTo>
                          <a:pt x="14442" y="2763"/>
                        </a:lnTo>
                        <a:lnTo>
                          <a:pt x="14427" y="2773"/>
                        </a:lnTo>
                        <a:lnTo>
                          <a:pt x="14411" y="2780"/>
                        </a:lnTo>
                        <a:lnTo>
                          <a:pt x="14394" y="2786"/>
                        </a:lnTo>
                        <a:lnTo>
                          <a:pt x="14377" y="2791"/>
                        </a:lnTo>
                        <a:lnTo>
                          <a:pt x="14359" y="2794"/>
                        </a:lnTo>
                        <a:lnTo>
                          <a:pt x="14340" y="2795"/>
                        </a:lnTo>
                        <a:lnTo>
                          <a:pt x="14321" y="2794"/>
                        </a:lnTo>
                        <a:lnTo>
                          <a:pt x="14304" y="2791"/>
                        </a:lnTo>
                        <a:lnTo>
                          <a:pt x="14286" y="2786"/>
                        </a:lnTo>
                        <a:lnTo>
                          <a:pt x="14269" y="2780"/>
                        </a:lnTo>
                        <a:lnTo>
                          <a:pt x="14254" y="2773"/>
                        </a:lnTo>
                        <a:lnTo>
                          <a:pt x="14238" y="2763"/>
                        </a:lnTo>
                        <a:lnTo>
                          <a:pt x="14224" y="2753"/>
                        </a:lnTo>
                        <a:lnTo>
                          <a:pt x="14212" y="2741"/>
                        </a:lnTo>
                        <a:lnTo>
                          <a:pt x="14199" y="2728"/>
                        </a:lnTo>
                        <a:lnTo>
                          <a:pt x="14189" y="2714"/>
                        </a:lnTo>
                        <a:lnTo>
                          <a:pt x="14180" y="2699"/>
                        </a:lnTo>
                        <a:lnTo>
                          <a:pt x="14172" y="2683"/>
                        </a:lnTo>
                        <a:lnTo>
                          <a:pt x="14166" y="2666"/>
                        </a:lnTo>
                        <a:lnTo>
                          <a:pt x="14162" y="2648"/>
                        </a:lnTo>
                        <a:lnTo>
                          <a:pt x="14159" y="2631"/>
                        </a:lnTo>
                        <a:lnTo>
                          <a:pt x="14158" y="2612"/>
                        </a:lnTo>
                        <a:lnTo>
                          <a:pt x="14159" y="2593"/>
                        </a:lnTo>
                        <a:lnTo>
                          <a:pt x="14162" y="2575"/>
                        </a:lnTo>
                        <a:lnTo>
                          <a:pt x="14166" y="2558"/>
                        </a:lnTo>
                        <a:lnTo>
                          <a:pt x="14172" y="2541"/>
                        </a:lnTo>
                        <a:lnTo>
                          <a:pt x="14180" y="2525"/>
                        </a:lnTo>
                        <a:lnTo>
                          <a:pt x="14189" y="2510"/>
                        </a:lnTo>
                        <a:lnTo>
                          <a:pt x="14199" y="2496"/>
                        </a:lnTo>
                        <a:lnTo>
                          <a:pt x="14212" y="2482"/>
                        </a:lnTo>
                        <a:lnTo>
                          <a:pt x="14224" y="2471"/>
                        </a:lnTo>
                        <a:lnTo>
                          <a:pt x="14238" y="2460"/>
                        </a:lnTo>
                        <a:lnTo>
                          <a:pt x="14254" y="2451"/>
                        </a:lnTo>
                        <a:lnTo>
                          <a:pt x="14269" y="2444"/>
                        </a:lnTo>
                        <a:lnTo>
                          <a:pt x="14286" y="2437"/>
                        </a:lnTo>
                        <a:lnTo>
                          <a:pt x="14304" y="2433"/>
                        </a:lnTo>
                        <a:lnTo>
                          <a:pt x="14321" y="2430"/>
                        </a:lnTo>
                        <a:lnTo>
                          <a:pt x="14340" y="2429"/>
                        </a:lnTo>
                        <a:close/>
                        <a:moveTo>
                          <a:pt x="14879" y="2429"/>
                        </a:moveTo>
                        <a:lnTo>
                          <a:pt x="14897" y="2430"/>
                        </a:lnTo>
                        <a:lnTo>
                          <a:pt x="14916" y="2433"/>
                        </a:lnTo>
                        <a:lnTo>
                          <a:pt x="14933" y="2437"/>
                        </a:lnTo>
                        <a:lnTo>
                          <a:pt x="14950" y="2444"/>
                        </a:lnTo>
                        <a:lnTo>
                          <a:pt x="14966" y="2451"/>
                        </a:lnTo>
                        <a:lnTo>
                          <a:pt x="14981" y="2460"/>
                        </a:lnTo>
                        <a:lnTo>
                          <a:pt x="14995" y="2471"/>
                        </a:lnTo>
                        <a:lnTo>
                          <a:pt x="15008" y="2482"/>
                        </a:lnTo>
                        <a:lnTo>
                          <a:pt x="15019" y="2496"/>
                        </a:lnTo>
                        <a:lnTo>
                          <a:pt x="15031" y="2510"/>
                        </a:lnTo>
                        <a:lnTo>
                          <a:pt x="15039" y="2525"/>
                        </a:lnTo>
                        <a:lnTo>
                          <a:pt x="15047" y="2541"/>
                        </a:lnTo>
                        <a:lnTo>
                          <a:pt x="15054" y="2558"/>
                        </a:lnTo>
                        <a:lnTo>
                          <a:pt x="15058" y="2575"/>
                        </a:lnTo>
                        <a:lnTo>
                          <a:pt x="15061" y="2593"/>
                        </a:lnTo>
                        <a:lnTo>
                          <a:pt x="15062" y="2612"/>
                        </a:lnTo>
                        <a:lnTo>
                          <a:pt x="15061" y="2631"/>
                        </a:lnTo>
                        <a:lnTo>
                          <a:pt x="15058" y="2648"/>
                        </a:lnTo>
                        <a:lnTo>
                          <a:pt x="15054" y="2666"/>
                        </a:lnTo>
                        <a:lnTo>
                          <a:pt x="15047" y="2683"/>
                        </a:lnTo>
                        <a:lnTo>
                          <a:pt x="15039" y="2699"/>
                        </a:lnTo>
                        <a:lnTo>
                          <a:pt x="15031" y="2714"/>
                        </a:lnTo>
                        <a:lnTo>
                          <a:pt x="15019" y="2728"/>
                        </a:lnTo>
                        <a:lnTo>
                          <a:pt x="15008" y="2741"/>
                        </a:lnTo>
                        <a:lnTo>
                          <a:pt x="14995" y="2753"/>
                        </a:lnTo>
                        <a:lnTo>
                          <a:pt x="14981" y="2763"/>
                        </a:lnTo>
                        <a:lnTo>
                          <a:pt x="14966" y="2773"/>
                        </a:lnTo>
                        <a:lnTo>
                          <a:pt x="14950" y="2780"/>
                        </a:lnTo>
                        <a:lnTo>
                          <a:pt x="14933" y="2786"/>
                        </a:lnTo>
                        <a:lnTo>
                          <a:pt x="14916" y="2791"/>
                        </a:lnTo>
                        <a:lnTo>
                          <a:pt x="14897" y="2794"/>
                        </a:lnTo>
                        <a:lnTo>
                          <a:pt x="14879" y="2795"/>
                        </a:lnTo>
                        <a:lnTo>
                          <a:pt x="14861" y="2794"/>
                        </a:lnTo>
                        <a:lnTo>
                          <a:pt x="14842" y="2791"/>
                        </a:lnTo>
                        <a:lnTo>
                          <a:pt x="14825" y="2786"/>
                        </a:lnTo>
                        <a:lnTo>
                          <a:pt x="14809" y="2780"/>
                        </a:lnTo>
                        <a:lnTo>
                          <a:pt x="14792" y="2773"/>
                        </a:lnTo>
                        <a:lnTo>
                          <a:pt x="14777" y="2763"/>
                        </a:lnTo>
                        <a:lnTo>
                          <a:pt x="14763" y="2753"/>
                        </a:lnTo>
                        <a:lnTo>
                          <a:pt x="14750" y="2741"/>
                        </a:lnTo>
                        <a:lnTo>
                          <a:pt x="14739" y="2728"/>
                        </a:lnTo>
                        <a:lnTo>
                          <a:pt x="14728" y="2714"/>
                        </a:lnTo>
                        <a:lnTo>
                          <a:pt x="14719" y="2699"/>
                        </a:lnTo>
                        <a:lnTo>
                          <a:pt x="14710" y="2683"/>
                        </a:lnTo>
                        <a:lnTo>
                          <a:pt x="14705" y="2666"/>
                        </a:lnTo>
                        <a:lnTo>
                          <a:pt x="14700" y="2648"/>
                        </a:lnTo>
                        <a:lnTo>
                          <a:pt x="14698" y="2631"/>
                        </a:lnTo>
                        <a:lnTo>
                          <a:pt x="14697" y="2612"/>
                        </a:lnTo>
                        <a:lnTo>
                          <a:pt x="14698" y="2593"/>
                        </a:lnTo>
                        <a:lnTo>
                          <a:pt x="14700" y="2575"/>
                        </a:lnTo>
                        <a:lnTo>
                          <a:pt x="14705" y="2558"/>
                        </a:lnTo>
                        <a:lnTo>
                          <a:pt x="14710" y="2541"/>
                        </a:lnTo>
                        <a:lnTo>
                          <a:pt x="14719" y="2525"/>
                        </a:lnTo>
                        <a:lnTo>
                          <a:pt x="14728" y="2510"/>
                        </a:lnTo>
                        <a:lnTo>
                          <a:pt x="14739" y="2496"/>
                        </a:lnTo>
                        <a:lnTo>
                          <a:pt x="14750" y="2482"/>
                        </a:lnTo>
                        <a:lnTo>
                          <a:pt x="14763" y="2471"/>
                        </a:lnTo>
                        <a:lnTo>
                          <a:pt x="14777" y="2460"/>
                        </a:lnTo>
                        <a:lnTo>
                          <a:pt x="14792" y="2451"/>
                        </a:lnTo>
                        <a:lnTo>
                          <a:pt x="14809" y="2444"/>
                        </a:lnTo>
                        <a:lnTo>
                          <a:pt x="14825" y="2437"/>
                        </a:lnTo>
                        <a:lnTo>
                          <a:pt x="14842" y="2433"/>
                        </a:lnTo>
                        <a:lnTo>
                          <a:pt x="14861" y="2430"/>
                        </a:lnTo>
                        <a:lnTo>
                          <a:pt x="14879" y="2429"/>
                        </a:lnTo>
                        <a:close/>
                        <a:moveTo>
                          <a:pt x="15418" y="2429"/>
                        </a:moveTo>
                        <a:lnTo>
                          <a:pt x="15436" y="2430"/>
                        </a:lnTo>
                        <a:lnTo>
                          <a:pt x="15454" y="2433"/>
                        </a:lnTo>
                        <a:lnTo>
                          <a:pt x="15472" y="2437"/>
                        </a:lnTo>
                        <a:lnTo>
                          <a:pt x="15489" y="2444"/>
                        </a:lnTo>
                        <a:lnTo>
                          <a:pt x="15504" y="2451"/>
                        </a:lnTo>
                        <a:lnTo>
                          <a:pt x="15520" y="2460"/>
                        </a:lnTo>
                        <a:lnTo>
                          <a:pt x="15533" y="2471"/>
                        </a:lnTo>
                        <a:lnTo>
                          <a:pt x="15547" y="2482"/>
                        </a:lnTo>
                        <a:lnTo>
                          <a:pt x="15558" y="2496"/>
                        </a:lnTo>
                        <a:lnTo>
                          <a:pt x="15569" y="2510"/>
                        </a:lnTo>
                        <a:lnTo>
                          <a:pt x="15578" y="2525"/>
                        </a:lnTo>
                        <a:lnTo>
                          <a:pt x="15586" y="2541"/>
                        </a:lnTo>
                        <a:lnTo>
                          <a:pt x="15592" y="2558"/>
                        </a:lnTo>
                        <a:lnTo>
                          <a:pt x="15596" y="2575"/>
                        </a:lnTo>
                        <a:lnTo>
                          <a:pt x="15599" y="2593"/>
                        </a:lnTo>
                        <a:lnTo>
                          <a:pt x="15600" y="2612"/>
                        </a:lnTo>
                        <a:lnTo>
                          <a:pt x="15599" y="2631"/>
                        </a:lnTo>
                        <a:lnTo>
                          <a:pt x="15596" y="2648"/>
                        </a:lnTo>
                        <a:lnTo>
                          <a:pt x="15592" y="2666"/>
                        </a:lnTo>
                        <a:lnTo>
                          <a:pt x="15586" y="2683"/>
                        </a:lnTo>
                        <a:lnTo>
                          <a:pt x="15578" y="2699"/>
                        </a:lnTo>
                        <a:lnTo>
                          <a:pt x="15569" y="2714"/>
                        </a:lnTo>
                        <a:lnTo>
                          <a:pt x="15558" y="2728"/>
                        </a:lnTo>
                        <a:lnTo>
                          <a:pt x="15547" y="2741"/>
                        </a:lnTo>
                        <a:lnTo>
                          <a:pt x="15533" y="2753"/>
                        </a:lnTo>
                        <a:lnTo>
                          <a:pt x="15520" y="2763"/>
                        </a:lnTo>
                        <a:lnTo>
                          <a:pt x="15504" y="2773"/>
                        </a:lnTo>
                        <a:lnTo>
                          <a:pt x="15489" y="2780"/>
                        </a:lnTo>
                        <a:lnTo>
                          <a:pt x="15472" y="2786"/>
                        </a:lnTo>
                        <a:lnTo>
                          <a:pt x="15454" y="2791"/>
                        </a:lnTo>
                        <a:lnTo>
                          <a:pt x="15436" y="2794"/>
                        </a:lnTo>
                        <a:lnTo>
                          <a:pt x="15418" y="2795"/>
                        </a:lnTo>
                        <a:lnTo>
                          <a:pt x="15399" y="2794"/>
                        </a:lnTo>
                        <a:lnTo>
                          <a:pt x="15381" y="2791"/>
                        </a:lnTo>
                        <a:lnTo>
                          <a:pt x="15363" y="2786"/>
                        </a:lnTo>
                        <a:lnTo>
                          <a:pt x="15347" y="2780"/>
                        </a:lnTo>
                        <a:lnTo>
                          <a:pt x="15331" y="2773"/>
                        </a:lnTo>
                        <a:lnTo>
                          <a:pt x="15315" y="2763"/>
                        </a:lnTo>
                        <a:lnTo>
                          <a:pt x="15302" y="2753"/>
                        </a:lnTo>
                        <a:lnTo>
                          <a:pt x="15289" y="2741"/>
                        </a:lnTo>
                        <a:lnTo>
                          <a:pt x="15277" y="2728"/>
                        </a:lnTo>
                        <a:lnTo>
                          <a:pt x="15266" y="2714"/>
                        </a:lnTo>
                        <a:lnTo>
                          <a:pt x="15257" y="2699"/>
                        </a:lnTo>
                        <a:lnTo>
                          <a:pt x="15250" y="2683"/>
                        </a:lnTo>
                        <a:lnTo>
                          <a:pt x="15243" y="2666"/>
                        </a:lnTo>
                        <a:lnTo>
                          <a:pt x="15239" y="2648"/>
                        </a:lnTo>
                        <a:lnTo>
                          <a:pt x="15236" y="2631"/>
                        </a:lnTo>
                        <a:lnTo>
                          <a:pt x="15235" y="2612"/>
                        </a:lnTo>
                        <a:lnTo>
                          <a:pt x="15236" y="2593"/>
                        </a:lnTo>
                        <a:lnTo>
                          <a:pt x="15239" y="2575"/>
                        </a:lnTo>
                        <a:lnTo>
                          <a:pt x="15243" y="2558"/>
                        </a:lnTo>
                        <a:lnTo>
                          <a:pt x="15250" y="2541"/>
                        </a:lnTo>
                        <a:lnTo>
                          <a:pt x="15257" y="2525"/>
                        </a:lnTo>
                        <a:lnTo>
                          <a:pt x="15266" y="2510"/>
                        </a:lnTo>
                        <a:lnTo>
                          <a:pt x="15277" y="2496"/>
                        </a:lnTo>
                        <a:lnTo>
                          <a:pt x="15289" y="2482"/>
                        </a:lnTo>
                        <a:lnTo>
                          <a:pt x="15302" y="2471"/>
                        </a:lnTo>
                        <a:lnTo>
                          <a:pt x="15315" y="2460"/>
                        </a:lnTo>
                        <a:lnTo>
                          <a:pt x="15331" y="2451"/>
                        </a:lnTo>
                        <a:lnTo>
                          <a:pt x="15347" y="2444"/>
                        </a:lnTo>
                        <a:lnTo>
                          <a:pt x="15363" y="2437"/>
                        </a:lnTo>
                        <a:lnTo>
                          <a:pt x="15381" y="2433"/>
                        </a:lnTo>
                        <a:lnTo>
                          <a:pt x="15399" y="2430"/>
                        </a:lnTo>
                        <a:lnTo>
                          <a:pt x="15418" y="2429"/>
                        </a:lnTo>
                        <a:close/>
                        <a:moveTo>
                          <a:pt x="13682" y="943"/>
                        </a:moveTo>
                        <a:lnTo>
                          <a:pt x="15712" y="943"/>
                        </a:lnTo>
                        <a:lnTo>
                          <a:pt x="15712" y="1546"/>
                        </a:lnTo>
                        <a:lnTo>
                          <a:pt x="13682" y="1546"/>
                        </a:lnTo>
                        <a:lnTo>
                          <a:pt x="13682" y="943"/>
                        </a:lnTo>
                        <a:close/>
                        <a:moveTo>
                          <a:pt x="1545" y="1123"/>
                        </a:moveTo>
                        <a:lnTo>
                          <a:pt x="1545" y="943"/>
                        </a:lnTo>
                        <a:lnTo>
                          <a:pt x="1089" y="943"/>
                        </a:lnTo>
                        <a:lnTo>
                          <a:pt x="1089" y="1123"/>
                        </a:lnTo>
                        <a:lnTo>
                          <a:pt x="811" y="1123"/>
                        </a:lnTo>
                        <a:lnTo>
                          <a:pt x="811" y="1769"/>
                        </a:lnTo>
                        <a:lnTo>
                          <a:pt x="1822" y="1769"/>
                        </a:lnTo>
                        <a:lnTo>
                          <a:pt x="1822" y="1123"/>
                        </a:lnTo>
                        <a:lnTo>
                          <a:pt x="1545" y="1123"/>
                        </a:lnTo>
                        <a:close/>
                        <a:moveTo>
                          <a:pt x="3010" y="1123"/>
                        </a:moveTo>
                        <a:lnTo>
                          <a:pt x="3010" y="943"/>
                        </a:lnTo>
                        <a:lnTo>
                          <a:pt x="2555" y="943"/>
                        </a:lnTo>
                        <a:lnTo>
                          <a:pt x="2555" y="1123"/>
                        </a:lnTo>
                        <a:lnTo>
                          <a:pt x="2278" y="1123"/>
                        </a:lnTo>
                        <a:lnTo>
                          <a:pt x="2278" y="1769"/>
                        </a:lnTo>
                        <a:lnTo>
                          <a:pt x="3288" y="1769"/>
                        </a:lnTo>
                        <a:lnTo>
                          <a:pt x="3288" y="1123"/>
                        </a:lnTo>
                        <a:lnTo>
                          <a:pt x="3010" y="1123"/>
                        </a:lnTo>
                        <a:close/>
                        <a:moveTo>
                          <a:pt x="4477" y="1123"/>
                        </a:moveTo>
                        <a:lnTo>
                          <a:pt x="4477" y="943"/>
                        </a:lnTo>
                        <a:lnTo>
                          <a:pt x="4021" y="943"/>
                        </a:lnTo>
                        <a:lnTo>
                          <a:pt x="4021" y="1123"/>
                        </a:lnTo>
                        <a:lnTo>
                          <a:pt x="3743" y="1123"/>
                        </a:lnTo>
                        <a:lnTo>
                          <a:pt x="3743" y="1769"/>
                        </a:lnTo>
                        <a:lnTo>
                          <a:pt x="4754" y="1769"/>
                        </a:lnTo>
                        <a:lnTo>
                          <a:pt x="4754" y="1123"/>
                        </a:lnTo>
                        <a:lnTo>
                          <a:pt x="4477" y="1123"/>
                        </a:lnTo>
                        <a:close/>
                        <a:moveTo>
                          <a:pt x="5942" y="1123"/>
                        </a:moveTo>
                        <a:lnTo>
                          <a:pt x="5942" y="943"/>
                        </a:lnTo>
                        <a:lnTo>
                          <a:pt x="5486" y="943"/>
                        </a:lnTo>
                        <a:lnTo>
                          <a:pt x="5486" y="1123"/>
                        </a:lnTo>
                        <a:lnTo>
                          <a:pt x="5209" y="1123"/>
                        </a:lnTo>
                        <a:lnTo>
                          <a:pt x="5209" y="1769"/>
                        </a:lnTo>
                        <a:lnTo>
                          <a:pt x="6219" y="1769"/>
                        </a:lnTo>
                        <a:lnTo>
                          <a:pt x="6219" y="1123"/>
                        </a:lnTo>
                        <a:lnTo>
                          <a:pt x="5942" y="1123"/>
                        </a:lnTo>
                        <a:close/>
                        <a:moveTo>
                          <a:pt x="7407" y="1123"/>
                        </a:moveTo>
                        <a:lnTo>
                          <a:pt x="7407" y="943"/>
                        </a:lnTo>
                        <a:lnTo>
                          <a:pt x="6953" y="943"/>
                        </a:lnTo>
                        <a:lnTo>
                          <a:pt x="6953" y="1123"/>
                        </a:lnTo>
                        <a:lnTo>
                          <a:pt x="6675" y="1123"/>
                        </a:lnTo>
                        <a:lnTo>
                          <a:pt x="6675" y="1769"/>
                        </a:lnTo>
                        <a:lnTo>
                          <a:pt x="7685" y="1769"/>
                        </a:lnTo>
                        <a:lnTo>
                          <a:pt x="7685" y="1123"/>
                        </a:lnTo>
                        <a:lnTo>
                          <a:pt x="7407" y="1123"/>
                        </a:lnTo>
                        <a:close/>
                        <a:moveTo>
                          <a:pt x="8874" y="1123"/>
                        </a:moveTo>
                        <a:lnTo>
                          <a:pt x="8874" y="943"/>
                        </a:lnTo>
                        <a:lnTo>
                          <a:pt x="8418" y="943"/>
                        </a:lnTo>
                        <a:lnTo>
                          <a:pt x="8418" y="1123"/>
                        </a:lnTo>
                        <a:lnTo>
                          <a:pt x="8141" y="1123"/>
                        </a:lnTo>
                        <a:lnTo>
                          <a:pt x="8141" y="1769"/>
                        </a:lnTo>
                        <a:lnTo>
                          <a:pt x="9151" y="1769"/>
                        </a:lnTo>
                        <a:lnTo>
                          <a:pt x="9151" y="1123"/>
                        </a:lnTo>
                        <a:lnTo>
                          <a:pt x="8874" y="1123"/>
                        </a:lnTo>
                        <a:close/>
                        <a:moveTo>
                          <a:pt x="10339" y="1123"/>
                        </a:moveTo>
                        <a:lnTo>
                          <a:pt x="10339" y="943"/>
                        </a:lnTo>
                        <a:lnTo>
                          <a:pt x="9883" y="943"/>
                        </a:lnTo>
                        <a:lnTo>
                          <a:pt x="9883" y="1123"/>
                        </a:lnTo>
                        <a:lnTo>
                          <a:pt x="9606" y="1123"/>
                        </a:lnTo>
                        <a:lnTo>
                          <a:pt x="9606" y="1769"/>
                        </a:lnTo>
                        <a:lnTo>
                          <a:pt x="10617" y="1769"/>
                        </a:lnTo>
                        <a:lnTo>
                          <a:pt x="10617" y="1123"/>
                        </a:lnTo>
                        <a:lnTo>
                          <a:pt x="10339" y="1123"/>
                        </a:lnTo>
                        <a:close/>
                        <a:moveTo>
                          <a:pt x="1545" y="2845"/>
                        </a:moveTo>
                        <a:lnTo>
                          <a:pt x="1545" y="3025"/>
                        </a:lnTo>
                        <a:lnTo>
                          <a:pt x="1089" y="3025"/>
                        </a:lnTo>
                        <a:lnTo>
                          <a:pt x="1089" y="2845"/>
                        </a:lnTo>
                        <a:lnTo>
                          <a:pt x="811" y="2845"/>
                        </a:lnTo>
                        <a:lnTo>
                          <a:pt x="811" y="2199"/>
                        </a:lnTo>
                        <a:lnTo>
                          <a:pt x="1822" y="2199"/>
                        </a:lnTo>
                        <a:lnTo>
                          <a:pt x="1822" y="2845"/>
                        </a:lnTo>
                        <a:lnTo>
                          <a:pt x="1545" y="2845"/>
                        </a:lnTo>
                        <a:close/>
                        <a:moveTo>
                          <a:pt x="3010" y="2845"/>
                        </a:moveTo>
                        <a:lnTo>
                          <a:pt x="3010" y="3025"/>
                        </a:lnTo>
                        <a:lnTo>
                          <a:pt x="2555" y="3025"/>
                        </a:lnTo>
                        <a:lnTo>
                          <a:pt x="2555" y="2845"/>
                        </a:lnTo>
                        <a:lnTo>
                          <a:pt x="2278" y="2845"/>
                        </a:lnTo>
                        <a:lnTo>
                          <a:pt x="2278" y="2199"/>
                        </a:lnTo>
                        <a:lnTo>
                          <a:pt x="3288" y="2199"/>
                        </a:lnTo>
                        <a:lnTo>
                          <a:pt x="3288" y="2845"/>
                        </a:lnTo>
                        <a:lnTo>
                          <a:pt x="3010" y="2845"/>
                        </a:lnTo>
                        <a:close/>
                        <a:moveTo>
                          <a:pt x="4477" y="2845"/>
                        </a:moveTo>
                        <a:lnTo>
                          <a:pt x="4477" y="3025"/>
                        </a:lnTo>
                        <a:lnTo>
                          <a:pt x="4021" y="3025"/>
                        </a:lnTo>
                        <a:lnTo>
                          <a:pt x="4021" y="2845"/>
                        </a:lnTo>
                        <a:lnTo>
                          <a:pt x="3743" y="2845"/>
                        </a:lnTo>
                        <a:lnTo>
                          <a:pt x="3743" y="2199"/>
                        </a:lnTo>
                        <a:lnTo>
                          <a:pt x="4754" y="2199"/>
                        </a:lnTo>
                        <a:lnTo>
                          <a:pt x="4754" y="2845"/>
                        </a:lnTo>
                        <a:lnTo>
                          <a:pt x="4477" y="2845"/>
                        </a:lnTo>
                        <a:close/>
                        <a:moveTo>
                          <a:pt x="5942" y="2845"/>
                        </a:moveTo>
                        <a:lnTo>
                          <a:pt x="5942" y="3025"/>
                        </a:lnTo>
                        <a:lnTo>
                          <a:pt x="5486" y="3025"/>
                        </a:lnTo>
                        <a:lnTo>
                          <a:pt x="5486" y="2845"/>
                        </a:lnTo>
                        <a:lnTo>
                          <a:pt x="5209" y="2845"/>
                        </a:lnTo>
                        <a:lnTo>
                          <a:pt x="5209" y="2199"/>
                        </a:lnTo>
                        <a:lnTo>
                          <a:pt x="6219" y="2199"/>
                        </a:lnTo>
                        <a:lnTo>
                          <a:pt x="6219" y="2845"/>
                        </a:lnTo>
                        <a:lnTo>
                          <a:pt x="5942" y="2845"/>
                        </a:lnTo>
                        <a:close/>
                        <a:moveTo>
                          <a:pt x="7407" y="2845"/>
                        </a:moveTo>
                        <a:lnTo>
                          <a:pt x="7407" y="3025"/>
                        </a:lnTo>
                        <a:lnTo>
                          <a:pt x="6953" y="3025"/>
                        </a:lnTo>
                        <a:lnTo>
                          <a:pt x="6953" y="2845"/>
                        </a:lnTo>
                        <a:lnTo>
                          <a:pt x="6675" y="2845"/>
                        </a:lnTo>
                        <a:lnTo>
                          <a:pt x="6675" y="2199"/>
                        </a:lnTo>
                        <a:lnTo>
                          <a:pt x="7685" y="2199"/>
                        </a:lnTo>
                        <a:lnTo>
                          <a:pt x="7685" y="2845"/>
                        </a:lnTo>
                        <a:lnTo>
                          <a:pt x="7407" y="2845"/>
                        </a:lnTo>
                        <a:close/>
                        <a:moveTo>
                          <a:pt x="8874" y="2845"/>
                        </a:moveTo>
                        <a:lnTo>
                          <a:pt x="8874" y="3025"/>
                        </a:lnTo>
                        <a:lnTo>
                          <a:pt x="8418" y="3025"/>
                        </a:lnTo>
                        <a:lnTo>
                          <a:pt x="8418" y="2845"/>
                        </a:lnTo>
                        <a:lnTo>
                          <a:pt x="8141" y="2845"/>
                        </a:lnTo>
                        <a:lnTo>
                          <a:pt x="8141" y="2199"/>
                        </a:lnTo>
                        <a:lnTo>
                          <a:pt x="9151" y="2199"/>
                        </a:lnTo>
                        <a:lnTo>
                          <a:pt x="9151" y="2845"/>
                        </a:lnTo>
                        <a:lnTo>
                          <a:pt x="8874" y="2845"/>
                        </a:lnTo>
                        <a:close/>
                        <a:moveTo>
                          <a:pt x="10339" y="2845"/>
                        </a:moveTo>
                        <a:lnTo>
                          <a:pt x="10339" y="3025"/>
                        </a:lnTo>
                        <a:lnTo>
                          <a:pt x="9883" y="3025"/>
                        </a:lnTo>
                        <a:lnTo>
                          <a:pt x="9883" y="2845"/>
                        </a:lnTo>
                        <a:lnTo>
                          <a:pt x="9606" y="2845"/>
                        </a:lnTo>
                        <a:lnTo>
                          <a:pt x="9606" y="2199"/>
                        </a:lnTo>
                        <a:lnTo>
                          <a:pt x="10617" y="2199"/>
                        </a:lnTo>
                        <a:lnTo>
                          <a:pt x="10617" y="2845"/>
                        </a:lnTo>
                        <a:lnTo>
                          <a:pt x="10339" y="2845"/>
                        </a:lnTo>
                        <a:close/>
                        <a:moveTo>
                          <a:pt x="11851" y="1123"/>
                        </a:moveTo>
                        <a:lnTo>
                          <a:pt x="11851" y="943"/>
                        </a:lnTo>
                        <a:lnTo>
                          <a:pt x="11395" y="943"/>
                        </a:lnTo>
                        <a:lnTo>
                          <a:pt x="11395" y="1123"/>
                        </a:lnTo>
                        <a:lnTo>
                          <a:pt x="11117" y="1123"/>
                        </a:lnTo>
                        <a:lnTo>
                          <a:pt x="11117" y="1769"/>
                        </a:lnTo>
                        <a:lnTo>
                          <a:pt x="12128" y="1769"/>
                        </a:lnTo>
                        <a:lnTo>
                          <a:pt x="12128" y="1123"/>
                        </a:lnTo>
                        <a:lnTo>
                          <a:pt x="11851" y="1123"/>
                        </a:lnTo>
                        <a:close/>
                        <a:moveTo>
                          <a:pt x="11851" y="2845"/>
                        </a:moveTo>
                        <a:lnTo>
                          <a:pt x="11851" y="3025"/>
                        </a:lnTo>
                        <a:lnTo>
                          <a:pt x="11395" y="3025"/>
                        </a:lnTo>
                        <a:lnTo>
                          <a:pt x="11395" y="2845"/>
                        </a:lnTo>
                        <a:lnTo>
                          <a:pt x="11117" y="2845"/>
                        </a:lnTo>
                        <a:lnTo>
                          <a:pt x="11117" y="2199"/>
                        </a:lnTo>
                        <a:lnTo>
                          <a:pt x="12128" y="2199"/>
                        </a:lnTo>
                        <a:lnTo>
                          <a:pt x="12128" y="2845"/>
                        </a:lnTo>
                        <a:lnTo>
                          <a:pt x="11851" y="2845"/>
                        </a:lnTo>
                        <a:close/>
                      </a:path>
                    </a:pathLst>
                  </a:custGeom>
                  <a:solidFill>
                    <a:schemeClr val="tx1">
                      <a:lumMod val="50000"/>
                      <a:lumOff val="50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lIns="68580" tIns="34290" rIns="68580" bIns="34290"/>
                  <a:lstStyle/>
                  <a:p>
                    <a:pPr defTabSz="914583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sz="1900" dirty="0">
                      <a:solidFill>
                        <a:srgbClr val="000000"/>
                      </a:solidFill>
                      <a:ea typeface="微软雅黑" panose="020B0503020204020204" pitchFamily="34" charset="-122"/>
                      <a:cs typeface="Arial" pitchFamily="34" charset="0"/>
                    </a:endParaRPr>
                  </a:p>
                </p:txBody>
              </p:sp>
              <p:sp>
                <p:nvSpPr>
                  <p:cNvPr id="299" name="Freeform 13"/>
                  <p:cNvSpPr>
                    <a:spLocks noEditPoints="1"/>
                  </p:cNvSpPr>
                  <p:nvPr/>
                </p:nvSpPr>
                <p:spPr bwMode="auto">
                  <a:xfrm>
                    <a:off x="3615141" y="5380972"/>
                    <a:ext cx="360000" cy="108000"/>
                  </a:xfrm>
                  <a:custGeom>
                    <a:avLst/>
                    <a:gdLst/>
                    <a:ahLst/>
                    <a:cxnLst>
                      <a:cxn ang="0">
                        <a:pos x="16278" y="39"/>
                      </a:cxn>
                      <a:cxn ang="0">
                        <a:pos x="16504" y="184"/>
                      </a:cxn>
                      <a:cxn ang="0">
                        <a:pos x="16649" y="411"/>
                      </a:cxn>
                      <a:cxn ang="0">
                        <a:pos x="16687" y="3376"/>
                      </a:cxn>
                      <a:cxn ang="0">
                        <a:pos x="16612" y="3641"/>
                      </a:cxn>
                      <a:cxn ang="0">
                        <a:pos x="16437" y="3844"/>
                      </a:cxn>
                      <a:cxn ang="0">
                        <a:pos x="16189" y="3955"/>
                      </a:cxn>
                      <a:cxn ang="0">
                        <a:pos x="499" y="3955"/>
                      </a:cxn>
                      <a:cxn ang="0">
                        <a:pos x="251" y="3844"/>
                      </a:cxn>
                      <a:cxn ang="0">
                        <a:pos x="75" y="3641"/>
                      </a:cxn>
                      <a:cxn ang="0">
                        <a:pos x="1" y="3376"/>
                      </a:cxn>
                      <a:cxn ang="0">
                        <a:pos x="38" y="411"/>
                      </a:cxn>
                      <a:cxn ang="0">
                        <a:pos x="184" y="184"/>
                      </a:cxn>
                      <a:cxn ang="0">
                        <a:pos x="410" y="39"/>
                      </a:cxn>
                      <a:cxn ang="0">
                        <a:pos x="13820" y="2430"/>
                      </a:cxn>
                      <a:cxn ang="0">
                        <a:pos x="13953" y="2510"/>
                      </a:cxn>
                      <a:cxn ang="0">
                        <a:pos x="13976" y="2666"/>
                      </a:cxn>
                      <a:cxn ang="0">
                        <a:pos x="13873" y="2780"/>
                      </a:cxn>
                      <a:cxn ang="0">
                        <a:pos x="13714" y="2773"/>
                      </a:cxn>
                      <a:cxn ang="0">
                        <a:pos x="13623" y="2648"/>
                      </a:cxn>
                      <a:cxn ang="0">
                        <a:pos x="13661" y="2496"/>
                      </a:cxn>
                      <a:cxn ang="0">
                        <a:pos x="13802" y="2429"/>
                      </a:cxn>
                      <a:cxn ang="0">
                        <a:pos x="14470" y="2482"/>
                      </a:cxn>
                      <a:cxn ang="0">
                        <a:pos x="14522" y="2631"/>
                      </a:cxn>
                      <a:cxn ang="0">
                        <a:pos x="14442" y="2763"/>
                      </a:cxn>
                      <a:cxn ang="0">
                        <a:pos x="14286" y="2786"/>
                      </a:cxn>
                      <a:cxn ang="0">
                        <a:pos x="14172" y="2683"/>
                      </a:cxn>
                      <a:cxn ang="0">
                        <a:pos x="14180" y="2525"/>
                      </a:cxn>
                      <a:cxn ang="0">
                        <a:pos x="14304" y="2433"/>
                      </a:cxn>
                      <a:cxn ang="0">
                        <a:pos x="14981" y="2460"/>
                      </a:cxn>
                      <a:cxn ang="0">
                        <a:pos x="15061" y="2593"/>
                      </a:cxn>
                      <a:cxn ang="0">
                        <a:pos x="15008" y="2741"/>
                      </a:cxn>
                      <a:cxn ang="0">
                        <a:pos x="14861" y="2794"/>
                      </a:cxn>
                      <a:cxn ang="0">
                        <a:pos x="14728" y="2714"/>
                      </a:cxn>
                      <a:cxn ang="0">
                        <a:pos x="14705" y="2558"/>
                      </a:cxn>
                      <a:cxn ang="0">
                        <a:pos x="14809" y="2444"/>
                      </a:cxn>
                      <a:cxn ang="0">
                        <a:pos x="15489" y="2444"/>
                      </a:cxn>
                      <a:cxn ang="0">
                        <a:pos x="15592" y="2558"/>
                      </a:cxn>
                      <a:cxn ang="0">
                        <a:pos x="15569" y="2714"/>
                      </a:cxn>
                      <a:cxn ang="0">
                        <a:pos x="15436" y="2794"/>
                      </a:cxn>
                      <a:cxn ang="0">
                        <a:pos x="15289" y="2741"/>
                      </a:cxn>
                      <a:cxn ang="0">
                        <a:pos x="15236" y="2593"/>
                      </a:cxn>
                      <a:cxn ang="0">
                        <a:pos x="15315" y="2460"/>
                      </a:cxn>
                      <a:cxn ang="0">
                        <a:pos x="15712" y="1546"/>
                      </a:cxn>
                      <a:cxn ang="0">
                        <a:pos x="1822" y="1769"/>
                      </a:cxn>
                      <a:cxn ang="0">
                        <a:pos x="3288" y="1769"/>
                      </a:cxn>
                      <a:cxn ang="0">
                        <a:pos x="4754" y="1769"/>
                      </a:cxn>
                      <a:cxn ang="0">
                        <a:pos x="6219" y="1769"/>
                      </a:cxn>
                      <a:cxn ang="0">
                        <a:pos x="7685" y="1769"/>
                      </a:cxn>
                      <a:cxn ang="0">
                        <a:pos x="9151" y="1769"/>
                      </a:cxn>
                      <a:cxn ang="0">
                        <a:pos x="10617" y="1769"/>
                      </a:cxn>
                      <a:cxn ang="0">
                        <a:pos x="1822" y="2199"/>
                      </a:cxn>
                      <a:cxn ang="0">
                        <a:pos x="3288" y="2199"/>
                      </a:cxn>
                      <a:cxn ang="0">
                        <a:pos x="4754" y="2199"/>
                      </a:cxn>
                      <a:cxn ang="0">
                        <a:pos x="6219" y="2199"/>
                      </a:cxn>
                      <a:cxn ang="0">
                        <a:pos x="7685" y="2199"/>
                      </a:cxn>
                      <a:cxn ang="0">
                        <a:pos x="9151" y="2199"/>
                      </a:cxn>
                      <a:cxn ang="0">
                        <a:pos x="10617" y="2199"/>
                      </a:cxn>
                      <a:cxn ang="0">
                        <a:pos x="12128" y="1769"/>
                      </a:cxn>
                      <a:cxn ang="0">
                        <a:pos x="12128" y="2199"/>
                      </a:cxn>
                    </a:cxnLst>
                    <a:rect l="0" t="0" r="r" b="b"/>
                    <a:pathLst>
                      <a:path w="16688" h="3968">
                        <a:moveTo>
                          <a:pt x="624" y="0"/>
                        </a:moveTo>
                        <a:lnTo>
                          <a:pt x="16064" y="0"/>
                        </a:lnTo>
                        <a:lnTo>
                          <a:pt x="16097" y="1"/>
                        </a:lnTo>
                        <a:lnTo>
                          <a:pt x="16128" y="3"/>
                        </a:lnTo>
                        <a:lnTo>
                          <a:pt x="16159" y="7"/>
                        </a:lnTo>
                        <a:lnTo>
                          <a:pt x="16189" y="13"/>
                        </a:lnTo>
                        <a:lnTo>
                          <a:pt x="16220" y="20"/>
                        </a:lnTo>
                        <a:lnTo>
                          <a:pt x="16249" y="28"/>
                        </a:lnTo>
                        <a:lnTo>
                          <a:pt x="16278" y="39"/>
                        </a:lnTo>
                        <a:lnTo>
                          <a:pt x="16306" y="49"/>
                        </a:lnTo>
                        <a:lnTo>
                          <a:pt x="16334" y="62"/>
                        </a:lnTo>
                        <a:lnTo>
                          <a:pt x="16360" y="76"/>
                        </a:lnTo>
                        <a:lnTo>
                          <a:pt x="16387" y="91"/>
                        </a:lnTo>
                        <a:lnTo>
                          <a:pt x="16413" y="108"/>
                        </a:lnTo>
                        <a:lnTo>
                          <a:pt x="16437" y="124"/>
                        </a:lnTo>
                        <a:lnTo>
                          <a:pt x="16461" y="143"/>
                        </a:lnTo>
                        <a:lnTo>
                          <a:pt x="16484" y="163"/>
                        </a:lnTo>
                        <a:lnTo>
                          <a:pt x="16504" y="184"/>
                        </a:lnTo>
                        <a:lnTo>
                          <a:pt x="16525" y="205"/>
                        </a:lnTo>
                        <a:lnTo>
                          <a:pt x="16545" y="228"/>
                        </a:lnTo>
                        <a:lnTo>
                          <a:pt x="16564" y="252"/>
                        </a:lnTo>
                        <a:lnTo>
                          <a:pt x="16581" y="276"/>
                        </a:lnTo>
                        <a:lnTo>
                          <a:pt x="16597" y="302"/>
                        </a:lnTo>
                        <a:lnTo>
                          <a:pt x="16612" y="328"/>
                        </a:lnTo>
                        <a:lnTo>
                          <a:pt x="16626" y="354"/>
                        </a:lnTo>
                        <a:lnTo>
                          <a:pt x="16639" y="382"/>
                        </a:lnTo>
                        <a:lnTo>
                          <a:pt x="16649" y="411"/>
                        </a:lnTo>
                        <a:lnTo>
                          <a:pt x="16660" y="440"/>
                        </a:lnTo>
                        <a:lnTo>
                          <a:pt x="16668" y="469"/>
                        </a:lnTo>
                        <a:lnTo>
                          <a:pt x="16675" y="499"/>
                        </a:lnTo>
                        <a:lnTo>
                          <a:pt x="16681" y="530"/>
                        </a:lnTo>
                        <a:lnTo>
                          <a:pt x="16685" y="561"/>
                        </a:lnTo>
                        <a:lnTo>
                          <a:pt x="16687" y="592"/>
                        </a:lnTo>
                        <a:lnTo>
                          <a:pt x="16688" y="625"/>
                        </a:lnTo>
                        <a:lnTo>
                          <a:pt x="16688" y="3343"/>
                        </a:lnTo>
                        <a:lnTo>
                          <a:pt x="16687" y="3376"/>
                        </a:lnTo>
                        <a:lnTo>
                          <a:pt x="16685" y="3407"/>
                        </a:lnTo>
                        <a:lnTo>
                          <a:pt x="16681" y="3438"/>
                        </a:lnTo>
                        <a:lnTo>
                          <a:pt x="16675" y="3469"/>
                        </a:lnTo>
                        <a:lnTo>
                          <a:pt x="16668" y="3499"/>
                        </a:lnTo>
                        <a:lnTo>
                          <a:pt x="16660" y="3529"/>
                        </a:lnTo>
                        <a:lnTo>
                          <a:pt x="16649" y="3557"/>
                        </a:lnTo>
                        <a:lnTo>
                          <a:pt x="16639" y="3586"/>
                        </a:lnTo>
                        <a:lnTo>
                          <a:pt x="16626" y="3614"/>
                        </a:lnTo>
                        <a:lnTo>
                          <a:pt x="16612" y="3641"/>
                        </a:lnTo>
                        <a:lnTo>
                          <a:pt x="16597" y="3667"/>
                        </a:lnTo>
                        <a:lnTo>
                          <a:pt x="16581" y="3692"/>
                        </a:lnTo>
                        <a:lnTo>
                          <a:pt x="16564" y="3716"/>
                        </a:lnTo>
                        <a:lnTo>
                          <a:pt x="16545" y="3740"/>
                        </a:lnTo>
                        <a:lnTo>
                          <a:pt x="16525" y="3763"/>
                        </a:lnTo>
                        <a:lnTo>
                          <a:pt x="16504" y="3784"/>
                        </a:lnTo>
                        <a:lnTo>
                          <a:pt x="16484" y="3805"/>
                        </a:lnTo>
                        <a:lnTo>
                          <a:pt x="16461" y="3825"/>
                        </a:lnTo>
                        <a:lnTo>
                          <a:pt x="16437" y="3844"/>
                        </a:lnTo>
                        <a:lnTo>
                          <a:pt x="16413" y="3861"/>
                        </a:lnTo>
                        <a:lnTo>
                          <a:pt x="16387" y="3877"/>
                        </a:lnTo>
                        <a:lnTo>
                          <a:pt x="16360" y="3893"/>
                        </a:lnTo>
                        <a:lnTo>
                          <a:pt x="16334" y="3906"/>
                        </a:lnTo>
                        <a:lnTo>
                          <a:pt x="16306" y="3919"/>
                        </a:lnTo>
                        <a:lnTo>
                          <a:pt x="16278" y="3930"/>
                        </a:lnTo>
                        <a:lnTo>
                          <a:pt x="16249" y="3940"/>
                        </a:lnTo>
                        <a:lnTo>
                          <a:pt x="16220" y="3948"/>
                        </a:lnTo>
                        <a:lnTo>
                          <a:pt x="16189" y="3955"/>
                        </a:lnTo>
                        <a:lnTo>
                          <a:pt x="16159" y="3961"/>
                        </a:lnTo>
                        <a:lnTo>
                          <a:pt x="16128" y="3965"/>
                        </a:lnTo>
                        <a:lnTo>
                          <a:pt x="16097" y="3967"/>
                        </a:lnTo>
                        <a:lnTo>
                          <a:pt x="16064" y="3968"/>
                        </a:lnTo>
                        <a:lnTo>
                          <a:pt x="624" y="3968"/>
                        </a:lnTo>
                        <a:lnTo>
                          <a:pt x="591" y="3967"/>
                        </a:lnTo>
                        <a:lnTo>
                          <a:pt x="560" y="3965"/>
                        </a:lnTo>
                        <a:lnTo>
                          <a:pt x="529" y="3961"/>
                        </a:lnTo>
                        <a:lnTo>
                          <a:pt x="499" y="3955"/>
                        </a:lnTo>
                        <a:lnTo>
                          <a:pt x="468" y="3948"/>
                        </a:lnTo>
                        <a:lnTo>
                          <a:pt x="438" y="3940"/>
                        </a:lnTo>
                        <a:lnTo>
                          <a:pt x="410" y="3930"/>
                        </a:lnTo>
                        <a:lnTo>
                          <a:pt x="382" y="3919"/>
                        </a:lnTo>
                        <a:lnTo>
                          <a:pt x="354" y="3906"/>
                        </a:lnTo>
                        <a:lnTo>
                          <a:pt x="326" y="3893"/>
                        </a:lnTo>
                        <a:lnTo>
                          <a:pt x="300" y="3877"/>
                        </a:lnTo>
                        <a:lnTo>
                          <a:pt x="275" y="3861"/>
                        </a:lnTo>
                        <a:lnTo>
                          <a:pt x="251" y="3844"/>
                        </a:lnTo>
                        <a:lnTo>
                          <a:pt x="227" y="3825"/>
                        </a:lnTo>
                        <a:lnTo>
                          <a:pt x="204" y="3805"/>
                        </a:lnTo>
                        <a:lnTo>
                          <a:pt x="184" y="3784"/>
                        </a:lnTo>
                        <a:lnTo>
                          <a:pt x="163" y="3763"/>
                        </a:lnTo>
                        <a:lnTo>
                          <a:pt x="143" y="3740"/>
                        </a:lnTo>
                        <a:lnTo>
                          <a:pt x="124" y="3716"/>
                        </a:lnTo>
                        <a:lnTo>
                          <a:pt x="106" y="3692"/>
                        </a:lnTo>
                        <a:lnTo>
                          <a:pt x="91" y="3667"/>
                        </a:lnTo>
                        <a:lnTo>
                          <a:pt x="75" y="3641"/>
                        </a:lnTo>
                        <a:lnTo>
                          <a:pt x="62" y="3614"/>
                        </a:lnTo>
                        <a:lnTo>
                          <a:pt x="49" y="3586"/>
                        </a:lnTo>
                        <a:lnTo>
                          <a:pt x="38" y="3557"/>
                        </a:lnTo>
                        <a:lnTo>
                          <a:pt x="28" y="3529"/>
                        </a:lnTo>
                        <a:lnTo>
                          <a:pt x="20" y="3499"/>
                        </a:lnTo>
                        <a:lnTo>
                          <a:pt x="13" y="3469"/>
                        </a:lnTo>
                        <a:lnTo>
                          <a:pt x="7" y="3438"/>
                        </a:lnTo>
                        <a:lnTo>
                          <a:pt x="3" y="3407"/>
                        </a:lnTo>
                        <a:lnTo>
                          <a:pt x="1" y="3376"/>
                        </a:lnTo>
                        <a:lnTo>
                          <a:pt x="0" y="3343"/>
                        </a:lnTo>
                        <a:lnTo>
                          <a:pt x="0" y="625"/>
                        </a:lnTo>
                        <a:lnTo>
                          <a:pt x="1" y="592"/>
                        </a:lnTo>
                        <a:lnTo>
                          <a:pt x="3" y="561"/>
                        </a:lnTo>
                        <a:lnTo>
                          <a:pt x="7" y="530"/>
                        </a:lnTo>
                        <a:lnTo>
                          <a:pt x="13" y="499"/>
                        </a:lnTo>
                        <a:lnTo>
                          <a:pt x="20" y="469"/>
                        </a:lnTo>
                        <a:lnTo>
                          <a:pt x="28" y="440"/>
                        </a:lnTo>
                        <a:lnTo>
                          <a:pt x="38" y="411"/>
                        </a:lnTo>
                        <a:lnTo>
                          <a:pt x="49" y="382"/>
                        </a:lnTo>
                        <a:lnTo>
                          <a:pt x="62" y="354"/>
                        </a:lnTo>
                        <a:lnTo>
                          <a:pt x="75" y="328"/>
                        </a:lnTo>
                        <a:lnTo>
                          <a:pt x="91" y="302"/>
                        </a:lnTo>
                        <a:lnTo>
                          <a:pt x="106" y="276"/>
                        </a:lnTo>
                        <a:lnTo>
                          <a:pt x="124" y="252"/>
                        </a:lnTo>
                        <a:lnTo>
                          <a:pt x="143" y="228"/>
                        </a:lnTo>
                        <a:lnTo>
                          <a:pt x="163" y="205"/>
                        </a:lnTo>
                        <a:lnTo>
                          <a:pt x="184" y="184"/>
                        </a:lnTo>
                        <a:lnTo>
                          <a:pt x="204" y="163"/>
                        </a:lnTo>
                        <a:lnTo>
                          <a:pt x="227" y="143"/>
                        </a:lnTo>
                        <a:lnTo>
                          <a:pt x="251" y="124"/>
                        </a:lnTo>
                        <a:lnTo>
                          <a:pt x="275" y="108"/>
                        </a:lnTo>
                        <a:lnTo>
                          <a:pt x="300" y="91"/>
                        </a:lnTo>
                        <a:lnTo>
                          <a:pt x="326" y="76"/>
                        </a:lnTo>
                        <a:lnTo>
                          <a:pt x="354" y="62"/>
                        </a:lnTo>
                        <a:lnTo>
                          <a:pt x="382" y="49"/>
                        </a:lnTo>
                        <a:lnTo>
                          <a:pt x="410" y="39"/>
                        </a:lnTo>
                        <a:lnTo>
                          <a:pt x="438" y="28"/>
                        </a:lnTo>
                        <a:lnTo>
                          <a:pt x="468" y="20"/>
                        </a:lnTo>
                        <a:lnTo>
                          <a:pt x="499" y="13"/>
                        </a:lnTo>
                        <a:lnTo>
                          <a:pt x="529" y="7"/>
                        </a:lnTo>
                        <a:lnTo>
                          <a:pt x="560" y="3"/>
                        </a:lnTo>
                        <a:lnTo>
                          <a:pt x="591" y="1"/>
                        </a:lnTo>
                        <a:lnTo>
                          <a:pt x="624" y="0"/>
                        </a:lnTo>
                        <a:close/>
                        <a:moveTo>
                          <a:pt x="13802" y="2429"/>
                        </a:moveTo>
                        <a:lnTo>
                          <a:pt x="13820" y="2430"/>
                        </a:lnTo>
                        <a:lnTo>
                          <a:pt x="13839" y="2433"/>
                        </a:lnTo>
                        <a:lnTo>
                          <a:pt x="13856" y="2437"/>
                        </a:lnTo>
                        <a:lnTo>
                          <a:pt x="13873" y="2444"/>
                        </a:lnTo>
                        <a:lnTo>
                          <a:pt x="13889" y="2451"/>
                        </a:lnTo>
                        <a:lnTo>
                          <a:pt x="13903" y="2460"/>
                        </a:lnTo>
                        <a:lnTo>
                          <a:pt x="13918" y="2471"/>
                        </a:lnTo>
                        <a:lnTo>
                          <a:pt x="13930" y="2482"/>
                        </a:lnTo>
                        <a:lnTo>
                          <a:pt x="13942" y="2496"/>
                        </a:lnTo>
                        <a:lnTo>
                          <a:pt x="13953" y="2510"/>
                        </a:lnTo>
                        <a:lnTo>
                          <a:pt x="13962" y="2525"/>
                        </a:lnTo>
                        <a:lnTo>
                          <a:pt x="13970" y="2541"/>
                        </a:lnTo>
                        <a:lnTo>
                          <a:pt x="13976" y="2558"/>
                        </a:lnTo>
                        <a:lnTo>
                          <a:pt x="13980" y="2575"/>
                        </a:lnTo>
                        <a:lnTo>
                          <a:pt x="13984" y="2593"/>
                        </a:lnTo>
                        <a:lnTo>
                          <a:pt x="13985" y="2612"/>
                        </a:lnTo>
                        <a:lnTo>
                          <a:pt x="13984" y="2631"/>
                        </a:lnTo>
                        <a:lnTo>
                          <a:pt x="13980" y="2648"/>
                        </a:lnTo>
                        <a:lnTo>
                          <a:pt x="13976" y="2666"/>
                        </a:lnTo>
                        <a:lnTo>
                          <a:pt x="13970" y="2683"/>
                        </a:lnTo>
                        <a:lnTo>
                          <a:pt x="13962" y="2699"/>
                        </a:lnTo>
                        <a:lnTo>
                          <a:pt x="13953" y="2714"/>
                        </a:lnTo>
                        <a:lnTo>
                          <a:pt x="13942" y="2728"/>
                        </a:lnTo>
                        <a:lnTo>
                          <a:pt x="13930" y="2741"/>
                        </a:lnTo>
                        <a:lnTo>
                          <a:pt x="13918" y="2753"/>
                        </a:lnTo>
                        <a:lnTo>
                          <a:pt x="13903" y="2763"/>
                        </a:lnTo>
                        <a:lnTo>
                          <a:pt x="13889" y="2773"/>
                        </a:lnTo>
                        <a:lnTo>
                          <a:pt x="13873" y="2780"/>
                        </a:lnTo>
                        <a:lnTo>
                          <a:pt x="13856" y="2786"/>
                        </a:lnTo>
                        <a:lnTo>
                          <a:pt x="13839" y="2791"/>
                        </a:lnTo>
                        <a:lnTo>
                          <a:pt x="13820" y="2794"/>
                        </a:lnTo>
                        <a:lnTo>
                          <a:pt x="13802" y="2795"/>
                        </a:lnTo>
                        <a:lnTo>
                          <a:pt x="13783" y="2794"/>
                        </a:lnTo>
                        <a:lnTo>
                          <a:pt x="13764" y="2791"/>
                        </a:lnTo>
                        <a:lnTo>
                          <a:pt x="13748" y="2786"/>
                        </a:lnTo>
                        <a:lnTo>
                          <a:pt x="13731" y="2780"/>
                        </a:lnTo>
                        <a:lnTo>
                          <a:pt x="13714" y="2773"/>
                        </a:lnTo>
                        <a:lnTo>
                          <a:pt x="13700" y="2763"/>
                        </a:lnTo>
                        <a:lnTo>
                          <a:pt x="13685" y="2753"/>
                        </a:lnTo>
                        <a:lnTo>
                          <a:pt x="13673" y="2741"/>
                        </a:lnTo>
                        <a:lnTo>
                          <a:pt x="13661" y="2728"/>
                        </a:lnTo>
                        <a:lnTo>
                          <a:pt x="13651" y="2714"/>
                        </a:lnTo>
                        <a:lnTo>
                          <a:pt x="13641" y="2699"/>
                        </a:lnTo>
                        <a:lnTo>
                          <a:pt x="13634" y="2683"/>
                        </a:lnTo>
                        <a:lnTo>
                          <a:pt x="13628" y="2666"/>
                        </a:lnTo>
                        <a:lnTo>
                          <a:pt x="13623" y="2648"/>
                        </a:lnTo>
                        <a:lnTo>
                          <a:pt x="13621" y="2631"/>
                        </a:lnTo>
                        <a:lnTo>
                          <a:pt x="13619" y="2612"/>
                        </a:lnTo>
                        <a:lnTo>
                          <a:pt x="13621" y="2593"/>
                        </a:lnTo>
                        <a:lnTo>
                          <a:pt x="13623" y="2575"/>
                        </a:lnTo>
                        <a:lnTo>
                          <a:pt x="13628" y="2558"/>
                        </a:lnTo>
                        <a:lnTo>
                          <a:pt x="13634" y="2541"/>
                        </a:lnTo>
                        <a:lnTo>
                          <a:pt x="13641" y="2525"/>
                        </a:lnTo>
                        <a:lnTo>
                          <a:pt x="13651" y="2510"/>
                        </a:lnTo>
                        <a:lnTo>
                          <a:pt x="13661" y="2496"/>
                        </a:lnTo>
                        <a:lnTo>
                          <a:pt x="13673" y="2482"/>
                        </a:lnTo>
                        <a:lnTo>
                          <a:pt x="13685" y="2471"/>
                        </a:lnTo>
                        <a:lnTo>
                          <a:pt x="13700" y="2460"/>
                        </a:lnTo>
                        <a:lnTo>
                          <a:pt x="13714" y="2451"/>
                        </a:lnTo>
                        <a:lnTo>
                          <a:pt x="13731" y="2444"/>
                        </a:lnTo>
                        <a:lnTo>
                          <a:pt x="13748" y="2437"/>
                        </a:lnTo>
                        <a:lnTo>
                          <a:pt x="13764" y="2433"/>
                        </a:lnTo>
                        <a:lnTo>
                          <a:pt x="13783" y="2430"/>
                        </a:lnTo>
                        <a:lnTo>
                          <a:pt x="13802" y="2429"/>
                        </a:lnTo>
                        <a:close/>
                        <a:moveTo>
                          <a:pt x="14340" y="2429"/>
                        </a:moveTo>
                        <a:lnTo>
                          <a:pt x="14359" y="2430"/>
                        </a:lnTo>
                        <a:lnTo>
                          <a:pt x="14377" y="2433"/>
                        </a:lnTo>
                        <a:lnTo>
                          <a:pt x="14394" y="2437"/>
                        </a:lnTo>
                        <a:lnTo>
                          <a:pt x="14411" y="2444"/>
                        </a:lnTo>
                        <a:lnTo>
                          <a:pt x="14427" y="2451"/>
                        </a:lnTo>
                        <a:lnTo>
                          <a:pt x="14442" y="2460"/>
                        </a:lnTo>
                        <a:lnTo>
                          <a:pt x="14456" y="2471"/>
                        </a:lnTo>
                        <a:lnTo>
                          <a:pt x="14470" y="2482"/>
                        </a:lnTo>
                        <a:lnTo>
                          <a:pt x="14481" y="2496"/>
                        </a:lnTo>
                        <a:lnTo>
                          <a:pt x="14491" y="2510"/>
                        </a:lnTo>
                        <a:lnTo>
                          <a:pt x="14501" y="2525"/>
                        </a:lnTo>
                        <a:lnTo>
                          <a:pt x="14508" y="2541"/>
                        </a:lnTo>
                        <a:lnTo>
                          <a:pt x="14514" y="2558"/>
                        </a:lnTo>
                        <a:lnTo>
                          <a:pt x="14519" y="2575"/>
                        </a:lnTo>
                        <a:lnTo>
                          <a:pt x="14522" y="2593"/>
                        </a:lnTo>
                        <a:lnTo>
                          <a:pt x="14523" y="2612"/>
                        </a:lnTo>
                        <a:lnTo>
                          <a:pt x="14522" y="2631"/>
                        </a:lnTo>
                        <a:lnTo>
                          <a:pt x="14519" y="2648"/>
                        </a:lnTo>
                        <a:lnTo>
                          <a:pt x="14514" y="2666"/>
                        </a:lnTo>
                        <a:lnTo>
                          <a:pt x="14508" y="2683"/>
                        </a:lnTo>
                        <a:lnTo>
                          <a:pt x="14501" y="2699"/>
                        </a:lnTo>
                        <a:lnTo>
                          <a:pt x="14491" y="2714"/>
                        </a:lnTo>
                        <a:lnTo>
                          <a:pt x="14481" y="2728"/>
                        </a:lnTo>
                        <a:lnTo>
                          <a:pt x="14470" y="2741"/>
                        </a:lnTo>
                        <a:lnTo>
                          <a:pt x="14456" y="2753"/>
                        </a:lnTo>
                        <a:lnTo>
                          <a:pt x="14442" y="2763"/>
                        </a:lnTo>
                        <a:lnTo>
                          <a:pt x="14427" y="2773"/>
                        </a:lnTo>
                        <a:lnTo>
                          <a:pt x="14411" y="2780"/>
                        </a:lnTo>
                        <a:lnTo>
                          <a:pt x="14394" y="2786"/>
                        </a:lnTo>
                        <a:lnTo>
                          <a:pt x="14377" y="2791"/>
                        </a:lnTo>
                        <a:lnTo>
                          <a:pt x="14359" y="2794"/>
                        </a:lnTo>
                        <a:lnTo>
                          <a:pt x="14340" y="2795"/>
                        </a:lnTo>
                        <a:lnTo>
                          <a:pt x="14321" y="2794"/>
                        </a:lnTo>
                        <a:lnTo>
                          <a:pt x="14304" y="2791"/>
                        </a:lnTo>
                        <a:lnTo>
                          <a:pt x="14286" y="2786"/>
                        </a:lnTo>
                        <a:lnTo>
                          <a:pt x="14269" y="2780"/>
                        </a:lnTo>
                        <a:lnTo>
                          <a:pt x="14254" y="2773"/>
                        </a:lnTo>
                        <a:lnTo>
                          <a:pt x="14238" y="2763"/>
                        </a:lnTo>
                        <a:lnTo>
                          <a:pt x="14224" y="2753"/>
                        </a:lnTo>
                        <a:lnTo>
                          <a:pt x="14212" y="2741"/>
                        </a:lnTo>
                        <a:lnTo>
                          <a:pt x="14199" y="2728"/>
                        </a:lnTo>
                        <a:lnTo>
                          <a:pt x="14189" y="2714"/>
                        </a:lnTo>
                        <a:lnTo>
                          <a:pt x="14180" y="2699"/>
                        </a:lnTo>
                        <a:lnTo>
                          <a:pt x="14172" y="2683"/>
                        </a:lnTo>
                        <a:lnTo>
                          <a:pt x="14166" y="2666"/>
                        </a:lnTo>
                        <a:lnTo>
                          <a:pt x="14162" y="2648"/>
                        </a:lnTo>
                        <a:lnTo>
                          <a:pt x="14159" y="2631"/>
                        </a:lnTo>
                        <a:lnTo>
                          <a:pt x="14158" y="2612"/>
                        </a:lnTo>
                        <a:lnTo>
                          <a:pt x="14159" y="2593"/>
                        </a:lnTo>
                        <a:lnTo>
                          <a:pt x="14162" y="2575"/>
                        </a:lnTo>
                        <a:lnTo>
                          <a:pt x="14166" y="2558"/>
                        </a:lnTo>
                        <a:lnTo>
                          <a:pt x="14172" y="2541"/>
                        </a:lnTo>
                        <a:lnTo>
                          <a:pt x="14180" y="2525"/>
                        </a:lnTo>
                        <a:lnTo>
                          <a:pt x="14189" y="2510"/>
                        </a:lnTo>
                        <a:lnTo>
                          <a:pt x="14199" y="2496"/>
                        </a:lnTo>
                        <a:lnTo>
                          <a:pt x="14212" y="2482"/>
                        </a:lnTo>
                        <a:lnTo>
                          <a:pt x="14224" y="2471"/>
                        </a:lnTo>
                        <a:lnTo>
                          <a:pt x="14238" y="2460"/>
                        </a:lnTo>
                        <a:lnTo>
                          <a:pt x="14254" y="2451"/>
                        </a:lnTo>
                        <a:lnTo>
                          <a:pt x="14269" y="2444"/>
                        </a:lnTo>
                        <a:lnTo>
                          <a:pt x="14286" y="2437"/>
                        </a:lnTo>
                        <a:lnTo>
                          <a:pt x="14304" y="2433"/>
                        </a:lnTo>
                        <a:lnTo>
                          <a:pt x="14321" y="2430"/>
                        </a:lnTo>
                        <a:lnTo>
                          <a:pt x="14340" y="2429"/>
                        </a:lnTo>
                        <a:close/>
                        <a:moveTo>
                          <a:pt x="14879" y="2429"/>
                        </a:moveTo>
                        <a:lnTo>
                          <a:pt x="14897" y="2430"/>
                        </a:lnTo>
                        <a:lnTo>
                          <a:pt x="14916" y="2433"/>
                        </a:lnTo>
                        <a:lnTo>
                          <a:pt x="14933" y="2437"/>
                        </a:lnTo>
                        <a:lnTo>
                          <a:pt x="14950" y="2444"/>
                        </a:lnTo>
                        <a:lnTo>
                          <a:pt x="14966" y="2451"/>
                        </a:lnTo>
                        <a:lnTo>
                          <a:pt x="14981" y="2460"/>
                        </a:lnTo>
                        <a:lnTo>
                          <a:pt x="14995" y="2471"/>
                        </a:lnTo>
                        <a:lnTo>
                          <a:pt x="15008" y="2482"/>
                        </a:lnTo>
                        <a:lnTo>
                          <a:pt x="15019" y="2496"/>
                        </a:lnTo>
                        <a:lnTo>
                          <a:pt x="15031" y="2510"/>
                        </a:lnTo>
                        <a:lnTo>
                          <a:pt x="15039" y="2525"/>
                        </a:lnTo>
                        <a:lnTo>
                          <a:pt x="15047" y="2541"/>
                        </a:lnTo>
                        <a:lnTo>
                          <a:pt x="15054" y="2558"/>
                        </a:lnTo>
                        <a:lnTo>
                          <a:pt x="15058" y="2575"/>
                        </a:lnTo>
                        <a:lnTo>
                          <a:pt x="15061" y="2593"/>
                        </a:lnTo>
                        <a:lnTo>
                          <a:pt x="15062" y="2612"/>
                        </a:lnTo>
                        <a:lnTo>
                          <a:pt x="15061" y="2631"/>
                        </a:lnTo>
                        <a:lnTo>
                          <a:pt x="15058" y="2648"/>
                        </a:lnTo>
                        <a:lnTo>
                          <a:pt x="15054" y="2666"/>
                        </a:lnTo>
                        <a:lnTo>
                          <a:pt x="15047" y="2683"/>
                        </a:lnTo>
                        <a:lnTo>
                          <a:pt x="15039" y="2699"/>
                        </a:lnTo>
                        <a:lnTo>
                          <a:pt x="15031" y="2714"/>
                        </a:lnTo>
                        <a:lnTo>
                          <a:pt x="15019" y="2728"/>
                        </a:lnTo>
                        <a:lnTo>
                          <a:pt x="15008" y="2741"/>
                        </a:lnTo>
                        <a:lnTo>
                          <a:pt x="14995" y="2753"/>
                        </a:lnTo>
                        <a:lnTo>
                          <a:pt x="14981" y="2763"/>
                        </a:lnTo>
                        <a:lnTo>
                          <a:pt x="14966" y="2773"/>
                        </a:lnTo>
                        <a:lnTo>
                          <a:pt x="14950" y="2780"/>
                        </a:lnTo>
                        <a:lnTo>
                          <a:pt x="14933" y="2786"/>
                        </a:lnTo>
                        <a:lnTo>
                          <a:pt x="14916" y="2791"/>
                        </a:lnTo>
                        <a:lnTo>
                          <a:pt x="14897" y="2794"/>
                        </a:lnTo>
                        <a:lnTo>
                          <a:pt x="14879" y="2795"/>
                        </a:lnTo>
                        <a:lnTo>
                          <a:pt x="14861" y="2794"/>
                        </a:lnTo>
                        <a:lnTo>
                          <a:pt x="14842" y="2791"/>
                        </a:lnTo>
                        <a:lnTo>
                          <a:pt x="14825" y="2786"/>
                        </a:lnTo>
                        <a:lnTo>
                          <a:pt x="14809" y="2780"/>
                        </a:lnTo>
                        <a:lnTo>
                          <a:pt x="14792" y="2773"/>
                        </a:lnTo>
                        <a:lnTo>
                          <a:pt x="14777" y="2763"/>
                        </a:lnTo>
                        <a:lnTo>
                          <a:pt x="14763" y="2753"/>
                        </a:lnTo>
                        <a:lnTo>
                          <a:pt x="14750" y="2741"/>
                        </a:lnTo>
                        <a:lnTo>
                          <a:pt x="14739" y="2728"/>
                        </a:lnTo>
                        <a:lnTo>
                          <a:pt x="14728" y="2714"/>
                        </a:lnTo>
                        <a:lnTo>
                          <a:pt x="14719" y="2699"/>
                        </a:lnTo>
                        <a:lnTo>
                          <a:pt x="14710" y="2683"/>
                        </a:lnTo>
                        <a:lnTo>
                          <a:pt x="14705" y="2666"/>
                        </a:lnTo>
                        <a:lnTo>
                          <a:pt x="14700" y="2648"/>
                        </a:lnTo>
                        <a:lnTo>
                          <a:pt x="14698" y="2631"/>
                        </a:lnTo>
                        <a:lnTo>
                          <a:pt x="14697" y="2612"/>
                        </a:lnTo>
                        <a:lnTo>
                          <a:pt x="14698" y="2593"/>
                        </a:lnTo>
                        <a:lnTo>
                          <a:pt x="14700" y="2575"/>
                        </a:lnTo>
                        <a:lnTo>
                          <a:pt x="14705" y="2558"/>
                        </a:lnTo>
                        <a:lnTo>
                          <a:pt x="14710" y="2541"/>
                        </a:lnTo>
                        <a:lnTo>
                          <a:pt x="14719" y="2525"/>
                        </a:lnTo>
                        <a:lnTo>
                          <a:pt x="14728" y="2510"/>
                        </a:lnTo>
                        <a:lnTo>
                          <a:pt x="14739" y="2496"/>
                        </a:lnTo>
                        <a:lnTo>
                          <a:pt x="14750" y="2482"/>
                        </a:lnTo>
                        <a:lnTo>
                          <a:pt x="14763" y="2471"/>
                        </a:lnTo>
                        <a:lnTo>
                          <a:pt x="14777" y="2460"/>
                        </a:lnTo>
                        <a:lnTo>
                          <a:pt x="14792" y="2451"/>
                        </a:lnTo>
                        <a:lnTo>
                          <a:pt x="14809" y="2444"/>
                        </a:lnTo>
                        <a:lnTo>
                          <a:pt x="14825" y="2437"/>
                        </a:lnTo>
                        <a:lnTo>
                          <a:pt x="14842" y="2433"/>
                        </a:lnTo>
                        <a:lnTo>
                          <a:pt x="14861" y="2430"/>
                        </a:lnTo>
                        <a:lnTo>
                          <a:pt x="14879" y="2429"/>
                        </a:lnTo>
                        <a:close/>
                        <a:moveTo>
                          <a:pt x="15418" y="2429"/>
                        </a:moveTo>
                        <a:lnTo>
                          <a:pt x="15436" y="2430"/>
                        </a:lnTo>
                        <a:lnTo>
                          <a:pt x="15454" y="2433"/>
                        </a:lnTo>
                        <a:lnTo>
                          <a:pt x="15472" y="2437"/>
                        </a:lnTo>
                        <a:lnTo>
                          <a:pt x="15489" y="2444"/>
                        </a:lnTo>
                        <a:lnTo>
                          <a:pt x="15504" y="2451"/>
                        </a:lnTo>
                        <a:lnTo>
                          <a:pt x="15520" y="2460"/>
                        </a:lnTo>
                        <a:lnTo>
                          <a:pt x="15533" y="2471"/>
                        </a:lnTo>
                        <a:lnTo>
                          <a:pt x="15547" y="2482"/>
                        </a:lnTo>
                        <a:lnTo>
                          <a:pt x="15558" y="2496"/>
                        </a:lnTo>
                        <a:lnTo>
                          <a:pt x="15569" y="2510"/>
                        </a:lnTo>
                        <a:lnTo>
                          <a:pt x="15578" y="2525"/>
                        </a:lnTo>
                        <a:lnTo>
                          <a:pt x="15586" y="2541"/>
                        </a:lnTo>
                        <a:lnTo>
                          <a:pt x="15592" y="2558"/>
                        </a:lnTo>
                        <a:lnTo>
                          <a:pt x="15596" y="2575"/>
                        </a:lnTo>
                        <a:lnTo>
                          <a:pt x="15599" y="2593"/>
                        </a:lnTo>
                        <a:lnTo>
                          <a:pt x="15600" y="2612"/>
                        </a:lnTo>
                        <a:lnTo>
                          <a:pt x="15599" y="2631"/>
                        </a:lnTo>
                        <a:lnTo>
                          <a:pt x="15596" y="2648"/>
                        </a:lnTo>
                        <a:lnTo>
                          <a:pt x="15592" y="2666"/>
                        </a:lnTo>
                        <a:lnTo>
                          <a:pt x="15586" y="2683"/>
                        </a:lnTo>
                        <a:lnTo>
                          <a:pt x="15578" y="2699"/>
                        </a:lnTo>
                        <a:lnTo>
                          <a:pt x="15569" y="2714"/>
                        </a:lnTo>
                        <a:lnTo>
                          <a:pt x="15558" y="2728"/>
                        </a:lnTo>
                        <a:lnTo>
                          <a:pt x="15547" y="2741"/>
                        </a:lnTo>
                        <a:lnTo>
                          <a:pt x="15533" y="2753"/>
                        </a:lnTo>
                        <a:lnTo>
                          <a:pt x="15520" y="2763"/>
                        </a:lnTo>
                        <a:lnTo>
                          <a:pt x="15504" y="2773"/>
                        </a:lnTo>
                        <a:lnTo>
                          <a:pt x="15489" y="2780"/>
                        </a:lnTo>
                        <a:lnTo>
                          <a:pt x="15472" y="2786"/>
                        </a:lnTo>
                        <a:lnTo>
                          <a:pt x="15454" y="2791"/>
                        </a:lnTo>
                        <a:lnTo>
                          <a:pt x="15436" y="2794"/>
                        </a:lnTo>
                        <a:lnTo>
                          <a:pt x="15418" y="2795"/>
                        </a:lnTo>
                        <a:lnTo>
                          <a:pt x="15399" y="2794"/>
                        </a:lnTo>
                        <a:lnTo>
                          <a:pt x="15381" y="2791"/>
                        </a:lnTo>
                        <a:lnTo>
                          <a:pt x="15363" y="2786"/>
                        </a:lnTo>
                        <a:lnTo>
                          <a:pt x="15347" y="2780"/>
                        </a:lnTo>
                        <a:lnTo>
                          <a:pt x="15331" y="2773"/>
                        </a:lnTo>
                        <a:lnTo>
                          <a:pt x="15315" y="2763"/>
                        </a:lnTo>
                        <a:lnTo>
                          <a:pt x="15302" y="2753"/>
                        </a:lnTo>
                        <a:lnTo>
                          <a:pt x="15289" y="2741"/>
                        </a:lnTo>
                        <a:lnTo>
                          <a:pt x="15277" y="2728"/>
                        </a:lnTo>
                        <a:lnTo>
                          <a:pt x="15266" y="2714"/>
                        </a:lnTo>
                        <a:lnTo>
                          <a:pt x="15257" y="2699"/>
                        </a:lnTo>
                        <a:lnTo>
                          <a:pt x="15250" y="2683"/>
                        </a:lnTo>
                        <a:lnTo>
                          <a:pt x="15243" y="2666"/>
                        </a:lnTo>
                        <a:lnTo>
                          <a:pt x="15239" y="2648"/>
                        </a:lnTo>
                        <a:lnTo>
                          <a:pt x="15236" y="2631"/>
                        </a:lnTo>
                        <a:lnTo>
                          <a:pt x="15235" y="2612"/>
                        </a:lnTo>
                        <a:lnTo>
                          <a:pt x="15236" y="2593"/>
                        </a:lnTo>
                        <a:lnTo>
                          <a:pt x="15239" y="2575"/>
                        </a:lnTo>
                        <a:lnTo>
                          <a:pt x="15243" y="2558"/>
                        </a:lnTo>
                        <a:lnTo>
                          <a:pt x="15250" y="2541"/>
                        </a:lnTo>
                        <a:lnTo>
                          <a:pt x="15257" y="2525"/>
                        </a:lnTo>
                        <a:lnTo>
                          <a:pt x="15266" y="2510"/>
                        </a:lnTo>
                        <a:lnTo>
                          <a:pt x="15277" y="2496"/>
                        </a:lnTo>
                        <a:lnTo>
                          <a:pt x="15289" y="2482"/>
                        </a:lnTo>
                        <a:lnTo>
                          <a:pt x="15302" y="2471"/>
                        </a:lnTo>
                        <a:lnTo>
                          <a:pt x="15315" y="2460"/>
                        </a:lnTo>
                        <a:lnTo>
                          <a:pt x="15331" y="2451"/>
                        </a:lnTo>
                        <a:lnTo>
                          <a:pt x="15347" y="2444"/>
                        </a:lnTo>
                        <a:lnTo>
                          <a:pt x="15363" y="2437"/>
                        </a:lnTo>
                        <a:lnTo>
                          <a:pt x="15381" y="2433"/>
                        </a:lnTo>
                        <a:lnTo>
                          <a:pt x="15399" y="2430"/>
                        </a:lnTo>
                        <a:lnTo>
                          <a:pt x="15418" y="2429"/>
                        </a:lnTo>
                        <a:close/>
                        <a:moveTo>
                          <a:pt x="13682" y="943"/>
                        </a:moveTo>
                        <a:lnTo>
                          <a:pt x="15712" y="943"/>
                        </a:lnTo>
                        <a:lnTo>
                          <a:pt x="15712" y="1546"/>
                        </a:lnTo>
                        <a:lnTo>
                          <a:pt x="13682" y="1546"/>
                        </a:lnTo>
                        <a:lnTo>
                          <a:pt x="13682" y="943"/>
                        </a:lnTo>
                        <a:close/>
                        <a:moveTo>
                          <a:pt x="1545" y="1123"/>
                        </a:moveTo>
                        <a:lnTo>
                          <a:pt x="1545" y="943"/>
                        </a:lnTo>
                        <a:lnTo>
                          <a:pt x="1089" y="943"/>
                        </a:lnTo>
                        <a:lnTo>
                          <a:pt x="1089" y="1123"/>
                        </a:lnTo>
                        <a:lnTo>
                          <a:pt x="811" y="1123"/>
                        </a:lnTo>
                        <a:lnTo>
                          <a:pt x="811" y="1769"/>
                        </a:lnTo>
                        <a:lnTo>
                          <a:pt x="1822" y="1769"/>
                        </a:lnTo>
                        <a:lnTo>
                          <a:pt x="1822" y="1123"/>
                        </a:lnTo>
                        <a:lnTo>
                          <a:pt x="1545" y="1123"/>
                        </a:lnTo>
                        <a:close/>
                        <a:moveTo>
                          <a:pt x="3010" y="1123"/>
                        </a:moveTo>
                        <a:lnTo>
                          <a:pt x="3010" y="943"/>
                        </a:lnTo>
                        <a:lnTo>
                          <a:pt x="2555" y="943"/>
                        </a:lnTo>
                        <a:lnTo>
                          <a:pt x="2555" y="1123"/>
                        </a:lnTo>
                        <a:lnTo>
                          <a:pt x="2278" y="1123"/>
                        </a:lnTo>
                        <a:lnTo>
                          <a:pt x="2278" y="1769"/>
                        </a:lnTo>
                        <a:lnTo>
                          <a:pt x="3288" y="1769"/>
                        </a:lnTo>
                        <a:lnTo>
                          <a:pt x="3288" y="1123"/>
                        </a:lnTo>
                        <a:lnTo>
                          <a:pt x="3010" y="1123"/>
                        </a:lnTo>
                        <a:close/>
                        <a:moveTo>
                          <a:pt x="4477" y="1123"/>
                        </a:moveTo>
                        <a:lnTo>
                          <a:pt x="4477" y="943"/>
                        </a:lnTo>
                        <a:lnTo>
                          <a:pt x="4021" y="943"/>
                        </a:lnTo>
                        <a:lnTo>
                          <a:pt x="4021" y="1123"/>
                        </a:lnTo>
                        <a:lnTo>
                          <a:pt x="3743" y="1123"/>
                        </a:lnTo>
                        <a:lnTo>
                          <a:pt x="3743" y="1769"/>
                        </a:lnTo>
                        <a:lnTo>
                          <a:pt x="4754" y="1769"/>
                        </a:lnTo>
                        <a:lnTo>
                          <a:pt x="4754" y="1123"/>
                        </a:lnTo>
                        <a:lnTo>
                          <a:pt x="4477" y="1123"/>
                        </a:lnTo>
                        <a:close/>
                        <a:moveTo>
                          <a:pt x="5942" y="1123"/>
                        </a:moveTo>
                        <a:lnTo>
                          <a:pt x="5942" y="943"/>
                        </a:lnTo>
                        <a:lnTo>
                          <a:pt x="5486" y="943"/>
                        </a:lnTo>
                        <a:lnTo>
                          <a:pt x="5486" y="1123"/>
                        </a:lnTo>
                        <a:lnTo>
                          <a:pt x="5209" y="1123"/>
                        </a:lnTo>
                        <a:lnTo>
                          <a:pt x="5209" y="1769"/>
                        </a:lnTo>
                        <a:lnTo>
                          <a:pt x="6219" y="1769"/>
                        </a:lnTo>
                        <a:lnTo>
                          <a:pt x="6219" y="1123"/>
                        </a:lnTo>
                        <a:lnTo>
                          <a:pt x="5942" y="1123"/>
                        </a:lnTo>
                        <a:close/>
                        <a:moveTo>
                          <a:pt x="7407" y="1123"/>
                        </a:moveTo>
                        <a:lnTo>
                          <a:pt x="7407" y="943"/>
                        </a:lnTo>
                        <a:lnTo>
                          <a:pt x="6953" y="943"/>
                        </a:lnTo>
                        <a:lnTo>
                          <a:pt x="6953" y="1123"/>
                        </a:lnTo>
                        <a:lnTo>
                          <a:pt x="6675" y="1123"/>
                        </a:lnTo>
                        <a:lnTo>
                          <a:pt x="6675" y="1769"/>
                        </a:lnTo>
                        <a:lnTo>
                          <a:pt x="7685" y="1769"/>
                        </a:lnTo>
                        <a:lnTo>
                          <a:pt x="7685" y="1123"/>
                        </a:lnTo>
                        <a:lnTo>
                          <a:pt x="7407" y="1123"/>
                        </a:lnTo>
                        <a:close/>
                        <a:moveTo>
                          <a:pt x="8874" y="1123"/>
                        </a:moveTo>
                        <a:lnTo>
                          <a:pt x="8874" y="943"/>
                        </a:lnTo>
                        <a:lnTo>
                          <a:pt x="8418" y="943"/>
                        </a:lnTo>
                        <a:lnTo>
                          <a:pt x="8418" y="1123"/>
                        </a:lnTo>
                        <a:lnTo>
                          <a:pt x="8141" y="1123"/>
                        </a:lnTo>
                        <a:lnTo>
                          <a:pt x="8141" y="1769"/>
                        </a:lnTo>
                        <a:lnTo>
                          <a:pt x="9151" y="1769"/>
                        </a:lnTo>
                        <a:lnTo>
                          <a:pt x="9151" y="1123"/>
                        </a:lnTo>
                        <a:lnTo>
                          <a:pt x="8874" y="1123"/>
                        </a:lnTo>
                        <a:close/>
                        <a:moveTo>
                          <a:pt x="10339" y="1123"/>
                        </a:moveTo>
                        <a:lnTo>
                          <a:pt x="10339" y="943"/>
                        </a:lnTo>
                        <a:lnTo>
                          <a:pt x="9883" y="943"/>
                        </a:lnTo>
                        <a:lnTo>
                          <a:pt x="9883" y="1123"/>
                        </a:lnTo>
                        <a:lnTo>
                          <a:pt x="9606" y="1123"/>
                        </a:lnTo>
                        <a:lnTo>
                          <a:pt x="9606" y="1769"/>
                        </a:lnTo>
                        <a:lnTo>
                          <a:pt x="10617" y="1769"/>
                        </a:lnTo>
                        <a:lnTo>
                          <a:pt x="10617" y="1123"/>
                        </a:lnTo>
                        <a:lnTo>
                          <a:pt x="10339" y="1123"/>
                        </a:lnTo>
                        <a:close/>
                        <a:moveTo>
                          <a:pt x="1545" y="2845"/>
                        </a:moveTo>
                        <a:lnTo>
                          <a:pt x="1545" y="3025"/>
                        </a:lnTo>
                        <a:lnTo>
                          <a:pt x="1089" y="3025"/>
                        </a:lnTo>
                        <a:lnTo>
                          <a:pt x="1089" y="2845"/>
                        </a:lnTo>
                        <a:lnTo>
                          <a:pt x="811" y="2845"/>
                        </a:lnTo>
                        <a:lnTo>
                          <a:pt x="811" y="2199"/>
                        </a:lnTo>
                        <a:lnTo>
                          <a:pt x="1822" y="2199"/>
                        </a:lnTo>
                        <a:lnTo>
                          <a:pt x="1822" y="2845"/>
                        </a:lnTo>
                        <a:lnTo>
                          <a:pt x="1545" y="2845"/>
                        </a:lnTo>
                        <a:close/>
                        <a:moveTo>
                          <a:pt x="3010" y="2845"/>
                        </a:moveTo>
                        <a:lnTo>
                          <a:pt x="3010" y="3025"/>
                        </a:lnTo>
                        <a:lnTo>
                          <a:pt x="2555" y="3025"/>
                        </a:lnTo>
                        <a:lnTo>
                          <a:pt x="2555" y="2845"/>
                        </a:lnTo>
                        <a:lnTo>
                          <a:pt x="2278" y="2845"/>
                        </a:lnTo>
                        <a:lnTo>
                          <a:pt x="2278" y="2199"/>
                        </a:lnTo>
                        <a:lnTo>
                          <a:pt x="3288" y="2199"/>
                        </a:lnTo>
                        <a:lnTo>
                          <a:pt x="3288" y="2845"/>
                        </a:lnTo>
                        <a:lnTo>
                          <a:pt x="3010" y="2845"/>
                        </a:lnTo>
                        <a:close/>
                        <a:moveTo>
                          <a:pt x="4477" y="2845"/>
                        </a:moveTo>
                        <a:lnTo>
                          <a:pt x="4477" y="3025"/>
                        </a:lnTo>
                        <a:lnTo>
                          <a:pt x="4021" y="3025"/>
                        </a:lnTo>
                        <a:lnTo>
                          <a:pt x="4021" y="2845"/>
                        </a:lnTo>
                        <a:lnTo>
                          <a:pt x="3743" y="2845"/>
                        </a:lnTo>
                        <a:lnTo>
                          <a:pt x="3743" y="2199"/>
                        </a:lnTo>
                        <a:lnTo>
                          <a:pt x="4754" y="2199"/>
                        </a:lnTo>
                        <a:lnTo>
                          <a:pt x="4754" y="2845"/>
                        </a:lnTo>
                        <a:lnTo>
                          <a:pt x="4477" y="2845"/>
                        </a:lnTo>
                        <a:close/>
                        <a:moveTo>
                          <a:pt x="5942" y="2845"/>
                        </a:moveTo>
                        <a:lnTo>
                          <a:pt x="5942" y="3025"/>
                        </a:lnTo>
                        <a:lnTo>
                          <a:pt x="5486" y="3025"/>
                        </a:lnTo>
                        <a:lnTo>
                          <a:pt x="5486" y="2845"/>
                        </a:lnTo>
                        <a:lnTo>
                          <a:pt x="5209" y="2845"/>
                        </a:lnTo>
                        <a:lnTo>
                          <a:pt x="5209" y="2199"/>
                        </a:lnTo>
                        <a:lnTo>
                          <a:pt x="6219" y="2199"/>
                        </a:lnTo>
                        <a:lnTo>
                          <a:pt x="6219" y="2845"/>
                        </a:lnTo>
                        <a:lnTo>
                          <a:pt x="5942" y="2845"/>
                        </a:lnTo>
                        <a:close/>
                        <a:moveTo>
                          <a:pt x="7407" y="2845"/>
                        </a:moveTo>
                        <a:lnTo>
                          <a:pt x="7407" y="3025"/>
                        </a:lnTo>
                        <a:lnTo>
                          <a:pt x="6953" y="3025"/>
                        </a:lnTo>
                        <a:lnTo>
                          <a:pt x="6953" y="2845"/>
                        </a:lnTo>
                        <a:lnTo>
                          <a:pt x="6675" y="2845"/>
                        </a:lnTo>
                        <a:lnTo>
                          <a:pt x="6675" y="2199"/>
                        </a:lnTo>
                        <a:lnTo>
                          <a:pt x="7685" y="2199"/>
                        </a:lnTo>
                        <a:lnTo>
                          <a:pt x="7685" y="2845"/>
                        </a:lnTo>
                        <a:lnTo>
                          <a:pt x="7407" y="2845"/>
                        </a:lnTo>
                        <a:close/>
                        <a:moveTo>
                          <a:pt x="8874" y="2845"/>
                        </a:moveTo>
                        <a:lnTo>
                          <a:pt x="8874" y="3025"/>
                        </a:lnTo>
                        <a:lnTo>
                          <a:pt x="8418" y="3025"/>
                        </a:lnTo>
                        <a:lnTo>
                          <a:pt x="8418" y="2845"/>
                        </a:lnTo>
                        <a:lnTo>
                          <a:pt x="8141" y="2845"/>
                        </a:lnTo>
                        <a:lnTo>
                          <a:pt x="8141" y="2199"/>
                        </a:lnTo>
                        <a:lnTo>
                          <a:pt x="9151" y="2199"/>
                        </a:lnTo>
                        <a:lnTo>
                          <a:pt x="9151" y="2845"/>
                        </a:lnTo>
                        <a:lnTo>
                          <a:pt x="8874" y="2845"/>
                        </a:lnTo>
                        <a:close/>
                        <a:moveTo>
                          <a:pt x="10339" y="2845"/>
                        </a:moveTo>
                        <a:lnTo>
                          <a:pt x="10339" y="3025"/>
                        </a:lnTo>
                        <a:lnTo>
                          <a:pt x="9883" y="3025"/>
                        </a:lnTo>
                        <a:lnTo>
                          <a:pt x="9883" y="2845"/>
                        </a:lnTo>
                        <a:lnTo>
                          <a:pt x="9606" y="2845"/>
                        </a:lnTo>
                        <a:lnTo>
                          <a:pt x="9606" y="2199"/>
                        </a:lnTo>
                        <a:lnTo>
                          <a:pt x="10617" y="2199"/>
                        </a:lnTo>
                        <a:lnTo>
                          <a:pt x="10617" y="2845"/>
                        </a:lnTo>
                        <a:lnTo>
                          <a:pt x="10339" y="2845"/>
                        </a:lnTo>
                        <a:close/>
                        <a:moveTo>
                          <a:pt x="11851" y="1123"/>
                        </a:moveTo>
                        <a:lnTo>
                          <a:pt x="11851" y="943"/>
                        </a:lnTo>
                        <a:lnTo>
                          <a:pt x="11395" y="943"/>
                        </a:lnTo>
                        <a:lnTo>
                          <a:pt x="11395" y="1123"/>
                        </a:lnTo>
                        <a:lnTo>
                          <a:pt x="11117" y="1123"/>
                        </a:lnTo>
                        <a:lnTo>
                          <a:pt x="11117" y="1769"/>
                        </a:lnTo>
                        <a:lnTo>
                          <a:pt x="12128" y="1769"/>
                        </a:lnTo>
                        <a:lnTo>
                          <a:pt x="12128" y="1123"/>
                        </a:lnTo>
                        <a:lnTo>
                          <a:pt x="11851" y="1123"/>
                        </a:lnTo>
                        <a:close/>
                        <a:moveTo>
                          <a:pt x="11851" y="2845"/>
                        </a:moveTo>
                        <a:lnTo>
                          <a:pt x="11851" y="3025"/>
                        </a:lnTo>
                        <a:lnTo>
                          <a:pt x="11395" y="3025"/>
                        </a:lnTo>
                        <a:lnTo>
                          <a:pt x="11395" y="2845"/>
                        </a:lnTo>
                        <a:lnTo>
                          <a:pt x="11117" y="2845"/>
                        </a:lnTo>
                        <a:lnTo>
                          <a:pt x="11117" y="2199"/>
                        </a:lnTo>
                        <a:lnTo>
                          <a:pt x="12128" y="2199"/>
                        </a:lnTo>
                        <a:lnTo>
                          <a:pt x="12128" y="2845"/>
                        </a:lnTo>
                        <a:lnTo>
                          <a:pt x="11851" y="2845"/>
                        </a:lnTo>
                        <a:close/>
                      </a:path>
                    </a:pathLst>
                  </a:custGeom>
                  <a:solidFill>
                    <a:schemeClr val="tx1">
                      <a:lumMod val="50000"/>
                      <a:lumOff val="50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lIns="68580" tIns="34290" rIns="68580" bIns="34290"/>
                  <a:lstStyle/>
                  <a:p>
                    <a:pPr defTabSz="914583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sz="1900" dirty="0">
                      <a:solidFill>
                        <a:srgbClr val="000000"/>
                      </a:solidFill>
                      <a:ea typeface="微软雅黑" panose="020B0503020204020204" pitchFamily="34" charset="-122"/>
                      <a:cs typeface="Arial" pitchFamily="34" charset="0"/>
                    </a:endParaRPr>
                  </a:p>
                </p:txBody>
              </p:sp>
              <p:sp>
                <p:nvSpPr>
                  <p:cNvPr id="300" name="Freeform 13"/>
                  <p:cNvSpPr>
                    <a:spLocks noEditPoints="1"/>
                  </p:cNvSpPr>
                  <p:nvPr/>
                </p:nvSpPr>
                <p:spPr bwMode="auto">
                  <a:xfrm>
                    <a:off x="4113011" y="5380972"/>
                    <a:ext cx="360000" cy="108000"/>
                  </a:xfrm>
                  <a:custGeom>
                    <a:avLst/>
                    <a:gdLst/>
                    <a:ahLst/>
                    <a:cxnLst>
                      <a:cxn ang="0">
                        <a:pos x="16278" y="39"/>
                      </a:cxn>
                      <a:cxn ang="0">
                        <a:pos x="16504" y="184"/>
                      </a:cxn>
                      <a:cxn ang="0">
                        <a:pos x="16649" y="411"/>
                      </a:cxn>
                      <a:cxn ang="0">
                        <a:pos x="16687" y="3376"/>
                      </a:cxn>
                      <a:cxn ang="0">
                        <a:pos x="16612" y="3641"/>
                      </a:cxn>
                      <a:cxn ang="0">
                        <a:pos x="16437" y="3844"/>
                      </a:cxn>
                      <a:cxn ang="0">
                        <a:pos x="16189" y="3955"/>
                      </a:cxn>
                      <a:cxn ang="0">
                        <a:pos x="499" y="3955"/>
                      </a:cxn>
                      <a:cxn ang="0">
                        <a:pos x="251" y="3844"/>
                      </a:cxn>
                      <a:cxn ang="0">
                        <a:pos x="75" y="3641"/>
                      </a:cxn>
                      <a:cxn ang="0">
                        <a:pos x="1" y="3376"/>
                      </a:cxn>
                      <a:cxn ang="0">
                        <a:pos x="38" y="411"/>
                      </a:cxn>
                      <a:cxn ang="0">
                        <a:pos x="184" y="184"/>
                      </a:cxn>
                      <a:cxn ang="0">
                        <a:pos x="410" y="39"/>
                      </a:cxn>
                      <a:cxn ang="0">
                        <a:pos x="13820" y="2430"/>
                      </a:cxn>
                      <a:cxn ang="0">
                        <a:pos x="13953" y="2510"/>
                      </a:cxn>
                      <a:cxn ang="0">
                        <a:pos x="13976" y="2666"/>
                      </a:cxn>
                      <a:cxn ang="0">
                        <a:pos x="13873" y="2780"/>
                      </a:cxn>
                      <a:cxn ang="0">
                        <a:pos x="13714" y="2773"/>
                      </a:cxn>
                      <a:cxn ang="0">
                        <a:pos x="13623" y="2648"/>
                      </a:cxn>
                      <a:cxn ang="0">
                        <a:pos x="13661" y="2496"/>
                      </a:cxn>
                      <a:cxn ang="0">
                        <a:pos x="13802" y="2429"/>
                      </a:cxn>
                      <a:cxn ang="0">
                        <a:pos x="14470" y="2482"/>
                      </a:cxn>
                      <a:cxn ang="0">
                        <a:pos x="14522" y="2631"/>
                      </a:cxn>
                      <a:cxn ang="0">
                        <a:pos x="14442" y="2763"/>
                      </a:cxn>
                      <a:cxn ang="0">
                        <a:pos x="14286" y="2786"/>
                      </a:cxn>
                      <a:cxn ang="0">
                        <a:pos x="14172" y="2683"/>
                      </a:cxn>
                      <a:cxn ang="0">
                        <a:pos x="14180" y="2525"/>
                      </a:cxn>
                      <a:cxn ang="0">
                        <a:pos x="14304" y="2433"/>
                      </a:cxn>
                      <a:cxn ang="0">
                        <a:pos x="14981" y="2460"/>
                      </a:cxn>
                      <a:cxn ang="0">
                        <a:pos x="15061" y="2593"/>
                      </a:cxn>
                      <a:cxn ang="0">
                        <a:pos x="15008" y="2741"/>
                      </a:cxn>
                      <a:cxn ang="0">
                        <a:pos x="14861" y="2794"/>
                      </a:cxn>
                      <a:cxn ang="0">
                        <a:pos x="14728" y="2714"/>
                      </a:cxn>
                      <a:cxn ang="0">
                        <a:pos x="14705" y="2558"/>
                      </a:cxn>
                      <a:cxn ang="0">
                        <a:pos x="14809" y="2444"/>
                      </a:cxn>
                      <a:cxn ang="0">
                        <a:pos x="15489" y="2444"/>
                      </a:cxn>
                      <a:cxn ang="0">
                        <a:pos x="15592" y="2558"/>
                      </a:cxn>
                      <a:cxn ang="0">
                        <a:pos x="15569" y="2714"/>
                      </a:cxn>
                      <a:cxn ang="0">
                        <a:pos x="15436" y="2794"/>
                      </a:cxn>
                      <a:cxn ang="0">
                        <a:pos x="15289" y="2741"/>
                      </a:cxn>
                      <a:cxn ang="0">
                        <a:pos x="15236" y="2593"/>
                      </a:cxn>
                      <a:cxn ang="0">
                        <a:pos x="15315" y="2460"/>
                      </a:cxn>
                      <a:cxn ang="0">
                        <a:pos x="15712" y="1546"/>
                      </a:cxn>
                      <a:cxn ang="0">
                        <a:pos x="1822" y="1769"/>
                      </a:cxn>
                      <a:cxn ang="0">
                        <a:pos x="3288" y="1769"/>
                      </a:cxn>
                      <a:cxn ang="0">
                        <a:pos x="4754" y="1769"/>
                      </a:cxn>
                      <a:cxn ang="0">
                        <a:pos x="6219" y="1769"/>
                      </a:cxn>
                      <a:cxn ang="0">
                        <a:pos x="7685" y="1769"/>
                      </a:cxn>
                      <a:cxn ang="0">
                        <a:pos x="9151" y="1769"/>
                      </a:cxn>
                      <a:cxn ang="0">
                        <a:pos x="10617" y="1769"/>
                      </a:cxn>
                      <a:cxn ang="0">
                        <a:pos x="1822" y="2199"/>
                      </a:cxn>
                      <a:cxn ang="0">
                        <a:pos x="3288" y="2199"/>
                      </a:cxn>
                      <a:cxn ang="0">
                        <a:pos x="4754" y="2199"/>
                      </a:cxn>
                      <a:cxn ang="0">
                        <a:pos x="6219" y="2199"/>
                      </a:cxn>
                      <a:cxn ang="0">
                        <a:pos x="7685" y="2199"/>
                      </a:cxn>
                      <a:cxn ang="0">
                        <a:pos x="9151" y="2199"/>
                      </a:cxn>
                      <a:cxn ang="0">
                        <a:pos x="10617" y="2199"/>
                      </a:cxn>
                      <a:cxn ang="0">
                        <a:pos x="12128" y="1769"/>
                      </a:cxn>
                      <a:cxn ang="0">
                        <a:pos x="12128" y="2199"/>
                      </a:cxn>
                    </a:cxnLst>
                    <a:rect l="0" t="0" r="r" b="b"/>
                    <a:pathLst>
                      <a:path w="16688" h="3968">
                        <a:moveTo>
                          <a:pt x="624" y="0"/>
                        </a:moveTo>
                        <a:lnTo>
                          <a:pt x="16064" y="0"/>
                        </a:lnTo>
                        <a:lnTo>
                          <a:pt x="16097" y="1"/>
                        </a:lnTo>
                        <a:lnTo>
                          <a:pt x="16128" y="3"/>
                        </a:lnTo>
                        <a:lnTo>
                          <a:pt x="16159" y="7"/>
                        </a:lnTo>
                        <a:lnTo>
                          <a:pt x="16189" y="13"/>
                        </a:lnTo>
                        <a:lnTo>
                          <a:pt x="16220" y="20"/>
                        </a:lnTo>
                        <a:lnTo>
                          <a:pt x="16249" y="28"/>
                        </a:lnTo>
                        <a:lnTo>
                          <a:pt x="16278" y="39"/>
                        </a:lnTo>
                        <a:lnTo>
                          <a:pt x="16306" y="49"/>
                        </a:lnTo>
                        <a:lnTo>
                          <a:pt x="16334" y="62"/>
                        </a:lnTo>
                        <a:lnTo>
                          <a:pt x="16360" y="76"/>
                        </a:lnTo>
                        <a:lnTo>
                          <a:pt x="16387" y="91"/>
                        </a:lnTo>
                        <a:lnTo>
                          <a:pt x="16413" y="108"/>
                        </a:lnTo>
                        <a:lnTo>
                          <a:pt x="16437" y="124"/>
                        </a:lnTo>
                        <a:lnTo>
                          <a:pt x="16461" y="143"/>
                        </a:lnTo>
                        <a:lnTo>
                          <a:pt x="16484" y="163"/>
                        </a:lnTo>
                        <a:lnTo>
                          <a:pt x="16504" y="184"/>
                        </a:lnTo>
                        <a:lnTo>
                          <a:pt x="16525" y="205"/>
                        </a:lnTo>
                        <a:lnTo>
                          <a:pt x="16545" y="228"/>
                        </a:lnTo>
                        <a:lnTo>
                          <a:pt x="16564" y="252"/>
                        </a:lnTo>
                        <a:lnTo>
                          <a:pt x="16581" y="276"/>
                        </a:lnTo>
                        <a:lnTo>
                          <a:pt x="16597" y="302"/>
                        </a:lnTo>
                        <a:lnTo>
                          <a:pt x="16612" y="328"/>
                        </a:lnTo>
                        <a:lnTo>
                          <a:pt x="16626" y="354"/>
                        </a:lnTo>
                        <a:lnTo>
                          <a:pt x="16639" y="382"/>
                        </a:lnTo>
                        <a:lnTo>
                          <a:pt x="16649" y="411"/>
                        </a:lnTo>
                        <a:lnTo>
                          <a:pt x="16660" y="440"/>
                        </a:lnTo>
                        <a:lnTo>
                          <a:pt x="16668" y="469"/>
                        </a:lnTo>
                        <a:lnTo>
                          <a:pt x="16675" y="499"/>
                        </a:lnTo>
                        <a:lnTo>
                          <a:pt x="16681" y="530"/>
                        </a:lnTo>
                        <a:lnTo>
                          <a:pt x="16685" y="561"/>
                        </a:lnTo>
                        <a:lnTo>
                          <a:pt x="16687" y="592"/>
                        </a:lnTo>
                        <a:lnTo>
                          <a:pt x="16688" y="625"/>
                        </a:lnTo>
                        <a:lnTo>
                          <a:pt x="16688" y="3343"/>
                        </a:lnTo>
                        <a:lnTo>
                          <a:pt x="16687" y="3376"/>
                        </a:lnTo>
                        <a:lnTo>
                          <a:pt x="16685" y="3407"/>
                        </a:lnTo>
                        <a:lnTo>
                          <a:pt x="16681" y="3438"/>
                        </a:lnTo>
                        <a:lnTo>
                          <a:pt x="16675" y="3469"/>
                        </a:lnTo>
                        <a:lnTo>
                          <a:pt x="16668" y="3499"/>
                        </a:lnTo>
                        <a:lnTo>
                          <a:pt x="16660" y="3529"/>
                        </a:lnTo>
                        <a:lnTo>
                          <a:pt x="16649" y="3557"/>
                        </a:lnTo>
                        <a:lnTo>
                          <a:pt x="16639" y="3586"/>
                        </a:lnTo>
                        <a:lnTo>
                          <a:pt x="16626" y="3614"/>
                        </a:lnTo>
                        <a:lnTo>
                          <a:pt x="16612" y="3641"/>
                        </a:lnTo>
                        <a:lnTo>
                          <a:pt x="16597" y="3667"/>
                        </a:lnTo>
                        <a:lnTo>
                          <a:pt x="16581" y="3692"/>
                        </a:lnTo>
                        <a:lnTo>
                          <a:pt x="16564" y="3716"/>
                        </a:lnTo>
                        <a:lnTo>
                          <a:pt x="16545" y="3740"/>
                        </a:lnTo>
                        <a:lnTo>
                          <a:pt x="16525" y="3763"/>
                        </a:lnTo>
                        <a:lnTo>
                          <a:pt x="16504" y="3784"/>
                        </a:lnTo>
                        <a:lnTo>
                          <a:pt x="16484" y="3805"/>
                        </a:lnTo>
                        <a:lnTo>
                          <a:pt x="16461" y="3825"/>
                        </a:lnTo>
                        <a:lnTo>
                          <a:pt x="16437" y="3844"/>
                        </a:lnTo>
                        <a:lnTo>
                          <a:pt x="16413" y="3861"/>
                        </a:lnTo>
                        <a:lnTo>
                          <a:pt x="16387" y="3877"/>
                        </a:lnTo>
                        <a:lnTo>
                          <a:pt x="16360" y="3893"/>
                        </a:lnTo>
                        <a:lnTo>
                          <a:pt x="16334" y="3906"/>
                        </a:lnTo>
                        <a:lnTo>
                          <a:pt x="16306" y="3919"/>
                        </a:lnTo>
                        <a:lnTo>
                          <a:pt x="16278" y="3930"/>
                        </a:lnTo>
                        <a:lnTo>
                          <a:pt x="16249" y="3940"/>
                        </a:lnTo>
                        <a:lnTo>
                          <a:pt x="16220" y="3948"/>
                        </a:lnTo>
                        <a:lnTo>
                          <a:pt x="16189" y="3955"/>
                        </a:lnTo>
                        <a:lnTo>
                          <a:pt x="16159" y="3961"/>
                        </a:lnTo>
                        <a:lnTo>
                          <a:pt x="16128" y="3965"/>
                        </a:lnTo>
                        <a:lnTo>
                          <a:pt x="16097" y="3967"/>
                        </a:lnTo>
                        <a:lnTo>
                          <a:pt x="16064" y="3968"/>
                        </a:lnTo>
                        <a:lnTo>
                          <a:pt x="624" y="3968"/>
                        </a:lnTo>
                        <a:lnTo>
                          <a:pt x="591" y="3967"/>
                        </a:lnTo>
                        <a:lnTo>
                          <a:pt x="560" y="3965"/>
                        </a:lnTo>
                        <a:lnTo>
                          <a:pt x="529" y="3961"/>
                        </a:lnTo>
                        <a:lnTo>
                          <a:pt x="499" y="3955"/>
                        </a:lnTo>
                        <a:lnTo>
                          <a:pt x="468" y="3948"/>
                        </a:lnTo>
                        <a:lnTo>
                          <a:pt x="438" y="3940"/>
                        </a:lnTo>
                        <a:lnTo>
                          <a:pt x="410" y="3930"/>
                        </a:lnTo>
                        <a:lnTo>
                          <a:pt x="382" y="3919"/>
                        </a:lnTo>
                        <a:lnTo>
                          <a:pt x="354" y="3906"/>
                        </a:lnTo>
                        <a:lnTo>
                          <a:pt x="326" y="3893"/>
                        </a:lnTo>
                        <a:lnTo>
                          <a:pt x="300" y="3877"/>
                        </a:lnTo>
                        <a:lnTo>
                          <a:pt x="275" y="3861"/>
                        </a:lnTo>
                        <a:lnTo>
                          <a:pt x="251" y="3844"/>
                        </a:lnTo>
                        <a:lnTo>
                          <a:pt x="227" y="3825"/>
                        </a:lnTo>
                        <a:lnTo>
                          <a:pt x="204" y="3805"/>
                        </a:lnTo>
                        <a:lnTo>
                          <a:pt x="184" y="3784"/>
                        </a:lnTo>
                        <a:lnTo>
                          <a:pt x="163" y="3763"/>
                        </a:lnTo>
                        <a:lnTo>
                          <a:pt x="143" y="3740"/>
                        </a:lnTo>
                        <a:lnTo>
                          <a:pt x="124" y="3716"/>
                        </a:lnTo>
                        <a:lnTo>
                          <a:pt x="106" y="3692"/>
                        </a:lnTo>
                        <a:lnTo>
                          <a:pt x="91" y="3667"/>
                        </a:lnTo>
                        <a:lnTo>
                          <a:pt x="75" y="3641"/>
                        </a:lnTo>
                        <a:lnTo>
                          <a:pt x="62" y="3614"/>
                        </a:lnTo>
                        <a:lnTo>
                          <a:pt x="49" y="3586"/>
                        </a:lnTo>
                        <a:lnTo>
                          <a:pt x="38" y="3557"/>
                        </a:lnTo>
                        <a:lnTo>
                          <a:pt x="28" y="3529"/>
                        </a:lnTo>
                        <a:lnTo>
                          <a:pt x="20" y="3499"/>
                        </a:lnTo>
                        <a:lnTo>
                          <a:pt x="13" y="3469"/>
                        </a:lnTo>
                        <a:lnTo>
                          <a:pt x="7" y="3438"/>
                        </a:lnTo>
                        <a:lnTo>
                          <a:pt x="3" y="3407"/>
                        </a:lnTo>
                        <a:lnTo>
                          <a:pt x="1" y="3376"/>
                        </a:lnTo>
                        <a:lnTo>
                          <a:pt x="0" y="3343"/>
                        </a:lnTo>
                        <a:lnTo>
                          <a:pt x="0" y="625"/>
                        </a:lnTo>
                        <a:lnTo>
                          <a:pt x="1" y="592"/>
                        </a:lnTo>
                        <a:lnTo>
                          <a:pt x="3" y="561"/>
                        </a:lnTo>
                        <a:lnTo>
                          <a:pt x="7" y="530"/>
                        </a:lnTo>
                        <a:lnTo>
                          <a:pt x="13" y="499"/>
                        </a:lnTo>
                        <a:lnTo>
                          <a:pt x="20" y="469"/>
                        </a:lnTo>
                        <a:lnTo>
                          <a:pt x="28" y="440"/>
                        </a:lnTo>
                        <a:lnTo>
                          <a:pt x="38" y="411"/>
                        </a:lnTo>
                        <a:lnTo>
                          <a:pt x="49" y="382"/>
                        </a:lnTo>
                        <a:lnTo>
                          <a:pt x="62" y="354"/>
                        </a:lnTo>
                        <a:lnTo>
                          <a:pt x="75" y="328"/>
                        </a:lnTo>
                        <a:lnTo>
                          <a:pt x="91" y="302"/>
                        </a:lnTo>
                        <a:lnTo>
                          <a:pt x="106" y="276"/>
                        </a:lnTo>
                        <a:lnTo>
                          <a:pt x="124" y="252"/>
                        </a:lnTo>
                        <a:lnTo>
                          <a:pt x="143" y="228"/>
                        </a:lnTo>
                        <a:lnTo>
                          <a:pt x="163" y="205"/>
                        </a:lnTo>
                        <a:lnTo>
                          <a:pt x="184" y="184"/>
                        </a:lnTo>
                        <a:lnTo>
                          <a:pt x="204" y="163"/>
                        </a:lnTo>
                        <a:lnTo>
                          <a:pt x="227" y="143"/>
                        </a:lnTo>
                        <a:lnTo>
                          <a:pt x="251" y="124"/>
                        </a:lnTo>
                        <a:lnTo>
                          <a:pt x="275" y="108"/>
                        </a:lnTo>
                        <a:lnTo>
                          <a:pt x="300" y="91"/>
                        </a:lnTo>
                        <a:lnTo>
                          <a:pt x="326" y="76"/>
                        </a:lnTo>
                        <a:lnTo>
                          <a:pt x="354" y="62"/>
                        </a:lnTo>
                        <a:lnTo>
                          <a:pt x="382" y="49"/>
                        </a:lnTo>
                        <a:lnTo>
                          <a:pt x="410" y="39"/>
                        </a:lnTo>
                        <a:lnTo>
                          <a:pt x="438" y="28"/>
                        </a:lnTo>
                        <a:lnTo>
                          <a:pt x="468" y="20"/>
                        </a:lnTo>
                        <a:lnTo>
                          <a:pt x="499" y="13"/>
                        </a:lnTo>
                        <a:lnTo>
                          <a:pt x="529" y="7"/>
                        </a:lnTo>
                        <a:lnTo>
                          <a:pt x="560" y="3"/>
                        </a:lnTo>
                        <a:lnTo>
                          <a:pt x="591" y="1"/>
                        </a:lnTo>
                        <a:lnTo>
                          <a:pt x="624" y="0"/>
                        </a:lnTo>
                        <a:close/>
                        <a:moveTo>
                          <a:pt x="13802" y="2429"/>
                        </a:moveTo>
                        <a:lnTo>
                          <a:pt x="13820" y="2430"/>
                        </a:lnTo>
                        <a:lnTo>
                          <a:pt x="13839" y="2433"/>
                        </a:lnTo>
                        <a:lnTo>
                          <a:pt x="13856" y="2437"/>
                        </a:lnTo>
                        <a:lnTo>
                          <a:pt x="13873" y="2444"/>
                        </a:lnTo>
                        <a:lnTo>
                          <a:pt x="13889" y="2451"/>
                        </a:lnTo>
                        <a:lnTo>
                          <a:pt x="13903" y="2460"/>
                        </a:lnTo>
                        <a:lnTo>
                          <a:pt x="13918" y="2471"/>
                        </a:lnTo>
                        <a:lnTo>
                          <a:pt x="13930" y="2482"/>
                        </a:lnTo>
                        <a:lnTo>
                          <a:pt x="13942" y="2496"/>
                        </a:lnTo>
                        <a:lnTo>
                          <a:pt x="13953" y="2510"/>
                        </a:lnTo>
                        <a:lnTo>
                          <a:pt x="13962" y="2525"/>
                        </a:lnTo>
                        <a:lnTo>
                          <a:pt x="13970" y="2541"/>
                        </a:lnTo>
                        <a:lnTo>
                          <a:pt x="13976" y="2558"/>
                        </a:lnTo>
                        <a:lnTo>
                          <a:pt x="13980" y="2575"/>
                        </a:lnTo>
                        <a:lnTo>
                          <a:pt x="13984" y="2593"/>
                        </a:lnTo>
                        <a:lnTo>
                          <a:pt x="13985" y="2612"/>
                        </a:lnTo>
                        <a:lnTo>
                          <a:pt x="13984" y="2631"/>
                        </a:lnTo>
                        <a:lnTo>
                          <a:pt x="13980" y="2648"/>
                        </a:lnTo>
                        <a:lnTo>
                          <a:pt x="13976" y="2666"/>
                        </a:lnTo>
                        <a:lnTo>
                          <a:pt x="13970" y="2683"/>
                        </a:lnTo>
                        <a:lnTo>
                          <a:pt x="13962" y="2699"/>
                        </a:lnTo>
                        <a:lnTo>
                          <a:pt x="13953" y="2714"/>
                        </a:lnTo>
                        <a:lnTo>
                          <a:pt x="13942" y="2728"/>
                        </a:lnTo>
                        <a:lnTo>
                          <a:pt x="13930" y="2741"/>
                        </a:lnTo>
                        <a:lnTo>
                          <a:pt x="13918" y="2753"/>
                        </a:lnTo>
                        <a:lnTo>
                          <a:pt x="13903" y="2763"/>
                        </a:lnTo>
                        <a:lnTo>
                          <a:pt x="13889" y="2773"/>
                        </a:lnTo>
                        <a:lnTo>
                          <a:pt x="13873" y="2780"/>
                        </a:lnTo>
                        <a:lnTo>
                          <a:pt x="13856" y="2786"/>
                        </a:lnTo>
                        <a:lnTo>
                          <a:pt x="13839" y="2791"/>
                        </a:lnTo>
                        <a:lnTo>
                          <a:pt x="13820" y="2794"/>
                        </a:lnTo>
                        <a:lnTo>
                          <a:pt x="13802" y="2795"/>
                        </a:lnTo>
                        <a:lnTo>
                          <a:pt x="13783" y="2794"/>
                        </a:lnTo>
                        <a:lnTo>
                          <a:pt x="13764" y="2791"/>
                        </a:lnTo>
                        <a:lnTo>
                          <a:pt x="13748" y="2786"/>
                        </a:lnTo>
                        <a:lnTo>
                          <a:pt x="13731" y="2780"/>
                        </a:lnTo>
                        <a:lnTo>
                          <a:pt x="13714" y="2773"/>
                        </a:lnTo>
                        <a:lnTo>
                          <a:pt x="13700" y="2763"/>
                        </a:lnTo>
                        <a:lnTo>
                          <a:pt x="13685" y="2753"/>
                        </a:lnTo>
                        <a:lnTo>
                          <a:pt x="13673" y="2741"/>
                        </a:lnTo>
                        <a:lnTo>
                          <a:pt x="13661" y="2728"/>
                        </a:lnTo>
                        <a:lnTo>
                          <a:pt x="13651" y="2714"/>
                        </a:lnTo>
                        <a:lnTo>
                          <a:pt x="13641" y="2699"/>
                        </a:lnTo>
                        <a:lnTo>
                          <a:pt x="13634" y="2683"/>
                        </a:lnTo>
                        <a:lnTo>
                          <a:pt x="13628" y="2666"/>
                        </a:lnTo>
                        <a:lnTo>
                          <a:pt x="13623" y="2648"/>
                        </a:lnTo>
                        <a:lnTo>
                          <a:pt x="13621" y="2631"/>
                        </a:lnTo>
                        <a:lnTo>
                          <a:pt x="13619" y="2612"/>
                        </a:lnTo>
                        <a:lnTo>
                          <a:pt x="13621" y="2593"/>
                        </a:lnTo>
                        <a:lnTo>
                          <a:pt x="13623" y="2575"/>
                        </a:lnTo>
                        <a:lnTo>
                          <a:pt x="13628" y="2558"/>
                        </a:lnTo>
                        <a:lnTo>
                          <a:pt x="13634" y="2541"/>
                        </a:lnTo>
                        <a:lnTo>
                          <a:pt x="13641" y="2525"/>
                        </a:lnTo>
                        <a:lnTo>
                          <a:pt x="13651" y="2510"/>
                        </a:lnTo>
                        <a:lnTo>
                          <a:pt x="13661" y="2496"/>
                        </a:lnTo>
                        <a:lnTo>
                          <a:pt x="13673" y="2482"/>
                        </a:lnTo>
                        <a:lnTo>
                          <a:pt x="13685" y="2471"/>
                        </a:lnTo>
                        <a:lnTo>
                          <a:pt x="13700" y="2460"/>
                        </a:lnTo>
                        <a:lnTo>
                          <a:pt x="13714" y="2451"/>
                        </a:lnTo>
                        <a:lnTo>
                          <a:pt x="13731" y="2444"/>
                        </a:lnTo>
                        <a:lnTo>
                          <a:pt x="13748" y="2437"/>
                        </a:lnTo>
                        <a:lnTo>
                          <a:pt x="13764" y="2433"/>
                        </a:lnTo>
                        <a:lnTo>
                          <a:pt x="13783" y="2430"/>
                        </a:lnTo>
                        <a:lnTo>
                          <a:pt x="13802" y="2429"/>
                        </a:lnTo>
                        <a:close/>
                        <a:moveTo>
                          <a:pt x="14340" y="2429"/>
                        </a:moveTo>
                        <a:lnTo>
                          <a:pt x="14359" y="2430"/>
                        </a:lnTo>
                        <a:lnTo>
                          <a:pt x="14377" y="2433"/>
                        </a:lnTo>
                        <a:lnTo>
                          <a:pt x="14394" y="2437"/>
                        </a:lnTo>
                        <a:lnTo>
                          <a:pt x="14411" y="2444"/>
                        </a:lnTo>
                        <a:lnTo>
                          <a:pt x="14427" y="2451"/>
                        </a:lnTo>
                        <a:lnTo>
                          <a:pt x="14442" y="2460"/>
                        </a:lnTo>
                        <a:lnTo>
                          <a:pt x="14456" y="2471"/>
                        </a:lnTo>
                        <a:lnTo>
                          <a:pt x="14470" y="2482"/>
                        </a:lnTo>
                        <a:lnTo>
                          <a:pt x="14481" y="2496"/>
                        </a:lnTo>
                        <a:lnTo>
                          <a:pt x="14491" y="2510"/>
                        </a:lnTo>
                        <a:lnTo>
                          <a:pt x="14501" y="2525"/>
                        </a:lnTo>
                        <a:lnTo>
                          <a:pt x="14508" y="2541"/>
                        </a:lnTo>
                        <a:lnTo>
                          <a:pt x="14514" y="2558"/>
                        </a:lnTo>
                        <a:lnTo>
                          <a:pt x="14519" y="2575"/>
                        </a:lnTo>
                        <a:lnTo>
                          <a:pt x="14522" y="2593"/>
                        </a:lnTo>
                        <a:lnTo>
                          <a:pt x="14523" y="2612"/>
                        </a:lnTo>
                        <a:lnTo>
                          <a:pt x="14522" y="2631"/>
                        </a:lnTo>
                        <a:lnTo>
                          <a:pt x="14519" y="2648"/>
                        </a:lnTo>
                        <a:lnTo>
                          <a:pt x="14514" y="2666"/>
                        </a:lnTo>
                        <a:lnTo>
                          <a:pt x="14508" y="2683"/>
                        </a:lnTo>
                        <a:lnTo>
                          <a:pt x="14501" y="2699"/>
                        </a:lnTo>
                        <a:lnTo>
                          <a:pt x="14491" y="2714"/>
                        </a:lnTo>
                        <a:lnTo>
                          <a:pt x="14481" y="2728"/>
                        </a:lnTo>
                        <a:lnTo>
                          <a:pt x="14470" y="2741"/>
                        </a:lnTo>
                        <a:lnTo>
                          <a:pt x="14456" y="2753"/>
                        </a:lnTo>
                        <a:lnTo>
                          <a:pt x="14442" y="2763"/>
                        </a:lnTo>
                        <a:lnTo>
                          <a:pt x="14427" y="2773"/>
                        </a:lnTo>
                        <a:lnTo>
                          <a:pt x="14411" y="2780"/>
                        </a:lnTo>
                        <a:lnTo>
                          <a:pt x="14394" y="2786"/>
                        </a:lnTo>
                        <a:lnTo>
                          <a:pt x="14377" y="2791"/>
                        </a:lnTo>
                        <a:lnTo>
                          <a:pt x="14359" y="2794"/>
                        </a:lnTo>
                        <a:lnTo>
                          <a:pt x="14340" y="2795"/>
                        </a:lnTo>
                        <a:lnTo>
                          <a:pt x="14321" y="2794"/>
                        </a:lnTo>
                        <a:lnTo>
                          <a:pt x="14304" y="2791"/>
                        </a:lnTo>
                        <a:lnTo>
                          <a:pt x="14286" y="2786"/>
                        </a:lnTo>
                        <a:lnTo>
                          <a:pt x="14269" y="2780"/>
                        </a:lnTo>
                        <a:lnTo>
                          <a:pt x="14254" y="2773"/>
                        </a:lnTo>
                        <a:lnTo>
                          <a:pt x="14238" y="2763"/>
                        </a:lnTo>
                        <a:lnTo>
                          <a:pt x="14224" y="2753"/>
                        </a:lnTo>
                        <a:lnTo>
                          <a:pt x="14212" y="2741"/>
                        </a:lnTo>
                        <a:lnTo>
                          <a:pt x="14199" y="2728"/>
                        </a:lnTo>
                        <a:lnTo>
                          <a:pt x="14189" y="2714"/>
                        </a:lnTo>
                        <a:lnTo>
                          <a:pt x="14180" y="2699"/>
                        </a:lnTo>
                        <a:lnTo>
                          <a:pt x="14172" y="2683"/>
                        </a:lnTo>
                        <a:lnTo>
                          <a:pt x="14166" y="2666"/>
                        </a:lnTo>
                        <a:lnTo>
                          <a:pt x="14162" y="2648"/>
                        </a:lnTo>
                        <a:lnTo>
                          <a:pt x="14159" y="2631"/>
                        </a:lnTo>
                        <a:lnTo>
                          <a:pt x="14158" y="2612"/>
                        </a:lnTo>
                        <a:lnTo>
                          <a:pt x="14159" y="2593"/>
                        </a:lnTo>
                        <a:lnTo>
                          <a:pt x="14162" y="2575"/>
                        </a:lnTo>
                        <a:lnTo>
                          <a:pt x="14166" y="2558"/>
                        </a:lnTo>
                        <a:lnTo>
                          <a:pt x="14172" y="2541"/>
                        </a:lnTo>
                        <a:lnTo>
                          <a:pt x="14180" y="2525"/>
                        </a:lnTo>
                        <a:lnTo>
                          <a:pt x="14189" y="2510"/>
                        </a:lnTo>
                        <a:lnTo>
                          <a:pt x="14199" y="2496"/>
                        </a:lnTo>
                        <a:lnTo>
                          <a:pt x="14212" y="2482"/>
                        </a:lnTo>
                        <a:lnTo>
                          <a:pt x="14224" y="2471"/>
                        </a:lnTo>
                        <a:lnTo>
                          <a:pt x="14238" y="2460"/>
                        </a:lnTo>
                        <a:lnTo>
                          <a:pt x="14254" y="2451"/>
                        </a:lnTo>
                        <a:lnTo>
                          <a:pt x="14269" y="2444"/>
                        </a:lnTo>
                        <a:lnTo>
                          <a:pt x="14286" y="2437"/>
                        </a:lnTo>
                        <a:lnTo>
                          <a:pt x="14304" y="2433"/>
                        </a:lnTo>
                        <a:lnTo>
                          <a:pt x="14321" y="2430"/>
                        </a:lnTo>
                        <a:lnTo>
                          <a:pt x="14340" y="2429"/>
                        </a:lnTo>
                        <a:close/>
                        <a:moveTo>
                          <a:pt x="14879" y="2429"/>
                        </a:moveTo>
                        <a:lnTo>
                          <a:pt x="14897" y="2430"/>
                        </a:lnTo>
                        <a:lnTo>
                          <a:pt x="14916" y="2433"/>
                        </a:lnTo>
                        <a:lnTo>
                          <a:pt x="14933" y="2437"/>
                        </a:lnTo>
                        <a:lnTo>
                          <a:pt x="14950" y="2444"/>
                        </a:lnTo>
                        <a:lnTo>
                          <a:pt x="14966" y="2451"/>
                        </a:lnTo>
                        <a:lnTo>
                          <a:pt x="14981" y="2460"/>
                        </a:lnTo>
                        <a:lnTo>
                          <a:pt x="14995" y="2471"/>
                        </a:lnTo>
                        <a:lnTo>
                          <a:pt x="15008" y="2482"/>
                        </a:lnTo>
                        <a:lnTo>
                          <a:pt x="15019" y="2496"/>
                        </a:lnTo>
                        <a:lnTo>
                          <a:pt x="15031" y="2510"/>
                        </a:lnTo>
                        <a:lnTo>
                          <a:pt x="15039" y="2525"/>
                        </a:lnTo>
                        <a:lnTo>
                          <a:pt x="15047" y="2541"/>
                        </a:lnTo>
                        <a:lnTo>
                          <a:pt x="15054" y="2558"/>
                        </a:lnTo>
                        <a:lnTo>
                          <a:pt x="15058" y="2575"/>
                        </a:lnTo>
                        <a:lnTo>
                          <a:pt x="15061" y="2593"/>
                        </a:lnTo>
                        <a:lnTo>
                          <a:pt x="15062" y="2612"/>
                        </a:lnTo>
                        <a:lnTo>
                          <a:pt x="15061" y="2631"/>
                        </a:lnTo>
                        <a:lnTo>
                          <a:pt x="15058" y="2648"/>
                        </a:lnTo>
                        <a:lnTo>
                          <a:pt x="15054" y="2666"/>
                        </a:lnTo>
                        <a:lnTo>
                          <a:pt x="15047" y="2683"/>
                        </a:lnTo>
                        <a:lnTo>
                          <a:pt x="15039" y="2699"/>
                        </a:lnTo>
                        <a:lnTo>
                          <a:pt x="15031" y="2714"/>
                        </a:lnTo>
                        <a:lnTo>
                          <a:pt x="15019" y="2728"/>
                        </a:lnTo>
                        <a:lnTo>
                          <a:pt x="15008" y="2741"/>
                        </a:lnTo>
                        <a:lnTo>
                          <a:pt x="14995" y="2753"/>
                        </a:lnTo>
                        <a:lnTo>
                          <a:pt x="14981" y="2763"/>
                        </a:lnTo>
                        <a:lnTo>
                          <a:pt x="14966" y="2773"/>
                        </a:lnTo>
                        <a:lnTo>
                          <a:pt x="14950" y="2780"/>
                        </a:lnTo>
                        <a:lnTo>
                          <a:pt x="14933" y="2786"/>
                        </a:lnTo>
                        <a:lnTo>
                          <a:pt x="14916" y="2791"/>
                        </a:lnTo>
                        <a:lnTo>
                          <a:pt x="14897" y="2794"/>
                        </a:lnTo>
                        <a:lnTo>
                          <a:pt x="14879" y="2795"/>
                        </a:lnTo>
                        <a:lnTo>
                          <a:pt x="14861" y="2794"/>
                        </a:lnTo>
                        <a:lnTo>
                          <a:pt x="14842" y="2791"/>
                        </a:lnTo>
                        <a:lnTo>
                          <a:pt x="14825" y="2786"/>
                        </a:lnTo>
                        <a:lnTo>
                          <a:pt x="14809" y="2780"/>
                        </a:lnTo>
                        <a:lnTo>
                          <a:pt x="14792" y="2773"/>
                        </a:lnTo>
                        <a:lnTo>
                          <a:pt x="14777" y="2763"/>
                        </a:lnTo>
                        <a:lnTo>
                          <a:pt x="14763" y="2753"/>
                        </a:lnTo>
                        <a:lnTo>
                          <a:pt x="14750" y="2741"/>
                        </a:lnTo>
                        <a:lnTo>
                          <a:pt x="14739" y="2728"/>
                        </a:lnTo>
                        <a:lnTo>
                          <a:pt x="14728" y="2714"/>
                        </a:lnTo>
                        <a:lnTo>
                          <a:pt x="14719" y="2699"/>
                        </a:lnTo>
                        <a:lnTo>
                          <a:pt x="14710" y="2683"/>
                        </a:lnTo>
                        <a:lnTo>
                          <a:pt x="14705" y="2666"/>
                        </a:lnTo>
                        <a:lnTo>
                          <a:pt x="14700" y="2648"/>
                        </a:lnTo>
                        <a:lnTo>
                          <a:pt x="14698" y="2631"/>
                        </a:lnTo>
                        <a:lnTo>
                          <a:pt x="14697" y="2612"/>
                        </a:lnTo>
                        <a:lnTo>
                          <a:pt x="14698" y="2593"/>
                        </a:lnTo>
                        <a:lnTo>
                          <a:pt x="14700" y="2575"/>
                        </a:lnTo>
                        <a:lnTo>
                          <a:pt x="14705" y="2558"/>
                        </a:lnTo>
                        <a:lnTo>
                          <a:pt x="14710" y="2541"/>
                        </a:lnTo>
                        <a:lnTo>
                          <a:pt x="14719" y="2525"/>
                        </a:lnTo>
                        <a:lnTo>
                          <a:pt x="14728" y="2510"/>
                        </a:lnTo>
                        <a:lnTo>
                          <a:pt x="14739" y="2496"/>
                        </a:lnTo>
                        <a:lnTo>
                          <a:pt x="14750" y="2482"/>
                        </a:lnTo>
                        <a:lnTo>
                          <a:pt x="14763" y="2471"/>
                        </a:lnTo>
                        <a:lnTo>
                          <a:pt x="14777" y="2460"/>
                        </a:lnTo>
                        <a:lnTo>
                          <a:pt x="14792" y="2451"/>
                        </a:lnTo>
                        <a:lnTo>
                          <a:pt x="14809" y="2444"/>
                        </a:lnTo>
                        <a:lnTo>
                          <a:pt x="14825" y="2437"/>
                        </a:lnTo>
                        <a:lnTo>
                          <a:pt x="14842" y="2433"/>
                        </a:lnTo>
                        <a:lnTo>
                          <a:pt x="14861" y="2430"/>
                        </a:lnTo>
                        <a:lnTo>
                          <a:pt x="14879" y="2429"/>
                        </a:lnTo>
                        <a:close/>
                        <a:moveTo>
                          <a:pt x="15418" y="2429"/>
                        </a:moveTo>
                        <a:lnTo>
                          <a:pt x="15436" y="2430"/>
                        </a:lnTo>
                        <a:lnTo>
                          <a:pt x="15454" y="2433"/>
                        </a:lnTo>
                        <a:lnTo>
                          <a:pt x="15472" y="2437"/>
                        </a:lnTo>
                        <a:lnTo>
                          <a:pt x="15489" y="2444"/>
                        </a:lnTo>
                        <a:lnTo>
                          <a:pt x="15504" y="2451"/>
                        </a:lnTo>
                        <a:lnTo>
                          <a:pt x="15520" y="2460"/>
                        </a:lnTo>
                        <a:lnTo>
                          <a:pt x="15533" y="2471"/>
                        </a:lnTo>
                        <a:lnTo>
                          <a:pt x="15547" y="2482"/>
                        </a:lnTo>
                        <a:lnTo>
                          <a:pt x="15558" y="2496"/>
                        </a:lnTo>
                        <a:lnTo>
                          <a:pt x="15569" y="2510"/>
                        </a:lnTo>
                        <a:lnTo>
                          <a:pt x="15578" y="2525"/>
                        </a:lnTo>
                        <a:lnTo>
                          <a:pt x="15586" y="2541"/>
                        </a:lnTo>
                        <a:lnTo>
                          <a:pt x="15592" y="2558"/>
                        </a:lnTo>
                        <a:lnTo>
                          <a:pt x="15596" y="2575"/>
                        </a:lnTo>
                        <a:lnTo>
                          <a:pt x="15599" y="2593"/>
                        </a:lnTo>
                        <a:lnTo>
                          <a:pt x="15600" y="2612"/>
                        </a:lnTo>
                        <a:lnTo>
                          <a:pt x="15599" y="2631"/>
                        </a:lnTo>
                        <a:lnTo>
                          <a:pt x="15596" y="2648"/>
                        </a:lnTo>
                        <a:lnTo>
                          <a:pt x="15592" y="2666"/>
                        </a:lnTo>
                        <a:lnTo>
                          <a:pt x="15586" y="2683"/>
                        </a:lnTo>
                        <a:lnTo>
                          <a:pt x="15578" y="2699"/>
                        </a:lnTo>
                        <a:lnTo>
                          <a:pt x="15569" y="2714"/>
                        </a:lnTo>
                        <a:lnTo>
                          <a:pt x="15558" y="2728"/>
                        </a:lnTo>
                        <a:lnTo>
                          <a:pt x="15547" y="2741"/>
                        </a:lnTo>
                        <a:lnTo>
                          <a:pt x="15533" y="2753"/>
                        </a:lnTo>
                        <a:lnTo>
                          <a:pt x="15520" y="2763"/>
                        </a:lnTo>
                        <a:lnTo>
                          <a:pt x="15504" y="2773"/>
                        </a:lnTo>
                        <a:lnTo>
                          <a:pt x="15489" y="2780"/>
                        </a:lnTo>
                        <a:lnTo>
                          <a:pt x="15472" y="2786"/>
                        </a:lnTo>
                        <a:lnTo>
                          <a:pt x="15454" y="2791"/>
                        </a:lnTo>
                        <a:lnTo>
                          <a:pt x="15436" y="2794"/>
                        </a:lnTo>
                        <a:lnTo>
                          <a:pt x="15418" y="2795"/>
                        </a:lnTo>
                        <a:lnTo>
                          <a:pt x="15399" y="2794"/>
                        </a:lnTo>
                        <a:lnTo>
                          <a:pt x="15381" y="2791"/>
                        </a:lnTo>
                        <a:lnTo>
                          <a:pt x="15363" y="2786"/>
                        </a:lnTo>
                        <a:lnTo>
                          <a:pt x="15347" y="2780"/>
                        </a:lnTo>
                        <a:lnTo>
                          <a:pt x="15331" y="2773"/>
                        </a:lnTo>
                        <a:lnTo>
                          <a:pt x="15315" y="2763"/>
                        </a:lnTo>
                        <a:lnTo>
                          <a:pt x="15302" y="2753"/>
                        </a:lnTo>
                        <a:lnTo>
                          <a:pt x="15289" y="2741"/>
                        </a:lnTo>
                        <a:lnTo>
                          <a:pt x="15277" y="2728"/>
                        </a:lnTo>
                        <a:lnTo>
                          <a:pt x="15266" y="2714"/>
                        </a:lnTo>
                        <a:lnTo>
                          <a:pt x="15257" y="2699"/>
                        </a:lnTo>
                        <a:lnTo>
                          <a:pt x="15250" y="2683"/>
                        </a:lnTo>
                        <a:lnTo>
                          <a:pt x="15243" y="2666"/>
                        </a:lnTo>
                        <a:lnTo>
                          <a:pt x="15239" y="2648"/>
                        </a:lnTo>
                        <a:lnTo>
                          <a:pt x="15236" y="2631"/>
                        </a:lnTo>
                        <a:lnTo>
                          <a:pt x="15235" y="2612"/>
                        </a:lnTo>
                        <a:lnTo>
                          <a:pt x="15236" y="2593"/>
                        </a:lnTo>
                        <a:lnTo>
                          <a:pt x="15239" y="2575"/>
                        </a:lnTo>
                        <a:lnTo>
                          <a:pt x="15243" y="2558"/>
                        </a:lnTo>
                        <a:lnTo>
                          <a:pt x="15250" y="2541"/>
                        </a:lnTo>
                        <a:lnTo>
                          <a:pt x="15257" y="2525"/>
                        </a:lnTo>
                        <a:lnTo>
                          <a:pt x="15266" y="2510"/>
                        </a:lnTo>
                        <a:lnTo>
                          <a:pt x="15277" y="2496"/>
                        </a:lnTo>
                        <a:lnTo>
                          <a:pt x="15289" y="2482"/>
                        </a:lnTo>
                        <a:lnTo>
                          <a:pt x="15302" y="2471"/>
                        </a:lnTo>
                        <a:lnTo>
                          <a:pt x="15315" y="2460"/>
                        </a:lnTo>
                        <a:lnTo>
                          <a:pt x="15331" y="2451"/>
                        </a:lnTo>
                        <a:lnTo>
                          <a:pt x="15347" y="2444"/>
                        </a:lnTo>
                        <a:lnTo>
                          <a:pt x="15363" y="2437"/>
                        </a:lnTo>
                        <a:lnTo>
                          <a:pt x="15381" y="2433"/>
                        </a:lnTo>
                        <a:lnTo>
                          <a:pt x="15399" y="2430"/>
                        </a:lnTo>
                        <a:lnTo>
                          <a:pt x="15418" y="2429"/>
                        </a:lnTo>
                        <a:close/>
                        <a:moveTo>
                          <a:pt x="13682" y="943"/>
                        </a:moveTo>
                        <a:lnTo>
                          <a:pt x="15712" y="943"/>
                        </a:lnTo>
                        <a:lnTo>
                          <a:pt x="15712" y="1546"/>
                        </a:lnTo>
                        <a:lnTo>
                          <a:pt x="13682" y="1546"/>
                        </a:lnTo>
                        <a:lnTo>
                          <a:pt x="13682" y="943"/>
                        </a:lnTo>
                        <a:close/>
                        <a:moveTo>
                          <a:pt x="1545" y="1123"/>
                        </a:moveTo>
                        <a:lnTo>
                          <a:pt x="1545" y="943"/>
                        </a:lnTo>
                        <a:lnTo>
                          <a:pt x="1089" y="943"/>
                        </a:lnTo>
                        <a:lnTo>
                          <a:pt x="1089" y="1123"/>
                        </a:lnTo>
                        <a:lnTo>
                          <a:pt x="811" y="1123"/>
                        </a:lnTo>
                        <a:lnTo>
                          <a:pt x="811" y="1769"/>
                        </a:lnTo>
                        <a:lnTo>
                          <a:pt x="1822" y="1769"/>
                        </a:lnTo>
                        <a:lnTo>
                          <a:pt x="1822" y="1123"/>
                        </a:lnTo>
                        <a:lnTo>
                          <a:pt x="1545" y="1123"/>
                        </a:lnTo>
                        <a:close/>
                        <a:moveTo>
                          <a:pt x="3010" y="1123"/>
                        </a:moveTo>
                        <a:lnTo>
                          <a:pt x="3010" y="943"/>
                        </a:lnTo>
                        <a:lnTo>
                          <a:pt x="2555" y="943"/>
                        </a:lnTo>
                        <a:lnTo>
                          <a:pt x="2555" y="1123"/>
                        </a:lnTo>
                        <a:lnTo>
                          <a:pt x="2278" y="1123"/>
                        </a:lnTo>
                        <a:lnTo>
                          <a:pt x="2278" y="1769"/>
                        </a:lnTo>
                        <a:lnTo>
                          <a:pt x="3288" y="1769"/>
                        </a:lnTo>
                        <a:lnTo>
                          <a:pt x="3288" y="1123"/>
                        </a:lnTo>
                        <a:lnTo>
                          <a:pt x="3010" y="1123"/>
                        </a:lnTo>
                        <a:close/>
                        <a:moveTo>
                          <a:pt x="4477" y="1123"/>
                        </a:moveTo>
                        <a:lnTo>
                          <a:pt x="4477" y="943"/>
                        </a:lnTo>
                        <a:lnTo>
                          <a:pt x="4021" y="943"/>
                        </a:lnTo>
                        <a:lnTo>
                          <a:pt x="4021" y="1123"/>
                        </a:lnTo>
                        <a:lnTo>
                          <a:pt x="3743" y="1123"/>
                        </a:lnTo>
                        <a:lnTo>
                          <a:pt x="3743" y="1769"/>
                        </a:lnTo>
                        <a:lnTo>
                          <a:pt x="4754" y="1769"/>
                        </a:lnTo>
                        <a:lnTo>
                          <a:pt x="4754" y="1123"/>
                        </a:lnTo>
                        <a:lnTo>
                          <a:pt x="4477" y="1123"/>
                        </a:lnTo>
                        <a:close/>
                        <a:moveTo>
                          <a:pt x="5942" y="1123"/>
                        </a:moveTo>
                        <a:lnTo>
                          <a:pt x="5942" y="943"/>
                        </a:lnTo>
                        <a:lnTo>
                          <a:pt x="5486" y="943"/>
                        </a:lnTo>
                        <a:lnTo>
                          <a:pt x="5486" y="1123"/>
                        </a:lnTo>
                        <a:lnTo>
                          <a:pt x="5209" y="1123"/>
                        </a:lnTo>
                        <a:lnTo>
                          <a:pt x="5209" y="1769"/>
                        </a:lnTo>
                        <a:lnTo>
                          <a:pt x="6219" y="1769"/>
                        </a:lnTo>
                        <a:lnTo>
                          <a:pt x="6219" y="1123"/>
                        </a:lnTo>
                        <a:lnTo>
                          <a:pt x="5942" y="1123"/>
                        </a:lnTo>
                        <a:close/>
                        <a:moveTo>
                          <a:pt x="7407" y="1123"/>
                        </a:moveTo>
                        <a:lnTo>
                          <a:pt x="7407" y="943"/>
                        </a:lnTo>
                        <a:lnTo>
                          <a:pt x="6953" y="943"/>
                        </a:lnTo>
                        <a:lnTo>
                          <a:pt x="6953" y="1123"/>
                        </a:lnTo>
                        <a:lnTo>
                          <a:pt x="6675" y="1123"/>
                        </a:lnTo>
                        <a:lnTo>
                          <a:pt x="6675" y="1769"/>
                        </a:lnTo>
                        <a:lnTo>
                          <a:pt x="7685" y="1769"/>
                        </a:lnTo>
                        <a:lnTo>
                          <a:pt x="7685" y="1123"/>
                        </a:lnTo>
                        <a:lnTo>
                          <a:pt x="7407" y="1123"/>
                        </a:lnTo>
                        <a:close/>
                        <a:moveTo>
                          <a:pt x="8874" y="1123"/>
                        </a:moveTo>
                        <a:lnTo>
                          <a:pt x="8874" y="943"/>
                        </a:lnTo>
                        <a:lnTo>
                          <a:pt x="8418" y="943"/>
                        </a:lnTo>
                        <a:lnTo>
                          <a:pt x="8418" y="1123"/>
                        </a:lnTo>
                        <a:lnTo>
                          <a:pt x="8141" y="1123"/>
                        </a:lnTo>
                        <a:lnTo>
                          <a:pt x="8141" y="1769"/>
                        </a:lnTo>
                        <a:lnTo>
                          <a:pt x="9151" y="1769"/>
                        </a:lnTo>
                        <a:lnTo>
                          <a:pt x="9151" y="1123"/>
                        </a:lnTo>
                        <a:lnTo>
                          <a:pt x="8874" y="1123"/>
                        </a:lnTo>
                        <a:close/>
                        <a:moveTo>
                          <a:pt x="10339" y="1123"/>
                        </a:moveTo>
                        <a:lnTo>
                          <a:pt x="10339" y="943"/>
                        </a:lnTo>
                        <a:lnTo>
                          <a:pt x="9883" y="943"/>
                        </a:lnTo>
                        <a:lnTo>
                          <a:pt x="9883" y="1123"/>
                        </a:lnTo>
                        <a:lnTo>
                          <a:pt x="9606" y="1123"/>
                        </a:lnTo>
                        <a:lnTo>
                          <a:pt x="9606" y="1769"/>
                        </a:lnTo>
                        <a:lnTo>
                          <a:pt x="10617" y="1769"/>
                        </a:lnTo>
                        <a:lnTo>
                          <a:pt x="10617" y="1123"/>
                        </a:lnTo>
                        <a:lnTo>
                          <a:pt x="10339" y="1123"/>
                        </a:lnTo>
                        <a:close/>
                        <a:moveTo>
                          <a:pt x="1545" y="2845"/>
                        </a:moveTo>
                        <a:lnTo>
                          <a:pt x="1545" y="3025"/>
                        </a:lnTo>
                        <a:lnTo>
                          <a:pt x="1089" y="3025"/>
                        </a:lnTo>
                        <a:lnTo>
                          <a:pt x="1089" y="2845"/>
                        </a:lnTo>
                        <a:lnTo>
                          <a:pt x="811" y="2845"/>
                        </a:lnTo>
                        <a:lnTo>
                          <a:pt x="811" y="2199"/>
                        </a:lnTo>
                        <a:lnTo>
                          <a:pt x="1822" y="2199"/>
                        </a:lnTo>
                        <a:lnTo>
                          <a:pt x="1822" y="2845"/>
                        </a:lnTo>
                        <a:lnTo>
                          <a:pt x="1545" y="2845"/>
                        </a:lnTo>
                        <a:close/>
                        <a:moveTo>
                          <a:pt x="3010" y="2845"/>
                        </a:moveTo>
                        <a:lnTo>
                          <a:pt x="3010" y="3025"/>
                        </a:lnTo>
                        <a:lnTo>
                          <a:pt x="2555" y="3025"/>
                        </a:lnTo>
                        <a:lnTo>
                          <a:pt x="2555" y="2845"/>
                        </a:lnTo>
                        <a:lnTo>
                          <a:pt x="2278" y="2845"/>
                        </a:lnTo>
                        <a:lnTo>
                          <a:pt x="2278" y="2199"/>
                        </a:lnTo>
                        <a:lnTo>
                          <a:pt x="3288" y="2199"/>
                        </a:lnTo>
                        <a:lnTo>
                          <a:pt x="3288" y="2845"/>
                        </a:lnTo>
                        <a:lnTo>
                          <a:pt x="3010" y="2845"/>
                        </a:lnTo>
                        <a:close/>
                        <a:moveTo>
                          <a:pt x="4477" y="2845"/>
                        </a:moveTo>
                        <a:lnTo>
                          <a:pt x="4477" y="3025"/>
                        </a:lnTo>
                        <a:lnTo>
                          <a:pt x="4021" y="3025"/>
                        </a:lnTo>
                        <a:lnTo>
                          <a:pt x="4021" y="2845"/>
                        </a:lnTo>
                        <a:lnTo>
                          <a:pt x="3743" y="2845"/>
                        </a:lnTo>
                        <a:lnTo>
                          <a:pt x="3743" y="2199"/>
                        </a:lnTo>
                        <a:lnTo>
                          <a:pt x="4754" y="2199"/>
                        </a:lnTo>
                        <a:lnTo>
                          <a:pt x="4754" y="2845"/>
                        </a:lnTo>
                        <a:lnTo>
                          <a:pt x="4477" y="2845"/>
                        </a:lnTo>
                        <a:close/>
                        <a:moveTo>
                          <a:pt x="5942" y="2845"/>
                        </a:moveTo>
                        <a:lnTo>
                          <a:pt x="5942" y="3025"/>
                        </a:lnTo>
                        <a:lnTo>
                          <a:pt x="5486" y="3025"/>
                        </a:lnTo>
                        <a:lnTo>
                          <a:pt x="5486" y="2845"/>
                        </a:lnTo>
                        <a:lnTo>
                          <a:pt x="5209" y="2845"/>
                        </a:lnTo>
                        <a:lnTo>
                          <a:pt x="5209" y="2199"/>
                        </a:lnTo>
                        <a:lnTo>
                          <a:pt x="6219" y="2199"/>
                        </a:lnTo>
                        <a:lnTo>
                          <a:pt x="6219" y="2845"/>
                        </a:lnTo>
                        <a:lnTo>
                          <a:pt x="5942" y="2845"/>
                        </a:lnTo>
                        <a:close/>
                        <a:moveTo>
                          <a:pt x="7407" y="2845"/>
                        </a:moveTo>
                        <a:lnTo>
                          <a:pt x="7407" y="3025"/>
                        </a:lnTo>
                        <a:lnTo>
                          <a:pt x="6953" y="3025"/>
                        </a:lnTo>
                        <a:lnTo>
                          <a:pt x="6953" y="2845"/>
                        </a:lnTo>
                        <a:lnTo>
                          <a:pt x="6675" y="2845"/>
                        </a:lnTo>
                        <a:lnTo>
                          <a:pt x="6675" y="2199"/>
                        </a:lnTo>
                        <a:lnTo>
                          <a:pt x="7685" y="2199"/>
                        </a:lnTo>
                        <a:lnTo>
                          <a:pt x="7685" y="2845"/>
                        </a:lnTo>
                        <a:lnTo>
                          <a:pt x="7407" y="2845"/>
                        </a:lnTo>
                        <a:close/>
                        <a:moveTo>
                          <a:pt x="8874" y="2845"/>
                        </a:moveTo>
                        <a:lnTo>
                          <a:pt x="8874" y="3025"/>
                        </a:lnTo>
                        <a:lnTo>
                          <a:pt x="8418" y="3025"/>
                        </a:lnTo>
                        <a:lnTo>
                          <a:pt x="8418" y="2845"/>
                        </a:lnTo>
                        <a:lnTo>
                          <a:pt x="8141" y="2845"/>
                        </a:lnTo>
                        <a:lnTo>
                          <a:pt x="8141" y="2199"/>
                        </a:lnTo>
                        <a:lnTo>
                          <a:pt x="9151" y="2199"/>
                        </a:lnTo>
                        <a:lnTo>
                          <a:pt x="9151" y="2845"/>
                        </a:lnTo>
                        <a:lnTo>
                          <a:pt x="8874" y="2845"/>
                        </a:lnTo>
                        <a:close/>
                        <a:moveTo>
                          <a:pt x="10339" y="2845"/>
                        </a:moveTo>
                        <a:lnTo>
                          <a:pt x="10339" y="3025"/>
                        </a:lnTo>
                        <a:lnTo>
                          <a:pt x="9883" y="3025"/>
                        </a:lnTo>
                        <a:lnTo>
                          <a:pt x="9883" y="2845"/>
                        </a:lnTo>
                        <a:lnTo>
                          <a:pt x="9606" y="2845"/>
                        </a:lnTo>
                        <a:lnTo>
                          <a:pt x="9606" y="2199"/>
                        </a:lnTo>
                        <a:lnTo>
                          <a:pt x="10617" y="2199"/>
                        </a:lnTo>
                        <a:lnTo>
                          <a:pt x="10617" y="2845"/>
                        </a:lnTo>
                        <a:lnTo>
                          <a:pt x="10339" y="2845"/>
                        </a:lnTo>
                        <a:close/>
                        <a:moveTo>
                          <a:pt x="11851" y="1123"/>
                        </a:moveTo>
                        <a:lnTo>
                          <a:pt x="11851" y="943"/>
                        </a:lnTo>
                        <a:lnTo>
                          <a:pt x="11395" y="943"/>
                        </a:lnTo>
                        <a:lnTo>
                          <a:pt x="11395" y="1123"/>
                        </a:lnTo>
                        <a:lnTo>
                          <a:pt x="11117" y="1123"/>
                        </a:lnTo>
                        <a:lnTo>
                          <a:pt x="11117" y="1769"/>
                        </a:lnTo>
                        <a:lnTo>
                          <a:pt x="12128" y="1769"/>
                        </a:lnTo>
                        <a:lnTo>
                          <a:pt x="12128" y="1123"/>
                        </a:lnTo>
                        <a:lnTo>
                          <a:pt x="11851" y="1123"/>
                        </a:lnTo>
                        <a:close/>
                        <a:moveTo>
                          <a:pt x="11851" y="2845"/>
                        </a:moveTo>
                        <a:lnTo>
                          <a:pt x="11851" y="3025"/>
                        </a:lnTo>
                        <a:lnTo>
                          <a:pt x="11395" y="3025"/>
                        </a:lnTo>
                        <a:lnTo>
                          <a:pt x="11395" y="2845"/>
                        </a:lnTo>
                        <a:lnTo>
                          <a:pt x="11117" y="2845"/>
                        </a:lnTo>
                        <a:lnTo>
                          <a:pt x="11117" y="2199"/>
                        </a:lnTo>
                        <a:lnTo>
                          <a:pt x="12128" y="2199"/>
                        </a:lnTo>
                        <a:lnTo>
                          <a:pt x="12128" y="2845"/>
                        </a:lnTo>
                        <a:lnTo>
                          <a:pt x="11851" y="2845"/>
                        </a:lnTo>
                        <a:close/>
                      </a:path>
                    </a:pathLst>
                  </a:custGeom>
                  <a:solidFill>
                    <a:schemeClr val="tx1">
                      <a:lumMod val="50000"/>
                      <a:lumOff val="50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lIns="68580" tIns="34290" rIns="68580" bIns="34290"/>
                  <a:lstStyle/>
                  <a:p>
                    <a:pPr defTabSz="914583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sz="1900" dirty="0">
                      <a:solidFill>
                        <a:srgbClr val="000000"/>
                      </a:solidFill>
                      <a:ea typeface="微软雅黑" panose="020B0503020204020204" pitchFamily="34" charset="-122"/>
                      <a:cs typeface="Arial" pitchFamily="34" charset="0"/>
                    </a:endParaRPr>
                  </a:p>
                </p:txBody>
              </p:sp>
              <p:sp>
                <p:nvSpPr>
                  <p:cNvPr id="301" name="Freeform 13"/>
                  <p:cNvSpPr>
                    <a:spLocks noEditPoints="1"/>
                  </p:cNvSpPr>
                  <p:nvPr/>
                </p:nvSpPr>
                <p:spPr bwMode="auto">
                  <a:xfrm>
                    <a:off x="4610882" y="4962668"/>
                    <a:ext cx="360000" cy="107999"/>
                  </a:xfrm>
                  <a:custGeom>
                    <a:avLst/>
                    <a:gdLst/>
                    <a:ahLst/>
                    <a:cxnLst>
                      <a:cxn ang="0">
                        <a:pos x="16278" y="39"/>
                      </a:cxn>
                      <a:cxn ang="0">
                        <a:pos x="16504" y="184"/>
                      </a:cxn>
                      <a:cxn ang="0">
                        <a:pos x="16649" y="411"/>
                      </a:cxn>
                      <a:cxn ang="0">
                        <a:pos x="16687" y="3376"/>
                      </a:cxn>
                      <a:cxn ang="0">
                        <a:pos x="16612" y="3641"/>
                      </a:cxn>
                      <a:cxn ang="0">
                        <a:pos x="16437" y="3844"/>
                      </a:cxn>
                      <a:cxn ang="0">
                        <a:pos x="16189" y="3955"/>
                      </a:cxn>
                      <a:cxn ang="0">
                        <a:pos x="499" y="3955"/>
                      </a:cxn>
                      <a:cxn ang="0">
                        <a:pos x="251" y="3844"/>
                      </a:cxn>
                      <a:cxn ang="0">
                        <a:pos x="75" y="3641"/>
                      </a:cxn>
                      <a:cxn ang="0">
                        <a:pos x="1" y="3376"/>
                      </a:cxn>
                      <a:cxn ang="0">
                        <a:pos x="38" y="411"/>
                      </a:cxn>
                      <a:cxn ang="0">
                        <a:pos x="184" y="184"/>
                      </a:cxn>
                      <a:cxn ang="0">
                        <a:pos x="410" y="39"/>
                      </a:cxn>
                      <a:cxn ang="0">
                        <a:pos x="13820" y="2430"/>
                      </a:cxn>
                      <a:cxn ang="0">
                        <a:pos x="13953" y="2510"/>
                      </a:cxn>
                      <a:cxn ang="0">
                        <a:pos x="13976" y="2666"/>
                      </a:cxn>
                      <a:cxn ang="0">
                        <a:pos x="13873" y="2780"/>
                      </a:cxn>
                      <a:cxn ang="0">
                        <a:pos x="13714" y="2773"/>
                      </a:cxn>
                      <a:cxn ang="0">
                        <a:pos x="13623" y="2648"/>
                      </a:cxn>
                      <a:cxn ang="0">
                        <a:pos x="13661" y="2496"/>
                      </a:cxn>
                      <a:cxn ang="0">
                        <a:pos x="13802" y="2429"/>
                      </a:cxn>
                      <a:cxn ang="0">
                        <a:pos x="14470" y="2482"/>
                      </a:cxn>
                      <a:cxn ang="0">
                        <a:pos x="14522" y="2631"/>
                      </a:cxn>
                      <a:cxn ang="0">
                        <a:pos x="14442" y="2763"/>
                      </a:cxn>
                      <a:cxn ang="0">
                        <a:pos x="14286" y="2786"/>
                      </a:cxn>
                      <a:cxn ang="0">
                        <a:pos x="14172" y="2683"/>
                      </a:cxn>
                      <a:cxn ang="0">
                        <a:pos x="14180" y="2525"/>
                      </a:cxn>
                      <a:cxn ang="0">
                        <a:pos x="14304" y="2433"/>
                      </a:cxn>
                      <a:cxn ang="0">
                        <a:pos x="14981" y="2460"/>
                      </a:cxn>
                      <a:cxn ang="0">
                        <a:pos x="15061" y="2593"/>
                      </a:cxn>
                      <a:cxn ang="0">
                        <a:pos x="15008" y="2741"/>
                      </a:cxn>
                      <a:cxn ang="0">
                        <a:pos x="14861" y="2794"/>
                      </a:cxn>
                      <a:cxn ang="0">
                        <a:pos x="14728" y="2714"/>
                      </a:cxn>
                      <a:cxn ang="0">
                        <a:pos x="14705" y="2558"/>
                      </a:cxn>
                      <a:cxn ang="0">
                        <a:pos x="14809" y="2444"/>
                      </a:cxn>
                      <a:cxn ang="0">
                        <a:pos x="15489" y="2444"/>
                      </a:cxn>
                      <a:cxn ang="0">
                        <a:pos x="15592" y="2558"/>
                      </a:cxn>
                      <a:cxn ang="0">
                        <a:pos x="15569" y="2714"/>
                      </a:cxn>
                      <a:cxn ang="0">
                        <a:pos x="15436" y="2794"/>
                      </a:cxn>
                      <a:cxn ang="0">
                        <a:pos x="15289" y="2741"/>
                      </a:cxn>
                      <a:cxn ang="0">
                        <a:pos x="15236" y="2593"/>
                      </a:cxn>
                      <a:cxn ang="0">
                        <a:pos x="15315" y="2460"/>
                      </a:cxn>
                      <a:cxn ang="0">
                        <a:pos x="15712" y="1546"/>
                      </a:cxn>
                      <a:cxn ang="0">
                        <a:pos x="1822" y="1769"/>
                      </a:cxn>
                      <a:cxn ang="0">
                        <a:pos x="3288" y="1769"/>
                      </a:cxn>
                      <a:cxn ang="0">
                        <a:pos x="4754" y="1769"/>
                      </a:cxn>
                      <a:cxn ang="0">
                        <a:pos x="6219" y="1769"/>
                      </a:cxn>
                      <a:cxn ang="0">
                        <a:pos x="7685" y="1769"/>
                      </a:cxn>
                      <a:cxn ang="0">
                        <a:pos x="9151" y="1769"/>
                      </a:cxn>
                      <a:cxn ang="0">
                        <a:pos x="10617" y="1769"/>
                      </a:cxn>
                      <a:cxn ang="0">
                        <a:pos x="1822" y="2199"/>
                      </a:cxn>
                      <a:cxn ang="0">
                        <a:pos x="3288" y="2199"/>
                      </a:cxn>
                      <a:cxn ang="0">
                        <a:pos x="4754" y="2199"/>
                      </a:cxn>
                      <a:cxn ang="0">
                        <a:pos x="6219" y="2199"/>
                      </a:cxn>
                      <a:cxn ang="0">
                        <a:pos x="7685" y="2199"/>
                      </a:cxn>
                      <a:cxn ang="0">
                        <a:pos x="9151" y="2199"/>
                      </a:cxn>
                      <a:cxn ang="0">
                        <a:pos x="10617" y="2199"/>
                      </a:cxn>
                      <a:cxn ang="0">
                        <a:pos x="12128" y="1769"/>
                      </a:cxn>
                      <a:cxn ang="0">
                        <a:pos x="12128" y="2199"/>
                      </a:cxn>
                    </a:cxnLst>
                    <a:rect l="0" t="0" r="r" b="b"/>
                    <a:pathLst>
                      <a:path w="16688" h="3968">
                        <a:moveTo>
                          <a:pt x="624" y="0"/>
                        </a:moveTo>
                        <a:lnTo>
                          <a:pt x="16064" y="0"/>
                        </a:lnTo>
                        <a:lnTo>
                          <a:pt x="16097" y="1"/>
                        </a:lnTo>
                        <a:lnTo>
                          <a:pt x="16128" y="3"/>
                        </a:lnTo>
                        <a:lnTo>
                          <a:pt x="16159" y="7"/>
                        </a:lnTo>
                        <a:lnTo>
                          <a:pt x="16189" y="13"/>
                        </a:lnTo>
                        <a:lnTo>
                          <a:pt x="16220" y="20"/>
                        </a:lnTo>
                        <a:lnTo>
                          <a:pt x="16249" y="28"/>
                        </a:lnTo>
                        <a:lnTo>
                          <a:pt x="16278" y="39"/>
                        </a:lnTo>
                        <a:lnTo>
                          <a:pt x="16306" y="49"/>
                        </a:lnTo>
                        <a:lnTo>
                          <a:pt x="16334" y="62"/>
                        </a:lnTo>
                        <a:lnTo>
                          <a:pt x="16360" y="76"/>
                        </a:lnTo>
                        <a:lnTo>
                          <a:pt x="16387" y="91"/>
                        </a:lnTo>
                        <a:lnTo>
                          <a:pt x="16413" y="108"/>
                        </a:lnTo>
                        <a:lnTo>
                          <a:pt x="16437" y="124"/>
                        </a:lnTo>
                        <a:lnTo>
                          <a:pt x="16461" y="143"/>
                        </a:lnTo>
                        <a:lnTo>
                          <a:pt x="16484" y="163"/>
                        </a:lnTo>
                        <a:lnTo>
                          <a:pt x="16504" y="184"/>
                        </a:lnTo>
                        <a:lnTo>
                          <a:pt x="16525" y="205"/>
                        </a:lnTo>
                        <a:lnTo>
                          <a:pt x="16545" y="228"/>
                        </a:lnTo>
                        <a:lnTo>
                          <a:pt x="16564" y="252"/>
                        </a:lnTo>
                        <a:lnTo>
                          <a:pt x="16581" y="276"/>
                        </a:lnTo>
                        <a:lnTo>
                          <a:pt x="16597" y="302"/>
                        </a:lnTo>
                        <a:lnTo>
                          <a:pt x="16612" y="328"/>
                        </a:lnTo>
                        <a:lnTo>
                          <a:pt x="16626" y="354"/>
                        </a:lnTo>
                        <a:lnTo>
                          <a:pt x="16639" y="382"/>
                        </a:lnTo>
                        <a:lnTo>
                          <a:pt x="16649" y="411"/>
                        </a:lnTo>
                        <a:lnTo>
                          <a:pt x="16660" y="440"/>
                        </a:lnTo>
                        <a:lnTo>
                          <a:pt x="16668" y="469"/>
                        </a:lnTo>
                        <a:lnTo>
                          <a:pt x="16675" y="499"/>
                        </a:lnTo>
                        <a:lnTo>
                          <a:pt x="16681" y="530"/>
                        </a:lnTo>
                        <a:lnTo>
                          <a:pt x="16685" y="561"/>
                        </a:lnTo>
                        <a:lnTo>
                          <a:pt x="16687" y="592"/>
                        </a:lnTo>
                        <a:lnTo>
                          <a:pt x="16688" y="625"/>
                        </a:lnTo>
                        <a:lnTo>
                          <a:pt x="16688" y="3343"/>
                        </a:lnTo>
                        <a:lnTo>
                          <a:pt x="16687" y="3376"/>
                        </a:lnTo>
                        <a:lnTo>
                          <a:pt x="16685" y="3407"/>
                        </a:lnTo>
                        <a:lnTo>
                          <a:pt x="16681" y="3438"/>
                        </a:lnTo>
                        <a:lnTo>
                          <a:pt x="16675" y="3469"/>
                        </a:lnTo>
                        <a:lnTo>
                          <a:pt x="16668" y="3499"/>
                        </a:lnTo>
                        <a:lnTo>
                          <a:pt x="16660" y="3529"/>
                        </a:lnTo>
                        <a:lnTo>
                          <a:pt x="16649" y="3557"/>
                        </a:lnTo>
                        <a:lnTo>
                          <a:pt x="16639" y="3586"/>
                        </a:lnTo>
                        <a:lnTo>
                          <a:pt x="16626" y="3614"/>
                        </a:lnTo>
                        <a:lnTo>
                          <a:pt x="16612" y="3641"/>
                        </a:lnTo>
                        <a:lnTo>
                          <a:pt x="16597" y="3667"/>
                        </a:lnTo>
                        <a:lnTo>
                          <a:pt x="16581" y="3692"/>
                        </a:lnTo>
                        <a:lnTo>
                          <a:pt x="16564" y="3716"/>
                        </a:lnTo>
                        <a:lnTo>
                          <a:pt x="16545" y="3740"/>
                        </a:lnTo>
                        <a:lnTo>
                          <a:pt x="16525" y="3763"/>
                        </a:lnTo>
                        <a:lnTo>
                          <a:pt x="16504" y="3784"/>
                        </a:lnTo>
                        <a:lnTo>
                          <a:pt x="16484" y="3805"/>
                        </a:lnTo>
                        <a:lnTo>
                          <a:pt x="16461" y="3825"/>
                        </a:lnTo>
                        <a:lnTo>
                          <a:pt x="16437" y="3844"/>
                        </a:lnTo>
                        <a:lnTo>
                          <a:pt x="16413" y="3861"/>
                        </a:lnTo>
                        <a:lnTo>
                          <a:pt x="16387" y="3877"/>
                        </a:lnTo>
                        <a:lnTo>
                          <a:pt x="16360" y="3893"/>
                        </a:lnTo>
                        <a:lnTo>
                          <a:pt x="16334" y="3906"/>
                        </a:lnTo>
                        <a:lnTo>
                          <a:pt x="16306" y="3919"/>
                        </a:lnTo>
                        <a:lnTo>
                          <a:pt x="16278" y="3930"/>
                        </a:lnTo>
                        <a:lnTo>
                          <a:pt x="16249" y="3940"/>
                        </a:lnTo>
                        <a:lnTo>
                          <a:pt x="16220" y="3948"/>
                        </a:lnTo>
                        <a:lnTo>
                          <a:pt x="16189" y="3955"/>
                        </a:lnTo>
                        <a:lnTo>
                          <a:pt x="16159" y="3961"/>
                        </a:lnTo>
                        <a:lnTo>
                          <a:pt x="16128" y="3965"/>
                        </a:lnTo>
                        <a:lnTo>
                          <a:pt x="16097" y="3967"/>
                        </a:lnTo>
                        <a:lnTo>
                          <a:pt x="16064" y="3968"/>
                        </a:lnTo>
                        <a:lnTo>
                          <a:pt x="624" y="3968"/>
                        </a:lnTo>
                        <a:lnTo>
                          <a:pt x="591" y="3967"/>
                        </a:lnTo>
                        <a:lnTo>
                          <a:pt x="560" y="3965"/>
                        </a:lnTo>
                        <a:lnTo>
                          <a:pt x="529" y="3961"/>
                        </a:lnTo>
                        <a:lnTo>
                          <a:pt x="499" y="3955"/>
                        </a:lnTo>
                        <a:lnTo>
                          <a:pt x="468" y="3948"/>
                        </a:lnTo>
                        <a:lnTo>
                          <a:pt x="438" y="3940"/>
                        </a:lnTo>
                        <a:lnTo>
                          <a:pt x="410" y="3930"/>
                        </a:lnTo>
                        <a:lnTo>
                          <a:pt x="382" y="3919"/>
                        </a:lnTo>
                        <a:lnTo>
                          <a:pt x="354" y="3906"/>
                        </a:lnTo>
                        <a:lnTo>
                          <a:pt x="326" y="3893"/>
                        </a:lnTo>
                        <a:lnTo>
                          <a:pt x="300" y="3877"/>
                        </a:lnTo>
                        <a:lnTo>
                          <a:pt x="275" y="3861"/>
                        </a:lnTo>
                        <a:lnTo>
                          <a:pt x="251" y="3844"/>
                        </a:lnTo>
                        <a:lnTo>
                          <a:pt x="227" y="3825"/>
                        </a:lnTo>
                        <a:lnTo>
                          <a:pt x="204" y="3805"/>
                        </a:lnTo>
                        <a:lnTo>
                          <a:pt x="184" y="3784"/>
                        </a:lnTo>
                        <a:lnTo>
                          <a:pt x="163" y="3763"/>
                        </a:lnTo>
                        <a:lnTo>
                          <a:pt x="143" y="3740"/>
                        </a:lnTo>
                        <a:lnTo>
                          <a:pt x="124" y="3716"/>
                        </a:lnTo>
                        <a:lnTo>
                          <a:pt x="106" y="3692"/>
                        </a:lnTo>
                        <a:lnTo>
                          <a:pt x="91" y="3667"/>
                        </a:lnTo>
                        <a:lnTo>
                          <a:pt x="75" y="3641"/>
                        </a:lnTo>
                        <a:lnTo>
                          <a:pt x="62" y="3614"/>
                        </a:lnTo>
                        <a:lnTo>
                          <a:pt x="49" y="3586"/>
                        </a:lnTo>
                        <a:lnTo>
                          <a:pt x="38" y="3557"/>
                        </a:lnTo>
                        <a:lnTo>
                          <a:pt x="28" y="3529"/>
                        </a:lnTo>
                        <a:lnTo>
                          <a:pt x="20" y="3499"/>
                        </a:lnTo>
                        <a:lnTo>
                          <a:pt x="13" y="3469"/>
                        </a:lnTo>
                        <a:lnTo>
                          <a:pt x="7" y="3438"/>
                        </a:lnTo>
                        <a:lnTo>
                          <a:pt x="3" y="3407"/>
                        </a:lnTo>
                        <a:lnTo>
                          <a:pt x="1" y="3376"/>
                        </a:lnTo>
                        <a:lnTo>
                          <a:pt x="0" y="3343"/>
                        </a:lnTo>
                        <a:lnTo>
                          <a:pt x="0" y="625"/>
                        </a:lnTo>
                        <a:lnTo>
                          <a:pt x="1" y="592"/>
                        </a:lnTo>
                        <a:lnTo>
                          <a:pt x="3" y="561"/>
                        </a:lnTo>
                        <a:lnTo>
                          <a:pt x="7" y="530"/>
                        </a:lnTo>
                        <a:lnTo>
                          <a:pt x="13" y="499"/>
                        </a:lnTo>
                        <a:lnTo>
                          <a:pt x="20" y="469"/>
                        </a:lnTo>
                        <a:lnTo>
                          <a:pt x="28" y="440"/>
                        </a:lnTo>
                        <a:lnTo>
                          <a:pt x="38" y="411"/>
                        </a:lnTo>
                        <a:lnTo>
                          <a:pt x="49" y="382"/>
                        </a:lnTo>
                        <a:lnTo>
                          <a:pt x="62" y="354"/>
                        </a:lnTo>
                        <a:lnTo>
                          <a:pt x="75" y="328"/>
                        </a:lnTo>
                        <a:lnTo>
                          <a:pt x="91" y="302"/>
                        </a:lnTo>
                        <a:lnTo>
                          <a:pt x="106" y="276"/>
                        </a:lnTo>
                        <a:lnTo>
                          <a:pt x="124" y="252"/>
                        </a:lnTo>
                        <a:lnTo>
                          <a:pt x="143" y="228"/>
                        </a:lnTo>
                        <a:lnTo>
                          <a:pt x="163" y="205"/>
                        </a:lnTo>
                        <a:lnTo>
                          <a:pt x="184" y="184"/>
                        </a:lnTo>
                        <a:lnTo>
                          <a:pt x="204" y="163"/>
                        </a:lnTo>
                        <a:lnTo>
                          <a:pt x="227" y="143"/>
                        </a:lnTo>
                        <a:lnTo>
                          <a:pt x="251" y="124"/>
                        </a:lnTo>
                        <a:lnTo>
                          <a:pt x="275" y="108"/>
                        </a:lnTo>
                        <a:lnTo>
                          <a:pt x="300" y="91"/>
                        </a:lnTo>
                        <a:lnTo>
                          <a:pt x="326" y="76"/>
                        </a:lnTo>
                        <a:lnTo>
                          <a:pt x="354" y="62"/>
                        </a:lnTo>
                        <a:lnTo>
                          <a:pt x="382" y="49"/>
                        </a:lnTo>
                        <a:lnTo>
                          <a:pt x="410" y="39"/>
                        </a:lnTo>
                        <a:lnTo>
                          <a:pt x="438" y="28"/>
                        </a:lnTo>
                        <a:lnTo>
                          <a:pt x="468" y="20"/>
                        </a:lnTo>
                        <a:lnTo>
                          <a:pt x="499" y="13"/>
                        </a:lnTo>
                        <a:lnTo>
                          <a:pt x="529" y="7"/>
                        </a:lnTo>
                        <a:lnTo>
                          <a:pt x="560" y="3"/>
                        </a:lnTo>
                        <a:lnTo>
                          <a:pt x="591" y="1"/>
                        </a:lnTo>
                        <a:lnTo>
                          <a:pt x="624" y="0"/>
                        </a:lnTo>
                        <a:close/>
                        <a:moveTo>
                          <a:pt x="13802" y="2429"/>
                        </a:moveTo>
                        <a:lnTo>
                          <a:pt x="13820" y="2430"/>
                        </a:lnTo>
                        <a:lnTo>
                          <a:pt x="13839" y="2433"/>
                        </a:lnTo>
                        <a:lnTo>
                          <a:pt x="13856" y="2437"/>
                        </a:lnTo>
                        <a:lnTo>
                          <a:pt x="13873" y="2444"/>
                        </a:lnTo>
                        <a:lnTo>
                          <a:pt x="13889" y="2451"/>
                        </a:lnTo>
                        <a:lnTo>
                          <a:pt x="13903" y="2460"/>
                        </a:lnTo>
                        <a:lnTo>
                          <a:pt x="13918" y="2471"/>
                        </a:lnTo>
                        <a:lnTo>
                          <a:pt x="13930" y="2482"/>
                        </a:lnTo>
                        <a:lnTo>
                          <a:pt x="13942" y="2496"/>
                        </a:lnTo>
                        <a:lnTo>
                          <a:pt x="13953" y="2510"/>
                        </a:lnTo>
                        <a:lnTo>
                          <a:pt x="13962" y="2525"/>
                        </a:lnTo>
                        <a:lnTo>
                          <a:pt x="13970" y="2541"/>
                        </a:lnTo>
                        <a:lnTo>
                          <a:pt x="13976" y="2558"/>
                        </a:lnTo>
                        <a:lnTo>
                          <a:pt x="13980" y="2575"/>
                        </a:lnTo>
                        <a:lnTo>
                          <a:pt x="13984" y="2593"/>
                        </a:lnTo>
                        <a:lnTo>
                          <a:pt x="13985" y="2612"/>
                        </a:lnTo>
                        <a:lnTo>
                          <a:pt x="13984" y="2631"/>
                        </a:lnTo>
                        <a:lnTo>
                          <a:pt x="13980" y="2648"/>
                        </a:lnTo>
                        <a:lnTo>
                          <a:pt x="13976" y="2666"/>
                        </a:lnTo>
                        <a:lnTo>
                          <a:pt x="13970" y="2683"/>
                        </a:lnTo>
                        <a:lnTo>
                          <a:pt x="13962" y="2699"/>
                        </a:lnTo>
                        <a:lnTo>
                          <a:pt x="13953" y="2714"/>
                        </a:lnTo>
                        <a:lnTo>
                          <a:pt x="13942" y="2728"/>
                        </a:lnTo>
                        <a:lnTo>
                          <a:pt x="13930" y="2741"/>
                        </a:lnTo>
                        <a:lnTo>
                          <a:pt x="13918" y="2753"/>
                        </a:lnTo>
                        <a:lnTo>
                          <a:pt x="13903" y="2763"/>
                        </a:lnTo>
                        <a:lnTo>
                          <a:pt x="13889" y="2773"/>
                        </a:lnTo>
                        <a:lnTo>
                          <a:pt x="13873" y="2780"/>
                        </a:lnTo>
                        <a:lnTo>
                          <a:pt x="13856" y="2786"/>
                        </a:lnTo>
                        <a:lnTo>
                          <a:pt x="13839" y="2791"/>
                        </a:lnTo>
                        <a:lnTo>
                          <a:pt x="13820" y="2794"/>
                        </a:lnTo>
                        <a:lnTo>
                          <a:pt x="13802" y="2795"/>
                        </a:lnTo>
                        <a:lnTo>
                          <a:pt x="13783" y="2794"/>
                        </a:lnTo>
                        <a:lnTo>
                          <a:pt x="13764" y="2791"/>
                        </a:lnTo>
                        <a:lnTo>
                          <a:pt x="13748" y="2786"/>
                        </a:lnTo>
                        <a:lnTo>
                          <a:pt x="13731" y="2780"/>
                        </a:lnTo>
                        <a:lnTo>
                          <a:pt x="13714" y="2773"/>
                        </a:lnTo>
                        <a:lnTo>
                          <a:pt x="13700" y="2763"/>
                        </a:lnTo>
                        <a:lnTo>
                          <a:pt x="13685" y="2753"/>
                        </a:lnTo>
                        <a:lnTo>
                          <a:pt x="13673" y="2741"/>
                        </a:lnTo>
                        <a:lnTo>
                          <a:pt x="13661" y="2728"/>
                        </a:lnTo>
                        <a:lnTo>
                          <a:pt x="13651" y="2714"/>
                        </a:lnTo>
                        <a:lnTo>
                          <a:pt x="13641" y="2699"/>
                        </a:lnTo>
                        <a:lnTo>
                          <a:pt x="13634" y="2683"/>
                        </a:lnTo>
                        <a:lnTo>
                          <a:pt x="13628" y="2666"/>
                        </a:lnTo>
                        <a:lnTo>
                          <a:pt x="13623" y="2648"/>
                        </a:lnTo>
                        <a:lnTo>
                          <a:pt x="13621" y="2631"/>
                        </a:lnTo>
                        <a:lnTo>
                          <a:pt x="13619" y="2612"/>
                        </a:lnTo>
                        <a:lnTo>
                          <a:pt x="13621" y="2593"/>
                        </a:lnTo>
                        <a:lnTo>
                          <a:pt x="13623" y="2575"/>
                        </a:lnTo>
                        <a:lnTo>
                          <a:pt x="13628" y="2558"/>
                        </a:lnTo>
                        <a:lnTo>
                          <a:pt x="13634" y="2541"/>
                        </a:lnTo>
                        <a:lnTo>
                          <a:pt x="13641" y="2525"/>
                        </a:lnTo>
                        <a:lnTo>
                          <a:pt x="13651" y="2510"/>
                        </a:lnTo>
                        <a:lnTo>
                          <a:pt x="13661" y="2496"/>
                        </a:lnTo>
                        <a:lnTo>
                          <a:pt x="13673" y="2482"/>
                        </a:lnTo>
                        <a:lnTo>
                          <a:pt x="13685" y="2471"/>
                        </a:lnTo>
                        <a:lnTo>
                          <a:pt x="13700" y="2460"/>
                        </a:lnTo>
                        <a:lnTo>
                          <a:pt x="13714" y="2451"/>
                        </a:lnTo>
                        <a:lnTo>
                          <a:pt x="13731" y="2444"/>
                        </a:lnTo>
                        <a:lnTo>
                          <a:pt x="13748" y="2437"/>
                        </a:lnTo>
                        <a:lnTo>
                          <a:pt x="13764" y="2433"/>
                        </a:lnTo>
                        <a:lnTo>
                          <a:pt x="13783" y="2430"/>
                        </a:lnTo>
                        <a:lnTo>
                          <a:pt x="13802" y="2429"/>
                        </a:lnTo>
                        <a:close/>
                        <a:moveTo>
                          <a:pt x="14340" y="2429"/>
                        </a:moveTo>
                        <a:lnTo>
                          <a:pt x="14359" y="2430"/>
                        </a:lnTo>
                        <a:lnTo>
                          <a:pt x="14377" y="2433"/>
                        </a:lnTo>
                        <a:lnTo>
                          <a:pt x="14394" y="2437"/>
                        </a:lnTo>
                        <a:lnTo>
                          <a:pt x="14411" y="2444"/>
                        </a:lnTo>
                        <a:lnTo>
                          <a:pt x="14427" y="2451"/>
                        </a:lnTo>
                        <a:lnTo>
                          <a:pt x="14442" y="2460"/>
                        </a:lnTo>
                        <a:lnTo>
                          <a:pt x="14456" y="2471"/>
                        </a:lnTo>
                        <a:lnTo>
                          <a:pt x="14470" y="2482"/>
                        </a:lnTo>
                        <a:lnTo>
                          <a:pt x="14481" y="2496"/>
                        </a:lnTo>
                        <a:lnTo>
                          <a:pt x="14491" y="2510"/>
                        </a:lnTo>
                        <a:lnTo>
                          <a:pt x="14501" y="2525"/>
                        </a:lnTo>
                        <a:lnTo>
                          <a:pt x="14508" y="2541"/>
                        </a:lnTo>
                        <a:lnTo>
                          <a:pt x="14514" y="2558"/>
                        </a:lnTo>
                        <a:lnTo>
                          <a:pt x="14519" y="2575"/>
                        </a:lnTo>
                        <a:lnTo>
                          <a:pt x="14522" y="2593"/>
                        </a:lnTo>
                        <a:lnTo>
                          <a:pt x="14523" y="2612"/>
                        </a:lnTo>
                        <a:lnTo>
                          <a:pt x="14522" y="2631"/>
                        </a:lnTo>
                        <a:lnTo>
                          <a:pt x="14519" y="2648"/>
                        </a:lnTo>
                        <a:lnTo>
                          <a:pt x="14514" y="2666"/>
                        </a:lnTo>
                        <a:lnTo>
                          <a:pt x="14508" y="2683"/>
                        </a:lnTo>
                        <a:lnTo>
                          <a:pt x="14501" y="2699"/>
                        </a:lnTo>
                        <a:lnTo>
                          <a:pt x="14491" y="2714"/>
                        </a:lnTo>
                        <a:lnTo>
                          <a:pt x="14481" y="2728"/>
                        </a:lnTo>
                        <a:lnTo>
                          <a:pt x="14470" y="2741"/>
                        </a:lnTo>
                        <a:lnTo>
                          <a:pt x="14456" y="2753"/>
                        </a:lnTo>
                        <a:lnTo>
                          <a:pt x="14442" y="2763"/>
                        </a:lnTo>
                        <a:lnTo>
                          <a:pt x="14427" y="2773"/>
                        </a:lnTo>
                        <a:lnTo>
                          <a:pt x="14411" y="2780"/>
                        </a:lnTo>
                        <a:lnTo>
                          <a:pt x="14394" y="2786"/>
                        </a:lnTo>
                        <a:lnTo>
                          <a:pt x="14377" y="2791"/>
                        </a:lnTo>
                        <a:lnTo>
                          <a:pt x="14359" y="2794"/>
                        </a:lnTo>
                        <a:lnTo>
                          <a:pt x="14340" y="2795"/>
                        </a:lnTo>
                        <a:lnTo>
                          <a:pt x="14321" y="2794"/>
                        </a:lnTo>
                        <a:lnTo>
                          <a:pt x="14304" y="2791"/>
                        </a:lnTo>
                        <a:lnTo>
                          <a:pt x="14286" y="2786"/>
                        </a:lnTo>
                        <a:lnTo>
                          <a:pt x="14269" y="2780"/>
                        </a:lnTo>
                        <a:lnTo>
                          <a:pt x="14254" y="2773"/>
                        </a:lnTo>
                        <a:lnTo>
                          <a:pt x="14238" y="2763"/>
                        </a:lnTo>
                        <a:lnTo>
                          <a:pt x="14224" y="2753"/>
                        </a:lnTo>
                        <a:lnTo>
                          <a:pt x="14212" y="2741"/>
                        </a:lnTo>
                        <a:lnTo>
                          <a:pt x="14199" y="2728"/>
                        </a:lnTo>
                        <a:lnTo>
                          <a:pt x="14189" y="2714"/>
                        </a:lnTo>
                        <a:lnTo>
                          <a:pt x="14180" y="2699"/>
                        </a:lnTo>
                        <a:lnTo>
                          <a:pt x="14172" y="2683"/>
                        </a:lnTo>
                        <a:lnTo>
                          <a:pt x="14166" y="2666"/>
                        </a:lnTo>
                        <a:lnTo>
                          <a:pt x="14162" y="2648"/>
                        </a:lnTo>
                        <a:lnTo>
                          <a:pt x="14159" y="2631"/>
                        </a:lnTo>
                        <a:lnTo>
                          <a:pt x="14158" y="2612"/>
                        </a:lnTo>
                        <a:lnTo>
                          <a:pt x="14159" y="2593"/>
                        </a:lnTo>
                        <a:lnTo>
                          <a:pt x="14162" y="2575"/>
                        </a:lnTo>
                        <a:lnTo>
                          <a:pt x="14166" y="2558"/>
                        </a:lnTo>
                        <a:lnTo>
                          <a:pt x="14172" y="2541"/>
                        </a:lnTo>
                        <a:lnTo>
                          <a:pt x="14180" y="2525"/>
                        </a:lnTo>
                        <a:lnTo>
                          <a:pt x="14189" y="2510"/>
                        </a:lnTo>
                        <a:lnTo>
                          <a:pt x="14199" y="2496"/>
                        </a:lnTo>
                        <a:lnTo>
                          <a:pt x="14212" y="2482"/>
                        </a:lnTo>
                        <a:lnTo>
                          <a:pt x="14224" y="2471"/>
                        </a:lnTo>
                        <a:lnTo>
                          <a:pt x="14238" y="2460"/>
                        </a:lnTo>
                        <a:lnTo>
                          <a:pt x="14254" y="2451"/>
                        </a:lnTo>
                        <a:lnTo>
                          <a:pt x="14269" y="2444"/>
                        </a:lnTo>
                        <a:lnTo>
                          <a:pt x="14286" y="2437"/>
                        </a:lnTo>
                        <a:lnTo>
                          <a:pt x="14304" y="2433"/>
                        </a:lnTo>
                        <a:lnTo>
                          <a:pt x="14321" y="2430"/>
                        </a:lnTo>
                        <a:lnTo>
                          <a:pt x="14340" y="2429"/>
                        </a:lnTo>
                        <a:close/>
                        <a:moveTo>
                          <a:pt x="14879" y="2429"/>
                        </a:moveTo>
                        <a:lnTo>
                          <a:pt x="14897" y="2430"/>
                        </a:lnTo>
                        <a:lnTo>
                          <a:pt x="14916" y="2433"/>
                        </a:lnTo>
                        <a:lnTo>
                          <a:pt x="14933" y="2437"/>
                        </a:lnTo>
                        <a:lnTo>
                          <a:pt x="14950" y="2444"/>
                        </a:lnTo>
                        <a:lnTo>
                          <a:pt x="14966" y="2451"/>
                        </a:lnTo>
                        <a:lnTo>
                          <a:pt x="14981" y="2460"/>
                        </a:lnTo>
                        <a:lnTo>
                          <a:pt x="14995" y="2471"/>
                        </a:lnTo>
                        <a:lnTo>
                          <a:pt x="15008" y="2482"/>
                        </a:lnTo>
                        <a:lnTo>
                          <a:pt x="15019" y="2496"/>
                        </a:lnTo>
                        <a:lnTo>
                          <a:pt x="15031" y="2510"/>
                        </a:lnTo>
                        <a:lnTo>
                          <a:pt x="15039" y="2525"/>
                        </a:lnTo>
                        <a:lnTo>
                          <a:pt x="15047" y="2541"/>
                        </a:lnTo>
                        <a:lnTo>
                          <a:pt x="15054" y="2558"/>
                        </a:lnTo>
                        <a:lnTo>
                          <a:pt x="15058" y="2575"/>
                        </a:lnTo>
                        <a:lnTo>
                          <a:pt x="15061" y="2593"/>
                        </a:lnTo>
                        <a:lnTo>
                          <a:pt x="15062" y="2612"/>
                        </a:lnTo>
                        <a:lnTo>
                          <a:pt x="15061" y="2631"/>
                        </a:lnTo>
                        <a:lnTo>
                          <a:pt x="15058" y="2648"/>
                        </a:lnTo>
                        <a:lnTo>
                          <a:pt x="15054" y="2666"/>
                        </a:lnTo>
                        <a:lnTo>
                          <a:pt x="15047" y="2683"/>
                        </a:lnTo>
                        <a:lnTo>
                          <a:pt x="15039" y="2699"/>
                        </a:lnTo>
                        <a:lnTo>
                          <a:pt x="15031" y="2714"/>
                        </a:lnTo>
                        <a:lnTo>
                          <a:pt x="15019" y="2728"/>
                        </a:lnTo>
                        <a:lnTo>
                          <a:pt x="15008" y="2741"/>
                        </a:lnTo>
                        <a:lnTo>
                          <a:pt x="14995" y="2753"/>
                        </a:lnTo>
                        <a:lnTo>
                          <a:pt x="14981" y="2763"/>
                        </a:lnTo>
                        <a:lnTo>
                          <a:pt x="14966" y="2773"/>
                        </a:lnTo>
                        <a:lnTo>
                          <a:pt x="14950" y="2780"/>
                        </a:lnTo>
                        <a:lnTo>
                          <a:pt x="14933" y="2786"/>
                        </a:lnTo>
                        <a:lnTo>
                          <a:pt x="14916" y="2791"/>
                        </a:lnTo>
                        <a:lnTo>
                          <a:pt x="14897" y="2794"/>
                        </a:lnTo>
                        <a:lnTo>
                          <a:pt x="14879" y="2795"/>
                        </a:lnTo>
                        <a:lnTo>
                          <a:pt x="14861" y="2794"/>
                        </a:lnTo>
                        <a:lnTo>
                          <a:pt x="14842" y="2791"/>
                        </a:lnTo>
                        <a:lnTo>
                          <a:pt x="14825" y="2786"/>
                        </a:lnTo>
                        <a:lnTo>
                          <a:pt x="14809" y="2780"/>
                        </a:lnTo>
                        <a:lnTo>
                          <a:pt x="14792" y="2773"/>
                        </a:lnTo>
                        <a:lnTo>
                          <a:pt x="14777" y="2763"/>
                        </a:lnTo>
                        <a:lnTo>
                          <a:pt x="14763" y="2753"/>
                        </a:lnTo>
                        <a:lnTo>
                          <a:pt x="14750" y="2741"/>
                        </a:lnTo>
                        <a:lnTo>
                          <a:pt x="14739" y="2728"/>
                        </a:lnTo>
                        <a:lnTo>
                          <a:pt x="14728" y="2714"/>
                        </a:lnTo>
                        <a:lnTo>
                          <a:pt x="14719" y="2699"/>
                        </a:lnTo>
                        <a:lnTo>
                          <a:pt x="14710" y="2683"/>
                        </a:lnTo>
                        <a:lnTo>
                          <a:pt x="14705" y="2666"/>
                        </a:lnTo>
                        <a:lnTo>
                          <a:pt x="14700" y="2648"/>
                        </a:lnTo>
                        <a:lnTo>
                          <a:pt x="14698" y="2631"/>
                        </a:lnTo>
                        <a:lnTo>
                          <a:pt x="14697" y="2612"/>
                        </a:lnTo>
                        <a:lnTo>
                          <a:pt x="14698" y="2593"/>
                        </a:lnTo>
                        <a:lnTo>
                          <a:pt x="14700" y="2575"/>
                        </a:lnTo>
                        <a:lnTo>
                          <a:pt x="14705" y="2558"/>
                        </a:lnTo>
                        <a:lnTo>
                          <a:pt x="14710" y="2541"/>
                        </a:lnTo>
                        <a:lnTo>
                          <a:pt x="14719" y="2525"/>
                        </a:lnTo>
                        <a:lnTo>
                          <a:pt x="14728" y="2510"/>
                        </a:lnTo>
                        <a:lnTo>
                          <a:pt x="14739" y="2496"/>
                        </a:lnTo>
                        <a:lnTo>
                          <a:pt x="14750" y="2482"/>
                        </a:lnTo>
                        <a:lnTo>
                          <a:pt x="14763" y="2471"/>
                        </a:lnTo>
                        <a:lnTo>
                          <a:pt x="14777" y="2460"/>
                        </a:lnTo>
                        <a:lnTo>
                          <a:pt x="14792" y="2451"/>
                        </a:lnTo>
                        <a:lnTo>
                          <a:pt x="14809" y="2444"/>
                        </a:lnTo>
                        <a:lnTo>
                          <a:pt x="14825" y="2437"/>
                        </a:lnTo>
                        <a:lnTo>
                          <a:pt x="14842" y="2433"/>
                        </a:lnTo>
                        <a:lnTo>
                          <a:pt x="14861" y="2430"/>
                        </a:lnTo>
                        <a:lnTo>
                          <a:pt x="14879" y="2429"/>
                        </a:lnTo>
                        <a:close/>
                        <a:moveTo>
                          <a:pt x="15418" y="2429"/>
                        </a:moveTo>
                        <a:lnTo>
                          <a:pt x="15436" y="2430"/>
                        </a:lnTo>
                        <a:lnTo>
                          <a:pt x="15454" y="2433"/>
                        </a:lnTo>
                        <a:lnTo>
                          <a:pt x="15472" y="2437"/>
                        </a:lnTo>
                        <a:lnTo>
                          <a:pt x="15489" y="2444"/>
                        </a:lnTo>
                        <a:lnTo>
                          <a:pt x="15504" y="2451"/>
                        </a:lnTo>
                        <a:lnTo>
                          <a:pt x="15520" y="2460"/>
                        </a:lnTo>
                        <a:lnTo>
                          <a:pt x="15533" y="2471"/>
                        </a:lnTo>
                        <a:lnTo>
                          <a:pt x="15547" y="2482"/>
                        </a:lnTo>
                        <a:lnTo>
                          <a:pt x="15558" y="2496"/>
                        </a:lnTo>
                        <a:lnTo>
                          <a:pt x="15569" y="2510"/>
                        </a:lnTo>
                        <a:lnTo>
                          <a:pt x="15578" y="2525"/>
                        </a:lnTo>
                        <a:lnTo>
                          <a:pt x="15586" y="2541"/>
                        </a:lnTo>
                        <a:lnTo>
                          <a:pt x="15592" y="2558"/>
                        </a:lnTo>
                        <a:lnTo>
                          <a:pt x="15596" y="2575"/>
                        </a:lnTo>
                        <a:lnTo>
                          <a:pt x="15599" y="2593"/>
                        </a:lnTo>
                        <a:lnTo>
                          <a:pt x="15600" y="2612"/>
                        </a:lnTo>
                        <a:lnTo>
                          <a:pt x="15599" y="2631"/>
                        </a:lnTo>
                        <a:lnTo>
                          <a:pt x="15596" y="2648"/>
                        </a:lnTo>
                        <a:lnTo>
                          <a:pt x="15592" y="2666"/>
                        </a:lnTo>
                        <a:lnTo>
                          <a:pt x="15586" y="2683"/>
                        </a:lnTo>
                        <a:lnTo>
                          <a:pt x="15578" y="2699"/>
                        </a:lnTo>
                        <a:lnTo>
                          <a:pt x="15569" y="2714"/>
                        </a:lnTo>
                        <a:lnTo>
                          <a:pt x="15558" y="2728"/>
                        </a:lnTo>
                        <a:lnTo>
                          <a:pt x="15547" y="2741"/>
                        </a:lnTo>
                        <a:lnTo>
                          <a:pt x="15533" y="2753"/>
                        </a:lnTo>
                        <a:lnTo>
                          <a:pt x="15520" y="2763"/>
                        </a:lnTo>
                        <a:lnTo>
                          <a:pt x="15504" y="2773"/>
                        </a:lnTo>
                        <a:lnTo>
                          <a:pt x="15489" y="2780"/>
                        </a:lnTo>
                        <a:lnTo>
                          <a:pt x="15472" y="2786"/>
                        </a:lnTo>
                        <a:lnTo>
                          <a:pt x="15454" y="2791"/>
                        </a:lnTo>
                        <a:lnTo>
                          <a:pt x="15436" y="2794"/>
                        </a:lnTo>
                        <a:lnTo>
                          <a:pt x="15418" y="2795"/>
                        </a:lnTo>
                        <a:lnTo>
                          <a:pt x="15399" y="2794"/>
                        </a:lnTo>
                        <a:lnTo>
                          <a:pt x="15381" y="2791"/>
                        </a:lnTo>
                        <a:lnTo>
                          <a:pt x="15363" y="2786"/>
                        </a:lnTo>
                        <a:lnTo>
                          <a:pt x="15347" y="2780"/>
                        </a:lnTo>
                        <a:lnTo>
                          <a:pt x="15331" y="2773"/>
                        </a:lnTo>
                        <a:lnTo>
                          <a:pt x="15315" y="2763"/>
                        </a:lnTo>
                        <a:lnTo>
                          <a:pt x="15302" y="2753"/>
                        </a:lnTo>
                        <a:lnTo>
                          <a:pt x="15289" y="2741"/>
                        </a:lnTo>
                        <a:lnTo>
                          <a:pt x="15277" y="2728"/>
                        </a:lnTo>
                        <a:lnTo>
                          <a:pt x="15266" y="2714"/>
                        </a:lnTo>
                        <a:lnTo>
                          <a:pt x="15257" y="2699"/>
                        </a:lnTo>
                        <a:lnTo>
                          <a:pt x="15250" y="2683"/>
                        </a:lnTo>
                        <a:lnTo>
                          <a:pt x="15243" y="2666"/>
                        </a:lnTo>
                        <a:lnTo>
                          <a:pt x="15239" y="2648"/>
                        </a:lnTo>
                        <a:lnTo>
                          <a:pt x="15236" y="2631"/>
                        </a:lnTo>
                        <a:lnTo>
                          <a:pt x="15235" y="2612"/>
                        </a:lnTo>
                        <a:lnTo>
                          <a:pt x="15236" y="2593"/>
                        </a:lnTo>
                        <a:lnTo>
                          <a:pt x="15239" y="2575"/>
                        </a:lnTo>
                        <a:lnTo>
                          <a:pt x="15243" y="2558"/>
                        </a:lnTo>
                        <a:lnTo>
                          <a:pt x="15250" y="2541"/>
                        </a:lnTo>
                        <a:lnTo>
                          <a:pt x="15257" y="2525"/>
                        </a:lnTo>
                        <a:lnTo>
                          <a:pt x="15266" y="2510"/>
                        </a:lnTo>
                        <a:lnTo>
                          <a:pt x="15277" y="2496"/>
                        </a:lnTo>
                        <a:lnTo>
                          <a:pt x="15289" y="2482"/>
                        </a:lnTo>
                        <a:lnTo>
                          <a:pt x="15302" y="2471"/>
                        </a:lnTo>
                        <a:lnTo>
                          <a:pt x="15315" y="2460"/>
                        </a:lnTo>
                        <a:lnTo>
                          <a:pt x="15331" y="2451"/>
                        </a:lnTo>
                        <a:lnTo>
                          <a:pt x="15347" y="2444"/>
                        </a:lnTo>
                        <a:lnTo>
                          <a:pt x="15363" y="2437"/>
                        </a:lnTo>
                        <a:lnTo>
                          <a:pt x="15381" y="2433"/>
                        </a:lnTo>
                        <a:lnTo>
                          <a:pt x="15399" y="2430"/>
                        </a:lnTo>
                        <a:lnTo>
                          <a:pt x="15418" y="2429"/>
                        </a:lnTo>
                        <a:close/>
                        <a:moveTo>
                          <a:pt x="13682" y="943"/>
                        </a:moveTo>
                        <a:lnTo>
                          <a:pt x="15712" y="943"/>
                        </a:lnTo>
                        <a:lnTo>
                          <a:pt x="15712" y="1546"/>
                        </a:lnTo>
                        <a:lnTo>
                          <a:pt x="13682" y="1546"/>
                        </a:lnTo>
                        <a:lnTo>
                          <a:pt x="13682" y="943"/>
                        </a:lnTo>
                        <a:close/>
                        <a:moveTo>
                          <a:pt x="1545" y="1123"/>
                        </a:moveTo>
                        <a:lnTo>
                          <a:pt x="1545" y="943"/>
                        </a:lnTo>
                        <a:lnTo>
                          <a:pt x="1089" y="943"/>
                        </a:lnTo>
                        <a:lnTo>
                          <a:pt x="1089" y="1123"/>
                        </a:lnTo>
                        <a:lnTo>
                          <a:pt x="811" y="1123"/>
                        </a:lnTo>
                        <a:lnTo>
                          <a:pt x="811" y="1769"/>
                        </a:lnTo>
                        <a:lnTo>
                          <a:pt x="1822" y="1769"/>
                        </a:lnTo>
                        <a:lnTo>
                          <a:pt x="1822" y="1123"/>
                        </a:lnTo>
                        <a:lnTo>
                          <a:pt x="1545" y="1123"/>
                        </a:lnTo>
                        <a:close/>
                        <a:moveTo>
                          <a:pt x="3010" y="1123"/>
                        </a:moveTo>
                        <a:lnTo>
                          <a:pt x="3010" y="943"/>
                        </a:lnTo>
                        <a:lnTo>
                          <a:pt x="2555" y="943"/>
                        </a:lnTo>
                        <a:lnTo>
                          <a:pt x="2555" y="1123"/>
                        </a:lnTo>
                        <a:lnTo>
                          <a:pt x="2278" y="1123"/>
                        </a:lnTo>
                        <a:lnTo>
                          <a:pt x="2278" y="1769"/>
                        </a:lnTo>
                        <a:lnTo>
                          <a:pt x="3288" y="1769"/>
                        </a:lnTo>
                        <a:lnTo>
                          <a:pt x="3288" y="1123"/>
                        </a:lnTo>
                        <a:lnTo>
                          <a:pt x="3010" y="1123"/>
                        </a:lnTo>
                        <a:close/>
                        <a:moveTo>
                          <a:pt x="4477" y="1123"/>
                        </a:moveTo>
                        <a:lnTo>
                          <a:pt x="4477" y="943"/>
                        </a:lnTo>
                        <a:lnTo>
                          <a:pt x="4021" y="943"/>
                        </a:lnTo>
                        <a:lnTo>
                          <a:pt x="4021" y="1123"/>
                        </a:lnTo>
                        <a:lnTo>
                          <a:pt x="3743" y="1123"/>
                        </a:lnTo>
                        <a:lnTo>
                          <a:pt x="3743" y="1769"/>
                        </a:lnTo>
                        <a:lnTo>
                          <a:pt x="4754" y="1769"/>
                        </a:lnTo>
                        <a:lnTo>
                          <a:pt x="4754" y="1123"/>
                        </a:lnTo>
                        <a:lnTo>
                          <a:pt x="4477" y="1123"/>
                        </a:lnTo>
                        <a:close/>
                        <a:moveTo>
                          <a:pt x="5942" y="1123"/>
                        </a:moveTo>
                        <a:lnTo>
                          <a:pt x="5942" y="943"/>
                        </a:lnTo>
                        <a:lnTo>
                          <a:pt x="5486" y="943"/>
                        </a:lnTo>
                        <a:lnTo>
                          <a:pt x="5486" y="1123"/>
                        </a:lnTo>
                        <a:lnTo>
                          <a:pt x="5209" y="1123"/>
                        </a:lnTo>
                        <a:lnTo>
                          <a:pt x="5209" y="1769"/>
                        </a:lnTo>
                        <a:lnTo>
                          <a:pt x="6219" y="1769"/>
                        </a:lnTo>
                        <a:lnTo>
                          <a:pt x="6219" y="1123"/>
                        </a:lnTo>
                        <a:lnTo>
                          <a:pt x="5942" y="1123"/>
                        </a:lnTo>
                        <a:close/>
                        <a:moveTo>
                          <a:pt x="7407" y="1123"/>
                        </a:moveTo>
                        <a:lnTo>
                          <a:pt x="7407" y="943"/>
                        </a:lnTo>
                        <a:lnTo>
                          <a:pt x="6953" y="943"/>
                        </a:lnTo>
                        <a:lnTo>
                          <a:pt x="6953" y="1123"/>
                        </a:lnTo>
                        <a:lnTo>
                          <a:pt x="6675" y="1123"/>
                        </a:lnTo>
                        <a:lnTo>
                          <a:pt x="6675" y="1769"/>
                        </a:lnTo>
                        <a:lnTo>
                          <a:pt x="7685" y="1769"/>
                        </a:lnTo>
                        <a:lnTo>
                          <a:pt x="7685" y="1123"/>
                        </a:lnTo>
                        <a:lnTo>
                          <a:pt x="7407" y="1123"/>
                        </a:lnTo>
                        <a:close/>
                        <a:moveTo>
                          <a:pt x="8874" y="1123"/>
                        </a:moveTo>
                        <a:lnTo>
                          <a:pt x="8874" y="943"/>
                        </a:lnTo>
                        <a:lnTo>
                          <a:pt x="8418" y="943"/>
                        </a:lnTo>
                        <a:lnTo>
                          <a:pt x="8418" y="1123"/>
                        </a:lnTo>
                        <a:lnTo>
                          <a:pt x="8141" y="1123"/>
                        </a:lnTo>
                        <a:lnTo>
                          <a:pt x="8141" y="1769"/>
                        </a:lnTo>
                        <a:lnTo>
                          <a:pt x="9151" y="1769"/>
                        </a:lnTo>
                        <a:lnTo>
                          <a:pt x="9151" y="1123"/>
                        </a:lnTo>
                        <a:lnTo>
                          <a:pt x="8874" y="1123"/>
                        </a:lnTo>
                        <a:close/>
                        <a:moveTo>
                          <a:pt x="10339" y="1123"/>
                        </a:moveTo>
                        <a:lnTo>
                          <a:pt x="10339" y="943"/>
                        </a:lnTo>
                        <a:lnTo>
                          <a:pt x="9883" y="943"/>
                        </a:lnTo>
                        <a:lnTo>
                          <a:pt x="9883" y="1123"/>
                        </a:lnTo>
                        <a:lnTo>
                          <a:pt x="9606" y="1123"/>
                        </a:lnTo>
                        <a:lnTo>
                          <a:pt x="9606" y="1769"/>
                        </a:lnTo>
                        <a:lnTo>
                          <a:pt x="10617" y="1769"/>
                        </a:lnTo>
                        <a:lnTo>
                          <a:pt x="10617" y="1123"/>
                        </a:lnTo>
                        <a:lnTo>
                          <a:pt x="10339" y="1123"/>
                        </a:lnTo>
                        <a:close/>
                        <a:moveTo>
                          <a:pt x="1545" y="2845"/>
                        </a:moveTo>
                        <a:lnTo>
                          <a:pt x="1545" y="3025"/>
                        </a:lnTo>
                        <a:lnTo>
                          <a:pt x="1089" y="3025"/>
                        </a:lnTo>
                        <a:lnTo>
                          <a:pt x="1089" y="2845"/>
                        </a:lnTo>
                        <a:lnTo>
                          <a:pt x="811" y="2845"/>
                        </a:lnTo>
                        <a:lnTo>
                          <a:pt x="811" y="2199"/>
                        </a:lnTo>
                        <a:lnTo>
                          <a:pt x="1822" y="2199"/>
                        </a:lnTo>
                        <a:lnTo>
                          <a:pt x="1822" y="2845"/>
                        </a:lnTo>
                        <a:lnTo>
                          <a:pt x="1545" y="2845"/>
                        </a:lnTo>
                        <a:close/>
                        <a:moveTo>
                          <a:pt x="3010" y="2845"/>
                        </a:moveTo>
                        <a:lnTo>
                          <a:pt x="3010" y="3025"/>
                        </a:lnTo>
                        <a:lnTo>
                          <a:pt x="2555" y="3025"/>
                        </a:lnTo>
                        <a:lnTo>
                          <a:pt x="2555" y="2845"/>
                        </a:lnTo>
                        <a:lnTo>
                          <a:pt x="2278" y="2845"/>
                        </a:lnTo>
                        <a:lnTo>
                          <a:pt x="2278" y="2199"/>
                        </a:lnTo>
                        <a:lnTo>
                          <a:pt x="3288" y="2199"/>
                        </a:lnTo>
                        <a:lnTo>
                          <a:pt x="3288" y="2845"/>
                        </a:lnTo>
                        <a:lnTo>
                          <a:pt x="3010" y="2845"/>
                        </a:lnTo>
                        <a:close/>
                        <a:moveTo>
                          <a:pt x="4477" y="2845"/>
                        </a:moveTo>
                        <a:lnTo>
                          <a:pt x="4477" y="3025"/>
                        </a:lnTo>
                        <a:lnTo>
                          <a:pt x="4021" y="3025"/>
                        </a:lnTo>
                        <a:lnTo>
                          <a:pt x="4021" y="2845"/>
                        </a:lnTo>
                        <a:lnTo>
                          <a:pt x="3743" y="2845"/>
                        </a:lnTo>
                        <a:lnTo>
                          <a:pt x="3743" y="2199"/>
                        </a:lnTo>
                        <a:lnTo>
                          <a:pt x="4754" y="2199"/>
                        </a:lnTo>
                        <a:lnTo>
                          <a:pt x="4754" y="2845"/>
                        </a:lnTo>
                        <a:lnTo>
                          <a:pt x="4477" y="2845"/>
                        </a:lnTo>
                        <a:close/>
                        <a:moveTo>
                          <a:pt x="5942" y="2845"/>
                        </a:moveTo>
                        <a:lnTo>
                          <a:pt x="5942" y="3025"/>
                        </a:lnTo>
                        <a:lnTo>
                          <a:pt x="5486" y="3025"/>
                        </a:lnTo>
                        <a:lnTo>
                          <a:pt x="5486" y="2845"/>
                        </a:lnTo>
                        <a:lnTo>
                          <a:pt x="5209" y="2845"/>
                        </a:lnTo>
                        <a:lnTo>
                          <a:pt x="5209" y="2199"/>
                        </a:lnTo>
                        <a:lnTo>
                          <a:pt x="6219" y="2199"/>
                        </a:lnTo>
                        <a:lnTo>
                          <a:pt x="6219" y="2845"/>
                        </a:lnTo>
                        <a:lnTo>
                          <a:pt x="5942" y="2845"/>
                        </a:lnTo>
                        <a:close/>
                        <a:moveTo>
                          <a:pt x="7407" y="2845"/>
                        </a:moveTo>
                        <a:lnTo>
                          <a:pt x="7407" y="3025"/>
                        </a:lnTo>
                        <a:lnTo>
                          <a:pt x="6953" y="3025"/>
                        </a:lnTo>
                        <a:lnTo>
                          <a:pt x="6953" y="2845"/>
                        </a:lnTo>
                        <a:lnTo>
                          <a:pt x="6675" y="2845"/>
                        </a:lnTo>
                        <a:lnTo>
                          <a:pt x="6675" y="2199"/>
                        </a:lnTo>
                        <a:lnTo>
                          <a:pt x="7685" y="2199"/>
                        </a:lnTo>
                        <a:lnTo>
                          <a:pt x="7685" y="2845"/>
                        </a:lnTo>
                        <a:lnTo>
                          <a:pt x="7407" y="2845"/>
                        </a:lnTo>
                        <a:close/>
                        <a:moveTo>
                          <a:pt x="8874" y="2845"/>
                        </a:moveTo>
                        <a:lnTo>
                          <a:pt x="8874" y="3025"/>
                        </a:lnTo>
                        <a:lnTo>
                          <a:pt x="8418" y="3025"/>
                        </a:lnTo>
                        <a:lnTo>
                          <a:pt x="8418" y="2845"/>
                        </a:lnTo>
                        <a:lnTo>
                          <a:pt x="8141" y="2845"/>
                        </a:lnTo>
                        <a:lnTo>
                          <a:pt x="8141" y="2199"/>
                        </a:lnTo>
                        <a:lnTo>
                          <a:pt x="9151" y="2199"/>
                        </a:lnTo>
                        <a:lnTo>
                          <a:pt x="9151" y="2845"/>
                        </a:lnTo>
                        <a:lnTo>
                          <a:pt x="8874" y="2845"/>
                        </a:lnTo>
                        <a:close/>
                        <a:moveTo>
                          <a:pt x="10339" y="2845"/>
                        </a:moveTo>
                        <a:lnTo>
                          <a:pt x="10339" y="3025"/>
                        </a:lnTo>
                        <a:lnTo>
                          <a:pt x="9883" y="3025"/>
                        </a:lnTo>
                        <a:lnTo>
                          <a:pt x="9883" y="2845"/>
                        </a:lnTo>
                        <a:lnTo>
                          <a:pt x="9606" y="2845"/>
                        </a:lnTo>
                        <a:lnTo>
                          <a:pt x="9606" y="2199"/>
                        </a:lnTo>
                        <a:lnTo>
                          <a:pt x="10617" y="2199"/>
                        </a:lnTo>
                        <a:lnTo>
                          <a:pt x="10617" y="2845"/>
                        </a:lnTo>
                        <a:lnTo>
                          <a:pt x="10339" y="2845"/>
                        </a:lnTo>
                        <a:close/>
                        <a:moveTo>
                          <a:pt x="11851" y="1123"/>
                        </a:moveTo>
                        <a:lnTo>
                          <a:pt x="11851" y="943"/>
                        </a:lnTo>
                        <a:lnTo>
                          <a:pt x="11395" y="943"/>
                        </a:lnTo>
                        <a:lnTo>
                          <a:pt x="11395" y="1123"/>
                        </a:lnTo>
                        <a:lnTo>
                          <a:pt x="11117" y="1123"/>
                        </a:lnTo>
                        <a:lnTo>
                          <a:pt x="11117" y="1769"/>
                        </a:lnTo>
                        <a:lnTo>
                          <a:pt x="12128" y="1769"/>
                        </a:lnTo>
                        <a:lnTo>
                          <a:pt x="12128" y="1123"/>
                        </a:lnTo>
                        <a:lnTo>
                          <a:pt x="11851" y="1123"/>
                        </a:lnTo>
                        <a:close/>
                        <a:moveTo>
                          <a:pt x="11851" y="2845"/>
                        </a:moveTo>
                        <a:lnTo>
                          <a:pt x="11851" y="3025"/>
                        </a:lnTo>
                        <a:lnTo>
                          <a:pt x="11395" y="3025"/>
                        </a:lnTo>
                        <a:lnTo>
                          <a:pt x="11395" y="2845"/>
                        </a:lnTo>
                        <a:lnTo>
                          <a:pt x="11117" y="2845"/>
                        </a:lnTo>
                        <a:lnTo>
                          <a:pt x="11117" y="2199"/>
                        </a:lnTo>
                        <a:lnTo>
                          <a:pt x="12128" y="2199"/>
                        </a:lnTo>
                        <a:lnTo>
                          <a:pt x="12128" y="2845"/>
                        </a:lnTo>
                        <a:lnTo>
                          <a:pt x="11851" y="2845"/>
                        </a:lnTo>
                        <a:close/>
                      </a:path>
                    </a:pathLst>
                  </a:custGeom>
                  <a:solidFill>
                    <a:schemeClr val="tx1">
                      <a:lumMod val="50000"/>
                      <a:lumOff val="50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lIns="68580" tIns="34290" rIns="68580" bIns="34290"/>
                  <a:lstStyle/>
                  <a:p>
                    <a:pPr defTabSz="914583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sz="1900" dirty="0">
                      <a:solidFill>
                        <a:srgbClr val="000000"/>
                      </a:solidFill>
                      <a:ea typeface="微软雅黑" panose="020B0503020204020204" pitchFamily="34" charset="-122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287" name="组合 379"/>
                <p:cNvGrpSpPr/>
                <p:nvPr/>
              </p:nvGrpSpPr>
              <p:grpSpPr>
                <a:xfrm>
                  <a:off x="3566555" y="4289930"/>
                  <a:ext cx="955041" cy="252000"/>
                  <a:chOff x="3587903" y="4289930"/>
                  <a:chExt cx="955041" cy="252000"/>
                </a:xfrm>
              </p:grpSpPr>
              <p:grpSp>
                <p:nvGrpSpPr>
                  <p:cNvPr id="288" name="组合 387"/>
                  <p:cNvGrpSpPr>
                    <a:grpSpLocks/>
                  </p:cNvGrpSpPr>
                  <p:nvPr/>
                </p:nvGrpSpPr>
                <p:grpSpPr bwMode="auto">
                  <a:xfrm>
                    <a:off x="3587903" y="4289930"/>
                    <a:ext cx="396000" cy="252000"/>
                    <a:chOff x="4622166" y="3061494"/>
                    <a:chExt cx="489584" cy="308643"/>
                  </a:xfrm>
                </p:grpSpPr>
                <p:sp>
                  <p:nvSpPr>
                    <p:cNvPr id="294" name="Freeform 13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4622166" y="3264593"/>
                      <a:ext cx="489584" cy="105544"/>
                    </a:xfrm>
                    <a:custGeom>
                      <a:avLst/>
                      <a:gdLst/>
                      <a:ahLst/>
                      <a:cxnLst>
                        <a:cxn ang="0">
                          <a:pos x="16278" y="39"/>
                        </a:cxn>
                        <a:cxn ang="0">
                          <a:pos x="16504" y="184"/>
                        </a:cxn>
                        <a:cxn ang="0">
                          <a:pos x="16649" y="411"/>
                        </a:cxn>
                        <a:cxn ang="0">
                          <a:pos x="16687" y="3376"/>
                        </a:cxn>
                        <a:cxn ang="0">
                          <a:pos x="16612" y="3641"/>
                        </a:cxn>
                        <a:cxn ang="0">
                          <a:pos x="16437" y="3844"/>
                        </a:cxn>
                        <a:cxn ang="0">
                          <a:pos x="16189" y="3955"/>
                        </a:cxn>
                        <a:cxn ang="0">
                          <a:pos x="499" y="3955"/>
                        </a:cxn>
                        <a:cxn ang="0">
                          <a:pos x="251" y="3844"/>
                        </a:cxn>
                        <a:cxn ang="0">
                          <a:pos x="75" y="3641"/>
                        </a:cxn>
                        <a:cxn ang="0">
                          <a:pos x="1" y="3376"/>
                        </a:cxn>
                        <a:cxn ang="0">
                          <a:pos x="38" y="411"/>
                        </a:cxn>
                        <a:cxn ang="0">
                          <a:pos x="184" y="184"/>
                        </a:cxn>
                        <a:cxn ang="0">
                          <a:pos x="410" y="39"/>
                        </a:cxn>
                        <a:cxn ang="0">
                          <a:pos x="13820" y="2430"/>
                        </a:cxn>
                        <a:cxn ang="0">
                          <a:pos x="13953" y="2510"/>
                        </a:cxn>
                        <a:cxn ang="0">
                          <a:pos x="13976" y="2666"/>
                        </a:cxn>
                        <a:cxn ang="0">
                          <a:pos x="13873" y="2780"/>
                        </a:cxn>
                        <a:cxn ang="0">
                          <a:pos x="13714" y="2773"/>
                        </a:cxn>
                        <a:cxn ang="0">
                          <a:pos x="13623" y="2648"/>
                        </a:cxn>
                        <a:cxn ang="0">
                          <a:pos x="13661" y="2496"/>
                        </a:cxn>
                        <a:cxn ang="0">
                          <a:pos x="13802" y="2429"/>
                        </a:cxn>
                        <a:cxn ang="0">
                          <a:pos x="14470" y="2482"/>
                        </a:cxn>
                        <a:cxn ang="0">
                          <a:pos x="14522" y="2631"/>
                        </a:cxn>
                        <a:cxn ang="0">
                          <a:pos x="14442" y="2763"/>
                        </a:cxn>
                        <a:cxn ang="0">
                          <a:pos x="14286" y="2786"/>
                        </a:cxn>
                        <a:cxn ang="0">
                          <a:pos x="14172" y="2683"/>
                        </a:cxn>
                        <a:cxn ang="0">
                          <a:pos x="14180" y="2525"/>
                        </a:cxn>
                        <a:cxn ang="0">
                          <a:pos x="14304" y="2433"/>
                        </a:cxn>
                        <a:cxn ang="0">
                          <a:pos x="14981" y="2460"/>
                        </a:cxn>
                        <a:cxn ang="0">
                          <a:pos x="15061" y="2593"/>
                        </a:cxn>
                        <a:cxn ang="0">
                          <a:pos x="15008" y="2741"/>
                        </a:cxn>
                        <a:cxn ang="0">
                          <a:pos x="14861" y="2794"/>
                        </a:cxn>
                        <a:cxn ang="0">
                          <a:pos x="14728" y="2714"/>
                        </a:cxn>
                        <a:cxn ang="0">
                          <a:pos x="14705" y="2558"/>
                        </a:cxn>
                        <a:cxn ang="0">
                          <a:pos x="14809" y="2444"/>
                        </a:cxn>
                        <a:cxn ang="0">
                          <a:pos x="15489" y="2444"/>
                        </a:cxn>
                        <a:cxn ang="0">
                          <a:pos x="15592" y="2558"/>
                        </a:cxn>
                        <a:cxn ang="0">
                          <a:pos x="15569" y="2714"/>
                        </a:cxn>
                        <a:cxn ang="0">
                          <a:pos x="15436" y="2794"/>
                        </a:cxn>
                        <a:cxn ang="0">
                          <a:pos x="15289" y="2741"/>
                        </a:cxn>
                        <a:cxn ang="0">
                          <a:pos x="15236" y="2593"/>
                        </a:cxn>
                        <a:cxn ang="0">
                          <a:pos x="15315" y="2460"/>
                        </a:cxn>
                        <a:cxn ang="0">
                          <a:pos x="15712" y="1546"/>
                        </a:cxn>
                        <a:cxn ang="0">
                          <a:pos x="1822" y="1769"/>
                        </a:cxn>
                        <a:cxn ang="0">
                          <a:pos x="3288" y="1769"/>
                        </a:cxn>
                        <a:cxn ang="0">
                          <a:pos x="4754" y="1769"/>
                        </a:cxn>
                        <a:cxn ang="0">
                          <a:pos x="6219" y="1769"/>
                        </a:cxn>
                        <a:cxn ang="0">
                          <a:pos x="7685" y="1769"/>
                        </a:cxn>
                        <a:cxn ang="0">
                          <a:pos x="9151" y="1769"/>
                        </a:cxn>
                        <a:cxn ang="0">
                          <a:pos x="10617" y="1769"/>
                        </a:cxn>
                        <a:cxn ang="0">
                          <a:pos x="1822" y="2199"/>
                        </a:cxn>
                        <a:cxn ang="0">
                          <a:pos x="3288" y="2199"/>
                        </a:cxn>
                        <a:cxn ang="0">
                          <a:pos x="4754" y="2199"/>
                        </a:cxn>
                        <a:cxn ang="0">
                          <a:pos x="6219" y="2199"/>
                        </a:cxn>
                        <a:cxn ang="0">
                          <a:pos x="7685" y="2199"/>
                        </a:cxn>
                        <a:cxn ang="0">
                          <a:pos x="9151" y="2199"/>
                        </a:cxn>
                        <a:cxn ang="0">
                          <a:pos x="10617" y="2199"/>
                        </a:cxn>
                        <a:cxn ang="0">
                          <a:pos x="12128" y="1769"/>
                        </a:cxn>
                        <a:cxn ang="0">
                          <a:pos x="12128" y="2199"/>
                        </a:cxn>
                      </a:cxnLst>
                      <a:rect l="0" t="0" r="r" b="b"/>
                      <a:pathLst>
                        <a:path w="16688" h="3968">
                          <a:moveTo>
                            <a:pt x="624" y="0"/>
                          </a:moveTo>
                          <a:lnTo>
                            <a:pt x="16064" y="0"/>
                          </a:lnTo>
                          <a:lnTo>
                            <a:pt x="16097" y="1"/>
                          </a:lnTo>
                          <a:lnTo>
                            <a:pt x="16128" y="3"/>
                          </a:lnTo>
                          <a:lnTo>
                            <a:pt x="16159" y="7"/>
                          </a:lnTo>
                          <a:lnTo>
                            <a:pt x="16189" y="13"/>
                          </a:lnTo>
                          <a:lnTo>
                            <a:pt x="16220" y="20"/>
                          </a:lnTo>
                          <a:lnTo>
                            <a:pt x="16249" y="28"/>
                          </a:lnTo>
                          <a:lnTo>
                            <a:pt x="16278" y="39"/>
                          </a:lnTo>
                          <a:lnTo>
                            <a:pt x="16306" y="49"/>
                          </a:lnTo>
                          <a:lnTo>
                            <a:pt x="16334" y="62"/>
                          </a:lnTo>
                          <a:lnTo>
                            <a:pt x="16360" y="76"/>
                          </a:lnTo>
                          <a:lnTo>
                            <a:pt x="16387" y="91"/>
                          </a:lnTo>
                          <a:lnTo>
                            <a:pt x="16413" y="108"/>
                          </a:lnTo>
                          <a:lnTo>
                            <a:pt x="16437" y="124"/>
                          </a:lnTo>
                          <a:lnTo>
                            <a:pt x="16461" y="143"/>
                          </a:lnTo>
                          <a:lnTo>
                            <a:pt x="16484" y="163"/>
                          </a:lnTo>
                          <a:lnTo>
                            <a:pt x="16504" y="184"/>
                          </a:lnTo>
                          <a:lnTo>
                            <a:pt x="16525" y="205"/>
                          </a:lnTo>
                          <a:lnTo>
                            <a:pt x="16545" y="228"/>
                          </a:lnTo>
                          <a:lnTo>
                            <a:pt x="16564" y="252"/>
                          </a:lnTo>
                          <a:lnTo>
                            <a:pt x="16581" y="276"/>
                          </a:lnTo>
                          <a:lnTo>
                            <a:pt x="16597" y="302"/>
                          </a:lnTo>
                          <a:lnTo>
                            <a:pt x="16612" y="328"/>
                          </a:lnTo>
                          <a:lnTo>
                            <a:pt x="16626" y="354"/>
                          </a:lnTo>
                          <a:lnTo>
                            <a:pt x="16639" y="382"/>
                          </a:lnTo>
                          <a:lnTo>
                            <a:pt x="16649" y="411"/>
                          </a:lnTo>
                          <a:lnTo>
                            <a:pt x="16660" y="440"/>
                          </a:lnTo>
                          <a:lnTo>
                            <a:pt x="16668" y="469"/>
                          </a:lnTo>
                          <a:lnTo>
                            <a:pt x="16675" y="499"/>
                          </a:lnTo>
                          <a:lnTo>
                            <a:pt x="16681" y="530"/>
                          </a:lnTo>
                          <a:lnTo>
                            <a:pt x="16685" y="561"/>
                          </a:lnTo>
                          <a:lnTo>
                            <a:pt x="16687" y="592"/>
                          </a:lnTo>
                          <a:lnTo>
                            <a:pt x="16688" y="625"/>
                          </a:lnTo>
                          <a:lnTo>
                            <a:pt x="16688" y="3343"/>
                          </a:lnTo>
                          <a:lnTo>
                            <a:pt x="16687" y="3376"/>
                          </a:lnTo>
                          <a:lnTo>
                            <a:pt x="16685" y="3407"/>
                          </a:lnTo>
                          <a:lnTo>
                            <a:pt x="16681" y="3438"/>
                          </a:lnTo>
                          <a:lnTo>
                            <a:pt x="16675" y="3469"/>
                          </a:lnTo>
                          <a:lnTo>
                            <a:pt x="16668" y="3499"/>
                          </a:lnTo>
                          <a:lnTo>
                            <a:pt x="16660" y="3529"/>
                          </a:lnTo>
                          <a:lnTo>
                            <a:pt x="16649" y="3557"/>
                          </a:lnTo>
                          <a:lnTo>
                            <a:pt x="16639" y="3586"/>
                          </a:lnTo>
                          <a:lnTo>
                            <a:pt x="16626" y="3614"/>
                          </a:lnTo>
                          <a:lnTo>
                            <a:pt x="16612" y="3641"/>
                          </a:lnTo>
                          <a:lnTo>
                            <a:pt x="16597" y="3667"/>
                          </a:lnTo>
                          <a:lnTo>
                            <a:pt x="16581" y="3692"/>
                          </a:lnTo>
                          <a:lnTo>
                            <a:pt x="16564" y="3716"/>
                          </a:lnTo>
                          <a:lnTo>
                            <a:pt x="16545" y="3740"/>
                          </a:lnTo>
                          <a:lnTo>
                            <a:pt x="16525" y="3763"/>
                          </a:lnTo>
                          <a:lnTo>
                            <a:pt x="16504" y="3784"/>
                          </a:lnTo>
                          <a:lnTo>
                            <a:pt x="16484" y="3805"/>
                          </a:lnTo>
                          <a:lnTo>
                            <a:pt x="16461" y="3825"/>
                          </a:lnTo>
                          <a:lnTo>
                            <a:pt x="16437" y="3844"/>
                          </a:lnTo>
                          <a:lnTo>
                            <a:pt x="16413" y="3861"/>
                          </a:lnTo>
                          <a:lnTo>
                            <a:pt x="16387" y="3877"/>
                          </a:lnTo>
                          <a:lnTo>
                            <a:pt x="16360" y="3893"/>
                          </a:lnTo>
                          <a:lnTo>
                            <a:pt x="16334" y="3906"/>
                          </a:lnTo>
                          <a:lnTo>
                            <a:pt x="16306" y="3919"/>
                          </a:lnTo>
                          <a:lnTo>
                            <a:pt x="16278" y="3930"/>
                          </a:lnTo>
                          <a:lnTo>
                            <a:pt x="16249" y="3940"/>
                          </a:lnTo>
                          <a:lnTo>
                            <a:pt x="16220" y="3948"/>
                          </a:lnTo>
                          <a:lnTo>
                            <a:pt x="16189" y="3955"/>
                          </a:lnTo>
                          <a:lnTo>
                            <a:pt x="16159" y="3961"/>
                          </a:lnTo>
                          <a:lnTo>
                            <a:pt x="16128" y="3965"/>
                          </a:lnTo>
                          <a:lnTo>
                            <a:pt x="16097" y="3967"/>
                          </a:lnTo>
                          <a:lnTo>
                            <a:pt x="16064" y="3968"/>
                          </a:lnTo>
                          <a:lnTo>
                            <a:pt x="624" y="3968"/>
                          </a:lnTo>
                          <a:lnTo>
                            <a:pt x="591" y="3967"/>
                          </a:lnTo>
                          <a:lnTo>
                            <a:pt x="560" y="3965"/>
                          </a:lnTo>
                          <a:lnTo>
                            <a:pt x="529" y="3961"/>
                          </a:lnTo>
                          <a:lnTo>
                            <a:pt x="499" y="3955"/>
                          </a:lnTo>
                          <a:lnTo>
                            <a:pt x="468" y="3948"/>
                          </a:lnTo>
                          <a:lnTo>
                            <a:pt x="438" y="3940"/>
                          </a:lnTo>
                          <a:lnTo>
                            <a:pt x="410" y="3930"/>
                          </a:lnTo>
                          <a:lnTo>
                            <a:pt x="382" y="3919"/>
                          </a:lnTo>
                          <a:lnTo>
                            <a:pt x="354" y="3906"/>
                          </a:lnTo>
                          <a:lnTo>
                            <a:pt x="326" y="3893"/>
                          </a:lnTo>
                          <a:lnTo>
                            <a:pt x="300" y="3877"/>
                          </a:lnTo>
                          <a:lnTo>
                            <a:pt x="275" y="3861"/>
                          </a:lnTo>
                          <a:lnTo>
                            <a:pt x="251" y="3844"/>
                          </a:lnTo>
                          <a:lnTo>
                            <a:pt x="227" y="3825"/>
                          </a:lnTo>
                          <a:lnTo>
                            <a:pt x="204" y="3805"/>
                          </a:lnTo>
                          <a:lnTo>
                            <a:pt x="184" y="3784"/>
                          </a:lnTo>
                          <a:lnTo>
                            <a:pt x="163" y="3763"/>
                          </a:lnTo>
                          <a:lnTo>
                            <a:pt x="143" y="3740"/>
                          </a:lnTo>
                          <a:lnTo>
                            <a:pt x="124" y="3716"/>
                          </a:lnTo>
                          <a:lnTo>
                            <a:pt x="106" y="3692"/>
                          </a:lnTo>
                          <a:lnTo>
                            <a:pt x="91" y="3667"/>
                          </a:lnTo>
                          <a:lnTo>
                            <a:pt x="75" y="3641"/>
                          </a:lnTo>
                          <a:lnTo>
                            <a:pt x="62" y="3614"/>
                          </a:lnTo>
                          <a:lnTo>
                            <a:pt x="49" y="3586"/>
                          </a:lnTo>
                          <a:lnTo>
                            <a:pt x="38" y="3557"/>
                          </a:lnTo>
                          <a:lnTo>
                            <a:pt x="28" y="3529"/>
                          </a:lnTo>
                          <a:lnTo>
                            <a:pt x="20" y="3499"/>
                          </a:lnTo>
                          <a:lnTo>
                            <a:pt x="13" y="3469"/>
                          </a:lnTo>
                          <a:lnTo>
                            <a:pt x="7" y="3438"/>
                          </a:lnTo>
                          <a:lnTo>
                            <a:pt x="3" y="3407"/>
                          </a:lnTo>
                          <a:lnTo>
                            <a:pt x="1" y="3376"/>
                          </a:lnTo>
                          <a:lnTo>
                            <a:pt x="0" y="3343"/>
                          </a:lnTo>
                          <a:lnTo>
                            <a:pt x="0" y="625"/>
                          </a:lnTo>
                          <a:lnTo>
                            <a:pt x="1" y="592"/>
                          </a:lnTo>
                          <a:lnTo>
                            <a:pt x="3" y="561"/>
                          </a:lnTo>
                          <a:lnTo>
                            <a:pt x="7" y="530"/>
                          </a:lnTo>
                          <a:lnTo>
                            <a:pt x="13" y="499"/>
                          </a:lnTo>
                          <a:lnTo>
                            <a:pt x="20" y="469"/>
                          </a:lnTo>
                          <a:lnTo>
                            <a:pt x="28" y="440"/>
                          </a:lnTo>
                          <a:lnTo>
                            <a:pt x="38" y="411"/>
                          </a:lnTo>
                          <a:lnTo>
                            <a:pt x="49" y="382"/>
                          </a:lnTo>
                          <a:lnTo>
                            <a:pt x="62" y="354"/>
                          </a:lnTo>
                          <a:lnTo>
                            <a:pt x="75" y="328"/>
                          </a:lnTo>
                          <a:lnTo>
                            <a:pt x="91" y="302"/>
                          </a:lnTo>
                          <a:lnTo>
                            <a:pt x="106" y="276"/>
                          </a:lnTo>
                          <a:lnTo>
                            <a:pt x="124" y="252"/>
                          </a:lnTo>
                          <a:lnTo>
                            <a:pt x="143" y="228"/>
                          </a:lnTo>
                          <a:lnTo>
                            <a:pt x="163" y="205"/>
                          </a:lnTo>
                          <a:lnTo>
                            <a:pt x="184" y="184"/>
                          </a:lnTo>
                          <a:lnTo>
                            <a:pt x="204" y="163"/>
                          </a:lnTo>
                          <a:lnTo>
                            <a:pt x="227" y="143"/>
                          </a:lnTo>
                          <a:lnTo>
                            <a:pt x="251" y="124"/>
                          </a:lnTo>
                          <a:lnTo>
                            <a:pt x="275" y="108"/>
                          </a:lnTo>
                          <a:lnTo>
                            <a:pt x="300" y="91"/>
                          </a:lnTo>
                          <a:lnTo>
                            <a:pt x="326" y="76"/>
                          </a:lnTo>
                          <a:lnTo>
                            <a:pt x="354" y="62"/>
                          </a:lnTo>
                          <a:lnTo>
                            <a:pt x="382" y="49"/>
                          </a:lnTo>
                          <a:lnTo>
                            <a:pt x="410" y="39"/>
                          </a:lnTo>
                          <a:lnTo>
                            <a:pt x="438" y="28"/>
                          </a:lnTo>
                          <a:lnTo>
                            <a:pt x="468" y="20"/>
                          </a:lnTo>
                          <a:lnTo>
                            <a:pt x="499" y="13"/>
                          </a:lnTo>
                          <a:lnTo>
                            <a:pt x="529" y="7"/>
                          </a:lnTo>
                          <a:lnTo>
                            <a:pt x="560" y="3"/>
                          </a:lnTo>
                          <a:lnTo>
                            <a:pt x="591" y="1"/>
                          </a:lnTo>
                          <a:lnTo>
                            <a:pt x="624" y="0"/>
                          </a:lnTo>
                          <a:close/>
                          <a:moveTo>
                            <a:pt x="13802" y="2429"/>
                          </a:moveTo>
                          <a:lnTo>
                            <a:pt x="13820" y="2430"/>
                          </a:lnTo>
                          <a:lnTo>
                            <a:pt x="13839" y="2433"/>
                          </a:lnTo>
                          <a:lnTo>
                            <a:pt x="13856" y="2437"/>
                          </a:lnTo>
                          <a:lnTo>
                            <a:pt x="13873" y="2444"/>
                          </a:lnTo>
                          <a:lnTo>
                            <a:pt x="13889" y="2451"/>
                          </a:lnTo>
                          <a:lnTo>
                            <a:pt x="13903" y="2460"/>
                          </a:lnTo>
                          <a:lnTo>
                            <a:pt x="13918" y="2471"/>
                          </a:lnTo>
                          <a:lnTo>
                            <a:pt x="13930" y="2482"/>
                          </a:lnTo>
                          <a:lnTo>
                            <a:pt x="13942" y="2496"/>
                          </a:lnTo>
                          <a:lnTo>
                            <a:pt x="13953" y="2510"/>
                          </a:lnTo>
                          <a:lnTo>
                            <a:pt x="13962" y="2525"/>
                          </a:lnTo>
                          <a:lnTo>
                            <a:pt x="13970" y="2541"/>
                          </a:lnTo>
                          <a:lnTo>
                            <a:pt x="13976" y="2558"/>
                          </a:lnTo>
                          <a:lnTo>
                            <a:pt x="13980" y="2575"/>
                          </a:lnTo>
                          <a:lnTo>
                            <a:pt x="13984" y="2593"/>
                          </a:lnTo>
                          <a:lnTo>
                            <a:pt x="13985" y="2612"/>
                          </a:lnTo>
                          <a:lnTo>
                            <a:pt x="13984" y="2631"/>
                          </a:lnTo>
                          <a:lnTo>
                            <a:pt x="13980" y="2648"/>
                          </a:lnTo>
                          <a:lnTo>
                            <a:pt x="13976" y="2666"/>
                          </a:lnTo>
                          <a:lnTo>
                            <a:pt x="13970" y="2683"/>
                          </a:lnTo>
                          <a:lnTo>
                            <a:pt x="13962" y="2699"/>
                          </a:lnTo>
                          <a:lnTo>
                            <a:pt x="13953" y="2714"/>
                          </a:lnTo>
                          <a:lnTo>
                            <a:pt x="13942" y="2728"/>
                          </a:lnTo>
                          <a:lnTo>
                            <a:pt x="13930" y="2741"/>
                          </a:lnTo>
                          <a:lnTo>
                            <a:pt x="13918" y="2753"/>
                          </a:lnTo>
                          <a:lnTo>
                            <a:pt x="13903" y="2763"/>
                          </a:lnTo>
                          <a:lnTo>
                            <a:pt x="13889" y="2773"/>
                          </a:lnTo>
                          <a:lnTo>
                            <a:pt x="13873" y="2780"/>
                          </a:lnTo>
                          <a:lnTo>
                            <a:pt x="13856" y="2786"/>
                          </a:lnTo>
                          <a:lnTo>
                            <a:pt x="13839" y="2791"/>
                          </a:lnTo>
                          <a:lnTo>
                            <a:pt x="13820" y="2794"/>
                          </a:lnTo>
                          <a:lnTo>
                            <a:pt x="13802" y="2795"/>
                          </a:lnTo>
                          <a:lnTo>
                            <a:pt x="13783" y="2794"/>
                          </a:lnTo>
                          <a:lnTo>
                            <a:pt x="13764" y="2791"/>
                          </a:lnTo>
                          <a:lnTo>
                            <a:pt x="13748" y="2786"/>
                          </a:lnTo>
                          <a:lnTo>
                            <a:pt x="13731" y="2780"/>
                          </a:lnTo>
                          <a:lnTo>
                            <a:pt x="13714" y="2773"/>
                          </a:lnTo>
                          <a:lnTo>
                            <a:pt x="13700" y="2763"/>
                          </a:lnTo>
                          <a:lnTo>
                            <a:pt x="13685" y="2753"/>
                          </a:lnTo>
                          <a:lnTo>
                            <a:pt x="13673" y="2741"/>
                          </a:lnTo>
                          <a:lnTo>
                            <a:pt x="13661" y="2728"/>
                          </a:lnTo>
                          <a:lnTo>
                            <a:pt x="13651" y="2714"/>
                          </a:lnTo>
                          <a:lnTo>
                            <a:pt x="13641" y="2699"/>
                          </a:lnTo>
                          <a:lnTo>
                            <a:pt x="13634" y="2683"/>
                          </a:lnTo>
                          <a:lnTo>
                            <a:pt x="13628" y="2666"/>
                          </a:lnTo>
                          <a:lnTo>
                            <a:pt x="13623" y="2648"/>
                          </a:lnTo>
                          <a:lnTo>
                            <a:pt x="13621" y="2631"/>
                          </a:lnTo>
                          <a:lnTo>
                            <a:pt x="13619" y="2612"/>
                          </a:lnTo>
                          <a:lnTo>
                            <a:pt x="13621" y="2593"/>
                          </a:lnTo>
                          <a:lnTo>
                            <a:pt x="13623" y="2575"/>
                          </a:lnTo>
                          <a:lnTo>
                            <a:pt x="13628" y="2558"/>
                          </a:lnTo>
                          <a:lnTo>
                            <a:pt x="13634" y="2541"/>
                          </a:lnTo>
                          <a:lnTo>
                            <a:pt x="13641" y="2525"/>
                          </a:lnTo>
                          <a:lnTo>
                            <a:pt x="13651" y="2510"/>
                          </a:lnTo>
                          <a:lnTo>
                            <a:pt x="13661" y="2496"/>
                          </a:lnTo>
                          <a:lnTo>
                            <a:pt x="13673" y="2482"/>
                          </a:lnTo>
                          <a:lnTo>
                            <a:pt x="13685" y="2471"/>
                          </a:lnTo>
                          <a:lnTo>
                            <a:pt x="13700" y="2460"/>
                          </a:lnTo>
                          <a:lnTo>
                            <a:pt x="13714" y="2451"/>
                          </a:lnTo>
                          <a:lnTo>
                            <a:pt x="13731" y="2444"/>
                          </a:lnTo>
                          <a:lnTo>
                            <a:pt x="13748" y="2437"/>
                          </a:lnTo>
                          <a:lnTo>
                            <a:pt x="13764" y="2433"/>
                          </a:lnTo>
                          <a:lnTo>
                            <a:pt x="13783" y="2430"/>
                          </a:lnTo>
                          <a:lnTo>
                            <a:pt x="13802" y="2429"/>
                          </a:lnTo>
                          <a:close/>
                          <a:moveTo>
                            <a:pt x="14340" y="2429"/>
                          </a:moveTo>
                          <a:lnTo>
                            <a:pt x="14359" y="2430"/>
                          </a:lnTo>
                          <a:lnTo>
                            <a:pt x="14377" y="2433"/>
                          </a:lnTo>
                          <a:lnTo>
                            <a:pt x="14394" y="2437"/>
                          </a:lnTo>
                          <a:lnTo>
                            <a:pt x="14411" y="2444"/>
                          </a:lnTo>
                          <a:lnTo>
                            <a:pt x="14427" y="2451"/>
                          </a:lnTo>
                          <a:lnTo>
                            <a:pt x="14442" y="2460"/>
                          </a:lnTo>
                          <a:lnTo>
                            <a:pt x="14456" y="2471"/>
                          </a:lnTo>
                          <a:lnTo>
                            <a:pt x="14470" y="2482"/>
                          </a:lnTo>
                          <a:lnTo>
                            <a:pt x="14481" y="2496"/>
                          </a:lnTo>
                          <a:lnTo>
                            <a:pt x="14491" y="2510"/>
                          </a:lnTo>
                          <a:lnTo>
                            <a:pt x="14501" y="2525"/>
                          </a:lnTo>
                          <a:lnTo>
                            <a:pt x="14508" y="2541"/>
                          </a:lnTo>
                          <a:lnTo>
                            <a:pt x="14514" y="2558"/>
                          </a:lnTo>
                          <a:lnTo>
                            <a:pt x="14519" y="2575"/>
                          </a:lnTo>
                          <a:lnTo>
                            <a:pt x="14522" y="2593"/>
                          </a:lnTo>
                          <a:lnTo>
                            <a:pt x="14523" y="2612"/>
                          </a:lnTo>
                          <a:lnTo>
                            <a:pt x="14522" y="2631"/>
                          </a:lnTo>
                          <a:lnTo>
                            <a:pt x="14519" y="2648"/>
                          </a:lnTo>
                          <a:lnTo>
                            <a:pt x="14514" y="2666"/>
                          </a:lnTo>
                          <a:lnTo>
                            <a:pt x="14508" y="2683"/>
                          </a:lnTo>
                          <a:lnTo>
                            <a:pt x="14501" y="2699"/>
                          </a:lnTo>
                          <a:lnTo>
                            <a:pt x="14491" y="2714"/>
                          </a:lnTo>
                          <a:lnTo>
                            <a:pt x="14481" y="2728"/>
                          </a:lnTo>
                          <a:lnTo>
                            <a:pt x="14470" y="2741"/>
                          </a:lnTo>
                          <a:lnTo>
                            <a:pt x="14456" y="2753"/>
                          </a:lnTo>
                          <a:lnTo>
                            <a:pt x="14442" y="2763"/>
                          </a:lnTo>
                          <a:lnTo>
                            <a:pt x="14427" y="2773"/>
                          </a:lnTo>
                          <a:lnTo>
                            <a:pt x="14411" y="2780"/>
                          </a:lnTo>
                          <a:lnTo>
                            <a:pt x="14394" y="2786"/>
                          </a:lnTo>
                          <a:lnTo>
                            <a:pt x="14377" y="2791"/>
                          </a:lnTo>
                          <a:lnTo>
                            <a:pt x="14359" y="2794"/>
                          </a:lnTo>
                          <a:lnTo>
                            <a:pt x="14340" y="2795"/>
                          </a:lnTo>
                          <a:lnTo>
                            <a:pt x="14321" y="2794"/>
                          </a:lnTo>
                          <a:lnTo>
                            <a:pt x="14304" y="2791"/>
                          </a:lnTo>
                          <a:lnTo>
                            <a:pt x="14286" y="2786"/>
                          </a:lnTo>
                          <a:lnTo>
                            <a:pt x="14269" y="2780"/>
                          </a:lnTo>
                          <a:lnTo>
                            <a:pt x="14254" y="2773"/>
                          </a:lnTo>
                          <a:lnTo>
                            <a:pt x="14238" y="2763"/>
                          </a:lnTo>
                          <a:lnTo>
                            <a:pt x="14224" y="2753"/>
                          </a:lnTo>
                          <a:lnTo>
                            <a:pt x="14212" y="2741"/>
                          </a:lnTo>
                          <a:lnTo>
                            <a:pt x="14199" y="2728"/>
                          </a:lnTo>
                          <a:lnTo>
                            <a:pt x="14189" y="2714"/>
                          </a:lnTo>
                          <a:lnTo>
                            <a:pt x="14180" y="2699"/>
                          </a:lnTo>
                          <a:lnTo>
                            <a:pt x="14172" y="2683"/>
                          </a:lnTo>
                          <a:lnTo>
                            <a:pt x="14166" y="2666"/>
                          </a:lnTo>
                          <a:lnTo>
                            <a:pt x="14162" y="2648"/>
                          </a:lnTo>
                          <a:lnTo>
                            <a:pt x="14159" y="2631"/>
                          </a:lnTo>
                          <a:lnTo>
                            <a:pt x="14158" y="2612"/>
                          </a:lnTo>
                          <a:lnTo>
                            <a:pt x="14159" y="2593"/>
                          </a:lnTo>
                          <a:lnTo>
                            <a:pt x="14162" y="2575"/>
                          </a:lnTo>
                          <a:lnTo>
                            <a:pt x="14166" y="2558"/>
                          </a:lnTo>
                          <a:lnTo>
                            <a:pt x="14172" y="2541"/>
                          </a:lnTo>
                          <a:lnTo>
                            <a:pt x="14180" y="2525"/>
                          </a:lnTo>
                          <a:lnTo>
                            <a:pt x="14189" y="2510"/>
                          </a:lnTo>
                          <a:lnTo>
                            <a:pt x="14199" y="2496"/>
                          </a:lnTo>
                          <a:lnTo>
                            <a:pt x="14212" y="2482"/>
                          </a:lnTo>
                          <a:lnTo>
                            <a:pt x="14224" y="2471"/>
                          </a:lnTo>
                          <a:lnTo>
                            <a:pt x="14238" y="2460"/>
                          </a:lnTo>
                          <a:lnTo>
                            <a:pt x="14254" y="2451"/>
                          </a:lnTo>
                          <a:lnTo>
                            <a:pt x="14269" y="2444"/>
                          </a:lnTo>
                          <a:lnTo>
                            <a:pt x="14286" y="2437"/>
                          </a:lnTo>
                          <a:lnTo>
                            <a:pt x="14304" y="2433"/>
                          </a:lnTo>
                          <a:lnTo>
                            <a:pt x="14321" y="2430"/>
                          </a:lnTo>
                          <a:lnTo>
                            <a:pt x="14340" y="2429"/>
                          </a:lnTo>
                          <a:close/>
                          <a:moveTo>
                            <a:pt x="14879" y="2429"/>
                          </a:moveTo>
                          <a:lnTo>
                            <a:pt x="14897" y="2430"/>
                          </a:lnTo>
                          <a:lnTo>
                            <a:pt x="14916" y="2433"/>
                          </a:lnTo>
                          <a:lnTo>
                            <a:pt x="14933" y="2437"/>
                          </a:lnTo>
                          <a:lnTo>
                            <a:pt x="14950" y="2444"/>
                          </a:lnTo>
                          <a:lnTo>
                            <a:pt x="14966" y="2451"/>
                          </a:lnTo>
                          <a:lnTo>
                            <a:pt x="14981" y="2460"/>
                          </a:lnTo>
                          <a:lnTo>
                            <a:pt x="14995" y="2471"/>
                          </a:lnTo>
                          <a:lnTo>
                            <a:pt x="15008" y="2482"/>
                          </a:lnTo>
                          <a:lnTo>
                            <a:pt x="15019" y="2496"/>
                          </a:lnTo>
                          <a:lnTo>
                            <a:pt x="15031" y="2510"/>
                          </a:lnTo>
                          <a:lnTo>
                            <a:pt x="15039" y="2525"/>
                          </a:lnTo>
                          <a:lnTo>
                            <a:pt x="15047" y="2541"/>
                          </a:lnTo>
                          <a:lnTo>
                            <a:pt x="15054" y="2558"/>
                          </a:lnTo>
                          <a:lnTo>
                            <a:pt x="15058" y="2575"/>
                          </a:lnTo>
                          <a:lnTo>
                            <a:pt x="15061" y="2593"/>
                          </a:lnTo>
                          <a:lnTo>
                            <a:pt x="15062" y="2612"/>
                          </a:lnTo>
                          <a:lnTo>
                            <a:pt x="15061" y="2631"/>
                          </a:lnTo>
                          <a:lnTo>
                            <a:pt x="15058" y="2648"/>
                          </a:lnTo>
                          <a:lnTo>
                            <a:pt x="15054" y="2666"/>
                          </a:lnTo>
                          <a:lnTo>
                            <a:pt x="15047" y="2683"/>
                          </a:lnTo>
                          <a:lnTo>
                            <a:pt x="15039" y="2699"/>
                          </a:lnTo>
                          <a:lnTo>
                            <a:pt x="15031" y="2714"/>
                          </a:lnTo>
                          <a:lnTo>
                            <a:pt x="15019" y="2728"/>
                          </a:lnTo>
                          <a:lnTo>
                            <a:pt x="15008" y="2741"/>
                          </a:lnTo>
                          <a:lnTo>
                            <a:pt x="14995" y="2753"/>
                          </a:lnTo>
                          <a:lnTo>
                            <a:pt x="14981" y="2763"/>
                          </a:lnTo>
                          <a:lnTo>
                            <a:pt x="14966" y="2773"/>
                          </a:lnTo>
                          <a:lnTo>
                            <a:pt x="14950" y="2780"/>
                          </a:lnTo>
                          <a:lnTo>
                            <a:pt x="14933" y="2786"/>
                          </a:lnTo>
                          <a:lnTo>
                            <a:pt x="14916" y="2791"/>
                          </a:lnTo>
                          <a:lnTo>
                            <a:pt x="14897" y="2794"/>
                          </a:lnTo>
                          <a:lnTo>
                            <a:pt x="14879" y="2795"/>
                          </a:lnTo>
                          <a:lnTo>
                            <a:pt x="14861" y="2794"/>
                          </a:lnTo>
                          <a:lnTo>
                            <a:pt x="14842" y="2791"/>
                          </a:lnTo>
                          <a:lnTo>
                            <a:pt x="14825" y="2786"/>
                          </a:lnTo>
                          <a:lnTo>
                            <a:pt x="14809" y="2780"/>
                          </a:lnTo>
                          <a:lnTo>
                            <a:pt x="14792" y="2773"/>
                          </a:lnTo>
                          <a:lnTo>
                            <a:pt x="14777" y="2763"/>
                          </a:lnTo>
                          <a:lnTo>
                            <a:pt x="14763" y="2753"/>
                          </a:lnTo>
                          <a:lnTo>
                            <a:pt x="14750" y="2741"/>
                          </a:lnTo>
                          <a:lnTo>
                            <a:pt x="14739" y="2728"/>
                          </a:lnTo>
                          <a:lnTo>
                            <a:pt x="14728" y="2714"/>
                          </a:lnTo>
                          <a:lnTo>
                            <a:pt x="14719" y="2699"/>
                          </a:lnTo>
                          <a:lnTo>
                            <a:pt x="14710" y="2683"/>
                          </a:lnTo>
                          <a:lnTo>
                            <a:pt x="14705" y="2666"/>
                          </a:lnTo>
                          <a:lnTo>
                            <a:pt x="14700" y="2648"/>
                          </a:lnTo>
                          <a:lnTo>
                            <a:pt x="14698" y="2631"/>
                          </a:lnTo>
                          <a:lnTo>
                            <a:pt x="14697" y="2612"/>
                          </a:lnTo>
                          <a:lnTo>
                            <a:pt x="14698" y="2593"/>
                          </a:lnTo>
                          <a:lnTo>
                            <a:pt x="14700" y="2575"/>
                          </a:lnTo>
                          <a:lnTo>
                            <a:pt x="14705" y="2558"/>
                          </a:lnTo>
                          <a:lnTo>
                            <a:pt x="14710" y="2541"/>
                          </a:lnTo>
                          <a:lnTo>
                            <a:pt x="14719" y="2525"/>
                          </a:lnTo>
                          <a:lnTo>
                            <a:pt x="14728" y="2510"/>
                          </a:lnTo>
                          <a:lnTo>
                            <a:pt x="14739" y="2496"/>
                          </a:lnTo>
                          <a:lnTo>
                            <a:pt x="14750" y="2482"/>
                          </a:lnTo>
                          <a:lnTo>
                            <a:pt x="14763" y="2471"/>
                          </a:lnTo>
                          <a:lnTo>
                            <a:pt x="14777" y="2460"/>
                          </a:lnTo>
                          <a:lnTo>
                            <a:pt x="14792" y="2451"/>
                          </a:lnTo>
                          <a:lnTo>
                            <a:pt x="14809" y="2444"/>
                          </a:lnTo>
                          <a:lnTo>
                            <a:pt x="14825" y="2437"/>
                          </a:lnTo>
                          <a:lnTo>
                            <a:pt x="14842" y="2433"/>
                          </a:lnTo>
                          <a:lnTo>
                            <a:pt x="14861" y="2430"/>
                          </a:lnTo>
                          <a:lnTo>
                            <a:pt x="14879" y="2429"/>
                          </a:lnTo>
                          <a:close/>
                          <a:moveTo>
                            <a:pt x="15418" y="2429"/>
                          </a:moveTo>
                          <a:lnTo>
                            <a:pt x="15436" y="2430"/>
                          </a:lnTo>
                          <a:lnTo>
                            <a:pt x="15454" y="2433"/>
                          </a:lnTo>
                          <a:lnTo>
                            <a:pt x="15472" y="2437"/>
                          </a:lnTo>
                          <a:lnTo>
                            <a:pt x="15489" y="2444"/>
                          </a:lnTo>
                          <a:lnTo>
                            <a:pt x="15504" y="2451"/>
                          </a:lnTo>
                          <a:lnTo>
                            <a:pt x="15520" y="2460"/>
                          </a:lnTo>
                          <a:lnTo>
                            <a:pt x="15533" y="2471"/>
                          </a:lnTo>
                          <a:lnTo>
                            <a:pt x="15547" y="2482"/>
                          </a:lnTo>
                          <a:lnTo>
                            <a:pt x="15558" y="2496"/>
                          </a:lnTo>
                          <a:lnTo>
                            <a:pt x="15569" y="2510"/>
                          </a:lnTo>
                          <a:lnTo>
                            <a:pt x="15578" y="2525"/>
                          </a:lnTo>
                          <a:lnTo>
                            <a:pt x="15586" y="2541"/>
                          </a:lnTo>
                          <a:lnTo>
                            <a:pt x="15592" y="2558"/>
                          </a:lnTo>
                          <a:lnTo>
                            <a:pt x="15596" y="2575"/>
                          </a:lnTo>
                          <a:lnTo>
                            <a:pt x="15599" y="2593"/>
                          </a:lnTo>
                          <a:lnTo>
                            <a:pt x="15600" y="2612"/>
                          </a:lnTo>
                          <a:lnTo>
                            <a:pt x="15599" y="2631"/>
                          </a:lnTo>
                          <a:lnTo>
                            <a:pt x="15596" y="2648"/>
                          </a:lnTo>
                          <a:lnTo>
                            <a:pt x="15592" y="2666"/>
                          </a:lnTo>
                          <a:lnTo>
                            <a:pt x="15586" y="2683"/>
                          </a:lnTo>
                          <a:lnTo>
                            <a:pt x="15578" y="2699"/>
                          </a:lnTo>
                          <a:lnTo>
                            <a:pt x="15569" y="2714"/>
                          </a:lnTo>
                          <a:lnTo>
                            <a:pt x="15558" y="2728"/>
                          </a:lnTo>
                          <a:lnTo>
                            <a:pt x="15547" y="2741"/>
                          </a:lnTo>
                          <a:lnTo>
                            <a:pt x="15533" y="2753"/>
                          </a:lnTo>
                          <a:lnTo>
                            <a:pt x="15520" y="2763"/>
                          </a:lnTo>
                          <a:lnTo>
                            <a:pt x="15504" y="2773"/>
                          </a:lnTo>
                          <a:lnTo>
                            <a:pt x="15489" y="2780"/>
                          </a:lnTo>
                          <a:lnTo>
                            <a:pt x="15472" y="2786"/>
                          </a:lnTo>
                          <a:lnTo>
                            <a:pt x="15454" y="2791"/>
                          </a:lnTo>
                          <a:lnTo>
                            <a:pt x="15436" y="2794"/>
                          </a:lnTo>
                          <a:lnTo>
                            <a:pt x="15418" y="2795"/>
                          </a:lnTo>
                          <a:lnTo>
                            <a:pt x="15399" y="2794"/>
                          </a:lnTo>
                          <a:lnTo>
                            <a:pt x="15381" y="2791"/>
                          </a:lnTo>
                          <a:lnTo>
                            <a:pt x="15363" y="2786"/>
                          </a:lnTo>
                          <a:lnTo>
                            <a:pt x="15347" y="2780"/>
                          </a:lnTo>
                          <a:lnTo>
                            <a:pt x="15331" y="2773"/>
                          </a:lnTo>
                          <a:lnTo>
                            <a:pt x="15315" y="2763"/>
                          </a:lnTo>
                          <a:lnTo>
                            <a:pt x="15302" y="2753"/>
                          </a:lnTo>
                          <a:lnTo>
                            <a:pt x="15289" y="2741"/>
                          </a:lnTo>
                          <a:lnTo>
                            <a:pt x="15277" y="2728"/>
                          </a:lnTo>
                          <a:lnTo>
                            <a:pt x="15266" y="2714"/>
                          </a:lnTo>
                          <a:lnTo>
                            <a:pt x="15257" y="2699"/>
                          </a:lnTo>
                          <a:lnTo>
                            <a:pt x="15250" y="2683"/>
                          </a:lnTo>
                          <a:lnTo>
                            <a:pt x="15243" y="2666"/>
                          </a:lnTo>
                          <a:lnTo>
                            <a:pt x="15239" y="2648"/>
                          </a:lnTo>
                          <a:lnTo>
                            <a:pt x="15236" y="2631"/>
                          </a:lnTo>
                          <a:lnTo>
                            <a:pt x="15235" y="2612"/>
                          </a:lnTo>
                          <a:lnTo>
                            <a:pt x="15236" y="2593"/>
                          </a:lnTo>
                          <a:lnTo>
                            <a:pt x="15239" y="2575"/>
                          </a:lnTo>
                          <a:lnTo>
                            <a:pt x="15243" y="2558"/>
                          </a:lnTo>
                          <a:lnTo>
                            <a:pt x="15250" y="2541"/>
                          </a:lnTo>
                          <a:lnTo>
                            <a:pt x="15257" y="2525"/>
                          </a:lnTo>
                          <a:lnTo>
                            <a:pt x="15266" y="2510"/>
                          </a:lnTo>
                          <a:lnTo>
                            <a:pt x="15277" y="2496"/>
                          </a:lnTo>
                          <a:lnTo>
                            <a:pt x="15289" y="2482"/>
                          </a:lnTo>
                          <a:lnTo>
                            <a:pt x="15302" y="2471"/>
                          </a:lnTo>
                          <a:lnTo>
                            <a:pt x="15315" y="2460"/>
                          </a:lnTo>
                          <a:lnTo>
                            <a:pt x="15331" y="2451"/>
                          </a:lnTo>
                          <a:lnTo>
                            <a:pt x="15347" y="2444"/>
                          </a:lnTo>
                          <a:lnTo>
                            <a:pt x="15363" y="2437"/>
                          </a:lnTo>
                          <a:lnTo>
                            <a:pt x="15381" y="2433"/>
                          </a:lnTo>
                          <a:lnTo>
                            <a:pt x="15399" y="2430"/>
                          </a:lnTo>
                          <a:lnTo>
                            <a:pt x="15418" y="2429"/>
                          </a:lnTo>
                          <a:close/>
                          <a:moveTo>
                            <a:pt x="13682" y="943"/>
                          </a:moveTo>
                          <a:lnTo>
                            <a:pt x="15712" y="943"/>
                          </a:lnTo>
                          <a:lnTo>
                            <a:pt x="15712" y="1546"/>
                          </a:lnTo>
                          <a:lnTo>
                            <a:pt x="13682" y="1546"/>
                          </a:lnTo>
                          <a:lnTo>
                            <a:pt x="13682" y="943"/>
                          </a:lnTo>
                          <a:close/>
                          <a:moveTo>
                            <a:pt x="1545" y="1123"/>
                          </a:moveTo>
                          <a:lnTo>
                            <a:pt x="1545" y="943"/>
                          </a:lnTo>
                          <a:lnTo>
                            <a:pt x="1089" y="943"/>
                          </a:lnTo>
                          <a:lnTo>
                            <a:pt x="1089" y="1123"/>
                          </a:lnTo>
                          <a:lnTo>
                            <a:pt x="811" y="1123"/>
                          </a:lnTo>
                          <a:lnTo>
                            <a:pt x="811" y="1769"/>
                          </a:lnTo>
                          <a:lnTo>
                            <a:pt x="1822" y="1769"/>
                          </a:lnTo>
                          <a:lnTo>
                            <a:pt x="1822" y="1123"/>
                          </a:lnTo>
                          <a:lnTo>
                            <a:pt x="1545" y="1123"/>
                          </a:lnTo>
                          <a:close/>
                          <a:moveTo>
                            <a:pt x="3010" y="1123"/>
                          </a:moveTo>
                          <a:lnTo>
                            <a:pt x="3010" y="943"/>
                          </a:lnTo>
                          <a:lnTo>
                            <a:pt x="2555" y="943"/>
                          </a:lnTo>
                          <a:lnTo>
                            <a:pt x="2555" y="1123"/>
                          </a:lnTo>
                          <a:lnTo>
                            <a:pt x="2278" y="1123"/>
                          </a:lnTo>
                          <a:lnTo>
                            <a:pt x="2278" y="1769"/>
                          </a:lnTo>
                          <a:lnTo>
                            <a:pt x="3288" y="1769"/>
                          </a:lnTo>
                          <a:lnTo>
                            <a:pt x="3288" y="1123"/>
                          </a:lnTo>
                          <a:lnTo>
                            <a:pt x="3010" y="1123"/>
                          </a:lnTo>
                          <a:close/>
                          <a:moveTo>
                            <a:pt x="4477" y="1123"/>
                          </a:moveTo>
                          <a:lnTo>
                            <a:pt x="4477" y="943"/>
                          </a:lnTo>
                          <a:lnTo>
                            <a:pt x="4021" y="943"/>
                          </a:lnTo>
                          <a:lnTo>
                            <a:pt x="4021" y="1123"/>
                          </a:lnTo>
                          <a:lnTo>
                            <a:pt x="3743" y="1123"/>
                          </a:lnTo>
                          <a:lnTo>
                            <a:pt x="3743" y="1769"/>
                          </a:lnTo>
                          <a:lnTo>
                            <a:pt x="4754" y="1769"/>
                          </a:lnTo>
                          <a:lnTo>
                            <a:pt x="4754" y="1123"/>
                          </a:lnTo>
                          <a:lnTo>
                            <a:pt x="4477" y="1123"/>
                          </a:lnTo>
                          <a:close/>
                          <a:moveTo>
                            <a:pt x="5942" y="1123"/>
                          </a:moveTo>
                          <a:lnTo>
                            <a:pt x="5942" y="943"/>
                          </a:lnTo>
                          <a:lnTo>
                            <a:pt x="5486" y="943"/>
                          </a:lnTo>
                          <a:lnTo>
                            <a:pt x="5486" y="1123"/>
                          </a:lnTo>
                          <a:lnTo>
                            <a:pt x="5209" y="1123"/>
                          </a:lnTo>
                          <a:lnTo>
                            <a:pt x="5209" y="1769"/>
                          </a:lnTo>
                          <a:lnTo>
                            <a:pt x="6219" y="1769"/>
                          </a:lnTo>
                          <a:lnTo>
                            <a:pt x="6219" y="1123"/>
                          </a:lnTo>
                          <a:lnTo>
                            <a:pt x="5942" y="1123"/>
                          </a:lnTo>
                          <a:close/>
                          <a:moveTo>
                            <a:pt x="7407" y="1123"/>
                          </a:moveTo>
                          <a:lnTo>
                            <a:pt x="7407" y="943"/>
                          </a:lnTo>
                          <a:lnTo>
                            <a:pt x="6953" y="943"/>
                          </a:lnTo>
                          <a:lnTo>
                            <a:pt x="6953" y="1123"/>
                          </a:lnTo>
                          <a:lnTo>
                            <a:pt x="6675" y="1123"/>
                          </a:lnTo>
                          <a:lnTo>
                            <a:pt x="6675" y="1769"/>
                          </a:lnTo>
                          <a:lnTo>
                            <a:pt x="7685" y="1769"/>
                          </a:lnTo>
                          <a:lnTo>
                            <a:pt x="7685" y="1123"/>
                          </a:lnTo>
                          <a:lnTo>
                            <a:pt x="7407" y="1123"/>
                          </a:lnTo>
                          <a:close/>
                          <a:moveTo>
                            <a:pt x="8874" y="1123"/>
                          </a:moveTo>
                          <a:lnTo>
                            <a:pt x="8874" y="943"/>
                          </a:lnTo>
                          <a:lnTo>
                            <a:pt x="8418" y="943"/>
                          </a:lnTo>
                          <a:lnTo>
                            <a:pt x="8418" y="1123"/>
                          </a:lnTo>
                          <a:lnTo>
                            <a:pt x="8141" y="1123"/>
                          </a:lnTo>
                          <a:lnTo>
                            <a:pt x="8141" y="1769"/>
                          </a:lnTo>
                          <a:lnTo>
                            <a:pt x="9151" y="1769"/>
                          </a:lnTo>
                          <a:lnTo>
                            <a:pt x="9151" y="1123"/>
                          </a:lnTo>
                          <a:lnTo>
                            <a:pt x="8874" y="1123"/>
                          </a:lnTo>
                          <a:close/>
                          <a:moveTo>
                            <a:pt x="10339" y="1123"/>
                          </a:moveTo>
                          <a:lnTo>
                            <a:pt x="10339" y="943"/>
                          </a:lnTo>
                          <a:lnTo>
                            <a:pt x="9883" y="943"/>
                          </a:lnTo>
                          <a:lnTo>
                            <a:pt x="9883" y="1123"/>
                          </a:lnTo>
                          <a:lnTo>
                            <a:pt x="9606" y="1123"/>
                          </a:lnTo>
                          <a:lnTo>
                            <a:pt x="9606" y="1769"/>
                          </a:lnTo>
                          <a:lnTo>
                            <a:pt x="10617" y="1769"/>
                          </a:lnTo>
                          <a:lnTo>
                            <a:pt x="10617" y="1123"/>
                          </a:lnTo>
                          <a:lnTo>
                            <a:pt x="10339" y="1123"/>
                          </a:lnTo>
                          <a:close/>
                          <a:moveTo>
                            <a:pt x="1545" y="2845"/>
                          </a:moveTo>
                          <a:lnTo>
                            <a:pt x="1545" y="3025"/>
                          </a:lnTo>
                          <a:lnTo>
                            <a:pt x="1089" y="3025"/>
                          </a:lnTo>
                          <a:lnTo>
                            <a:pt x="1089" y="2845"/>
                          </a:lnTo>
                          <a:lnTo>
                            <a:pt x="811" y="2845"/>
                          </a:lnTo>
                          <a:lnTo>
                            <a:pt x="811" y="2199"/>
                          </a:lnTo>
                          <a:lnTo>
                            <a:pt x="1822" y="2199"/>
                          </a:lnTo>
                          <a:lnTo>
                            <a:pt x="1822" y="2845"/>
                          </a:lnTo>
                          <a:lnTo>
                            <a:pt x="1545" y="2845"/>
                          </a:lnTo>
                          <a:close/>
                          <a:moveTo>
                            <a:pt x="3010" y="2845"/>
                          </a:moveTo>
                          <a:lnTo>
                            <a:pt x="3010" y="3025"/>
                          </a:lnTo>
                          <a:lnTo>
                            <a:pt x="2555" y="3025"/>
                          </a:lnTo>
                          <a:lnTo>
                            <a:pt x="2555" y="2845"/>
                          </a:lnTo>
                          <a:lnTo>
                            <a:pt x="2278" y="2845"/>
                          </a:lnTo>
                          <a:lnTo>
                            <a:pt x="2278" y="2199"/>
                          </a:lnTo>
                          <a:lnTo>
                            <a:pt x="3288" y="2199"/>
                          </a:lnTo>
                          <a:lnTo>
                            <a:pt x="3288" y="2845"/>
                          </a:lnTo>
                          <a:lnTo>
                            <a:pt x="3010" y="2845"/>
                          </a:lnTo>
                          <a:close/>
                          <a:moveTo>
                            <a:pt x="4477" y="2845"/>
                          </a:moveTo>
                          <a:lnTo>
                            <a:pt x="4477" y="3025"/>
                          </a:lnTo>
                          <a:lnTo>
                            <a:pt x="4021" y="3025"/>
                          </a:lnTo>
                          <a:lnTo>
                            <a:pt x="4021" y="2845"/>
                          </a:lnTo>
                          <a:lnTo>
                            <a:pt x="3743" y="2845"/>
                          </a:lnTo>
                          <a:lnTo>
                            <a:pt x="3743" y="2199"/>
                          </a:lnTo>
                          <a:lnTo>
                            <a:pt x="4754" y="2199"/>
                          </a:lnTo>
                          <a:lnTo>
                            <a:pt x="4754" y="2845"/>
                          </a:lnTo>
                          <a:lnTo>
                            <a:pt x="4477" y="2845"/>
                          </a:lnTo>
                          <a:close/>
                          <a:moveTo>
                            <a:pt x="5942" y="2845"/>
                          </a:moveTo>
                          <a:lnTo>
                            <a:pt x="5942" y="3025"/>
                          </a:lnTo>
                          <a:lnTo>
                            <a:pt x="5486" y="3025"/>
                          </a:lnTo>
                          <a:lnTo>
                            <a:pt x="5486" y="2845"/>
                          </a:lnTo>
                          <a:lnTo>
                            <a:pt x="5209" y="2845"/>
                          </a:lnTo>
                          <a:lnTo>
                            <a:pt x="5209" y="2199"/>
                          </a:lnTo>
                          <a:lnTo>
                            <a:pt x="6219" y="2199"/>
                          </a:lnTo>
                          <a:lnTo>
                            <a:pt x="6219" y="2845"/>
                          </a:lnTo>
                          <a:lnTo>
                            <a:pt x="5942" y="2845"/>
                          </a:lnTo>
                          <a:close/>
                          <a:moveTo>
                            <a:pt x="7407" y="2845"/>
                          </a:moveTo>
                          <a:lnTo>
                            <a:pt x="7407" y="3025"/>
                          </a:lnTo>
                          <a:lnTo>
                            <a:pt x="6953" y="3025"/>
                          </a:lnTo>
                          <a:lnTo>
                            <a:pt x="6953" y="2845"/>
                          </a:lnTo>
                          <a:lnTo>
                            <a:pt x="6675" y="2845"/>
                          </a:lnTo>
                          <a:lnTo>
                            <a:pt x="6675" y="2199"/>
                          </a:lnTo>
                          <a:lnTo>
                            <a:pt x="7685" y="2199"/>
                          </a:lnTo>
                          <a:lnTo>
                            <a:pt x="7685" y="2845"/>
                          </a:lnTo>
                          <a:lnTo>
                            <a:pt x="7407" y="2845"/>
                          </a:lnTo>
                          <a:close/>
                          <a:moveTo>
                            <a:pt x="8874" y="2845"/>
                          </a:moveTo>
                          <a:lnTo>
                            <a:pt x="8874" y="3025"/>
                          </a:lnTo>
                          <a:lnTo>
                            <a:pt x="8418" y="3025"/>
                          </a:lnTo>
                          <a:lnTo>
                            <a:pt x="8418" y="2845"/>
                          </a:lnTo>
                          <a:lnTo>
                            <a:pt x="8141" y="2845"/>
                          </a:lnTo>
                          <a:lnTo>
                            <a:pt x="8141" y="2199"/>
                          </a:lnTo>
                          <a:lnTo>
                            <a:pt x="9151" y="2199"/>
                          </a:lnTo>
                          <a:lnTo>
                            <a:pt x="9151" y="2845"/>
                          </a:lnTo>
                          <a:lnTo>
                            <a:pt x="8874" y="2845"/>
                          </a:lnTo>
                          <a:close/>
                          <a:moveTo>
                            <a:pt x="10339" y="2845"/>
                          </a:moveTo>
                          <a:lnTo>
                            <a:pt x="10339" y="3025"/>
                          </a:lnTo>
                          <a:lnTo>
                            <a:pt x="9883" y="3025"/>
                          </a:lnTo>
                          <a:lnTo>
                            <a:pt x="9883" y="2845"/>
                          </a:lnTo>
                          <a:lnTo>
                            <a:pt x="9606" y="2845"/>
                          </a:lnTo>
                          <a:lnTo>
                            <a:pt x="9606" y="2199"/>
                          </a:lnTo>
                          <a:lnTo>
                            <a:pt x="10617" y="2199"/>
                          </a:lnTo>
                          <a:lnTo>
                            <a:pt x="10617" y="2845"/>
                          </a:lnTo>
                          <a:lnTo>
                            <a:pt x="10339" y="2845"/>
                          </a:lnTo>
                          <a:close/>
                          <a:moveTo>
                            <a:pt x="11851" y="1123"/>
                          </a:moveTo>
                          <a:lnTo>
                            <a:pt x="11851" y="943"/>
                          </a:lnTo>
                          <a:lnTo>
                            <a:pt x="11395" y="943"/>
                          </a:lnTo>
                          <a:lnTo>
                            <a:pt x="11395" y="1123"/>
                          </a:lnTo>
                          <a:lnTo>
                            <a:pt x="11117" y="1123"/>
                          </a:lnTo>
                          <a:lnTo>
                            <a:pt x="11117" y="1769"/>
                          </a:lnTo>
                          <a:lnTo>
                            <a:pt x="12128" y="1769"/>
                          </a:lnTo>
                          <a:lnTo>
                            <a:pt x="12128" y="1123"/>
                          </a:lnTo>
                          <a:lnTo>
                            <a:pt x="11851" y="1123"/>
                          </a:lnTo>
                          <a:close/>
                          <a:moveTo>
                            <a:pt x="11851" y="2845"/>
                          </a:moveTo>
                          <a:lnTo>
                            <a:pt x="11851" y="3025"/>
                          </a:lnTo>
                          <a:lnTo>
                            <a:pt x="11395" y="3025"/>
                          </a:lnTo>
                          <a:lnTo>
                            <a:pt x="11395" y="2845"/>
                          </a:lnTo>
                          <a:lnTo>
                            <a:pt x="11117" y="2845"/>
                          </a:lnTo>
                          <a:lnTo>
                            <a:pt x="11117" y="2199"/>
                          </a:lnTo>
                          <a:lnTo>
                            <a:pt x="12128" y="2199"/>
                          </a:lnTo>
                          <a:lnTo>
                            <a:pt x="12128" y="2845"/>
                          </a:lnTo>
                          <a:lnTo>
                            <a:pt x="11851" y="2845"/>
                          </a:lnTo>
                          <a:close/>
                        </a:path>
                      </a:pathLst>
                    </a:custGeom>
                    <a:solidFill>
                      <a:schemeClr val="tx1">
                        <a:lumMod val="50000"/>
                        <a:lumOff val="50000"/>
                      </a:schemeClr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lIns="68580" tIns="34290" rIns="68580" bIns="34290"/>
                    <a:lstStyle/>
                    <a:p>
                      <a:pPr defTabSz="914583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endParaRPr lang="zh-CN" altLang="en-US" sz="1900" dirty="0">
                        <a:solidFill>
                          <a:srgbClr val="000000"/>
                        </a:solidFill>
                        <a:ea typeface="微软雅黑" panose="020B0503020204020204" pitchFamily="34" charset="-122"/>
                        <a:cs typeface="Arial" pitchFamily="34" charset="0"/>
                      </a:endParaRPr>
                    </a:p>
                  </p:txBody>
                </p:sp>
                <p:grpSp>
                  <p:nvGrpSpPr>
                    <p:cNvPr id="295" name="组合 38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22166" y="3061494"/>
                      <a:ext cx="489584" cy="210061"/>
                      <a:chOff x="3298897" y="4095287"/>
                      <a:chExt cx="1257750" cy="591162"/>
                    </a:xfrm>
                  </p:grpSpPr>
                  <p:sp>
                    <p:nvSpPr>
                      <p:cNvPr id="296" name="Freeform 13"/>
                      <p:cNvSpPr>
                        <a:spLocks noEditPoints="1"/>
                      </p:cNvSpPr>
                      <p:nvPr/>
                    </p:nvSpPr>
                    <p:spPr bwMode="auto">
                      <a:xfrm>
                        <a:off x="3298897" y="4095287"/>
                        <a:ext cx="1257750" cy="29702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6278" y="39"/>
                          </a:cxn>
                          <a:cxn ang="0">
                            <a:pos x="16504" y="184"/>
                          </a:cxn>
                          <a:cxn ang="0">
                            <a:pos x="16649" y="411"/>
                          </a:cxn>
                          <a:cxn ang="0">
                            <a:pos x="16687" y="3376"/>
                          </a:cxn>
                          <a:cxn ang="0">
                            <a:pos x="16612" y="3641"/>
                          </a:cxn>
                          <a:cxn ang="0">
                            <a:pos x="16437" y="3844"/>
                          </a:cxn>
                          <a:cxn ang="0">
                            <a:pos x="16189" y="3955"/>
                          </a:cxn>
                          <a:cxn ang="0">
                            <a:pos x="499" y="3955"/>
                          </a:cxn>
                          <a:cxn ang="0">
                            <a:pos x="251" y="3844"/>
                          </a:cxn>
                          <a:cxn ang="0">
                            <a:pos x="75" y="3641"/>
                          </a:cxn>
                          <a:cxn ang="0">
                            <a:pos x="1" y="3376"/>
                          </a:cxn>
                          <a:cxn ang="0">
                            <a:pos x="38" y="411"/>
                          </a:cxn>
                          <a:cxn ang="0">
                            <a:pos x="184" y="184"/>
                          </a:cxn>
                          <a:cxn ang="0">
                            <a:pos x="410" y="39"/>
                          </a:cxn>
                          <a:cxn ang="0">
                            <a:pos x="13820" y="2430"/>
                          </a:cxn>
                          <a:cxn ang="0">
                            <a:pos x="13953" y="2510"/>
                          </a:cxn>
                          <a:cxn ang="0">
                            <a:pos x="13976" y="2666"/>
                          </a:cxn>
                          <a:cxn ang="0">
                            <a:pos x="13873" y="2780"/>
                          </a:cxn>
                          <a:cxn ang="0">
                            <a:pos x="13714" y="2773"/>
                          </a:cxn>
                          <a:cxn ang="0">
                            <a:pos x="13623" y="2648"/>
                          </a:cxn>
                          <a:cxn ang="0">
                            <a:pos x="13661" y="2496"/>
                          </a:cxn>
                          <a:cxn ang="0">
                            <a:pos x="13802" y="2429"/>
                          </a:cxn>
                          <a:cxn ang="0">
                            <a:pos x="14470" y="2482"/>
                          </a:cxn>
                          <a:cxn ang="0">
                            <a:pos x="14522" y="2631"/>
                          </a:cxn>
                          <a:cxn ang="0">
                            <a:pos x="14442" y="2763"/>
                          </a:cxn>
                          <a:cxn ang="0">
                            <a:pos x="14286" y="2786"/>
                          </a:cxn>
                          <a:cxn ang="0">
                            <a:pos x="14172" y="2683"/>
                          </a:cxn>
                          <a:cxn ang="0">
                            <a:pos x="14180" y="2525"/>
                          </a:cxn>
                          <a:cxn ang="0">
                            <a:pos x="14304" y="2433"/>
                          </a:cxn>
                          <a:cxn ang="0">
                            <a:pos x="14981" y="2460"/>
                          </a:cxn>
                          <a:cxn ang="0">
                            <a:pos x="15061" y="2593"/>
                          </a:cxn>
                          <a:cxn ang="0">
                            <a:pos x="15008" y="2741"/>
                          </a:cxn>
                          <a:cxn ang="0">
                            <a:pos x="14861" y="2794"/>
                          </a:cxn>
                          <a:cxn ang="0">
                            <a:pos x="14728" y="2714"/>
                          </a:cxn>
                          <a:cxn ang="0">
                            <a:pos x="14705" y="2558"/>
                          </a:cxn>
                          <a:cxn ang="0">
                            <a:pos x="14809" y="2444"/>
                          </a:cxn>
                          <a:cxn ang="0">
                            <a:pos x="15489" y="2444"/>
                          </a:cxn>
                          <a:cxn ang="0">
                            <a:pos x="15592" y="2558"/>
                          </a:cxn>
                          <a:cxn ang="0">
                            <a:pos x="15569" y="2714"/>
                          </a:cxn>
                          <a:cxn ang="0">
                            <a:pos x="15436" y="2794"/>
                          </a:cxn>
                          <a:cxn ang="0">
                            <a:pos x="15289" y="2741"/>
                          </a:cxn>
                          <a:cxn ang="0">
                            <a:pos x="15236" y="2593"/>
                          </a:cxn>
                          <a:cxn ang="0">
                            <a:pos x="15315" y="2460"/>
                          </a:cxn>
                          <a:cxn ang="0">
                            <a:pos x="15712" y="1546"/>
                          </a:cxn>
                          <a:cxn ang="0">
                            <a:pos x="1822" y="1769"/>
                          </a:cxn>
                          <a:cxn ang="0">
                            <a:pos x="3288" y="1769"/>
                          </a:cxn>
                          <a:cxn ang="0">
                            <a:pos x="4754" y="1769"/>
                          </a:cxn>
                          <a:cxn ang="0">
                            <a:pos x="6219" y="1769"/>
                          </a:cxn>
                          <a:cxn ang="0">
                            <a:pos x="7685" y="1769"/>
                          </a:cxn>
                          <a:cxn ang="0">
                            <a:pos x="9151" y="1769"/>
                          </a:cxn>
                          <a:cxn ang="0">
                            <a:pos x="10617" y="1769"/>
                          </a:cxn>
                          <a:cxn ang="0">
                            <a:pos x="1822" y="2199"/>
                          </a:cxn>
                          <a:cxn ang="0">
                            <a:pos x="3288" y="2199"/>
                          </a:cxn>
                          <a:cxn ang="0">
                            <a:pos x="4754" y="2199"/>
                          </a:cxn>
                          <a:cxn ang="0">
                            <a:pos x="6219" y="2199"/>
                          </a:cxn>
                          <a:cxn ang="0">
                            <a:pos x="7685" y="2199"/>
                          </a:cxn>
                          <a:cxn ang="0">
                            <a:pos x="9151" y="2199"/>
                          </a:cxn>
                          <a:cxn ang="0">
                            <a:pos x="10617" y="2199"/>
                          </a:cxn>
                          <a:cxn ang="0">
                            <a:pos x="12128" y="1769"/>
                          </a:cxn>
                          <a:cxn ang="0">
                            <a:pos x="12128" y="2199"/>
                          </a:cxn>
                        </a:cxnLst>
                        <a:rect l="0" t="0" r="r" b="b"/>
                        <a:pathLst>
                          <a:path w="16688" h="3968">
                            <a:moveTo>
                              <a:pt x="624" y="0"/>
                            </a:moveTo>
                            <a:lnTo>
                              <a:pt x="16064" y="0"/>
                            </a:lnTo>
                            <a:lnTo>
                              <a:pt x="16097" y="1"/>
                            </a:lnTo>
                            <a:lnTo>
                              <a:pt x="16128" y="3"/>
                            </a:lnTo>
                            <a:lnTo>
                              <a:pt x="16159" y="7"/>
                            </a:lnTo>
                            <a:lnTo>
                              <a:pt x="16189" y="13"/>
                            </a:lnTo>
                            <a:lnTo>
                              <a:pt x="16220" y="20"/>
                            </a:lnTo>
                            <a:lnTo>
                              <a:pt x="16249" y="28"/>
                            </a:lnTo>
                            <a:lnTo>
                              <a:pt x="16278" y="39"/>
                            </a:lnTo>
                            <a:lnTo>
                              <a:pt x="16306" y="49"/>
                            </a:lnTo>
                            <a:lnTo>
                              <a:pt x="16334" y="62"/>
                            </a:lnTo>
                            <a:lnTo>
                              <a:pt x="16360" y="76"/>
                            </a:lnTo>
                            <a:lnTo>
                              <a:pt x="16387" y="91"/>
                            </a:lnTo>
                            <a:lnTo>
                              <a:pt x="16413" y="108"/>
                            </a:lnTo>
                            <a:lnTo>
                              <a:pt x="16437" y="124"/>
                            </a:lnTo>
                            <a:lnTo>
                              <a:pt x="16461" y="143"/>
                            </a:lnTo>
                            <a:lnTo>
                              <a:pt x="16484" y="163"/>
                            </a:lnTo>
                            <a:lnTo>
                              <a:pt x="16504" y="184"/>
                            </a:lnTo>
                            <a:lnTo>
                              <a:pt x="16525" y="205"/>
                            </a:lnTo>
                            <a:lnTo>
                              <a:pt x="16545" y="228"/>
                            </a:lnTo>
                            <a:lnTo>
                              <a:pt x="16564" y="252"/>
                            </a:lnTo>
                            <a:lnTo>
                              <a:pt x="16581" y="276"/>
                            </a:lnTo>
                            <a:lnTo>
                              <a:pt x="16597" y="302"/>
                            </a:lnTo>
                            <a:lnTo>
                              <a:pt x="16612" y="328"/>
                            </a:lnTo>
                            <a:lnTo>
                              <a:pt x="16626" y="354"/>
                            </a:lnTo>
                            <a:lnTo>
                              <a:pt x="16639" y="382"/>
                            </a:lnTo>
                            <a:lnTo>
                              <a:pt x="16649" y="411"/>
                            </a:lnTo>
                            <a:lnTo>
                              <a:pt x="16660" y="440"/>
                            </a:lnTo>
                            <a:lnTo>
                              <a:pt x="16668" y="469"/>
                            </a:lnTo>
                            <a:lnTo>
                              <a:pt x="16675" y="499"/>
                            </a:lnTo>
                            <a:lnTo>
                              <a:pt x="16681" y="530"/>
                            </a:lnTo>
                            <a:lnTo>
                              <a:pt x="16685" y="561"/>
                            </a:lnTo>
                            <a:lnTo>
                              <a:pt x="16687" y="592"/>
                            </a:lnTo>
                            <a:lnTo>
                              <a:pt x="16688" y="625"/>
                            </a:lnTo>
                            <a:lnTo>
                              <a:pt x="16688" y="3343"/>
                            </a:lnTo>
                            <a:lnTo>
                              <a:pt x="16687" y="3376"/>
                            </a:lnTo>
                            <a:lnTo>
                              <a:pt x="16685" y="3407"/>
                            </a:lnTo>
                            <a:lnTo>
                              <a:pt x="16681" y="3438"/>
                            </a:lnTo>
                            <a:lnTo>
                              <a:pt x="16675" y="3469"/>
                            </a:lnTo>
                            <a:lnTo>
                              <a:pt x="16668" y="3499"/>
                            </a:lnTo>
                            <a:lnTo>
                              <a:pt x="16660" y="3529"/>
                            </a:lnTo>
                            <a:lnTo>
                              <a:pt x="16649" y="3557"/>
                            </a:lnTo>
                            <a:lnTo>
                              <a:pt x="16639" y="3586"/>
                            </a:lnTo>
                            <a:lnTo>
                              <a:pt x="16626" y="3614"/>
                            </a:lnTo>
                            <a:lnTo>
                              <a:pt x="16612" y="3641"/>
                            </a:lnTo>
                            <a:lnTo>
                              <a:pt x="16597" y="3667"/>
                            </a:lnTo>
                            <a:lnTo>
                              <a:pt x="16581" y="3692"/>
                            </a:lnTo>
                            <a:lnTo>
                              <a:pt x="16564" y="3716"/>
                            </a:lnTo>
                            <a:lnTo>
                              <a:pt x="16545" y="3740"/>
                            </a:lnTo>
                            <a:lnTo>
                              <a:pt x="16525" y="3763"/>
                            </a:lnTo>
                            <a:lnTo>
                              <a:pt x="16504" y="3784"/>
                            </a:lnTo>
                            <a:lnTo>
                              <a:pt x="16484" y="3805"/>
                            </a:lnTo>
                            <a:lnTo>
                              <a:pt x="16461" y="3825"/>
                            </a:lnTo>
                            <a:lnTo>
                              <a:pt x="16437" y="3844"/>
                            </a:lnTo>
                            <a:lnTo>
                              <a:pt x="16413" y="3861"/>
                            </a:lnTo>
                            <a:lnTo>
                              <a:pt x="16387" y="3877"/>
                            </a:lnTo>
                            <a:lnTo>
                              <a:pt x="16360" y="3893"/>
                            </a:lnTo>
                            <a:lnTo>
                              <a:pt x="16334" y="3906"/>
                            </a:lnTo>
                            <a:lnTo>
                              <a:pt x="16306" y="3919"/>
                            </a:lnTo>
                            <a:lnTo>
                              <a:pt x="16278" y="3930"/>
                            </a:lnTo>
                            <a:lnTo>
                              <a:pt x="16249" y="3940"/>
                            </a:lnTo>
                            <a:lnTo>
                              <a:pt x="16220" y="3948"/>
                            </a:lnTo>
                            <a:lnTo>
                              <a:pt x="16189" y="3955"/>
                            </a:lnTo>
                            <a:lnTo>
                              <a:pt x="16159" y="3961"/>
                            </a:lnTo>
                            <a:lnTo>
                              <a:pt x="16128" y="3965"/>
                            </a:lnTo>
                            <a:lnTo>
                              <a:pt x="16097" y="3967"/>
                            </a:lnTo>
                            <a:lnTo>
                              <a:pt x="16064" y="3968"/>
                            </a:lnTo>
                            <a:lnTo>
                              <a:pt x="624" y="3968"/>
                            </a:lnTo>
                            <a:lnTo>
                              <a:pt x="591" y="3967"/>
                            </a:lnTo>
                            <a:lnTo>
                              <a:pt x="560" y="3965"/>
                            </a:lnTo>
                            <a:lnTo>
                              <a:pt x="529" y="3961"/>
                            </a:lnTo>
                            <a:lnTo>
                              <a:pt x="499" y="3955"/>
                            </a:lnTo>
                            <a:lnTo>
                              <a:pt x="468" y="3948"/>
                            </a:lnTo>
                            <a:lnTo>
                              <a:pt x="438" y="3940"/>
                            </a:lnTo>
                            <a:lnTo>
                              <a:pt x="410" y="3930"/>
                            </a:lnTo>
                            <a:lnTo>
                              <a:pt x="382" y="3919"/>
                            </a:lnTo>
                            <a:lnTo>
                              <a:pt x="354" y="3906"/>
                            </a:lnTo>
                            <a:lnTo>
                              <a:pt x="326" y="3893"/>
                            </a:lnTo>
                            <a:lnTo>
                              <a:pt x="300" y="3877"/>
                            </a:lnTo>
                            <a:lnTo>
                              <a:pt x="275" y="3861"/>
                            </a:lnTo>
                            <a:lnTo>
                              <a:pt x="251" y="3844"/>
                            </a:lnTo>
                            <a:lnTo>
                              <a:pt x="227" y="3825"/>
                            </a:lnTo>
                            <a:lnTo>
                              <a:pt x="204" y="3805"/>
                            </a:lnTo>
                            <a:lnTo>
                              <a:pt x="184" y="3784"/>
                            </a:lnTo>
                            <a:lnTo>
                              <a:pt x="163" y="3763"/>
                            </a:lnTo>
                            <a:lnTo>
                              <a:pt x="143" y="3740"/>
                            </a:lnTo>
                            <a:lnTo>
                              <a:pt x="124" y="3716"/>
                            </a:lnTo>
                            <a:lnTo>
                              <a:pt x="106" y="3692"/>
                            </a:lnTo>
                            <a:lnTo>
                              <a:pt x="91" y="3667"/>
                            </a:lnTo>
                            <a:lnTo>
                              <a:pt x="75" y="3641"/>
                            </a:lnTo>
                            <a:lnTo>
                              <a:pt x="62" y="3614"/>
                            </a:lnTo>
                            <a:lnTo>
                              <a:pt x="49" y="3586"/>
                            </a:lnTo>
                            <a:lnTo>
                              <a:pt x="38" y="3557"/>
                            </a:lnTo>
                            <a:lnTo>
                              <a:pt x="28" y="3529"/>
                            </a:lnTo>
                            <a:lnTo>
                              <a:pt x="20" y="3499"/>
                            </a:lnTo>
                            <a:lnTo>
                              <a:pt x="13" y="3469"/>
                            </a:lnTo>
                            <a:lnTo>
                              <a:pt x="7" y="3438"/>
                            </a:lnTo>
                            <a:lnTo>
                              <a:pt x="3" y="3407"/>
                            </a:lnTo>
                            <a:lnTo>
                              <a:pt x="1" y="3376"/>
                            </a:lnTo>
                            <a:lnTo>
                              <a:pt x="0" y="3343"/>
                            </a:lnTo>
                            <a:lnTo>
                              <a:pt x="0" y="625"/>
                            </a:lnTo>
                            <a:lnTo>
                              <a:pt x="1" y="592"/>
                            </a:lnTo>
                            <a:lnTo>
                              <a:pt x="3" y="561"/>
                            </a:lnTo>
                            <a:lnTo>
                              <a:pt x="7" y="530"/>
                            </a:lnTo>
                            <a:lnTo>
                              <a:pt x="13" y="499"/>
                            </a:lnTo>
                            <a:lnTo>
                              <a:pt x="20" y="469"/>
                            </a:lnTo>
                            <a:lnTo>
                              <a:pt x="28" y="440"/>
                            </a:lnTo>
                            <a:lnTo>
                              <a:pt x="38" y="411"/>
                            </a:lnTo>
                            <a:lnTo>
                              <a:pt x="49" y="382"/>
                            </a:lnTo>
                            <a:lnTo>
                              <a:pt x="62" y="354"/>
                            </a:lnTo>
                            <a:lnTo>
                              <a:pt x="75" y="328"/>
                            </a:lnTo>
                            <a:lnTo>
                              <a:pt x="91" y="302"/>
                            </a:lnTo>
                            <a:lnTo>
                              <a:pt x="106" y="276"/>
                            </a:lnTo>
                            <a:lnTo>
                              <a:pt x="124" y="252"/>
                            </a:lnTo>
                            <a:lnTo>
                              <a:pt x="143" y="228"/>
                            </a:lnTo>
                            <a:lnTo>
                              <a:pt x="163" y="205"/>
                            </a:lnTo>
                            <a:lnTo>
                              <a:pt x="184" y="184"/>
                            </a:lnTo>
                            <a:lnTo>
                              <a:pt x="204" y="163"/>
                            </a:lnTo>
                            <a:lnTo>
                              <a:pt x="227" y="143"/>
                            </a:lnTo>
                            <a:lnTo>
                              <a:pt x="251" y="124"/>
                            </a:lnTo>
                            <a:lnTo>
                              <a:pt x="275" y="108"/>
                            </a:lnTo>
                            <a:lnTo>
                              <a:pt x="300" y="91"/>
                            </a:lnTo>
                            <a:lnTo>
                              <a:pt x="326" y="76"/>
                            </a:lnTo>
                            <a:lnTo>
                              <a:pt x="354" y="62"/>
                            </a:lnTo>
                            <a:lnTo>
                              <a:pt x="382" y="49"/>
                            </a:lnTo>
                            <a:lnTo>
                              <a:pt x="410" y="39"/>
                            </a:lnTo>
                            <a:lnTo>
                              <a:pt x="438" y="28"/>
                            </a:lnTo>
                            <a:lnTo>
                              <a:pt x="468" y="20"/>
                            </a:lnTo>
                            <a:lnTo>
                              <a:pt x="499" y="13"/>
                            </a:lnTo>
                            <a:lnTo>
                              <a:pt x="529" y="7"/>
                            </a:lnTo>
                            <a:lnTo>
                              <a:pt x="560" y="3"/>
                            </a:lnTo>
                            <a:lnTo>
                              <a:pt x="591" y="1"/>
                            </a:lnTo>
                            <a:lnTo>
                              <a:pt x="624" y="0"/>
                            </a:lnTo>
                            <a:close/>
                            <a:moveTo>
                              <a:pt x="13802" y="2429"/>
                            </a:moveTo>
                            <a:lnTo>
                              <a:pt x="13820" y="2430"/>
                            </a:lnTo>
                            <a:lnTo>
                              <a:pt x="13839" y="2433"/>
                            </a:lnTo>
                            <a:lnTo>
                              <a:pt x="13856" y="2437"/>
                            </a:lnTo>
                            <a:lnTo>
                              <a:pt x="13873" y="2444"/>
                            </a:lnTo>
                            <a:lnTo>
                              <a:pt x="13889" y="2451"/>
                            </a:lnTo>
                            <a:lnTo>
                              <a:pt x="13903" y="2460"/>
                            </a:lnTo>
                            <a:lnTo>
                              <a:pt x="13918" y="2471"/>
                            </a:lnTo>
                            <a:lnTo>
                              <a:pt x="13930" y="2482"/>
                            </a:lnTo>
                            <a:lnTo>
                              <a:pt x="13942" y="2496"/>
                            </a:lnTo>
                            <a:lnTo>
                              <a:pt x="13953" y="2510"/>
                            </a:lnTo>
                            <a:lnTo>
                              <a:pt x="13962" y="2525"/>
                            </a:lnTo>
                            <a:lnTo>
                              <a:pt x="13970" y="2541"/>
                            </a:lnTo>
                            <a:lnTo>
                              <a:pt x="13976" y="2558"/>
                            </a:lnTo>
                            <a:lnTo>
                              <a:pt x="13980" y="2575"/>
                            </a:lnTo>
                            <a:lnTo>
                              <a:pt x="13984" y="2593"/>
                            </a:lnTo>
                            <a:lnTo>
                              <a:pt x="13985" y="2612"/>
                            </a:lnTo>
                            <a:lnTo>
                              <a:pt x="13984" y="2631"/>
                            </a:lnTo>
                            <a:lnTo>
                              <a:pt x="13980" y="2648"/>
                            </a:lnTo>
                            <a:lnTo>
                              <a:pt x="13976" y="2666"/>
                            </a:lnTo>
                            <a:lnTo>
                              <a:pt x="13970" y="2683"/>
                            </a:lnTo>
                            <a:lnTo>
                              <a:pt x="13962" y="2699"/>
                            </a:lnTo>
                            <a:lnTo>
                              <a:pt x="13953" y="2714"/>
                            </a:lnTo>
                            <a:lnTo>
                              <a:pt x="13942" y="2728"/>
                            </a:lnTo>
                            <a:lnTo>
                              <a:pt x="13930" y="2741"/>
                            </a:lnTo>
                            <a:lnTo>
                              <a:pt x="13918" y="2753"/>
                            </a:lnTo>
                            <a:lnTo>
                              <a:pt x="13903" y="2763"/>
                            </a:lnTo>
                            <a:lnTo>
                              <a:pt x="13889" y="2773"/>
                            </a:lnTo>
                            <a:lnTo>
                              <a:pt x="13873" y="2780"/>
                            </a:lnTo>
                            <a:lnTo>
                              <a:pt x="13856" y="2786"/>
                            </a:lnTo>
                            <a:lnTo>
                              <a:pt x="13839" y="2791"/>
                            </a:lnTo>
                            <a:lnTo>
                              <a:pt x="13820" y="2794"/>
                            </a:lnTo>
                            <a:lnTo>
                              <a:pt x="13802" y="2795"/>
                            </a:lnTo>
                            <a:lnTo>
                              <a:pt x="13783" y="2794"/>
                            </a:lnTo>
                            <a:lnTo>
                              <a:pt x="13764" y="2791"/>
                            </a:lnTo>
                            <a:lnTo>
                              <a:pt x="13748" y="2786"/>
                            </a:lnTo>
                            <a:lnTo>
                              <a:pt x="13731" y="2780"/>
                            </a:lnTo>
                            <a:lnTo>
                              <a:pt x="13714" y="2773"/>
                            </a:lnTo>
                            <a:lnTo>
                              <a:pt x="13700" y="2763"/>
                            </a:lnTo>
                            <a:lnTo>
                              <a:pt x="13685" y="2753"/>
                            </a:lnTo>
                            <a:lnTo>
                              <a:pt x="13673" y="2741"/>
                            </a:lnTo>
                            <a:lnTo>
                              <a:pt x="13661" y="2728"/>
                            </a:lnTo>
                            <a:lnTo>
                              <a:pt x="13651" y="2714"/>
                            </a:lnTo>
                            <a:lnTo>
                              <a:pt x="13641" y="2699"/>
                            </a:lnTo>
                            <a:lnTo>
                              <a:pt x="13634" y="2683"/>
                            </a:lnTo>
                            <a:lnTo>
                              <a:pt x="13628" y="2666"/>
                            </a:lnTo>
                            <a:lnTo>
                              <a:pt x="13623" y="2648"/>
                            </a:lnTo>
                            <a:lnTo>
                              <a:pt x="13621" y="2631"/>
                            </a:lnTo>
                            <a:lnTo>
                              <a:pt x="13619" y="2612"/>
                            </a:lnTo>
                            <a:lnTo>
                              <a:pt x="13621" y="2593"/>
                            </a:lnTo>
                            <a:lnTo>
                              <a:pt x="13623" y="2575"/>
                            </a:lnTo>
                            <a:lnTo>
                              <a:pt x="13628" y="2558"/>
                            </a:lnTo>
                            <a:lnTo>
                              <a:pt x="13634" y="2541"/>
                            </a:lnTo>
                            <a:lnTo>
                              <a:pt x="13641" y="2525"/>
                            </a:lnTo>
                            <a:lnTo>
                              <a:pt x="13651" y="2510"/>
                            </a:lnTo>
                            <a:lnTo>
                              <a:pt x="13661" y="2496"/>
                            </a:lnTo>
                            <a:lnTo>
                              <a:pt x="13673" y="2482"/>
                            </a:lnTo>
                            <a:lnTo>
                              <a:pt x="13685" y="2471"/>
                            </a:lnTo>
                            <a:lnTo>
                              <a:pt x="13700" y="2460"/>
                            </a:lnTo>
                            <a:lnTo>
                              <a:pt x="13714" y="2451"/>
                            </a:lnTo>
                            <a:lnTo>
                              <a:pt x="13731" y="2444"/>
                            </a:lnTo>
                            <a:lnTo>
                              <a:pt x="13748" y="2437"/>
                            </a:lnTo>
                            <a:lnTo>
                              <a:pt x="13764" y="2433"/>
                            </a:lnTo>
                            <a:lnTo>
                              <a:pt x="13783" y="2430"/>
                            </a:lnTo>
                            <a:lnTo>
                              <a:pt x="13802" y="2429"/>
                            </a:lnTo>
                            <a:close/>
                            <a:moveTo>
                              <a:pt x="14340" y="2429"/>
                            </a:moveTo>
                            <a:lnTo>
                              <a:pt x="14359" y="2430"/>
                            </a:lnTo>
                            <a:lnTo>
                              <a:pt x="14377" y="2433"/>
                            </a:lnTo>
                            <a:lnTo>
                              <a:pt x="14394" y="2437"/>
                            </a:lnTo>
                            <a:lnTo>
                              <a:pt x="14411" y="2444"/>
                            </a:lnTo>
                            <a:lnTo>
                              <a:pt x="14427" y="2451"/>
                            </a:lnTo>
                            <a:lnTo>
                              <a:pt x="14442" y="2460"/>
                            </a:lnTo>
                            <a:lnTo>
                              <a:pt x="14456" y="2471"/>
                            </a:lnTo>
                            <a:lnTo>
                              <a:pt x="14470" y="2482"/>
                            </a:lnTo>
                            <a:lnTo>
                              <a:pt x="14481" y="2496"/>
                            </a:lnTo>
                            <a:lnTo>
                              <a:pt x="14491" y="2510"/>
                            </a:lnTo>
                            <a:lnTo>
                              <a:pt x="14501" y="2525"/>
                            </a:lnTo>
                            <a:lnTo>
                              <a:pt x="14508" y="2541"/>
                            </a:lnTo>
                            <a:lnTo>
                              <a:pt x="14514" y="2558"/>
                            </a:lnTo>
                            <a:lnTo>
                              <a:pt x="14519" y="2575"/>
                            </a:lnTo>
                            <a:lnTo>
                              <a:pt x="14522" y="2593"/>
                            </a:lnTo>
                            <a:lnTo>
                              <a:pt x="14523" y="2612"/>
                            </a:lnTo>
                            <a:lnTo>
                              <a:pt x="14522" y="2631"/>
                            </a:lnTo>
                            <a:lnTo>
                              <a:pt x="14519" y="2648"/>
                            </a:lnTo>
                            <a:lnTo>
                              <a:pt x="14514" y="2666"/>
                            </a:lnTo>
                            <a:lnTo>
                              <a:pt x="14508" y="2683"/>
                            </a:lnTo>
                            <a:lnTo>
                              <a:pt x="14501" y="2699"/>
                            </a:lnTo>
                            <a:lnTo>
                              <a:pt x="14491" y="2714"/>
                            </a:lnTo>
                            <a:lnTo>
                              <a:pt x="14481" y="2728"/>
                            </a:lnTo>
                            <a:lnTo>
                              <a:pt x="14470" y="2741"/>
                            </a:lnTo>
                            <a:lnTo>
                              <a:pt x="14456" y="2753"/>
                            </a:lnTo>
                            <a:lnTo>
                              <a:pt x="14442" y="2763"/>
                            </a:lnTo>
                            <a:lnTo>
                              <a:pt x="14427" y="2773"/>
                            </a:lnTo>
                            <a:lnTo>
                              <a:pt x="14411" y="2780"/>
                            </a:lnTo>
                            <a:lnTo>
                              <a:pt x="14394" y="2786"/>
                            </a:lnTo>
                            <a:lnTo>
                              <a:pt x="14377" y="2791"/>
                            </a:lnTo>
                            <a:lnTo>
                              <a:pt x="14359" y="2794"/>
                            </a:lnTo>
                            <a:lnTo>
                              <a:pt x="14340" y="2795"/>
                            </a:lnTo>
                            <a:lnTo>
                              <a:pt x="14321" y="2794"/>
                            </a:lnTo>
                            <a:lnTo>
                              <a:pt x="14304" y="2791"/>
                            </a:lnTo>
                            <a:lnTo>
                              <a:pt x="14286" y="2786"/>
                            </a:lnTo>
                            <a:lnTo>
                              <a:pt x="14269" y="2780"/>
                            </a:lnTo>
                            <a:lnTo>
                              <a:pt x="14254" y="2773"/>
                            </a:lnTo>
                            <a:lnTo>
                              <a:pt x="14238" y="2763"/>
                            </a:lnTo>
                            <a:lnTo>
                              <a:pt x="14224" y="2753"/>
                            </a:lnTo>
                            <a:lnTo>
                              <a:pt x="14212" y="2741"/>
                            </a:lnTo>
                            <a:lnTo>
                              <a:pt x="14199" y="2728"/>
                            </a:lnTo>
                            <a:lnTo>
                              <a:pt x="14189" y="2714"/>
                            </a:lnTo>
                            <a:lnTo>
                              <a:pt x="14180" y="2699"/>
                            </a:lnTo>
                            <a:lnTo>
                              <a:pt x="14172" y="2683"/>
                            </a:lnTo>
                            <a:lnTo>
                              <a:pt x="14166" y="2666"/>
                            </a:lnTo>
                            <a:lnTo>
                              <a:pt x="14162" y="2648"/>
                            </a:lnTo>
                            <a:lnTo>
                              <a:pt x="14159" y="2631"/>
                            </a:lnTo>
                            <a:lnTo>
                              <a:pt x="14158" y="2612"/>
                            </a:lnTo>
                            <a:lnTo>
                              <a:pt x="14159" y="2593"/>
                            </a:lnTo>
                            <a:lnTo>
                              <a:pt x="14162" y="2575"/>
                            </a:lnTo>
                            <a:lnTo>
                              <a:pt x="14166" y="2558"/>
                            </a:lnTo>
                            <a:lnTo>
                              <a:pt x="14172" y="2541"/>
                            </a:lnTo>
                            <a:lnTo>
                              <a:pt x="14180" y="2525"/>
                            </a:lnTo>
                            <a:lnTo>
                              <a:pt x="14189" y="2510"/>
                            </a:lnTo>
                            <a:lnTo>
                              <a:pt x="14199" y="2496"/>
                            </a:lnTo>
                            <a:lnTo>
                              <a:pt x="14212" y="2482"/>
                            </a:lnTo>
                            <a:lnTo>
                              <a:pt x="14224" y="2471"/>
                            </a:lnTo>
                            <a:lnTo>
                              <a:pt x="14238" y="2460"/>
                            </a:lnTo>
                            <a:lnTo>
                              <a:pt x="14254" y="2451"/>
                            </a:lnTo>
                            <a:lnTo>
                              <a:pt x="14269" y="2444"/>
                            </a:lnTo>
                            <a:lnTo>
                              <a:pt x="14286" y="2437"/>
                            </a:lnTo>
                            <a:lnTo>
                              <a:pt x="14304" y="2433"/>
                            </a:lnTo>
                            <a:lnTo>
                              <a:pt x="14321" y="2430"/>
                            </a:lnTo>
                            <a:lnTo>
                              <a:pt x="14340" y="2429"/>
                            </a:lnTo>
                            <a:close/>
                            <a:moveTo>
                              <a:pt x="14879" y="2429"/>
                            </a:moveTo>
                            <a:lnTo>
                              <a:pt x="14897" y="2430"/>
                            </a:lnTo>
                            <a:lnTo>
                              <a:pt x="14916" y="2433"/>
                            </a:lnTo>
                            <a:lnTo>
                              <a:pt x="14933" y="2437"/>
                            </a:lnTo>
                            <a:lnTo>
                              <a:pt x="14950" y="2444"/>
                            </a:lnTo>
                            <a:lnTo>
                              <a:pt x="14966" y="2451"/>
                            </a:lnTo>
                            <a:lnTo>
                              <a:pt x="14981" y="2460"/>
                            </a:lnTo>
                            <a:lnTo>
                              <a:pt x="14995" y="2471"/>
                            </a:lnTo>
                            <a:lnTo>
                              <a:pt x="15008" y="2482"/>
                            </a:lnTo>
                            <a:lnTo>
                              <a:pt x="15019" y="2496"/>
                            </a:lnTo>
                            <a:lnTo>
                              <a:pt x="15031" y="2510"/>
                            </a:lnTo>
                            <a:lnTo>
                              <a:pt x="15039" y="2525"/>
                            </a:lnTo>
                            <a:lnTo>
                              <a:pt x="15047" y="2541"/>
                            </a:lnTo>
                            <a:lnTo>
                              <a:pt x="15054" y="2558"/>
                            </a:lnTo>
                            <a:lnTo>
                              <a:pt x="15058" y="2575"/>
                            </a:lnTo>
                            <a:lnTo>
                              <a:pt x="15061" y="2593"/>
                            </a:lnTo>
                            <a:lnTo>
                              <a:pt x="15062" y="2612"/>
                            </a:lnTo>
                            <a:lnTo>
                              <a:pt x="15061" y="2631"/>
                            </a:lnTo>
                            <a:lnTo>
                              <a:pt x="15058" y="2648"/>
                            </a:lnTo>
                            <a:lnTo>
                              <a:pt x="15054" y="2666"/>
                            </a:lnTo>
                            <a:lnTo>
                              <a:pt x="15047" y="2683"/>
                            </a:lnTo>
                            <a:lnTo>
                              <a:pt x="15039" y="2699"/>
                            </a:lnTo>
                            <a:lnTo>
                              <a:pt x="15031" y="2714"/>
                            </a:lnTo>
                            <a:lnTo>
                              <a:pt x="15019" y="2728"/>
                            </a:lnTo>
                            <a:lnTo>
                              <a:pt x="15008" y="2741"/>
                            </a:lnTo>
                            <a:lnTo>
                              <a:pt x="14995" y="2753"/>
                            </a:lnTo>
                            <a:lnTo>
                              <a:pt x="14981" y="2763"/>
                            </a:lnTo>
                            <a:lnTo>
                              <a:pt x="14966" y="2773"/>
                            </a:lnTo>
                            <a:lnTo>
                              <a:pt x="14950" y="2780"/>
                            </a:lnTo>
                            <a:lnTo>
                              <a:pt x="14933" y="2786"/>
                            </a:lnTo>
                            <a:lnTo>
                              <a:pt x="14916" y="2791"/>
                            </a:lnTo>
                            <a:lnTo>
                              <a:pt x="14897" y="2794"/>
                            </a:lnTo>
                            <a:lnTo>
                              <a:pt x="14879" y="2795"/>
                            </a:lnTo>
                            <a:lnTo>
                              <a:pt x="14861" y="2794"/>
                            </a:lnTo>
                            <a:lnTo>
                              <a:pt x="14842" y="2791"/>
                            </a:lnTo>
                            <a:lnTo>
                              <a:pt x="14825" y="2786"/>
                            </a:lnTo>
                            <a:lnTo>
                              <a:pt x="14809" y="2780"/>
                            </a:lnTo>
                            <a:lnTo>
                              <a:pt x="14792" y="2773"/>
                            </a:lnTo>
                            <a:lnTo>
                              <a:pt x="14777" y="2763"/>
                            </a:lnTo>
                            <a:lnTo>
                              <a:pt x="14763" y="2753"/>
                            </a:lnTo>
                            <a:lnTo>
                              <a:pt x="14750" y="2741"/>
                            </a:lnTo>
                            <a:lnTo>
                              <a:pt x="14739" y="2728"/>
                            </a:lnTo>
                            <a:lnTo>
                              <a:pt x="14728" y="2714"/>
                            </a:lnTo>
                            <a:lnTo>
                              <a:pt x="14719" y="2699"/>
                            </a:lnTo>
                            <a:lnTo>
                              <a:pt x="14710" y="2683"/>
                            </a:lnTo>
                            <a:lnTo>
                              <a:pt x="14705" y="2666"/>
                            </a:lnTo>
                            <a:lnTo>
                              <a:pt x="14700" y="2648"/>
                            </a:lnTo>
                            <a:lnTo>
                              <a:pt x="14698" y="2631"/>
                            </a:lnTo>
                            <a:lnTo>
                              <a:pt x="14697" y="2612"/>
                            </a:lnTo>
                            <a:lnTo>
                              <a:pt x="14698" y="2593"/>
                            </a:lnTo>
                            <a:lnTo>
                              <a:pt x="14700" y="2575"/>
                            </a:lnTo>
                            <a:lnTo>
                              <a:pt x="14705" y="2558"/>
                            </a:lnTo>
                            <a:lnTo>
                              <a:pt x="14710" y="2541"/>
                            </a:lnTo>
                            <a:lnTo>
                              <a:pt x="14719" y="2525"/>
                            </a:lnTo>
                            <a:lnTo>
                              <a:pt x="14728" y="2510"/>
                            </a:lnTo>
                            <a:lnTo>
                              <a:pt x="14739" y="2496"/>
                            </a:lnTo>
                            <a:lnTo>
                              <a:pt x="14750" y="2482"/>
                            </a:lnTo>
                            <a:lnTo>
                              <a:pt x="14763" y="2471"/>
                            </a:lnTo>
                            <a:lnTo>
                              <a:pt x="14777" y="2460"/>
                            </a:lnTo>
                            <a:lnTo>
                              <a:pt x="14792" y="2451"/>
                            </a:lnTo>
                            <a:lnTo>
                              <a:pt x="14809" y="2444"/>
                            </a:lnTo>
                            <a:lnTo>
                              <a:pt x="14825" y="2437"/>
                            </a:lnTo>
                            <a:lnTo>
                              <a:pt x="14842" y="2433"/>
                            </a:lnTo>
                            <a:lnTo>
                              <a:pt x="14861" y="2430"/>
                            </a:lnTo>
                            <a:lnTo>
                              <a:pt x="14879" y="2429"/>
                            </a:lnTo>
                            <a:close/>
                            <a:moveTo>
                              <a:pt x="15418" y="2429"/>
                            </a:moveTo>
                            <a:lnTo>
                              <a:pt x="15436" y="2430"/>
                            </a:lnTo>
                            <a:lnTo>
                              <a:pt x="15454" y="2433"/>
                            </a:lnTo>
                            <a:lnTo>
                              <a:pt x="15472" y="2437"/>
                            </a:lnTo>
                            <a:lnTo>
                              <a:pt x="15489" y="2444"/>
                            </a:lnTo>
                            <a:lnTo>
                              <a:pt x="15504" y="2451"/>
                            </a:lnTo>
                            <a:lnTo>
                              <a:pt x="15520" y="2460"/>
                            </a:lnTo>
                            <a:lnTo>
                              <a:pt x="15533" y="2471"/>
                            </a:lnTo>
                            <a:lnTo>
                              <a:pt x="15547" y="2482"/>
                            </a:lnTo>
                            <a:lnTo>
                              <a:pt x="15558" y="2496"/>
                            </a:lnTo>
                            <a:lnTo>
                              <a:pt x="15569" y="2510"/>
                            </a:lnTo>
                            <a:lnTo>
                              <a:pt x="15578" y="2525"/>
                            </a:lnTo>
                            <a:lnTo>
                              <a:pt x="15586" y="2541"/>
                            </a:lnTo>
                            <a:lnTo>
                              <a:pt x="15592" y="2558"/>
                            </a:lnTo>
                            <a:lnTo>
                              <a:pt x="15596" y="2575"/>
                            </a:lnTo>
                            <a:lnTo>
                              <a:pt x="15599" y="2593"/>
                            </a:lnTo>
                            <a:lnTo>
                              <a:pt x="15600" y="2612"/>
                            </a:lnTo>
                            <a:lnTo>
                              <a:pt x="15599" y="2631"/>
                            </a:lnTo>
                            <a:lnTo>
                              <a:pt x="15596" y="2648"/>
                            </a:lnTo>
                            <a:lnTo>
                              <a:pt x="15592" y="2666"/>
                            </a:lnTo>
                            <a:lnTo>
                              <a:pt x="15586" y="2683"/>
                            </a:lnTo>
                            <a:lnTo>
                              <a:pt x="15578" y="2699"/>
                            </a:lnTo>
                            <a:lnTo>
                              <a:pt x="15569" y="2714"/>
                            </a:lnTo>
                            <a:lnTo>
                              <a:pt x="15558" y="2728"/>
                            </a:lnTo>
                            <a:lnTo>
                              <a:pt x="15547" y="2741"/>
                            </a:lnTo>
                            <a:lnTo>
                              <a:pt x="15533" y="2753"/>
                            </a:lnTo>
                            <a:lnTo>
                              <a:pt x="15520" y="2763"/>
                            </a:lnTo>
                            <a:lnTo>
                              <a:pt x="15504" y="2773"/>
                            </a:lnTo>
                            <a:lnTo>
                              <a:pt x="15489" y="2780"/>
                            </a:lnTo>
                            <a:lnTo>
                              <a:pt x="15472" y="2786"/>
                            </a:lnTo>
                            <a:lnTo>
                              <a:pt x="15454" y="2791"/>
                            </a:lnTo>
                            <a:lnTo>
                              <a:pt x="15436" y="2794"/>
                            </a:lnTo>
                            <a:lnTo>
                              <a:pt x="15418" y="2795"/>
                            </a:lnTo>
                            <a:lnTo>
                              <a:pt x="15399" y="2794"/>
                            </a:lnTo>
                            <a:lnTo>
                              <a:pt x="15381" y="2791"/>
                            </a:lnTo>
                            <a:lnTo>
                              <a:pt x="15363" y="2786"/>
                            </a:lnTo>
                            <a:lnTo>
                              <a:pt x="15347" y="2780"/>
                            </a:lnTo>
                            <a:lnTo>
                              <a:pt x="15331" y="2773"/>
                            </a:lnTo>
                            <a:lnTo>
                              <a:pt x="15315" y="2763"/>
                            </a:lnTo>
                            <a:lnTo>
                              <a:pt x="15302" y="2753"/>
                            </a:lnTo>
                            <a:lnTo>
                              <a:pt x="15289" y="2741"/>
                            </a:lnTo>
                            <a:lnTo>
                              <a:pt x="15277" y="2728"/>
                            </a:lnTo>
                            <a:lnTo>
                              <a:pt x="15266" y="2714"/>
                            </a:lnTo>
                            <a:lnTo>
                              <a:pt x="15257" y="2699"/>
                            </a:lnTo>
                            <a:lnTo>
                              <a:pt x="15250" y="2683"/>
                            </a:lnTo>
                            <a:lnTo>
                              <a:pt x="15243" y="2666"/>
                            </a:lnTo>
                            <a:lnTo>
                              <a:pt x="15239" y="2648"/>
                            </a:lnTo>
                            <a:lnTo>
                              <a:pt x="15236" y="2631"/>
                            </a:lnTo>
                            <a:lnTo>
                              <a:pt x="15235" y="2612"/>
                            </a:lnTo>
                            <a:lnTo>
                              <a:pt x="15236" y="2593"/>
                            </a:lnTo>
                            <a:lnTo>
                              <a:pt x="15239" y="2575"/>
                            </a:lnTo>
                            <a:lnTo>
                              <a:pt x="15243" y="2558"/>
                            </a:lnTo>
                            <a:lnTo>
                              <a:pt x="15250" y="2541"/>
                            </a:lnTo>
                            <a:lnTo>
                              <a:pt x="15257" y="2525"/>
                            </a:lnTo>
                            <a:lnTo>
                              <a:pt x="15266" y="2510"/>
                            </a:lnTo>
                            <a:lnTo>
                              <a:pt x="15277" y="2496"/>
                            </a:lnTo>
                            <a:lnTo>
                              <a:pt x="15289" y="2482"/>
                            </a:lnTo>
                            <a:lnTo>
                              <a:pt x="15302" y="2471"/>
                            </a:lnTo>
                            <a:lnTo>
                              <a:pt x="15315" y="2460"/>
                            </a:lnTo>
                            <a:lnTo>
                              <a:pt x="15331" y="2451"/>
                            </a:lnTo>
                            <a:lnTo>
                              <a:pt x="15347" y="2444"/>
                            </a:lnTo>
                            <a:lnTo>
                              <a:pt x="15363" y="2437"/>
                            </a:lnTo>
                            <a:lnTo>
                              <a:pt x="15381" y="2433"/>
                            </a:lnTo>
                            <a:lnTo>
                              <a:pt x="15399" y="2430"/>
                            </a:lnTo>
                            <a:lnTo>
                              <a:pt x="15418" y="2429"/>
                            </a:lnTo>
                            <a:close/>
                            <a:moveTo>
                              <a:pt x="13682" y="943"/>
                            </a:moveTo>
                            <a:lnTo>
                              <a:pt x="15712" y="943"/>
                            </a:lnTo>
                            <a:lnTo>
                              <a:pt x="15712" y="1546"/>
                            </a:lnTo>
                            <a:lnTo>
                              <a:pt x="13682" y="1546"/>
                            </a:lnTo>
                            <a:lnTo>
                              <a:pt x="13682" y="943"/>
                            </a:lnTo>
                            <a:close/>
                            <a:moveTo>
                              <a:pt x="1545" y="1123"/>
                            </a:moveTo>
                            <a:lnTo>
                              <a:pt x="1545" y="943"/>
                            </a:lnTo>
                            <a:lnTo>
                              <a:pt x="1089" y="943"/>
                            </a:lnTo>
                            <a:lnTo>
                              <a:pt x="1089" y="1123"/>
                            </a:lnTo>
                            <a:lnTo>
                              <a:pt x="811" y="1123"/>
                            </a:lnTo>
                            <a:lnTo>
                              <a:pt x="811" y="1769"/>
                            </a:lnTo>
                            <a:lnTo>
                              <a:pt x="1822" y="1769"/>
                            </a:lnTo>
                            <a:lnTo>
                              <a:pt x="1822" y="1123"/>
                            </a:lnTo>
                            <a:lnTo>
                              <a:pt x="1545" y="1123"/>
                            </a:lnTo>
                            <a:close/>
                            <a:moveTo>
                              <a:pt x="3010" y="1123"/>
                            </a:moveTo>
                            <a:lnTo>
                              <a:pt x="3010" y="943"/>
                            </a:lnTo>
                            <a:lnTo>
                              <a:pt x="2555" y="943"/>
                            </a:lnTo>
                            <a:lnTo>
                              <a:pt x="2555" y="1123"/>
                            </a:lnTo>
                            <a:lnTo>
                              <a:pt x="2278" y="1123"/>
                            </a:lnTo>
                            <a:lnTo>
                              <a:pt x="2278" y="1769"/>
                            </a:lnTo>
                            <a:lnTo>
                              <a:pt x="3288" y="1769"/>
                            </a:lnTo>
                            <a:lnTo>
                              <a:pt x="3288" y="1123"/>
                            </a:lnTo>
                            <a:lnTo>
                              <a:pt x="3010" y="1123"/>
                            </a:lnTo>
                            <a:close/>
                            <a:moveTo>
                              <a:pt x="4477" y="1123"/>
                            </a:moveTo>
                            <a:lnTo>
                              <a:pt x="4477" y="943"/>
                            </a:lnTo>
                            <a:lnTo>
                              <a:pt x="4021" y="943"/>
                            </a:lnTo>
                            <a:lnTo>
                              <a:pt x="4021" y="1123"/>
                            </a:lnTo>
                            <a:lnTo>
                              <a:pt x="3743" y="1123"/>
                            </a:lnTo>
                            <a:lnTo>
                              <a:pt x="3743" y="1769"/>
                            </a:lnTo>
                            <a:lnTo>
                              <a:pt x="4754" y="1769"/>
                            </a:lnTo>
                            <a:lnTo>
                              <a:pt x="4754" y="1123"/>
                            </a:lnTo>
                            <a:lnTo>
                              <a:pt x="4477" y="1123"/>
                            </a:lnTo>
                            <a:close/>
                            <a:moveTo>
                              <a:pt x="5942" y="1123"/>
                            </a:moveTo>
                            <a:lnTo>
                              <a:pt x="5942" y="943"/>
                            </a:lnTo>
                            <a:lnTo>
                              <a:pt x="5486" y="943"/>
                            </a:lnTo>
                            <a:lnTo>
                              <a:pt x="5486" y="1123"/>
                            </a:lnTo>
                            <a:lnTo>
                              <a:pt x="5209" y="1123"/>
                            </a:lnTo>
                            <a:lnTo>
                              <a:pt x="5209" y="1769"/>
                            </a:lnTo>
                            <a:lnTo>
                              <a:pt x="6219" y="1769"/>
                            </a:lnTo>
                            <a:lnTo>
                              <a:pt x="6219" y="1123"/>
                            </a:lnTo>
                            <a:lnTo>
                              <a:pt x="5942" y="1123"/>
                            </a:lnTo>
                            <a:close/>
                            <a:moveTo>
                              <a:pt x="7407" y="1123"/>
                            </a:moveTo>
                            <a:lnTo>
                              <a:pt x="7407" y="943"/>
                            </a:lnTo>
                            <a:lnTo>
                              <a:pt x="6953" y="943"/>
                            </a:lnTo>
                            <a:lnTo>
                              <a:pt x="6953" y="1123"/>
                            </a:lnTo>
                            <a:lnTo>
                              <a:pt x="6675" y="1123"/>
                            </a:lnTo>
                            <a:lnTo>
                              <a:pt x="6675" y="1769"/>
                            </a:lnTo>
                            <a:lnTo>
                              <a:pt x="7685" y="1769"/>
                            </a:lnTo>
                            <a:lnTo>
                              <a:pt x="7685" y="1123"/>
                            </a:lnTo>
                            <a:lnTo>
                              <a:pt x="7407" y="1123"/>
                            </a:lnTo>
                            <a:close/>
                            <a:moveTo>
                              <a:pt x="8874" y="1123"/>
                            </a:moveTo>
                            <a:lnTo>
                              <a:pt x="8874" y="943"/>
                            </a:lnTo>
                            <a:lnTo>
                              <a:pt x="8418" y="943"/>
                            </a:lnTo>
                            <a:lnTo>
                              <a:pt x="8418" y="1123"/>
                            </a:lnTo>
                            <a:lnTo>
                              <a:pt x="8141" y="1123"/>
                            </a:lnTo>
                            <a:lnTo>
                              <a:pt x="8141" y="1769"/>
                            </a:lnTo>
                            <a:lnTo>
                              <a:pt x="9151" y="1769"/>
                            </a:lnTo>
                            <a:lnTo>
                              <a:pt x="9151" y="1123"/>
                            </a:lnTo>
                            <a:lnTo>
                              <a:pt x="8874" y="1123"/>
                            </a:lnTo>
                            <a:close/>
                            <a:moveTo>
                              <a:pt x="10339" y="1123"/>
                            </a:moveTo>
                            <a:lnTo>
                              <a:pt x="10339" y="943"/>
                            </a:lnTo>
                            <a:lnTo>
                              <a:pt x="9883" y="943"/>
                            </a:lnTo>
                            <a:lnTo>
                              <a:pt x="9883" y="1123"/>
                            </a:lnTo>
                            <a:lnTo>
                              <a:pt x="9606" y="1123"/>
                            </a:lnTo>
                            <a:lnTo>
                              <a:pt x="9606" y="1769"/>
                            </a:lnTo>
                            <a:lnTo>
                              <a:pt x="10617" y="1769"/>
                            </a:lnTo>
                            <a:lnTo>
                              <a:pt x="10617" y="1123"/>
                            </a:lnTo>
                            <a:lnTo>
                              <a:pt x="10339" y="1123"/>
                            </a:lnTo>
                            <a:close/>
                            <a:moveTo>
                              <a:pt x="1545" y="2845"/>
                            </a:moveTo>
                            <a:lnTo>
                              <a:pt x="1545" y="3025"/>
                            </a:lnTo>
                            <a:lnTo>
                              <a:pt x="1089" y="3025"/>
                            </a:lnTo>
                            <a:lnTo>
                              <a:pt x="1089" y="2845"/>
                            </a:lnTo>
                            <a:lnTo>
                              <a:pt x="811" y="2845"/>
                            </a:lnTo>
                            <a:lnTo>
                              <a:pt x="811" y="2199"/>
                            </a:lnTo>
                            <a:lnTo>
                              <a:pt x="1822" y="2199"/>
                            </a:lnTo>
                            <a:lnTo>
                              <a:pt x="1822" y="2845"/>
                            </a:lnTo>
                            <a:lnTo>
                              <a:pt x="1545" y="2845"/>
                            </a:lnTo>
                            <a:close/>
                            <a:moveTo>
                              <a:pt x="3010" y="2845"/>
                            </a:moveTo>
                            <a:lnTo>
                              <a:pt x="3010" y="3025"/>
                            </a:lnTo>
                            <a:lnTo>
                              <a:pt x="2555" y="3025"/>
                            </a:lnTo>
                            <a:lnTo>
                              <a:pt x="2555" y="2845"/>
                            </a:lnTo>
                            <a:lnTo>
                              <a:pt x="2278" y="2845"/>
                            </a:lnTo>
                            <a:lnTo>
                              <a:pt x="2278" y="2199"/>
                            </a:lnTo>
                            <a:lnTo>
                              <a:pt x="3288" y="2199"/>
                            </a:lnTo>
                            <a:lnTo>
                              <a:pt x="3288" y="2845"/>
                            </a:lnTo>
                            <a:lnTo>
                              <a:pt x="3010" y="2845"/>
                            </a:lnTo>
                            <a:close/>
                            <a:moveTo>
                              <a:pt x="4477" y="2845"/>
                            </a:moveTo>
                            <a:lnTo>
                              <a:pt x="4477" y="3025"/>
                            </a:lnTo>
                            <a:lnTo>
                              <a:pt x="4021" y="3025"/>
                            </a:lnTo>
                            <a:lnTo>
                              <a:pt x="4021" y="2845"/>
                            </a:lnTo>
                            <a:lnTo>
                              <a:pt x="3743" y="2845"/>
                            </a:lnTo>
                            <a:lnTo>
                              <a:pt x="3743" y="2199"/>
                            </a:lnTo>
                            <a:lnTo>
                              <a:pt x="4754" y="2199"/>
                            </a:lnTo>
                            <a:lnTo>
                              <a:pt x="4754" y="2845"/>
                            </a:lnTo>
                            <a:lnTo>
                              <a:pt x="4477" y="2845"/>
                            </a:lnTo>
                            <a:close/>
                            <a:moveTo>
                              <a:pt x="5942" y="2845"/>
                            </a:moveTo>
                            <a:lnTo>
                              <a:pt x="5942" y="3025"/>
                            </a:lnTo>
                            <a:lnTo>
                              <a:pt x="5486" y="3025"/>
                            </a:lnTo>
                            <a:lnTo>
                              <a:pt x="5486" y="2845"/>
                            </a:lnTo>
                            <a:lnTo>
                              <a:pt x="5209" y="2845"/>
                            </a:lnTo>
                            <a:lnTo>
                              <a:pt x="5209" y="2199"/>
                            </a:lnTo>
                            <a:lnTo>
                              <a:pt x="6219" y="2199"/>
                            </a:lnTo>
                            <a:lnTo>
                              <a:pt x="6219" y="2845"/>
                            </a:lnTo>
                            <a:lnTo>
                              <a:pt x="5942" y="2845"/>
                            </a:lnTo>
                            <a:close/>
                            <a:moveTo>
                              <a:pt x="7407" y="2845"/>
                            </a:moveTo>
                            <a:lnTo>
                              <a:pt x="7407" y="3025"/>
                            </a:lnTo>
                            <a:lnTo>
                              <a:pt x="6953" y="3025"/>
                            </a:lnTo>
                            <a:lnTo>
                              <a:pt x="6953" y="2845"/>
                            </a:lnTo>
                            <a:lnTo>
                              <a:pt x="6675" y="2845"/>
                            </a:lnTo>
                            <a:lnTo>
                              <a:pt x="6675" y="2199"/>
                            </a:lnTo>
                            <a:lnTo>
                              <a:pt x="7685" y="2199"/>
                            </a:lnTo>
                            <a:lnTo>
                              <a:pt x="7685" y="2845"/>
                            </a:lnTo>
                            <a:lnTo>
                              <a:pt x="7407" y="2845"/>
                            </a:lnTo>
                            <a:close/>
                            <a:moveTo>
                              <a:pt x="8874" y="2845"/>
                            </a:moveTo>
                            <a:lnTo>
                              <a:pt x="8874" y="3025"/>
                            </a:lnTo>
                            <a:lnTo>
                              <a:pt x="8418" y="3025"/>
                            </a:lnTo>
                            <a:lnTo>
                              <a:pt x="8418" y="2845"/>
                            </a:lnTo>
                            <a:lnTo>
                              <a:pt x="8141" y="2845"/>
                            </a:lnTo>
                            <a:lnTo>
                              <a:pt x="8141" y="2199"/>
                            </a:lnTo>
                            <a:lnTo>
                              <a:pt x="9151" y="2199"/>
                            </a:lnTo>
                            <a:lnTo>
                              <a:pt x="9151" y="2845"/>
                            </a:lnTo>
                            <a:lnTo>
                              <a:pt x="8874" y="2845"/>
                            </a:lnTo>
                            <a:close/>
                            <a:moveTo>
                              <a:pt x="10339" y="2845"/>
                            </a:moveTo>
                            <a:lnTo>
                              <a:pt x="10339" y="3025"/>
                            </a:lnTo>
                            <a:lnTo>
                              <a:pt x="9883" y="3025"/>
                            </a:lnTo>
                            <a:lnTo>
                              <a:pt x="9883" y="2845"/>
                            </a:lnTo>
                            <a:lnTo>
                              <a:pt x="9606" y="2845"/>
                            </a:lnTo>
                            <a:lnTo>
                              <a:pt x="9606" y="2199"/>
                            </a:lnTo>
                            <a:lnTo>
                              <a:pt x="10617" y="2199"/>
                            </a:lnTo>
                            <a:lnTo>
                              <a:pt x="10617" y="2845"/>
                            </a:lnTo>
                            <a:lnTo>
                              <a:pt x="10339" y="2845"/>
                            </a:lnTo>
                            <a:close/>
                            <a:moveTo>
                              <a:pt x="11851" y="1123"/>
                            </a:moveTo>
                            <a:lnTo>
                              <a:pt x="11851" y="943"/>
                            </a:lnTo>
                            <a:lnTo>
                              <a:pt x="11395" y="943"/>
                            </a:lnTo>
                            <a:lnTo>
                              <a:pt x="11395" y="1123"/>
                            </a:lnTo>
                            <a:lnTo>
                              <a:pt x="11117" y="1123"/>
                            </a:lnTo>
                            <a:lnTo>
                              <a:pt x="11117" y="1769"/>
                            </a:lnTo>
                            <a:lnTo>
                              <a:pt x="12128" y="1769"/>
                            </a:lnTo>
                            <a:lnTo>
                              <a:pt x="12128" y="1123"/>
                            </a:lnTo>
                            <a:lnTo>
                              <a:pt x="11851" y="1123"/>
                            </a:lnTo>
                            <a:close/>
                            <a:moveTo>
                              <a:pt x="11851" y="2845"/>
                            </a:moveTo>
                            <a:lnTo>
                              <a:pt x="11851" y="3025"/>
                            </a:lnTo>
                            <a:lnTo>
                              <a:pt x="11395" y="3025"/>
                            </a:lnTo>
                            <a:lnTo>
                              <a:pt x="11395" y="2845"/>
                            </a:lnTo>
                            <a:lnTo>
                              <a:pt x="11117" y="2845"/>
                            </a:lnTo>
                            <a:lnTo>
                              <a:pt x="11117" y="2199"/>
                            </a:lnTo>
                            <a:lnTo>
                              <a:pt x="12128" y="2199"/>
                            </a:lnTo>
                            <a:lnTo>
                              <a:pt x="12128" y="2845"/>
                            </a:lnTo>
                            <a:lnTo>
                              <a:pt x="11851" y="2845"/>
                            </a:lnTo>
                            <a:close/>
                          </a:path>
                        </a:pathLst>
                      </a:custGeom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 lIns="68580" tIns="34290" rIns="68580" bIns="34290"/>
                      <a:lstStyle/>
                      <a:p>
                        <a:pPr defTabSz="914583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/>
                        </a:pPr>
                        <a:endParaRPr lang="zh-CN" altLang="en-US" sz="1900" dirty="0">
                          <a:solidFill>
                            <a:srgbClr val="000000"/>
                          </a:solidFill>
                          <a:ea typeface="微软雅黑" panose="020B0503020204020204" pitchFamily="34" charset="-122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97" name="Freeform 13"/>
                      <p:cNvSpPr>
                        <a:spLocks noEditPoints="1"/>
                      </p:cNvSpPr>
                      <p:nvPr/>
                    </p:nvSpPr>
                    <p:spPr bwMode="auto">
                      <a:xfrm>
                        <a:off x="3298897" y="4387813"/>
                        <a:ext cx="1257750" cy="29702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6278" y="39"/>
                          </a:cxn>
                          <a:cxn ang="0">
                            <a:pos x="16504" y="184"/>
                          </a:cxn>
                          <a:cxn ang="0">
                            <a:pos x="16649" y="411"/>
                          </a:cxn>
                          <a:cxn ang="0">
                            <a:pos x="16687" y="3376"/>
                          </a:cxn>
                          <a:cxn ang="0">
                            <a:pos x="16612" y="3641"/>
                          </a:cxn>
                          <a:cxn ang="0">
                            <a:pos x="16437" y="3844"/>
                          </a:cxn>
                          <a:cxn ang="0">
                            <a:pos x="16189" y="3955"/>
                          </a:cxn>
                          <a:cxn ang="0">
                            <a:pos x="499" y="3955"/>
                          </a:cxn>
                          <a:cxn ang="0">
                            <a:pos x="251" y="3844"/>
                          </a:cxn>
                          <a:cxn ang="0">
                            <a:pos x="75" y="3641"/>
                          </a:cxn>
                          <a:cxn ang="0">
                            <a:pos x="1" y="3376"/>
                          </a:cxn>
                          <a:cxn ang="0">
                            <a:pos x="38" y="411"/>
                          </a:cxn>
                          <a:cxn ang="0">
                            <a:pos x="184" y="184"/>
                          </a:cxn>
                          <a:cxn ang="0">
                            <a:pos x="410" y="39"/>
                          </a:cxn>
                          <a:cxn ang="0">
                            <a:pos x="13820" y="2430"/>
                          </a:cxn>
                          <a:cxn ang="0">
                            <a:pos x="13953" y="2510"/>
                          </a:cxn>
                          <a:cxn ang="0">
                            <a:pos x="13976" y="2666"/>
                          </a:cxn>
                          <a:cxn ang="0">
                            <a:pos x="13873" y="2780"/>
                          </a:cxn>
                          <a:cxn ang="0">
                            <a:pos x="13714" y="2773"/>
                          </a:cxn>
                          <a:cxn ang="0">
                            <a:pos x="13623" y="2648"/>
                          </a:cxn>
                          <a:cxn ang="0">
                            <a:pos x="13661" y="2496"/>
                          </a:cxn>
                          <a:cxn ang="0">
                            <a:pos x="13802" y="2429"/>
                          </a:cxn>
                          <a:cxn ang="0">
                            <a:pos x="14470" y="2482"/>
                          </a:cxn>
                          <a:cxn ang="0">
                            <a:pos x="14522" y="2631"/>
                          </a:cxn>
                          <a:cxn ang="0">
                            <a:pos x="14442" y="2763"/>
                          </a:cxn>
                          <a:cxn ang="0">
                            <a:pos x="14286" y="2786"/>
                          </a:cxn>
                          <a:cxn ang="0">
                            <a:pos x="14172" y="2683"/>
                          </a:cxn>
                          <a:cxn ang="0">
                            <a:pos x="14180" y="2525"/>
                          </a:cxn>
                          <a:cxn ang="0">
                            <a:pos x="14304" y="2433"/>
                          </a:cxn>
                          <a:cxn ang="0">
                            <a:pos x="14981" y="2460"/>
                          </a:cxn>
                          <a:cxn ang="0">
                            <a:pos x="15061" y="2593"/>
                          </a:cxn>
                          <a:cxn ang="0">
                            <a:pos x="15008" y="2741"/>
                          </a:cxn>
                          <a:cxn ang="0">
                            <a:pos x="14861" y="2794"/>
                          </a:cxn>
                          <a:cxn ang="0">
                            <a:pos x="14728" y="2714"/>
                          </a:cxn>
                          <a:cxn ang="0">
                            <a:pos x="14705" y="2558"/>
                          </a:cxn>
                          <a:cxn ang="0">
                            <a:pos x="14809" y="2444"/>
                          </a:cxn>
                          <a:cxn ang="0">
                            <a:pos x="15489" y="2444"/>
                          </a:cxn>
                          <a:cxn ang="0">
                            <a:pos x="15592" y="2558"/>
                          </a:cxn>
                          <a:cxn ang="0">
                            <a:pos x="15569" y="2714"/>
                          </a:cxn>
                          <a:cxn ang="0">
                            <a:pos x="15436" y="2794"/>
                          </a:cxn>
                          <a:cxn ang="0">
                            <a:pos x="15289" y="2741"/>
                          </a:cxn>
                          <a:cxn ang="0">
                            <a:pos x="15236" y="2593"/>
                          </a:cxn>
                          <a:cxn ang="0">
                            <a:pos x="15315" y="2460"/>
                          </a:cxn>
                          <a:cxn ang="0">
                            <a:pos x="15712" y="1546"/>
                          </a:cxn>
                          <a:cxn ang="0">
                            <a:pos x="1822" y="1769"/>
                          </a:cxn>
                          <a:cxn ang="0">
                            <a:pos x="3288" y="1769"/>
                          </a:cxn>
                          <a:cxn ang="0">
                            <a:pos x="4754" y="1769"/>
                          </a:cxn>
                          <a:cxn ang="0">
                            <a:pos x="6219" y="1769"/>
                          </a:cxn>
                          <a:cxn ang="0">
                            <a:pos x="7685" y="1769"/>
                          </a:cxn>
                          <a:cxn ang="0">
                            <a:pos x="9151" y="1769"/>
                          </a:cxn>
                          <a:cxn ang="0">
                            <a:pos x="10617" y="1769"/>
                          </a:cxn>
                          <a:cxn ang="0">
                            <a:pos x="1822" y="2199"/>
                          </a:cxn>
                          <a:cxn ang="0">
                            <a:pos x="3288" y="2199"/>
                          </a:cxn>
                          <a:cxn ang="0">
                            <a:pos x="4754" y="2199"/>
                          </a:cxn>
                          <a:cxn ang="0">
                            <a:pos x="6219" y="2199"/>
                          </a:cxn>
                          <a:cxn ang="0">
                            <a:pos x="7685" y="2199"/>
                          </a:cxn>
                          <a:cxn ang="0">
                            <a:pos x="9151" y="2199"/>
                          </a:cxn>
                          <a:cxn ang="0">
                            <a:pos x="10617" y="2199"/>
                          </a:cxn>
                          <a:cxn ang="0">
                            <a:pos x="12128" y="1769"/>
                          </a:cxn>
                          <a:cxn ang="0">
                            <a:pos x="12128" y="2199"/>
                          </a:cxn>
                        </a:cxnLst>
                        <a:rect l="0" t="0" r="r" b="b"/>
                        <a:pathLst>
                          <a:path w="16688" h="3968">
                            <a:moveTo>
                              <a:pt x="624" y="0"/>
                            </a:moveTo>
                            <a:lnTo>
                              <a:pt x="16064" y="0"/>
                            </a:lnTo>
                            <a:lnTo>
                              <a:pt x="16097" y="1"/>
                            </a:lnTo>
                            <a:lnTo>
                              <a:pt x="16128" y="3"/>
                            </a:lnTo>
                            <a:lnTo>
                              <a:pt x="16159" y="7"/>
                            </a:lnTo>
                            <a:lnTo>
                              <a:pt x="16189" y="13"/>
                            </a:lnTo>
                            <a:lnTo>
                              <a:pt x="16220" y="20"/>
                            </a:lnTo>
                            <a:lnTo>
                              <a:pt x="16249" y="28"/>
                            </a:lnTo>
                            <a:lnTo>
                              <a:pt x="16278" y="39"/>
                            </a:lnTo>
                            <a:lnTo>
                              <a:pt x="16306" y="49"/>
                            </a:lnTo>
                            <a:lnTo>
                              <a:pt x="16334" y="62"/>
                            </a:lnTo>
                            <a:lnTo>
                              <a:pt x="16360" y="76"/>
                            </a:lnTo>
                            <a:lnTo>
                              <a:pt x="16387" y="91"/>
                            </a:lnTo>
                            <a:lnTo>
                              <a:pt x="16413" y="108"/>
                            </a:lnTo>
                            <a:lnTo>
                              <a:pt x="16437" y="124"/>
                            </a:lnTo>
                            <a:lnTo>
                              <a:pt x="16461" y="143"/>
                            </a:lnTo>
                            <a:lnTo>
                              <a:pt x="16484" y="163"/>
                            </a:lnTo>
                            <a:lnTo>
                              <a:pt x="16504" y="184"/>
                            </a:lnTo>
                            <a:lnTo>
                              <a:pt x="16525" y="205"/>
                            </a:lnTo>
                            <a:lnTo>
                              <a:pt x="16545" y="228"/>
                            </a:lnTo>
                            <a:lnTo>
                              <a:pt x="16564" y="252"/>
                            </a:lnTo>
                            <a:lnTo>
                              <a:pt x="16581" y="276"/>
                            </a:lnTo>
                            <a:lnTo>
                              <a:pt x="16597" y="302"/>
                            </a:lnTo>
                            <a:lnTo>
                              <a:pt x="16612" y="328"/>
                            </a:lnTo>
                            <a:lnTo>
                              <a:pt x="16626" y="354"/>
                            </a:lnTo>
                            <a:lnTo>
                              <a:pt x="16639" y="382"/>
                            </a:lnTo>
                            <a:lnTo>
                              <a:pt x="16649" y="411"/>
                            </a:lnTo>
                            <a:lnTo>
                              <a:pt x="16660" y="440"/>
                            </a:lnTo>
                            <a:lnTo>
                              <a:pt x="16668" y="469"/>
                            </a:lnTo>
                            <a:lnTo>
                              <a:pt x="16675" y="499"/>
                            </a:lnTo>
                            <a:lnTo>
                              <a:pt x="16681" y="530"/>
                            </a:lnTo>
                            <a:lnTo>
                              <a:pt x="16685" y="561"/>
                            </a:lnTo>
                            <a:lnTo>
                              <a:pt x="16687" y="592"/>
                            </a:lnTo>
                            <a:lnTo>
                              <a:pt x="16688" y="625"/>
                            </a:lnTo>
                            <a:lnTo>
                              <a:pt x="16688" y="3343"/>
                            </a:lnTo>
                            <a:lnTo>
                              <a:pt x="16687" y="3376"/>
                            </a:lnTo>
                            <a:lnTo>
                              <a:pt x="16685" y="3407"/>
                            </a:lnTo>
                            <a:lnTo>
                              <a:pt x="16681" y="3438"/>
                            </a:lnTo>
                            <a:lnTo>
                              <a:pt x="16675" y="3469"/>
                            </a:lnTo>
                            <a:lnTo>
                              <a:pt x="16668" y="3499"/>
                            </a:lnTo>
                            <a:lnTo>
                              <a:pt x="16660" y="3529"/>
                            </a:lnTo>
                            <a:lnTo>
                              <a:pt x="16649" y="3557"/>
                            </a:lnTo>
                            <a:lnTo>
                              <a:pt x="16639" y="3586"/>
                            </a:lnTo>
                            <a:lnTo>
                              <a:pt x="16626" y="3614"/>
                            </a:lnTo>
                            <a:lnTo>
                              <a:pt x="16612" y="3641"/>
                            </a:lnTo>
                            <a:lnTo>
                              <a:pt x="16597" y="3667"/>
                            </a:lnTo>
                            <a:lnTo>
                              <a:pt x="16581" y="3692"/>
                            </a:lnTo>
                            <a:lnTo>
                              <a:pt x="16564" y="3716"/>
                            </a:lnTo>
                            <a:lnTo>
                              <a:pt x="16545" y="3740"/>
                            </a:lnTo>
                            <a:lnTo>
                              <a:pt x="16525" y="3763"/>
                            </a:lnTo>
                            <a:lnTo>
                              <a:pt x="16504" y="3784"/>
                            </a:lnTo>
                            <a:lnTo>
                              <a:pt x="16484" y="3805"/>
                            </a:lnTo>
                            <a:lnTo>
                              <a:pt x="16461" y="3825"/>
                            </a:lnTo>
                            <a:lnTo>
                              <a:pt x="16437" y="3844"/>
                            </a:lnTo>
                            <a:lnTo>
                              <a:pt x="16413" y="3861"/>
                            </a:lnTo>
                            <a:lnTo>
                              <a:pt x="16387" y="3877"/>
                            </a:lnTo>
                            <a:lnTo>
                              <a:pt x="16360" y="3893"/>
                            </a:lnTo>
                            <a:lnTo>
                              <a:pt x="16334" y="3906"/>
                            </a:lnTo>
                            <a:lnTo>
                              <a:pt x="16306" y="3919"/>
                            </a:lnTo>
                            <a:lnTo>
                              <a:pt x="16278" y="3930"/>
                            </a:lnTo>
                            <a:lnTo>
                              <a:pt x="16249" y="3940"/>
                            </a:lnTo>
                            <a:lnTo>
                              <a:pt x="16220" y="3948"/>
                            </a:lnTo>
                            <a:lnTo>
                              <a:pt x="16189" y="3955"/>
                            </a:lnTo>
                            <a:lnTo>
                              <a:pt x="16159" y="3961"/>
                            </a:lnTo>
                            <a:lnTo>
                              <a:pt x="16128" y="3965"/>
                            </a:lnTo>
                            <a:lnTo>
                              <a:pt x="16097" y="3967"/>
                            </a:lnTo>
                            <a:lnTo>
                              <a:pt x="16064" y="3968"/>
                            </a:lnTo>
                            <a:lnTo>
                              <a:pt x="624" y="3968"/>
                            </a:lnTo>
                            <a:lnTo>
                              <a:pt x="591" y="3967"/>
                            </a:lnTo>
                            <a:lnTo>
                              <a:pt x="560" y="3965"/>
                            </a:lnTo>
                            <a:lnTo>
                              <a:pt x="529" y="3961"/>
                            </a:lnTo>
                            <a:lnTo>
                              <a:pt x="499" y="3955"/>
                            </a:lnTo>
                            <a:lnTo>
                              <a:pt x="468" y="3948"/>
                            </a:lnTo>
                            <a:lnTo>
                              <a:pt x="438" y="3940"/>
                            </a:lnTo>
                            <a:lnTo>
                              <a:pt x="410" y="3930"/>
                            </a:lnTo>
                            <a:lnTo>
                              <a:pt x="382" y="3919"/>
                            </a:lnTo>
                            <a:lnTo>
                              <a:pt x="354" y="3906"/>
                            </a:lnTo>
                            <a:lnTo>
                              <a:pt x="326" y="3893"/>
                            </a:lnTo>
                            <a:lnTo>
                              <a:pt x="300" y="3877"/>
                            </a:lnTo>
                            <a:lnTo>
                              <a:pt x="275" y="3861"/>
                            </a:lnTo>
                            <a:lnTo>
                              <a:pt x="251" y="3844"/>
                            </a:lnTo>
                            <a:lnTo>
                              <a:pt x="227" y="3825"/>
                            </a:lnTo>
                            <a:lnTo>
                              <a:pt x="204" y="3805"/>
                            </a:lnTo>
                            <a:lnTo>
                              <a:pt x="184" y="3784"/>
                            </a:lnTo>
                            <a:lnTo>
                              <a:pt x="163" y="3763"/>
                            </a:lnTo>
                            <a:lnTo>
                              <a:pt x="143" y="3740"/>
                            </a:lnTo>
                            <a:lnTo>
                              <a:pt x="124" y="3716"/>
                            </a:lnTo>
                            <a:lnTo>
                              <a:pt x="106" y="3692"/>
                            </a:lnTo>
                            <a:lnTo>
                              <a:pt x="91" y="3667"/>
                            </a:lnTo>
                            <a:lnTo>
                              <a:pt x="75" y="3641"/>
                            </a:lnTo>
                            <a:lnTo>
                              <a:pt x="62" y="3614"/>
                            </a:lnTo>
                            <a:lnTo>
                              <a:pt x="49" y="3586"/>
                            </a:lnTo>
                            <a:lnTo>
                              <a:pt x="38" y="3557"/>
                            </a:lnTo>
                            <a:lnTo>
                              <a:pt x="28" y="3529"/>
                            </a:lnTo>
                            <a:lnTo>
                              <a:pt x="20" y="3499"/>
                            </a:lnTo>
                            <a:lnTo>
                              <a:pt x="13" y="3469"/>
                            </a:lnTo>
                            <a:lnTo>
                              <a:pt x="7" y="3438"/>
                            </a:lnTo>
                            <a:lnTo>
                              <a:pt x="3" y="3407"/>
                            </a:lnTo>
                            <a:lnTo>
                              <a:pt x="1" y="3376"/>
                            </a:lnTo>
                            <a:lnTo>
                              <a:pt x="0" y="3343"/>
                            </a:lnTo>
                            <a:lnTo>
                              <a:pt x="0" y="625"/>
                            </a:lnTo>
                            <a:lnTo>
                              <a:pt x="1" y="592"/>
                            </a:lnTo>
                            <a:lnTo>
                              <a:pt x="3" y="561"/>
                            </a:lnTo>
                            <a:lnTo>
                              <a:pt x="7" y="530"/>
                            </a:lnTo>
                            <a:lnTo>
                              <a:pt x="13" y="499"/>
                            </a:lnTo>
                            <a:lnTo>
                              <a:pt x="20" y="469"/>
                            </a:lnTo>
                            <a:lnTo>
                              <a:pt x="28" y="440"/>
                            </a:lnTo>
                            <a:lnTo>
                              <a:pt x="38" y="411"/>
                            </a:lnTo>
                            <a:lnTo>
                              <a:pt x="49" y="382"/>
                            </a:lnTo>
                            <a:lnTo>
                              <a:pt x="62" y="354"/>
                            </a:lnTo>
                            <a:lnTo>
                              <a:pt x="75" y="328"/>
                            </a:lnTo>
                            <a:lnTo>
                              <a:pt x="91" y="302"/>
                            </a:lnTo>
                            <a:lnTo>
                              <a:pt x="106" y="276"/>
                            </a:lnTo>
                            <a:lnTo>
                              <a:pt x="124" y="252"/>
                            </a:lnTo>
                            <a:lnTo>
                              <a:pt x="143" y="228"/>
                            </a:lnTo>
                            <a:lnTo>
                              <a:pt x="163" y="205"/>
                            </a:lnTo>
                            <a:lnTo>
                              <a:pt x="184" y="184"/>
                            </a:lnTo>
                            <a:lnTo>
                              <a:pt x="204" y="163"/>
                            </a:lnTo>
                            <a:lnTo>
                              <a:pt x="227" y="143"/>
                            </a:lnTo>
                            <a:lnTo>
                              <a:pt x="251" y="124"/>
                            </a:lnTo>
                            <a:lnTo>
                              <a:pt x="275" y="108"/>
                            </a:lnTo>
                            <a:lnTo>
                              <a:pt x="300" y="91"/>
                            </a:lnTo>
                            <a:lnTo>
                              <a:pt x="326" y="76"/>
                            </a:lnTo>
                            <a:lnTo>
                              <a:pt x="354" y="62"/>
                            </a:lnTo>
                            <a:lnTo>
                              <a:pt x="382" y="49"/>
                            </a:lnTo>
                            <a:lnTo>
                              <a:pt x="410" y="39"/>
                            </a:lnTo>
                            <a:lnTo>
                              <a:pt x="438" y="28"/>
                            </a:lnTo>
                            <a:lnTo>
                              <a:pt x="468" y="20"/>
                            </a:lnTo>
                            <a:lnTo>
                              <a:pt x="499" y="13"/>
                            </a:lnTo>
                            <a:lnTo>
                              <a:pt x="529" y="7"/>
                            </a:lnTo>
                            <a:lnTo>
                              <a:pt x="560" y="3"/>
                            </a:lnTo>
                            <a:lnTo>
                              <a:pt x="591" y="1"/>
                            </a:lnTo>
                            <a:lnTo>
                              <a:pt x="624" y="0"/>
                            </a:lnTo>
                            <a:close/>
                            <a:moveTo>
                              <a:pt x="13802" y="2429"/>
                            </a:moveTo>
                            <a:lnTo>
                              <a:pt x="13820" y="2430"/>
                            </a:lnTo>
                            <a:lnTo>
                              <a:pt x="13839" y="2433"/>
                            </a:lnTo>
                            <a:lnTo>
                              <a:pt x="13856" y="2437"/>
                            </a:lnTo>
                            <a:lnTo>
                              <a:pt x="13873" y="2444"/>
                            </a:lnTo>
                            <a:lnTo>
                              <a:pt x="13889" y="2451"/>
                            </a:lnTo>
                            <a:lnTo>
                              <a:pt x="13903" y="2460"/>
                            </a:lnTo>
                            <a:lnTo>
                              <a:pt x="13918" y="2471"/>
                            </a:lnTo>
                            <a:lnTo>
                              <a:pt x="13930" y="2482"/>
                            </a:lnTo>
                            <a:lnTo>
                              <a:pt x="13942" y="2496"/>
                            </a:lnTo>
                            <a:lnTo>
                              <a:pt x="13953" y="2510"/>
                            </a:lnTo>
                            <a:lnTo>
                              <a:pt x="13962" y="2525"/>
                            </a:lnTo>
                            <a:lnTo>
                              <a:pt x="13970" y="2541"/>
                            </a:lnTo>
                            <a:lnTo>
                              <a:pt x="13976" y="2558"/>
                            </a:lnTo>
                            <a:lnTo>
                              <a:pt x="13980" y="2575"/>
                            </a:lnTo>
                            <a:lnTo>
                              <a:pt x="13984" y="2593"/>
                            </a:lnTo>
                            <a:lnTo>
                              <a:pt x="13985" y="2612"/>
                            </a:lnTo>
                            <a:lnTo>
                              <a:pt x="13984" y="2631"/>
                            </a:lnTo>
                            <a:lnTo>
                              <a:pt x="13980" y="2648"/>
                            </a:lnTo>
                            <a:lnTo>
                              <a:pt x="13976" y="2666"/>
                            </a:lnTo>
                            <a:lnTo>
                              <a:pt x="13970" y="2683"/>
                            </a:lnTo>
                            <a:lnTo>
                              <a:pt x="13962" y="2699"/>
                            </a:lnTo>
                            <a:lnTo>
                              <a:pt x="13953" y="2714"/>
                            </a:lnTo>
                            <a:lnTo>
                              <a:pt x="13942" y="2728"/>
                            </a:lnTo>
                            <a:lnTo>
                              <a:pt x="13930" y="2741"/>
                            </a:lnTo>
                            <a:lnTo>
                              <a:pt x="13918" y="2753"/>
                            </a:lnTo>
                            <a:lnTo>
                              <a:pt x="13903" y="2763"/>
                            </a:lnTo>
                            <a:lnTo>
                              <a:pt x="13889" y="2773"/>
                            </a:lnTo>
                            <a:lnTo>
                              <a:pt x="13873" y="2780"/>
                            </a:lnTo>
                            <a:lnTo>
                              <a:pt x="13856" y="2786"/>
                            </a:lnTo>
                            <a:lnTo>
                              <a:pt x="13839" y="2791"/>
                            </a:lnTo>
                            <a:lnTo>
                              <a:pt x="13820" y="2794"/>
                            </a:lnTo>
                            <a:lnTo>
                              <a:pt x="13802" y="2795"/>
                            </a:lnTo>
                            <a:lnTo>
                              <a:pt x="13783" y="2794"/>
                            </a:lnTo>
                            <a:lnTo>
                              <a:pt x="13764" y="2791"/>
                            </a:lnTo>
                            <a:lnTo>
                              <a:pt x="13748" y="2786"/>
                            </a:lnTo>
                            <a:lnTo>
                              <a:pt x="13731" y="2780"/>
                            </a:lnTo>
                            <a:lnTo>
                              <a:pt x="13714" y="2773"/>
                            </a:lnTo>
                            <a:lnTo>
                              <a:pt x="13700" y="2763"/>
                            </a:lnTo>
                            <a:lnTo>
                              <a:pt x="13685" y="2753"/>
                            </a:lnTo>
                            <a:lnTo>
                              <a:pt x="13673" y="2741"/>
                            </a:lnTo>
                            <a:lnTo>
                              <a:pt x="13661" y="2728"/>
                            </a:lnTo>
                            <a:lnTo>
                              <a:pt x="13651" y="2714"/>
                            </a:lnTo>
                            <a:lnTo>
                              <a:pt x="13641" y="2699"/>
                            </a:lnTo>
                            <a:lnTo>
                              <a:pt x="13634" y="2683"/>
                            </a:lnTo>
                            <a:lnTo>
                              <a:pt x="13628" y="2666"/>
                            </a:lnTo>
                            <a:lnTo>
                              <a:pt x="13623" y="2648"/>
                            </a:lnTo>
                            <a:lnTo>
                              <a:pt x="13621" y="2631"/>
                            </a:lnTo>
                            <a:lnTo>
                              <a:pt x="13619" y="2612"/>
                            </a:lnTo>
                            <a:lnTo>
                              <a:pt x="13621" y="2593"/>
                            </a:lnTo>
                            <a:lnTo>
                              <a:pt x="13623" y="2575"/>
                            </a:lnTo>
                            <a:lnTo>
                              <a:pt x="13628" y="2558"/>
                            </a:lnTo>
                            <a:lnTo>
                              <a:pt x="13634" y="2541"/>
                            </a:lnTo>
                            <a:lnTo>
                              <a:pt x="13641" y="2525"/>
                            </a:lnTo>
                            <a:lnTo>
                              <a:pt x="13651" y="2510"/>
                            </a:lnTo>
                            <a:lnTo>
                              <a:pt x="13661" y="2496"/>
                            </a:lnTo>
                            <a:lnTo>
                              <a:pt x="13673" y="2482"/>
                            </a:lnTo>
                            <a:lnTo>
                              <a:pt x="13685" y="2471"/>
                            </a:lnTo>
                            <a:lnTo>
                              <a:pt x="13700" y="2460"/>
                            </a:lnTo>
                            <a:lnTo>
                              <a:pt x="13714" y="2451"/>
                            </a:lnTo>
                            <a:lnTo>
                              <a:pt x="13731" y="2444"/>
                            </a:lnTo>
                            <a:lnTo>
                              <a:pt x="13748" y="2437"/>
                            </a:lnTo>
                            <a:lnTo>
                              <a:pt x="13764" y="2433"/>
                            </a:lnTo>
                            <a:lnTo>
                              <a:pt x="13783" y="2430"/>
                            </a:lnTo>
                            <a:lnTo>
                              <a:pt x="13802" y="2429"/>
                            </a:lnTo>
                            <a:close/>
                            <a:moveTo>
                              <a:pt x="14340" y="2429"/>
                            </a:moveTo>
                            <a:lnTo>
                              <a:pt x="14359" y="2430"/>
                            </a:lnTo>
                            <a:lnTo>
                              <a:pt x="14377" y="2433"/>
                            </a:lnTo>
                            <a:lnTo>
                              <a:pt x="14394" y="2437"/>
                            </a:lnTo>
                            <a:lnTo>
                              <a:pt x="14411" y="2444"/>
                            </a:lnTo>
                            <a:lnTo>
                              <a:pt x="14427" y="2451"/>
                            </a:lnTo>
                            <a:lnTo>
                              <a:pt x="14442" y="2460"/>
                            </a:lnTo>
                            <a:lnTo>
                              <a:pt x="14456" y="2471"/>
                            </a:lnTo>
                            <a:lnTo>
                              <a:pt x="14470" y="2482"/>
                            </a:lnTo>
                            <a:lnTo>
                              <a:pt x="14481" y="2496"/>
                            </a:lnTo>
                            <a:lnTo>
                              <a:pt x="14491" y="2510"/>
                            </a:lnTo>
                            <a:lnTo>
                              <a:pt x="14501" y="2525"/>
                            </a:lnTo>
                            <a:lnTo>
                              <a:pt x="14508" y="2541"/>
                            </a:lnTo>
                            <a:lnTo>
                              <a:pt x="14514" y="2558"/>
                            </a:lnTo>
                            <a:lnTo>
                              <a:pt x="14519" y="2575"/>
                            </a:lnTo>
                            <a:lnTo>
                              <a:pt x="14522" y="2593"/>
                            </a:lnTo>
                            <a:lnTo>
                              <a:pt x="14523" y="2612"/>
                            </a:lnTo>
                            <a:lnTo>
                              <a:pt x="14522" y="2631"/>
                            </a:lnTo>
                            <a:lnTo>
                              <a:pt x="14519" y="2648"/>
                            </a:lnTo>
                            <a:lnTo>
                              <a:pt x="14514" y="2666"/>
                            </a:lnTo>
                            <a:lnTo>
                              <a:pt x="14508" y="2683"/>
                            </a:lnTo>
                            <a:lnTo>
                              <a:pt x="14501" y="2699"/>
                            </a:lnTo>
                            <a:lnTo>
                              <a:pt x="14491" y="2714"/>
                            </a:lnTo>
                            <a:lnTo>
                              <a:pt x="14481" y="2728"/>
                            </a:lnTo>
                            <a:lnTo>
                              <a:pt x="14470" y="2741"/>
                            </a:lnTo>
                            <a:lnTo>
                              <a:pt x="14456" y="2753"/>
                            </a:lnTo>
                            <a:lnTo>
                              <a:pt x="14442" y="2763"/>
                            </a:lnTo>
                            <a:lnTo>
                              <a:pt x="14427" y="2773"/>
                            </a:lnTo>
                            <a:lnTo>
                              <a:pt x="14411" y="2780"/>
                            </a:lnTo>
                            <a:lnTo>
                              <a:pt x="14394" y="2786"/>
                            </a:lnTo>
                            <a:lnTo>
                              <a:pt x="14377" y="2791"/>
                            </a:lnTo>
                            <a:lnTo>
                              <a:pt x="14359" y="2794"/>
                            </a:lnTo>
                            <a:lnTo>
                              <a:pt x="14340" y="2795"/>
                            </a:lnTo>
                            <a:lnTo>
                              <a:pt x="14321" y="2794"/>
                            </a:lnTo>
                            <a:lnTo>
                              <a:pt x="14304" y="2791"/>
                            </a:lnTo>
                            <a:lnTo>
                              <a:pt x="14286" y="2786"/>
                            </a:lnTo>
                            <a:lnTo>
                              <a:pt x="14269" y="2780"/>
                            </a:lnTo>
                            <a:lnTo>
                              <a:pt x="14254" y="2773"/>
                            </a:lnTo>
                            <a:lnTo>
                              <a:pt x="14238" y="2763"/>
                            </a:lnTo>
                            <a:lnTo>
                              <a:pt x="14224" y="2753"/>
                            </a:lnTo>
                            <a:lnTo>
                              <a:pt x="14212" y="2741"/>
                            </a:lnTo>
                            <a:lnTo>
                              <a:pt x="14199" y="2728"/>
                            </a:lnTo>
                            <a:lnTo>
                              <a:pt x="14189" y="2714"/>
                            </a:lnTo>
                            <a:lnTo>
                              <a:pt x="14180" y="2699"/>
                            </a:lnTo>
                            <a:lnTo>
                              <a:pt x="14172" y="2683"/>
                            </a:lnTo>
                            <a:lnTo>
                              <a:pt x="14166" y="2666"/>
                            </a:lnTo>
                            <a:lnTo>
                              <a:pt x="14162" y="2648"/>
                            </a:lnTo>
                            <a:lnTo>
                              <a:pt x="14159" y="2631"/>
                            </a:lnTo>
                            <a:lnTo>
                              <a:pt x="14158" y="2612"/>
                            </a:lnTo>
                            <a:lnTo>
                              <a:pt x="14159" y="2593"/>
                            </a:lnTo>
                            <a:lnTo>
                              <a:pt x="14162" y="2575"/>
                            </a:lnTo>
                            <a:lnTo>
                              <a:pt x="14166" y="2558"/>
                            </a:lnTo>
                            <a:lnTo>
                              <a:pt x="14172" y="2541"/>
                            </a:lnTo>
                            <a:lnTo>
                              <a:pt x="14180" y="2525"/>
                            </a:lnTo>
                            <a:lnTo>
                              <a:pt x="14189" y="2510"/>
                            </a:lnTo>
                            <a:lnTo>
                              <a:pt x="14199" y="2496"/>
                            </a:lnTo>
                            <a:lnTo>
                              <a:pt x="14212" y="2482"/>
                            </a:lnTo>
                            <a:lnTo>
                              <a:pt x="14224" y="2471"/>
                            </a:lnTo>
                            <a:lnTo>
                              <a:pt x="14238" y="2460"/>
                            </a:lnTo>
                            <a:lnTo>
                              <a:pt x="14254" y="2451"/>
                            </a:lnTo>
                            <a:lnTo>
                              <a:pt x="14269" y="2444"/>
                            </a:lnTo>
                            <a:lnTo>
                              <a:pt x="14286" y="2437"/>
                            </a:lnTo>
                            <a:lnTo>
                              <a:pt x="14304" y="2433"/>
                            </a:lnTo>
                            <a:lnTo>
                              <a:pt x="14321" y="2430"/>
                            </a:lnTo>
                            <a:lnTo>
                              <a:pt x="14340" y="2429"/>
                            </a:lnTo>
                            <a:close/>
                            <a:moveTo>
                              <a:pt x="14879" y="2429"/>
                            </a:moveTo>
                            <a:lnTo>
                              <a:pt x="14897" y="2430"/>
                            </a:lnTo>
                            <a:lnTo>
                              <a:pt x="14916" y="2433"/>
                            </a:lnTo>
                            <a:lnTo>
                              <a:pt x="14933" y="2437"/>
                            </a:lnTo>
                            <a:lnTo>
                              <a:pt x="14950" y="2444"/>
                            </a:lnTo>
                            <a:lnTo>
                              <a:pt x="14966" y="2451"/>
                            </a:lnTo>
                            <a:lnTo>
                              <a:pt x="14981" y="2460"/>
                            </a:lnTo>
                            <a:lnTo>
                              <a:pt x="14995" y="2471"/>
                            </a:lnTo>
                            <a:lnTo>
                              <a:pt x="15008" y="2482"/>
                            </a:lnTo>
                            <a:lnTo>
                              <a:pt x="15019" y="2496"/>
                            </a:lnTo>
                            <a:lnTo>
                              <a:pt x="15031" y="2510"/>
                            </a:lnTo>
                            <a:lnTo>
                              <a:pt x="15039" y="2525"/>
                            </a:lnTo>
                            <a:lnTo>
                              <a:pt x="15047" y="2541"/>
                            </a:lnTo>
                            <a:lnTo>
                              <a:pt x="15054" y="2558"/>
                            </a:lnTo>
                            <a:lnTo>
                              <a:pt x="15058" y="2575"/>
                            </a:lnTo>
                            <a:lnTo>
                              <a:pt x="15061" y="2593"/>
                            </a:lnTo>
                            <a:lnTo>
                              <a:pt x="15062" y="2612"/>
                            </a:lnTo>
                            <a:lnTo>
                              <a:pt x="15061" y="2631"/>
                            </a:lnTo>
                            <a:lnTo>
                              <a:pt x="15058" y="2648"/>
                            </a:lnTo>
                            <a:lnTo>
                              <a:pt x="15054" y="2666"/>
                            </a:lnTo>
                            <a:lnTo>
                              <a:pt x="15047" y="2683"/>
                            </a:lnTo>
                            <a:lnTo>
                              <a:pt x="15039" y="2699"/>
                            </a:lnTo>
                            <a:lnTo>
                              <a:pt x="15031" y="2714"/>
                            </a:lnTo>
                            <a:lnTo>
                              <a:pt x="15019" y="2728"/>
                            </a:lnTo>
                            <a:lnTo>
                              <a:pt x="15008" y="2741"/>
                            </a:lnTo>
                            <a:lnTo>
                              <a:pt x="14995" y="2753"/>
                            </a:lnTo>
                            <a:lnTo>
                              <a:pt x="14981" y="2763"/>
                            </a:lnTo>
                            <a:lnTo>
                              <a:pt x="14966" y="2773"/>
                            </a:lnTo>
                            <a:lnTo>
                              <a:pt x="14950" y="2780"/>
                            </a:lnTo>
                            <a:lnTo>
                              <a:pt x="14933" y="2786"/>
                            </a:lnTo>
                            <a:lnTo>
                              <a:pt x="14916" y="2791"/>
                            </a:lnTo>
                            <a:lnTo>
                              <a:pt x="14897" y="2794"/>
                            </a:lnTo>
                            <a:lnTo>
                              <a:pt x="14879" y="2795"/>
                            </a:lnTo>
                            <a:lnTo>
                              <a:pt x="14861" y="2794"/>
                            </a:lnTo>
                            <a:lnTo>
                              <a:pt x="14842" y="2791"/>
                            </a:lnTo>
                            <a:lnTo>
                              <a:pt x="14825" y="2786"/>
                            </a:lnTo>
                            <a:lnTo>
                              <a:pt x="14809" y="2780"/>
                            </a:lnTo>
                            <a:lnTo>
                              <a:pt x="14792" y="2773"/>
                            </a:lnTo>
                            <a:lnTo>
                              <a:pt x="14777" y="2763"/>
                            </a:lnTo>
                            <a:lnTo>
                              <a:pt x="14763" y="2753"/>
                            </a:lnTo>
                            <a:lnTo>
                              <a:pt x="14750" y="2741"/>
                            </a:lnTo>
                            <a:lnTo>
                              <a:pt x="14739" y="2728"/>
                            </a:lnTo>
                            <a:lnTo>
                              <a:pt x="14728" y="2714"/>
                            </a:lnTo>
                            <a:lnTo>
                              <a:pt x="14719" y="2699"/>
                            </a:lnTo>
                            <a:lnTo>
                              <a:pt x="14710" y="2683"/>
                            </a:lnTo>
                            <a:lnTo>
                              <a:pt x="14705" y="2666"/>
                            </a:lnTo>
                            <a:lnTo>
                              <a:pt x="14700" y="2648"/>
                            </a:lnTo>
                            <a:lnTo>
                              <a:pt x="14698" y="2631"/>
                            </a:lnTo>
                            <a:lnTo>
                              <a:pt x="14697" y="2612"/>
                            </a:lnTo>
                            <a:lnTo>
                              <a:pt x="14698" y="2593"/>
                            </a:lnTo>
                            <a:lnTo>
                              <a:pt x="14700" y="2575"/>
                            </a:lnTo>
                            <a:lnTo>
                              <a:pt x="14705" y="2558"/>
                            </a:lnTo>
                            <a:lnTo>
                              <a:pt x="14710" y="2541"/>
                            </a:lnTo>
                            <a:lnTo>
                              <a:pt x="14719" y="2525"/>
                            </a:lnTo>
                            <a:lnTo>
                              <a:pt x="14728" y="2510"/>
                            </a:lnTo>
                            <a:lnTo>
                              <a:pt x="14739" y="2496"/>
                            </a:lnTo>
                            <a:lnTo>
                              <a:pt x="14750" y="2482"/>
                            </a:lnTo>
                            <a:lnTo>
                              <a:pt x="14763" y="2471"/>
                            </a:lnTo>
                            <a:lnTo>
                              <a:pt x="14777" y="2460"/>
                            </a:lnTo>
                            <a:lnTo>
                              <a:pt x="14792" y="2451"/>
                            </a:lnTo>
                            <a:lnTo>
                              <a:pt x="14809" y="2444"/>
                            </a:lnTo>
                            <a:lnTo>
                              <a:pt x="14825" y="2437"/>
                            </a:lnTo>
                            <a:lnTo>
                              <a:pt x="14842" y="2433"/>
                            </a:lnTo>
                            <a:lnTo>
                              <a:pt x="14861" y="2430"/>
                            </a:lnTo>
                            <a:lnTo>
                              <a:pt x="14879" y="2429"/>
                            </a:lnTo>
                            <a:close/>
                            <a:moveTo>
                              <a:pt x="15418" y="2429"/>
                            </a:moveTo>
                            <a:lnTo>
                              <a:pt x="15436" y="2430"/>
                            </a:lnTo>
                            <a:lnTo>
                              <a:pt x="15454" y="2433"/>
                            </a:lnTo>
                            <a:lnTo>
                              <a:pt x="15472" y="2437"/>
                            </a:lnTo>
                            <a:lnTo>
                              <a:pt x="15489" y="2444"/>
                            </a:lnTo>
                            <a:lnTo>
                              <a:pt x="15504" y="2451"/>
                            </a:lnTo>
                            <a:lnTo>
                              <a:pt x="15520" y="2460"/>
                            </a:lnTo>
                            <a:lnTo>
                              <a:pt x="15533" y="2471"/>
                            </a:lnTo>
                            <a:lnTo>
                              <a:pt x="15547" y="2482"/>
                            </a:lnTo>
                            <a:lnTo>
                              <a:pt x="15558" y="2496"/>
                            </a:lnTo>
                            <a:lnTo>
                              <a:pt x="15569" y="2510"/>
                            </a:lnTo>
                            <a:lnTo>
                              <a:pt x="15578" y="2525"/>
                            </a:lnTo>
                            <a:lnTo>
                              <a:pt x="15586" y="2541"/>
                            </a:lnTo>
                            <a:lnTo>
                              <a:pt x="15592" y="2558"/>
                            </a:lnTo>
                            <a:lnTo>
                              <a:pt x="15596" y="2575"/>
                            </a:lnTo>
                            <a:lnTo>
                              <a:pt x="15599" y="2593"/>
                            </a:lnTo>
                            <a:lnTo>
                              <a:pt x="15600" y="2612"/>
                            </a:lnTo>
                            <a:lnTo>
                              <a:pt x="15599" y="2631"/>
                            </a:lnTo>
                            <a:lnTo>
                              <a:pt x="15596" y="2648"/>
                            </a:lnTo>
                            <a:lnTo>
                              <a:pt x="15592" y="2666"/>
                            </a:lnTo>
                            <a:lnTo>
                              <a:pt x="15586" y="2683"/>
                            </a:lnTo>
                            <a:lnTo>
                              <a:pt x="15578" y="2699"/>
                            </a:lnTo>
                            <a:lnTo>
                              <a:pt x="15569" y="2714"/>
                            </a:lnTo>
                            <a:lnTo>
                              <a:pt x="15558" y="2728"/>
                            </a:lnTo>
                            <a:lnTo>
                              <a:pt x="15547" y="2741"/>
                            </a:lnTo>
                            <a:lnTo>
                              <a:pt x="15533" y="2753"/>
                            </a:lnTo>
                            <a:lnTo>
                              <a:pt x="15520" y="2763"/>
                            </a:lnTo>
                            <a:lnTo>
                              <a:pt x="15504" y="2773"/>
                            </a:lnTo>
                            <a:lnTo>
                              <a:pt x="15489" y="2780"/>
                            </a:lnTo>
                            <a:lnTo>
                              <a:pt x="15472" y="2786"/>
                            </a:lnTo>
                            <a:lnTo>
                              <a:pt x="15454" y="2791"/>
                            </a:lnTo>
                            <a:lnTo>
                              <a:pt x="15436" y="2794"/>
                            </a:lnTo>
                            <a:lnTo>
                              <a:pt x="15418" y="2795"/>
                            </a:lnTo>
                            <a:lnTo>
                              <a:pt x="15399" y="2794"/>
                            </a:lnTo>
                            <a:lnTo>
                              <a:pt x="15381" y="2791"/>
                            </a:lnTo>
                            <a:lnTo>
                              <a:pt x="15363" y="2786"/>
                            </a:lnTo>
                            <a:lnTo>
                              <a:pt x="15347" y="2780"/>
                            </a:lnTo>
                            <a:lnTo>
                              <a:pt x="15331" y="2773"/>
                            </a:lnTo>
                            <a:lnTo>
                              <a:pt x="15315" y="2763"/>
                            </a:lnTo>
                            <a:lnTo>
                              <a:pt x="15302" y="2753"/>
                            </a:lnTo>
                            <a:lnTo>
                              <a:pt x="15289" y="2741"/>
                            </a:lnTo>
                            <a:lnTo>
                              <a:pt x="15277" y="2728"/>
                            </a:lnTo>
                            <a:lnTo>
                              <a:pt x="15266" y="2714"/>
                            </a:lnTo>
                            <a:lnTo>
                              <a:pt x="15257" y="2699"/>
                            </a:lnTo>
                            <a:lnTo>
                              <a:pt x="15250" y="2683"/>
                            </a:lnTo>
                            <a:lnTo>
                              <a:pt x="15243" y="2666"/>
                            </a:lnTo>
                            <a:lnTo>
                              <a:pt x="15239" y="2648"/>
                            </a:lnTo>
                            <a:lnTo>
                              <a:pt x="15236" y="2631"/>
                            </a:lnTo>
                            <a:lnTo>
                              <a:pt x="15235" y="2612"/>
                            </a:lnTo>
                            <a:lnTo>
                              <a:pt x="15236" y="2593"/>
                            </a:lnTo>
                            <a:lnTo>
                              <a:pt x="15239" y="2575"/>
                            </a:lnTo>
                            <a:lnTo>
                              <a:pt x="15243" y="2558"/>
                            </a:lnTo>
                            <a:lnTo>
                              <a:pt x="15250" y="2541"/>
                            </a:lnTo>
                            <a:lnTo>
                              <a:pt x="15257" y="2525"/>
                            </a:lnTo>
                            <a:lnTo>
                              <a:pt x="15266" y="2510"/>
                            </a:lnTo>
                            <a:lnTo>
                              <a:pt x="15277" y="2496"/>
                            </a:lnTo>
                            <a:lnTo>
                              <a:pt x="15289" y="2482"/>
                            </a:lnTo>
                            <a:lnTo>
                              <a:pt x="15302" y="2471"/>
                            </a:lnTo>
                            <a:lnTo>
                              <a:pt x="15315" y="2460"/>
                            </a:lnTo>
                            <a:lnTo>
                              <a:pt x="15331" y="2451"/>
                            </a:lnTo>
                            <a:lnTo>
                              <a:pt x="15347" y="2444"/>
                            </a:lnTo>
                            <a:lnTo>
                              <a:pt x="15363" y="2437"/>
                            </a:lnTo>
                            <a:lnTo>
                              <a:pt x="15381" y="2433"/>
                            </a:lnTo>
                            <a:lnTo>
                              <a:pt x="15399" y="2430"/>
                            </a:lnTo>
                            <a:lnTo>
                              <a:pt x="15418" y="2429"/>
                            </a:lnTo>
                            <a:close/>
                            <a:moveTo>
                              <a:pt x="13682" y="943"/>
                            </a:moveTo>
                            <a:lnTo>
                              <a:pt x="15712" y="943"/>
                            </a:lnTo>
                            <a:lnTo>
                              <a:pt x="15712" y="1546"/>
                            </a:lnTo>
                            <a:lnTo>
                              <a:pt x="13682" y="1546"/>
                            </a:lnTo>
                            <a:lnTo>
                              <a:pt x="13682" y="943"/>
                            </a:lnTo>
                            <a:close/>
                            <a:moveTo>
                              <a:pt x="1545" y="1123"/>
                            </a:moveTo>
                            <a:lnTo>
                              <a:pt x="1545" y="943"/>
                            </a:lnTo>
                            <a:lnTo>
                              <a:pt x="1089" y="943"/>
                            </a:lnTo>
                            <a:lnTo>
                              <a:pt x="1089" y="1123"/>
                            </a:lnTo>
                            <a:lnTo>
                              <a:pt x="811" y="1123"/>
                            </a:lnTo>
                            <a:lnTo>
                              <a:pt x="811" y="1769"/>
                            </a:lnTo>
                            <a:lnTo>
                              <a:pt x="1822" y="1769"/>
                            </a:lnTo>
                            <a:lnTo>
                              <a:pt x="1822" y="1123"/>
                            </a:lnTo>
                            <a:lnTo>
                              <a:pt x="1545" y="1123"/>
                            </a:lnTo>
                            <a:close/>
                            <a:moveTo>
                              <a:pt x="3010" y="1123"/>
                            </a:moveTo>
                            <a:lnTo>
                              <a:pt x="3010" y="943"/>
                            </a:lnTo>
                            <a:lnTo>
                              <a:pt x="2555" y="943"/>
                            </a:lnTo>
                            <a:lnTo>
                              <a:pt x="2555" y="1123"/>
                            </a:lnTo>
                            <a:lnTo>
                              <a:pt x="2278" y="1123"/>
                            </a:lnTo>
                            <a:lnTo>
                              <a:pt x="2278" y="1769"/>
                            </a:lnTo>
                            <a:lnTo>
                              <a:pt x="3288" y="1769"/>
                            </a:lnTo>
                            <a:lnTo>
                              <a:pt x="3288" y="1123"/>
                            </a:lnTo>
                            <a:lnTo>
                              <a:pt x="3010" y="1123"/>
                            </a:lnTo>
                            <a:close/>
                            <a:moveTo>
                              <a:pt x="4477" y="1123"/>
                            </a:moveTo>
                            <a:lnTo>
                              <a:pt x="4477" y="943"/>
                            </a:lnTo>
                            <a:lnTo>
                              <a:pt x="4021" y="943"/>
                            </a:lnTo>
                            <a:lnTo>
                              <a:pt x="4021" y="1123"/>
                            </a:lnTo>
                            <a:lnTo>
                              <a:pt x="3743" y="1123"/>
                            </a:lnTo>
                            <a:lnTo>
                              <a:pt x="3743" y="1769"/>
                            </a:lnTo>
                            <a:lnTo>
                              <a:pt x="4754" y="1769"/>
                            </a:lnTo>
                            <a:lnTo>
                              <a:pt x="4754" y="1123"/>
                            </a:lnTo>
                            <a:lnTo>
                              <a:pt x="4477" y="1123"/>
                            </a:lnTo>
                            <a:close/>
                            <a:moveTo>
                              <a:pt x="5942" y="1123"/>
                            </a:moveTo>
                            <a:lnTo>
                              <a:pt x="5942" y="943"/>
                            </a:lnTo>
                            <a:lnTo>
                              <a:pt x="5486" y="943"/>
                            </a:lnTo>
                            <a:lnTo>
                              <a:pt x="5486" y="1123"/>
                            </a:lnTo>
                            <a:lnTo>
                              <a:pt x="5209" y="1123"/>
                            </a:lnTo>
                            <a:lnTo>
                              <a:pt x="5209" y="1769"/>
                            </a:lnTo>
                            <a:lnTo>
                              <a:pt x="6219" y="1769"/>
                            </a:lnTo>
                            <a:lnTo>
                              <a:pt x="6219" y="1123"/>
                            </a:lnTo>
                            <a:lnTo>
                              <a:pt x="5942" y="1123"/>
                            </a:lnTo>
                            <a:close/>
                            <a:moveTo>
                              <a:pt x="7407" y="1123"/>
                            </a:moveTo>
                            <a:lnTo>
                              <a:pt x="7407" y="943"/>
                            </a:lnTo>
                            <a:lnTo>
                              <a:pt x="6953" y="943"/>
                            </a:lnTo>
                            <a:lnTo>
                              <a:pt x="6953" y="1123"/>
                            </a:lnTo>
                            <a:lnTo>
                              <a:pt x="6675" y="1123"/>
                            </a:lnTo>
                            <a:lnTo>
                              <a:pt x="6675" y="1769"/>
                            </a:lnTo>
                            <a:lnTo>
                              <a:pt x="7685" y="1769"/>
                            </a:lnTo>
                            <a:lnTo>
                              <a:pt x="7685" y="1123"/>
                            </a:lnTo>
                            <a:lnTo>
                              <a:pt x="7407" y="1123"/>
                            </a:lnTo>
                            <a:close/>
                            <a:moveTo>
                              <a:pt x="8874" y="1123"/>
                            </a:moveTo>
                            <a:lnTo>
                              <a:pt x="8874" y="943"/>
                            </a:lnTo>
                            <a:lnTo>
                              <a:pt x="8418" y="943"/>
                            </a:lnTo>
                            <a:lnTo>
                              <a:pt x="8418" y="1123"/>
                            </a:lnTo>
                            <a:lnTo>
                              <a:pt x="8141" y="1123"/>
                            </a:lnTo>
                            <a:lnTo>
                              <a:pt x="8141" y="1769"/>
                            </a:lnTo>
                            <a:lnTo>
                              <a:pt x="9151" y="1769"/>
                            </a:lnTo>
                            <a:lnTo>
                              <a:pt x="9151" y="1123"/>
                            </a:lnTo>
                            <a:lnTo>
                              <a:pt x="8874" y="1123"/>
                            </a:lnTo>
                            <a:close/>
                            <a:moveTo>
                              <a:pt x="10339" y="1123"/>
                            </a:moveTo>
                            <a:lnTo>
                              <a:pt x="10339" y="943"/>
                            </a:lnTo>
                            <a:lnTo>
                              <a:pt x="9883" y="943"/>
                            </a:lnTo>
                            <a:lnTo>
                              <a:pt x="9883" y="1123"/>
                            </a:lnTo>
                            <a:lnTo>
                              <a:pt x="9606" y="1123"/>
                            </a:lnTo>
                            <a:lnTo>
                              <a:pt x="9606" y="1769"/>
                            </a:lnTo>
                            <a:lnTo>
                              <a:pt x="10617" y="1769"/>
                            </a:lnTo>
                            <a:lnTo>
                              <a:pt x="10617" y="1123"/>
                            </a:lnTo>
                            <a:lnTo>
                              <a:pt x="10339" y="1123"/>
                            </a:lnTo>
                            <a:close/>
                            <a:moveTo>
                              <a:pt x="1545" y="2845"/>
                            </a:moveTo>
                            <a:lnTo>
                              <a:pt x="1545" y="3025"/>
                            </a:lnTo>
                            <a:lnTo>
                              <a:pt x="1089" y="3025"/>
                            </a:lnTo>
                            <a:lnTo>
                              <a:pt x="1089" y="2845"/>
                            </a:lnTo>
                            <a:lnTo>
                              <a:pt x="811" y="2845"/>
                            </a:lnTo>
                            <a:lnTo>
                              <a:pt x="811" y="2199"/>
                            </a:lnTo>
                            <a:lnTo>
                              <a:pt x="1822" y="2199"/>
                            </a:lnTo>
                            <a:lnTo>
                              <a:pt x="1822" y="2845"/>
                            </a:lnTo>
                            <a:lnTo>
                              <a:pt x="1545" y="2845"/>
                            </a:lnTo>
                            <a:close/>
                            <a:moveTo>
                              <a:pt x="3010" y="2845"/>
                            </a:moveTo>
                            <a:lnTo>
                              <a:pt x="3010" y="3025"/>
                            </a:lnTo>
                            <a:lnTo>
                              <a:pt x="2555" y="3025"/>
                            </a:lnTo>
                            <a:lnTo>
                              <a:pt x="2555" y="2845"/>
                            </a:lnTo>
                            <a:lnTo>
                              <a:pt x="2278" y="2845"/>
                            </a:lnTo>
                            <a:lnTo>
                              <a:pt x="2278" y="2199"/>
                            </a:lnTo>
                            <a:lnTo>
                              <a:pt x="3288" y="2199"/>
                            </a:lnTo>
                            <a:lnTo>
                              <a:pt x="3288" y="2845"/>
                            </a:lnTo>
                            <a:lnTo>
                              <a:pt x="3010" y="2845"/>
                            </a:lnTo>
                            <a:close/>
                            <a:moveTo>
                              <a:pt x="4477" y="2845"/>
                            </a:moveTo>
                            <a:lnTo>
                              <a:pt x="4477" y="3025"/>
                            </a:lnTo>
                            <a:lnTo>
                              <a:pt x="4021" y="3025"/>
                            </a:lnTo>
                            <a:lnTo>
                              <a:pt x="4021" y="2845"/>
                            </a:lnTo>
                            <a:lnTo>
                              <a:pt x="3743" y="2845"/>
                            </a:lnTo>
                            <a:lnTo>
                              <a:pt x="3743" y="2199"/>
                            </a:lnTo>
                            <a:lnTo>
                              <a:pt x="4754" y="2199"/>
                            </a:lnTo>
                            <a:lnTo>
                              <a:pt x="4754" y="2845"/>
                            </a:lnTo>
                            <a:lnTo>
                              <a:pt x="4477" y="2845"/>
                            </a:lnTo>
                            <a:close/>
                            <a:moveTo>
                              <a:pt x="5942" y="2845"/>
                            </a:moveTo>
                            <a:lnTo>
                              <a:pt x="5942" y="3025"/>
                            </a:lnTo>
                            <a:lnTo>
                              <a:pt x="5486" y="3025"/>
                            </a:lnTo>
                            <a:lnTo>
                              <a:pt x="5486" y="2845"/>
                            </a:lnTo>
                            <a:lnTo>
                              <a:pt x="5209" y="2845"/>
                            </a:lnTo>
                            <a:lnTo>
                              <a:pt x="5209" y="2199"/>
                            </a:lnTo>
                            <a:lnTo>
                              <a:pt x="6219" y="2199"/>
                            </a:lnTo>
                            <a:lnTo>
                              <a:pt x="6219" y="2845"/>
                            </a:lnTo>
                            <a:lnTo>
                              <a:pt x="5942" y="2845"/>
                            </a:lnTo>
                            <a:close/>
                            <a:moveTo>
                              <a:pt x="7407" y="2845"/>
                            </a:moveTo>
                            <a:lnTo>
                              <a:pt x="7407" y="3025"/>
                            </a:lnTo>
                            <a:lnTo>
                              <a:pt x="6953" y="3025"/>
                            </a:lnTo>
                            <a:lnTo>
                              <a:pt x="6953" y="2845"/>
                            </a:lnTo>
                            <a:lnTo>
                              <a:pt x="6675" y="2845"/>
                            </a:lnTo>
                            <a:lnTo>
                              <a:pt x="6675" y="2199"/>
                            </a:lnTo>
                            <a:lnTo>
                              <a:pt x="7685" y="2199"/>
                            </a:lnTo>
                            <a:lnTo>
                              <a:pt x="7685" y="2845"/>
                            </a:lnTo>
                            <a:lnTo>
                              <a:pt x="7407" y="2845"/>
                            </a:lnTo>
                            <a:close/>
                            <a:moveTo>
                              <a:pt x="8874" y="2845"/>
                            </a:moveTo>
                            <a:lnTo>
                              <a:pt x="8874" y="3025"/>
                            </a:lnTo>
                            <a:lnTo>
                              <a:pt x="8418" y="3025"/>
                            </a:lnTo>
                            <a:lnTo>
                              <a:pt x="8418" y="2845"/>
                            </a:lnTo>
                            <a:lnTo>
                              <a:pt x="8141" y="2845"/>
                            </a:lnTo>
                            <a:lnTo>
                              <a:pt x="8141" y="2199"/>
                            </a:lnTo>
                            <a:lnTo>
                              <a:pt x="9151" y="2199"/>
                            </a:lnTo>
                            <a:lnTo>
                              <a:pt x="9151" y="2845"/>
                            </a:lnTo>
                            <a:lnTo>
                              <a:pt x="8874" y="2845"/>
                            </a:lnTo>
                            <a:close/>
                            <a:moveTo>
                              <a:pt x="10339" y="2845"/>
                            </a:moveTo>
                            <a:lnTo>
                              <a:pt x="10339" y="3025"/>
                            </a:lnTo>
                            <a:lnTo>
                              <a:pt x="9883" y="3025"/>
                            </a:lnTo>
                            <a:lnTo>
                              <a:pt x="9883" y="2845"/>
                            </a:lnTo>
                            <a:lnTo>
                              <a:pt x="9606" y="2845"/>
                            </a:lnTo>
                            <a:lnTo>
                              <a:pt x="9606" y="2199"/>
                            </a:lnTo>
                            <a:lnTo>
                              <a:pt x="10617" y="2199"/>
                            </a:lnTo>
                            <a:lnTo>
                              <a:pt x="10617" y="2845"/>
                            </a:lnTo>
                            <a:lnTo>
                              <a:pt x="10339" y="2845"/>
                            </a:lnTo>
                            <a:close/>
                            <a:moveTo>
                              <a:pt x="11851" y="1123"/>
                            </a:moveTo>
                            <a:lnTo>
                              <a:pt x="11851" y="943"/>
                            </a:lnTo>
                            <a:lnTo>
                              <a:pt x="11395" y="943"/>
                            </a:lnTo>
                            <a:lnTo>
                              <a:pt x="11395" y="1123"/>
                            </a:lnTo>
                            <a:lnTo>
                              <a:pt x="11117" y="1123"/>
                            </a:lnTo>
                            <a:lnTo>
                              <a:pt x="11117" y="1769"/>
                            </a:lnTo>
                            <a:lnTo>
                              <a:pt x="12128" y="1769"/>
                            </a:lnTo>
                            <a:lnTo>
                              <a:pt x="12128" y="1123"/>
                            </a:lnTo>
                            <a:lnTo>
                              <a:pt x="11851" y="1123"/>
                            </a:lnTo>
                            <a:close/>
                            <a:moveTo>
                              <a:pt x="11851" y="2845"/>
                            </a:moveTo>
                            <a:lnTo>
                              <a:pt x="11851" y="3025"/>
                            </a:lnTo>
                            <a:lnTo>
                              <a:pt x="11395" y="3025"/>
                            </a:lnTo>
                            <a:lnTo>
                              <a:pt x="11395" y="2845"/>
                            </a:lnTo>
                            <a:lnTo>
                              <a:pt x="11117" y="2845"/>
                            </a:lnTo>
                            <a:lnTo>
                              <a:pt x="11117" y="2199"/>
                            </a:lnTo>
                            <a:lnTo>
                              <a:pt x="12128" y="2199"/>
                            </a:lnTo>
                            <a:lnTo>
                              <a:pt x="12128" y="2845"/>
                            </a:lnTo>
                            <a:lnTo>
                              <a:pt x="11851" y="2845"/>
                            </a:lnTo>
                            <a:close/>
                          </a:path>
                        </a:pathLst>
                      </a:custGeom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 lIns="68580" tIns="34290" rIns="68580" bIns="34290"/>
                      <a:lstStyle/>
                      <a:p>
                        <a:pPr defTabSz="914583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/>
                        </a:pPr>
                        <a:endParaRPr lang="zh-CN" altLang="en-US" sz="1900" dirty="0">
                          <a:solidFill>
                            <a:srgbClr val="000000"/>
                          </a:solidFill>
                          <a:ea typeface="微软雅黑" panose="020B0503020204020204" pitchFamily="34" charset="-122"/>
                          <a:cs typeface="Arial" pitchFamily="34" charset="0"/>
                        </a:endParaRPr>
                      </a:p>
                    </p:txBody>
                  </p:sp>
                </p:grpSp>
              </p:grpSp>
              <p:grpSp>
                <p:nvGrpSpPr>
                  <p:cNvPr id="289" name="组合 381"/>
                  <p:cNvGrpSpPr>
                    <a:grpSpLocks/>
                  </p:cNvGrpSpPr>
                  <p:nvPr/>
                </p:nvGrpSpPr>
                <p:grpSpPr bwMode="auto">
                  <a:xfrm>
                    <a:off x="4146944" y="4289930"/>
                    <a:ext cx="396000" cy="252000"/>
                    <a:chOff x="4622166" y="3061494"/>
                    <a:chExt cx="489584" cy="308628"/>
                  </a:xfrm>
                </p:grpSpPr>
                <p:sp>
                  <p:nvSpPr>
                    <p:cNvPr id="290" name="Freeform 13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4622166" y="3264580"/>
                      <a:ext cx="489584" cy="105542"/>
                    </a:xfrm>
                    <a:custGeom>
                      <a:avLst/>
                      <a:gdLst/>
                      <a:ahLst/>
                      <a:cxnLst>
                        <a:cxn ang="0">
                          <a:pos x="16278" y="39"/>
                        </a:cxn>
                        <a:cxn ang="0">
                          <a:pos x="16504" y="184"/>
                        </a:cxn>
                        <a:cxn ang="0">
                          <a:pos x="16649" y="411"/>
                        </a:cxn>
                        <a:cxn ang="0">
                          <a:pos x="16687" y="3376"/>
                        </a:cxn>
                        <a:cxn ang="0">
                          <a:pos x="16612" y="3641"/>
                        </a:cxn>
                        <a:cxn ang="0">
                          <a:pos x="16437" y="3844"/>
                        </a:cxn>
                        <a:cxn ang="0">
                          <a:pos x="16189" y="3955"/>
                        </a:cxn>
                        <a:cxn ang="0">
                          <a:pos x="499" y="3955"/>
                        </a:cxn>
                        <a:cxn ang="0">
                          <a:pos x="251" y="3844"/>
                        </a:cxn>
                        <a:cxn ang="0">
                          <a:pos x="75" y="3641"/>
                        </a:cxn>
                        <a:cxn ang="0">
                          <a:pos x="1" y="3376"/>
                        </a:cxn>
                        <a:cxn ang="0">
                          <a:pos x="38" y="411"/>
                        </a:cxn>
                        <a:cxn ang="0">
                          <a:pos x="184" y="184"/>
                        </a:cxn>
                        <a:cxn ang="0">
                          <a:pos x="410" y="39"/>
                        </a:cxn>
                        <a:cxn ang="0">
                          <a:pos x="13820" y="2430"/>
                        </a:cxn>
                        <a:cxn ang="0">
                          <a:pos x="13953" y="2510"/>
                        </a:cxn>
                        <a:cxn ang="0">
                          <a:pos x="13976" y="2666"/>
                        </a:cxn>
                        <a:cxn ang="0">
                          <a:pos x="13873" y="2780"/>
                        </a:cxn>
                        <a:cxn ang="0">
                          <a:pos x="13714" y="2773"/>
                        </a:cxn>
                        <a:cxn ang="0">
                          <a:pos x="13623" y="2648"/>
                        </a:cxn>
                        <a:cxn ang="0">
                          <a:pos x="13661" y="2496"/>
                        </a:cxn>
                        <a:cxn ang="0">
                          <a:pos x="13802" y="2429"/>
                        </a:cxn>
                        <a:cxn ang="0">
                          <a:pos x="14470" y="2482"/>
                        </a:cxn>
                        <a:cxn ang="0">
                          <a:pos x="14522" y="2631"/>
                        </a:cxn>
                        <a:cxn ang="0">
                          <a:pos x="14442" y="2763"/>
                        </a:cxn>
                        <a:cxn ang="0">
                          <a:pos x="14286" y="2786"/>
                        </a:cxn>
                        <a:cxn ang="0">
                          <a:pos x="14172" y="2683"/>
                        </a:cxn>
                        <a:cxn ang="0">
                          <a:pos x="14180" y="2525"/>
                        </a:cxn>
                        <a:cxn ang="0">
                          <a:pos x="14304" y="2433"/>
                        </a:cxn>
                        <a:cxn ang="0">
                          <a:pos x="14981" y="2460"/>
                        </a:cxn>
                        <a:cxn ang="0">
                          <a:pos x="15061" y="2593"/>
                        </a:cxn>
                        <a:cxn ang="0">
                          <a:pos x="15008" y="2741"/>
                        </a:cxn>
                        <a:cxn ang="0">
                          <a:pos x="14861" y="2794"/>
                        </a:cxn>
                        <a:cxn ang="0">
                          <a:pos x="14728" y="2714"/>
                        </a:cxn>
                        <a:cxn ang="0">
                          <a:pos x="14705" y="2558"/>
                        </a:cxn>
                        <a:cxn ang="0">
                          <a:pos x="14809" y="2444"/>
                        </a:cxn>
                        <a:cxn ang="0">
                          <a:pos x="15489" y="2444"/>
                        </a:cxn>
                        <a:cxn ang="0">
                          <a:pos x="15592" y="2558"/>
                        </a:cxn>
                        <a:cxn ang="0">
                          <a:pos x="15569" y="2714"/>
                        </a:cxn>
                        <a:cxn ang="0">
                          <a:pos x="15436" y="2794"/>
                        </a:cxn>
                        <a:cxn ang="0">
                          <a:pos x="15289" y="2741"/>
                        </a:cxn>
                        <a:cxn ang="0">
                          <a:pos x="15236" y="2593"/>
                        </a:cxn>
                        <a:cxn ang="0">
                          <a:pos x="15315" y="2460"/>
                        </a:cxn>
                        <a:cxn ang="0">
                          <a:pos x="15712" y="1546"/>
                        </a:cxn>
                        <a:cxn ang="0">
                          <a:pos x="1822" y="1769"/>
                        </a:cxn>
                        <a:cxn ang="0">
                          <a:pos x="3288" y="1769"/>
                        </a:cxn>
                        <a:cxn ang="0">
                          <a:pos x="4754" y="1769"/>
                        </a:cxn>
                        <a:cxn ang="0">
                          <a:pos x="6219" y="1769"/>
                        </a:cxn>
                        <a:cxn ang="0">
                          <a:pos x="7685" y="1769"/>
                        </a:cxn>
                        <a:cxn ang="0">
                          <a:pos x="9151" y="1769"/>
                        </a:cxn>
                        <a:cxn ang="0">
                          <a:pos x="10617" y="1769"/>
                        </a:cxn>
                        <a:cxn ang="0">
                          <a:pos x="1822" y="2199"/>
                        </a:cxn>
                        <a:cxn ang="0">
                          <a:pos x="3288" y="2199"/>
                        </a:cxn>
                        <a:cxn ang="0">
                          <a:pos x="4754" y="2199"/>
                        </a:cxn>
                        <a:cxn ang="0">
                          <a:pos x="6219" y="2199"/>
                        </a:cxn>
                        <a:cxn ang="0">
                          <a:pos x="7685" y="2199"/>
                        </a:cxn>
                        <a:cxn ang="0">
                          <a:pos x="9151" y="2199"/>
                        </a:cxn>
                        <a:cxn ang="0">
                          <a:pos x="10617" y="2199"/>
                        </a:cxn>
                        <a:cxn ang="0">
                          <a:pos x="12128" y="1769"/>
                        </a:cxn>
                        <a:cxn ang="0">
                          <a:pos x="12128" y="2199"/>
                        </a:cxn>
                      </a:cxnLst>
                      <a:rect l="0" t="0" r="r" b="b"/>
                      <a:pathLst>
                        <a:path w="16688" h="3968">
                          <a:moveTo>
                            <a:pt x="624" y="0"/>
                          </a:moveTo>
                          <a:lnTo>
                            <a:pt x="16064" y="0"/>
                          </a:lnTo>
                          <a:lnTo>
                            <a:pt x="16097" y="1"/>
                          </a:lnTo>
                          <a:lnTo>
                            <a:pt x="16128" y="3"/>
                          </a:lnTo>
                          <a:lnTo>
                            <a:pt x="16159" y="7"/>
                          </a:lnTo>
                          <a:lnTo>
                            <a:pt x="16189" y="13"/>
                          </a:lnTo>
                          <a:lnTo>
                            <a:pt x="16220" y="20"/>
                          </a:lnTo>
                          <a:lnTo>
                            <a:pt x="16249" y="28"/>
                          </a:lnTo>
                          <a:lnTo>
                            <a:pt x="16278" y="39"/>
                          </a:lnTo>
                          <a:lnTo>
                            <a:pt x="16306" y="49"/>
                          </a:lnTo>
                          <a:lnTo>
                            <a:pt x="16334" y="62"/>
                          </a:lnTo>
                          <a:lnTo>
                            <a:pt x="16360" y="76"/>
                          </a:lnTo>
                          <a:lnTo>
                            <a:pt x="16387" y="91"/>
                          </a:lnTo>
                          <a:lnTo>
                            <a:pt x="16413" y="108"/>
                          </a:lnTo>
                          <a:lnTo>
                            <a:pt x="16437" y="124"/>
                          </a:lnTo>
                          <a:lnTo>
                            <a:pt x="16461" y="143"/>
                          </a:lnTo>
                          <a:lnTo>
                            <a:pt x="16484" y="163"/>
                          </a:lnTo>
                          <a:lnTo>
                            <a:pt x="16504" y="184"/>
                          </a:lnTo>
                          <a:lnTo>
                            <a:pt x="16525" y="205"/>
                          </a:lnTo>
                          <a:lnTo>
                            <a:pt x="16545" y="228"/>
                          </a:lnTo>
                          <a:lnTo>
                            <a:pt x="16564" y="252"/>
                          </a:lnTo>
                          <a:lnTo>
                            <a:pt x="16581" y="276"/>
                          </a:lnTo>
                          <a:lnTo>
                            <a:pt x="16597" y="302"/>
                          </a:lnTo>
                          <a:lnTo>
                            <a:pt x="16612" y="328"/>
                          </a:lnTo>
                          <a:lnTo>
                            <a:pt x="16626" y="354"/>
                          </a:lnTo>
                          <a:lnTo>
                            <a:pt x="16639" y="382"/>
                          </a:lnTo>
                          <a:lnTo>
                            <a:pt x="16649" y="411"/>
                          </a:lnTo>
                          <a:lnTo>
                            <a:pt x="16660" y="440"/>
                          </a:lnTo>
                          <a:lnTo>
                            <a:pt x="16668" y="469"/>
                          </a:lnTo>
                          <a:lnTo>
                            <a:pt x="16675" y="499"/>
                          </a:lnTo>
                          <a:lnTo>
                            <a:pt x="16681" y="530"/>
                          </a:lnTo>
                          <a:lnTo>
                            <a:pt x="16685" y="561"/>
                          </a:lnTo>
                          <a:lnTo>
                            <a:pt x="16687" y="592"/>
                          </a:lnTo>
                          <a:lnTo>
                            <a:pt x="16688" y="625"/>
                          </a:lnTo>
                          <a:lnTo>
                            <a:pt x="16688" y="3343"/>
                          </a:lnTo>
                          <a:lnTo>
                            <a:pt x="16687" y="3376"/>
                          </a:lnTo>
                          <a:lnTo>
                            <a:pt x="16685" y="3407"/>
                          </a:lnTo>
                          <a:lnTo>
                            <a:pt x="16681" y="3438"/>
                          </a:lnTo>
                          <a:lnTo>
                            <a:pt x="16675" y="3469"/>
                          </a:lnTo>
                          <a:lnTo>
                            <a:pt x="16668" y="3499"/>
                          </a:lnTo>
                          <a:lnTo>
                            <a:pt x="16660" y="3529"/>
                          </a:lnTo>
                          <a:lnTo>
                            <a:pt x="16649" y="3557"/>
                          </a:lnTo>
                          <a:lnTo>
                            <a:pt x="16639" y="3586"/>
                          </a:lnTo>
                          <a:lnTo>
                            <a:pt x="16626" y="3614"/>
                          </a:lnTo>
                          <a:lnTo>
                            <a:pt x="16612" y="3641"/>
                          </a:lnTo>
                          <a:lnTo>
                            <a:pt x="16597" y="3667"/>
                          </a:lnTo>
                          <a:lnTo>
                            <a:pt x="16581" y="3692"/>
                          </a:lnTo>
                          <a:lnTo>
                            <a:pt x="16564" y="3716"/>
                          </a:lnTo>
                          <a:lnTo>
                            <a:pt x="16545" y="3740"/>
                          </a:lnTo>
                          <a:lnTo>
                            <a:pt x="16525" y="3763"/>
                          </a:lnTo>
                          <a:lnTo>
                            <a:pt x="16504" y="3784"/>
                          </a:lnTo>
                          <a:lnTo>
                            <a:pt x="16484" y="3805"/>
                          </a:lnTo>
                          <a:lnTo>
                            <a:pt x="16461" y="3825"/>
                          </a:lnTo>
                          <a:lnTo>
                            <a:pt x="16437" y="3844"/>
                          </a:lnTo>
                          <a:lnTo>
                            <a:pt x="16413" y="3861"/>
                          </a:lnTo>
                          <a:lnTo>
                            <a:pt x="16387" y="3877"/>
                          </a:lnTo>
                          <a:lnTo>
                            <a:pt x="16360" y="3893"/>
                          </a:lnTo>
                          <a:lnTo>
                            <a:pt x="16334" y="3906"/>
                          </a:lnTo>
                          <a:lnTo>
                            <a:pt x="16306" y="3919"/>
                          </a:lnTo>
                          <a:lnTo>
                            <a:pt x="16278" y="3930"/>
                          </a:lnTo>
                          <a:lnTo>
                            <a:pt x="16249" y="3940"/>
                          </a:lnTo>
                          <a:lnTo>
                            <a:pt x="16220" y="3948"/>
                          </a:lnTo>
                          <a:lnTo>
                            <a:pt x="16189" y="3955"/>
                          </a:lnTo>
                          <a:lnTo>
                            <a:pt x="16159" y="3961"/>
                          </a:lnTo>
                          <a:lnTo>
                            <a:pt x="16128" y="3965"/>
                          </a:lnTo>
                          <a:lnTo>
                            <a:pt x="16097" y="3967"/>
                          </a:lnTo>
                          <a:lnTo>
                            <a:pt x="16064" y="3968"/>
                          </a:lnTo>
                          <a:lnTo>
                            <a:pt x="624" y="3968"/>
                          </a:lnTo>
                          <a:lnTo>
                            <a:pt x="591" y="3967"/>
                          </a:lnTo>
                          <a:lnTo>
                            <a:pt x="560" y="3965"/>
                          </a:lnTo>
                          <a:lnTo>
                            <a:pt x="529" y="3961"/>
                          </a:lnTo>
                          <a:lnTo>
                            <a:pt x="499" y="3955"/>
                          </a:lnTo>
                          <a:lnTo>
                            <a:pt x="468" y="3948"/>
                          </a:lnTo>
                          <a:lnTo>
                            <a:pt x="438" y="3940"/>
                          </a:lnTo>
                          <a:lnTo>
                            <a:pt x="410" y="3930"/>
                          </a:lnTo>
                          <a:lnTo>
                            <a:pt x="382" y="3919"/>
                          </a:lnTo>
                          <a:lnTo>
                            <a:pt x="354" y="3906"/>
                          </a:lnTo>
                          <a:lnTo>
                            <a:pt x="326" y="3893"/>
                          </a:lnTo>
                          <a:lnTo>
                            <a:pt x="300" y="3877"/>
                          </a:lnTo>
                          <a:lnTo>
                            <a:pt x="275" y="3861"/>
                          </a:lnTo>
                          <a:lnTo>
                            <a:pt x="251" y="3844"/>
                          </a:lnTo>
                          <a:lnTo>
                            <a:pt x="227" y="3825"/>
                          </a:lnTo>
                          <a:lnTo>
                            <a:pt x="204" y="3805"/>
                          </a:lnTo>
                          <a:lnTo>
                            <a:pt x="184" y="3784"/>
                          </a:lnTo>
                          <a:lnTo>
                            <a:pt x="163" y="3763"/>
                          </a:lnTo>
                          <a:lnTo>
                            <a:pt x="143" y="3740"/>
                          </a:lnTo>
                          <a:lnTo>
                            <a:pt x="124" y="3716"/>
                          </a:lnTo>
                          <a:lnTo>
                            <a:pt x="106" y="3692"/>
                          </a:lnTo>
                          <a:lnTo>
                            <a:pt x="91" y="3667"/>
                          </a:lnTo>
                          <a:lnTo>
                            <a:pt x="75" y="3641"/>
                          </a:lnTo>
                          <a:lnTo>
                            <a:pt x="62" y="3614"/>
                          </a:lnTo>
                          <a:lnTo>
                            <a:pt x="49" y="3586"/>
                          </a:lnTo>
                          <a:lnTo>
                            <a:pt x="38" y="3557"/>
                          </a:lnTo>
                          <a:lnTo>
                            <a:pt x="28" y="3529"/>
                          </a:lnTo>
                          <a:lnTo>
                            <a:pt x="20" y="3499"/>
                          </a:lnTo>
                          <a:lnTo>
                            <a:pt x="13" y="3469"/>
                          </a:lnTo>
                          <a:lnTo>
                            <a:pt x="7" y="3438"/>
                          </a:lnTo>
                          <a:lnTo>
                            <a:pt x="3" y="3407"/>
                          </a:lnTo>
                          <a:lnTo>
                            <a:pt x="1" y="3376"/>
                          </a:lnTo>
                          <a:lnTo>
                            <a:pt x="0" y="3343"/>
                          </a:lnTo>
                          <a:lnTo>
                            <a:pt x="0" y="625"/>
                          </a:lnTo>
                          <a:lnTo>
                            <a:pt x="1" y="592"/>
                          </a:lnTo>
                          <a:lnTo>
                            <a:pt x="3" y="561"/>
                          </a:lnTo>
                          <a:lnTo>
                            <a:pt x="7" y="530"/>
                          </a:lnTo>
                          <a:lnTo>
                            <a:pt x="13" y="499"/>
                          </a:lnTo>
                          <a:lnTo>
                            <a:pt x="20" y="469"/>
                          </a:lnTo>
                          <a:lnTo>
                            <a:pt x="28" y="440"/>
                          </a:lnTo>
                          <a:lnTo>
                            <a:pt x="38" y="411"/>
                          </a:lnTo>
                          <a:lnTo>
                            <a:pt x="49" y="382"/>
                          </a:lnTo>
                          <a:lnTo>
                            <a:pt x="62" y="354"/>
                          </a:lnTo>
                          <a:lnTo>
                            <a:pt x="75" y="328"/>
                          </a:lnTo>
                          <a:lnTo>
                            <a:pt x="91" y="302"/>
                          </a:lnTo>
                          <a:lnTo>
                            <a:pt x="106" y="276"/>
                          </a:lnTo>
                          <a:lnTo>
                            <a:pt x="124" y="252"/>
                          </a:lnTo>
                          <a:lnTo>
                            <a:pt x="143" y="228"/>
                          </a:lnTo>
                          <a:lnTo>
                            <a:pt x="163" y="205"/>
                          </a:lnTo>
                          <a:lnTo>
                            <a:pt x="184" y="184"/>
                          </a:lnTo>
                          <a:lnTo>
                            <a:pt x="204" y="163"/>
                          </a:lnTo>
                          <a:lnTo>
                            <a:pt x="227" y="143"/>
                          </a:lnTo>
                          <a:lnTo>
                            <a:pt x="251" y="124"/>
                          </a:lnTo>
                          <a:lnTo>
                            <a:pt x="275" y="108"/>
                          </a:lnTo>
                          <a:lnTo>
                            <a:pt x="300" y="91"/>
                          </a:lnTo>
                          <a:lnTo>
                            <a:pt x="326" y="76"/>
                          </a:lnTo>
                          <a:lnTo>
                            <a:pt x="354" y="62"/>
                          </a:lnTo>
                          <a:lnTo>
                            <a:pt x="382" y="49"/>
                          </a:lnTo>
                          <a:lnTo>
                            <a:pt x="410" y="39"/>
                          </a:lnTo>
                          <a:lnTo>
                            <a:pt x="438" y="28"/>
                          </a:lnTo>
                          <a:lnTo>
                            <a:pt x="468" y="20"/>
                          </a:lnTo>
                          <a:lnTo>
                            <a:pt x="499" y="13"/>
                          </a:lnTo>
                          <a:lnTo>
                            <a:pt x="529" y="7"/>
                          </a:lnTo>
                          <a:lnTo>
                            <a:pt x="560" y="3"/>
                          </a:lnTo>
                          <a:lnTo>
                            <a:pt x="591" y="1"/>
                          </a:lnTo>
                          <a:lnTo>
                            <a:pt x="624" y="0"/>
                          </a:lnTo>
                          <a:close/>
                          <a:moveTo>
                            <a:pt x="13802" y="2429"/>
                          </a:moveTo>
                          <a:lnTo>
                            <a:pt x="13820" y="2430"/>
                          </a:lnTo>
                          <a:lnTo>
                            <a:pt x="13839" y="2433"/>
                          </a:lnTo>
                          <a:lnTo>
                            <a:pt x="13856" y="2437"/>
                          </a:lnTo>
                          <a:lnTo>
                            <a:pt x="13873" y="2444"/>
                          </a:lnTo>
                          <a:lnTo>
                            <a:pt x="13889" y="2451"/>
                          </a:lnTo>
                          <a:lnTo>
                            <a:pt x="13903" y="2460"/>
                          </a:lnTo>
                          <a:lnTo>
                            <a:pt x="13918" y="2471"/>
                          </a:lnTo>
                          <a:lnTo>
                            <a:pt x="13930" y="2482"/>
                          </a:lnTo>
                          <a:lnTo>
                            <a:pt x="13942" y="2496"/>
                          </a:lnTo>
                          <a:lnTo>
                            <a:pt x="13953" y="2510"/>
                          </a:lnTo>
                          <a:lnTo>
                            <a:pt x="13962" y="2525"/>
                          </a:lnTo>
                          <a:lnTo>
                            <a:pt x="13970" y="2541"/>
                          </a:lnTo>
                          <a:lnTo>
                            <a:pt x="13976" y="2558"/>
                          </a:lnTo>
                          <a:lnTo>
                            <a:pt x="13980" y="2575"/>
                          </a:lnTo>
                          <a:lnTo>
                            <a:pt x="13984" y="2593"/>
                          </a:lnTo>
                          <a:lnTo>
                            <a:pt x="13985" y="2612"/>
                          </a:lnTo>
                          <a:lnTo>
                            <a:pt x="13984" y="2631"/>
                          </a:lnTo>
                          <a:lnTo>
                            <a:pt x="13980" y="2648"/>
                          </a:lnTo>
                          <a:lnTo>
                            <a:pt x="13976" y="2666"/>
                          </a:lnTo>
                          <a:lnTo>
                            <a:pt x="13970" y="2683"/>
                          </a:lnTo>
                          <a:lnTo>
                            <a:pt x="13962" y="2699"/>
                          </a:lnTo>
                          <a:lnTo>
                            <a:pt x="13953" y="2714"/>
                          </a:lnTo>
                          <a:lnTo>
                            <a:pt x="13942" y="2728"/>
                          </a:lnTo>
                          <a:lnTo>
                            <a:pt x="13930" y="2741"/>
                          </a:lnTo>
                          <a:lnTo>
                            <a:pt x="13918" y="2753"/>
                          </a:lnTo>
                          <a:lnTo>
                            <a:pt x="13903" y="2763"/>
                          </a:lnTo>
                          <a:lnTo>
                            <a:pt x="13889" y="2773"/>
                          </a:lnTo>
                          <a:lnTo>
                            <a:pt x="13873" y="2780"/>
                          </a:lnTo>
                          <a:lnTo>
                            <a:pt x="13856" y="2786"/>
                          </a:lnTo>
                          <a:lnTo>
                            <a:pt x="13839" y="2791"/>
                          </a:lnTo>
                          <a:lnTo>
                            <a:pt x="13820" y="2794"/>
                          </a:lnTo>
                          <a:lnTo>
                            <a:pt x="13802" y="2795"/>
                          </a:lnTo>
                          <a:lnTo>
                            <a:pt x="13783" y="2794"/>
                          </a:lnTo>
                          <a:lnTo>
                            <a:pt x="13764" y="2791"/>
                          </a:lnTo>
                          <a:lnTo>
                            <a:pt x="13748" y="2786"/>
                          </a:lnTo>
                          <a:lnTo>
                            <a:pt x="13731" y="2780"/>
                          </a:lnTo>
                          <a:lnTo>
                            <a:pt x="13714" y="2773"/>
                          </a:lnTo>
                          <a:lnTo>
                            <a:pt x="13700" y="2763"/>
                          </a:lnTo>
                          <a:lnTo>
                            <a:pt x="13685" y="2753"/>
                          </a:lnTo>
                          <a:lnTo>
                            <a:pt x="13673" y="2741"/>
                          </a:lnTo>
                          <a:lnTo>
                            <a:pt x="13661" y="2728"/>
                          </a:lnTo>
                          <a:lnTo>
                            <a:pt x="13651" y="2714"/>
                          </a:lnTo>
                          <a:lnTo>
                            <a:pt x="13641" y="2699"/>
                          </a:lnTo>
                          <a:lnTo>
                            <a:pt x="13634" y="2683"/>
                          </a:lnTo>
                          <a:lnTo>
                            <a:pt x="13628" y="2666"/>
                          </a:lnTo>
                          <a:lnTo>
                            <a:pt x="13623" y="2648"/>
                          </a:lnTo>
                          <a:lnTo>
                            <a:pt x="13621" y="2631"/>
                          </a:lnTo>
                          <a:lnTo>
                            <a:pt x="13619" y="2612"/>
                          </a:lnTo>
                          <a:lnTo>
                            <a:pt x="13621" y="2593"/>
                          </a:lnTo>
                          <a:lnTo>
                            <a:pt x="13623" y="2575"/>
                          </a:lnTo>
                          <a:lnTo>
                            <a:pt x="13628" y="2558"/>
                          </a:lnTo>
                          <a:lnTo>
                            <a:pt x="13634" y="2541"/>
                          </a:lnTo>
                          <a:lnTo>
                            <a:pt x="13641" y="2525"/>
                          </a:lnTo>
                          <a:lnTo>
                            <a:pt x="13651" y="2510"/>
                          </a:lnTo>
                          <a:lnTo>
                            <a:pt x="13661" y="2496"/>
                          </a:lnTo>
                          <a:lnTo>
                            <a:pt x="13673" y="2482"/>
                          </a:lnTo>
                          <a:lnTo>
                            <a:pt x="13685" y="2471"/>
                          </a:lnTo>
                          <a:lnTo>
                            <a:pt x="13700" y="2460"/>
                          </a:lnTo>
                          <a:lnTo>
                            <a:pt x="13714" y="2451"/>
                          </a:lnTo>
                          <a:lnTo>
                            <a:pt x="13731" y="2444"/>
                          </a:lnTo>
                          <a:lnTo>
                            <a:pt x="13748" y="2437"/>
                          </a:lnTo>
                          <a:lnTo>
                            <a:pt x="13764" y="2433"/>
                          </a:lnTo>
                          <a:lnTo>
                            <a:pt x="13783" y="2430"/>
                          </a:lnTo>
                          <a:lnTo>
                            <a:pt x="13802" y="2429"/>
                          </a:lnTo>
                          <a:close/>
                          <a:moveTo>
                            <a:pt x="14340" y="2429"/>
                          </a:moveTo>
                          <a:lnTo>
                            <a:pt x="14359" y="2430"/>
                          </a:lnTo>
                          <a:lnTo>
                            <a:pt x="14377" y="2433"/>
                          </a:lnTo>
                          <a:lnTo>
                            <a:pt x="14394" y="2437"/>
                          </a:lnTo>
                          <a:lnTo>
                            <a:pt x="14411" y="2444"/>
                          </a:lnTo>
                          <a:lnTo>
                            <a:pt x="14427" y="2451"/>
                          </a:lnTo>
                          <a:lnTo>
                            <a:pt x="14442" y="2460"/>
                          </a:lnTo>
                          <a:lnTo>
                            <a:pt x="14456" y="2471"/>
                          </a:lnTo>
                          <a:lnTo>
                            <a:pt x="14470" y="2482"/>
                          </a:lnTo>
                          <a:lnTo>
                            <a:pt x="14481" y="2496"/>
                          </a:lnTo>
                          <a:lnTo>
                            <a:pt x="14491" y="2510"/>
                          </a:lnTo>
                          <a:lnTo>
                            <a:pt x="14501" y="2525"/>
                          </a:lnTo>
                          <a:lnTo>
                            <a:pt x="14508" y="2541"/>
                          </a:lnTo>
                          <a:lnTo>
                            <a:pt x="14514" y="2558"/>
                          </a:lnTo>
                          <a:lnTo>
                            <a:pt x="14519" y="2575"/>
                          </a:lnTo>
                          <a:lnTo>
                            <a:pt x="14522" y="2593"/>
                          </a:lnTo>
                          <a:lnTo>
                            <a:pt x="14523" y="2612"/>
                          </a:lnTo>
                          <a:lnTo>
                            <a:pt x="14522" y="2631"/>
                          </a:lnTo>
                          <a:lnTo>
                            <a:pt x="14519" y="2648"/>
                          </a:lnTo>
                          <a:lnTo>
                            <a:pt x="14514" y="2666"/>
                          </a:lnTo>
                          <a:lnTo>
                            <a:pt x="14508" y="2683"/>
                          </a:lnTo>
                          <a:lnTo>
                            <a:pt x="14501" y="2699"/>
                          </a:lnTo>
                          <a:lnTo>
                            <a:pt x="14491" y="2714"/>
                          </a:lnTo>
                          <a:lnTo>
                            <a:pt x="14481" y="2728"/>
                          </a:lnTo>
                          <a:lnTo>
                            <a:pt x="14470" y="2741"/>
                          </a:lnTo>
                          <a:lnTo>
                            <a:pt x="14456" y="2753"/>
                          </a:lnTo>
                          <a:lnTo>
                            <a:pt x="14442" y="2763"/>
                          </a:lnTo>
                          <a:lnTo>
                            <a:pt x="14427" y="2773"/>
                          </a:lnTo>
                          <a:lnTo>
                            <a:pt x="14411" y="2780"/>
                          </a:lnTo>
                          <a:lnTo>
                            <a:pt x="14394" y="2786"/>
                          </a:lnTo>
                          <a:lnTo>
                            <a:pt x="14377" y="2791"/>
                          </a:lnTo>
                          <a:lnTo>
                            <a:pt x="14359" y="2794"/>
                          </a:lnTo>
                          <a:lnTo>
                            <a:pt x="14340" y="2795"/>
                          </a:lnTo>
                          <a:lnTo>
                            <a:pt x="14321" y="2794"/>
                          </a:lnTo>
                          <a:lnTo>
                            <a:pt x="14304" y="2791"/>
                          </a:lnTo>
                          <a:lnTo>
                            <a:pt x="14286" y="2786"/>
                          </a:lnTo>
                          <a:lnTo>
                            <a:pt x="14269" y="2780"/>
                          </a:lnTo>
                          <a:lnTo>
                            <a:pt x="14254" y="2773"/>
                          </a:lnTo>
                          <a:lnTo>
                            <a:pt x="14238" y="2763"/>
                          </a:lnTo>
                          <a:lnTo>
                            <a:pt x="14224" y="2753"/>
                          </a:lnTo>
                          <a:lnTo>
                            <a:pt x="14212" y="2741"/>
                          </a:lnTo>
                          <a:lnTo>
                            <a:pt x="14199" y="2728"/>
                          </a:lnTo>
                          <a:lnTo>
                            <a:pt x="14189" y="2714"/>
                          </a:lnTo>
                          <a:lnTo>
                            <a:pt x="14180" y="2699"/>
                          </a:lnTo>
                          <a:lnTo>
                            <a:pt x="14172" y="2683"/>
                          </a:lnTo>
                          <a:lnTo>
                            <a:pt x="14166" y="2666"/>
                          </a:lnTo>
                          <a:lnTo>
                            <a:pt x="14162" y="2648"/>
                          </a:lnTo>
                          <a:lnTo>
                            <a:pt x="14159" y="2631"/>
                          </a:lnTo>
                          <a:lnTo>
                            <a:pt x="14158" y="2612"/>
                          </a:lnTo>
                          <a:lnTo>
                            <a:pt x="14159" y="2593"/>
                          </a:lnTo>
                          <a:lnTo>
                            <a:pt x="14162" y="2575"/>
                          </a:lnTo>
                          <a:lnTo>
                            <a:pt x="14166" y="2558"/>
                          </a:lnTo>
                          <a:lnTo>
                            <a:pt x="14172" y="2541"/>
                          </a:lnTo>
                          <a:lnTo>
                            <a:pt x="14180" y="2525"/>
                          </a:lnTo>
                          <a:lnTo>
                            <a:pt x="14189" y="2510"/>
                          </a:lnTo>
                          <a:lnTo>
                            <a:pt x="14199" y="2496"/>
                          </a:lnTo>
                          <a:lnTo>
                            <a:pt x="14212" y="2482"/>
                          </a:lnTo>
                          <a:lnTo>
                            <a:pt x="14224" y="2471"/>
                          </a:lnTo>
                          <a:lnTo>
                            <a:pt x="14238" y="2460"/>
                          </a:lnTo>
                          <a:lnTo>
                            <a:pt x="14254" y="2451"/>
                          </a:lnTo>
                          <a:lnTo>
                            <a:pt x="14269" y="2444"/>
                          </a:lnTo>
                          <a:lnTo>
                            <a:pt x="14286" y="2437"/>
                          </a:lnTo>
                          <a:lnTo>
                            <a:pt x="14304" y="2433"/>
                          </a:lnTo>
                          <a:lnTo>
                            <a:pt x="14321" y="2430"/>
                          </a:lnTo>
                          <a:lnTo>
                            <a:pt x="14340" y="2429"/>
                          </a:lnTo>
                          <a:close/>
                          <a:moveTo>
                            <a:pt x="14879" y="2429"/>
                          </a:moveTo>
                          <a:lnTo>
                            <a:pt x="14897" y="2430"/>
                          </a:lnTo>
                          <a:lnTo>
                            <a:pt x="14916" y="2433"/>
                          </a:lnTo>
                          <a:lnTo>
                            <a:pt x="14933" y="2437"/>
                          </a:lnTo>
                          <a:lnTo>
                            <a:pt x="14950" y="2444"/>
                          </a:lnTo>
                          <a:lnTo>
                            <a:pt x="14966" y="2451"/>
                          </a:lnTo>
                          <a:lnTo>
                            <a:pt x="14981" y="2460"/>
                          </a:lnTo>
                          <a:lnTo>
                            <a:pt x="14995" y="2471"/>
                          </a:lnTo>
                          <a:lnTo>
                            <a:pt x="15008" y="2482"/>
                          </a:lnTo>
                          <a:lnTo>
                            <a:pt x="15019" y="2496"/>
                          </a:lnTo>
                          <a:lnTo>
                            <a:pt x="15031" y="2510"/>
                          </a:lnTo>
                          <a:lnTo>
                            <a:pt x="15039" y="2525"/>
                          </a:lnTo>
                          <a:lnTo>
                            <a:pt x="15047" y="2541"/>
                          </a:lnTo>
                          <a:lnTo>
                            <a:pt x="15054" y="2558"/>
                          </a:lnTo>
                          <a:lnTo>
                            <a:pt x="15058" y="2575"/>
                          </a:lnTo>
                          <a:lnTo>
                            <a:pt x="15061" y="2593"/>
                          </a:lnTo>
                          <a:lnTo>
                            <a:pt x="15062" y="2612"/>
                          </a:lnTo>
                          <a:lnTo>
                            <a:pt x="15061" y="2631"/>
                          </a:lnTo>
                          <a:lnTo>
                            <a:pt x="15058" y="2648"/>
                          </a:lnTo>
                          <a:lnTo>
                            <a:pt x="15054" y="2666"/>
                          </a:lnTo>
                          <a:lnTo>
                            <a:pt x="15047" y="2683"/>
                          </a:lnTo>
                          <a:lnTo>
                            <a:pt x="15039" y="2699"/>
                          </a:lnTo>
                          <a:lnTo>
                            <a:pt x="15031" y="2714"/>
                          </a:lnTo>
                          <a:lnTo>
                            <a:pt x="15019" y="2728"/>
                          </a:lnTo>
                          <a:lnTo>
                            <a:pt x="15008" y="2741"/>
                          </a:lnTo>
                          <a:lnTo>
                            <a:pt x="14995" y="2753"/>
                          </a:lnTo>
                          <a:lnTo>
                            <a:pt x="14981" y="2763"/>
                          </a:lnTo>
                          <a:lnTo>
                            <a:pt x="14966" y="2773"/>
                          </a:lnTo>
                          <a:lnTo>
                            <a:pt x="14950" y="2780"/>
                          </a:lnTo>
                          <a:lnTo>
                            <a:pt x="14933" y="2786"/>
                          </a:lnTo>
                          <a:lnTo>
                            <a:pt x="14916" y="2791"/>
                          </a:lnTo>
                          <a:lnTo>
                            <a:pt x="14897" y="2794"/>
                          </a:lnTo>
                          <a:lnTo>
                            <a:pt x="14879" y="2795"/>
                          </a:lnTo>
                          <a:lnTo>
                            <a:pt x="14861" y="2794"/>
                          </a:lnTo>
                          <a:lnTo>
                            <a:pt x="14842" y="2791"/>
                          </a:lnTo>
                          <a:lnTo>
                            <a:pt x="14825" y="2786"/>
                          </a:lnTo>
                          <a:lnTo>
                            <a:pt x="14809" y="2780"/>
                          </a:lnTo>
                          <a:lnTo>
                            <a:pt x="14792" y="2773"/>
                          </a:lnTo>
                          <a:lnTo>
                            <a:pt x="14777" y="2763"/>
                          </a:lnTo>
                          <a:lnTo>
                            <a:pt x="14763" y="2753"/>
                          </a:lnTo>
                          <a:lnTo>
                            <a:pt x="14750" y="2741"/>
                          </a:lnTo>
                          <a:lnTo>
                            <a:pt x="14739" y="2728"/>
                          </a:lnTo>
                          <a:lnTo>
                            <a:pt x="14728" y="2714"/>
                          </a:lnTo>
                          <a:lnTo>
                            <a:pt x="14719" y="2699"/>
                          </a:lnTo>
                          <a:lnTo>
                            <a:pt x="14710" y="2683"/>
                          </a:lnTo>
                          <a:lnTo>
                            <a:pt x="14705" y="2666"/>
                          </a:lnTo>
                          <a:lnTo>
                            <a:pt x="14700" y="2648"/>
                          </a:lnTo>
                          <a:lnTo>
                            <a:pt x="14698" y="2631"/>
                          </a:lnTo>
                          <a:lnTo>
                            <a:pt x="14697" y="2612"/>
                          </a:lnTo>
                          <a:lnTo>
                            <a:pt x="14698" y="2593"/>
                          </a:lnTo>
                          <a:lnTo>
                            <a:pt x="14700" y="2575"/>
                          </a:lnTo>
                          <a:lnTo>
                            <a:pt x="14705" y="2558"/>
                          </a:lnTo>
                          <a:lnTo>
                            <a:pt x="14710" y="2541"/>
                          </a:lnTo>
                          <a:lnTo>
                            <a:pt x="14719" y="2525"/>
                          </a:lnTo>
                          <a:lnTo>
                            <a:pt x="14728" y="2510"/>
                          </a:lnTo>
                          <a:lnTo>
                            <a:pt x="14739" y="2496"/>
                          </a:lnTo>
                          <a:lnTo>
                            <a:pt x="14750" y="2482"/>
                          </a:lnTo>
                          <a:lnTo>
                            <a:pt x="14763" y="2471"/>
                          </a:lnTo>
                          <a:lnTo>
                            <a:pt x="14777" y="2460"/>
                          </a:lnTo>
                          <a:lnTo>
                            <a:pt x="14792" y="2451"/>
                          </a:lnTo>
                          <a:lnTo>
                            <a:pt x="14809" y="2444"/>
                          </a:lnTo>
                          <a:lnTo>
                            <a:pt x="14825" y="2437"/>
                          </a:lnTo>
                          <a:lnTo>
                            <a:pt x="14842" y="2433"/>
                          </a:lnTo>
                          <a:lnTo>
                            <a:pt x="14861" y="2430"/>
                          </a:lnTo>
                          <a:lnTo>
                            <a:pt x="14879" y="2429"/>
                          </a:lnTo>
                          <a:close/>
                          <a:moveTo>
                            <a:pt x="15418" y="2429"/>
                          </a:moveTo>
                          <a:lnTo>
                            <a:pt x="15436" y="2430"/>
                          </a:lnTo>
                          <a:lnTo>
                            <a:pt x="15454" y="2433"/>
                          </a:lnTo>
                          <a:lnTo>
                            <a:pt x="15472" y="2437"/>
                          </a:lnTo>
                          <a:lnTo>
                            <a:pt x="15489" y="2444"/>
                          </a:lnTo>
                          <a:lnTo>
                            <a:pt x="15504" y="2451"/>
                          </a:lnTo>
                          <a:lnTo>
                            <a:pt x="15520" y="2460"/>
                          </a:lnTo>
                          <a:lnTo>
                            <a:pt x="15533" y="2471"/>
                          </a:lnTo>
                          <a:lnTo>
                            <a:pt x="15547" y="2482"/>
                          </a:lnTo>
                          <a:lnTo>
                            <a:pt x="15558" y="2496"/>
                          </a:lnTo>
                          <a:lnTo>
                            <a:pt x="15569" y="2510"/>
                          </a:lnTo>
                          <a:lnTo>
                            <a:pt x="15578" y="2525"/>
                          </a:lnTo>
                          <a:lnTo>
                            <a:pt x="15586" y="2541"/>
                          </a:lnTo>
                          <a:lnTo>
                            <a:pt x="15592" y="2558"/>
                          </a:lnTo>
                          <a:lnTo>
                            <a:pt x="15596" y="2575"/>
                          </a:lnTo>
                          <a:lnTo>
                            <a:pt x="15599" y="2593"/>
                          </a:lnTo>
                          <a:lnTo>
                            <a:pt x="15600" y="2612"/>
                          </a:lnTo>
                          <a:lnTo>
                            <a:pt x="15599" y="2631"/>
                          </a:lnTo>
                          <a:lnTo>
                            <a:pt x="15596" y="2648"/>
                          </a:lnTo>
                          <a:lnTo>
                            <a:pt x="15592" y="2666"/>
                          </a:lnTo>
                          <a:lnTo>
                            <a:pt x="15586" y="2683"/>
                          </a:lnTo>
                          <a:lnTo>
                            <a:pt x="15578" y="2699"/>
                          </a:lnTo>
                          <a:lnTo>
                            <a:pt x="15569" y="2714"/>
                          </a:lnTo>
                          <a:lnTo>
                            <a:pt x="15558" y="2728"/>
                          </a:lnTo>
                          <a:lnTo>
                            <a:pt x="15547" y="2741"/>
                          </a:lnTo>
                          <a:lnTo>
                            <a:pt x="15533" y="2753"/>
                          </a:lnTo>
                          <a:lnTo>
                            <a:pt x="15520" y="2763"/>
                          </a:lnTo>
                          <a:lnTo>
                            <a:pt x="15504" y="2773"/>
                          </a:lnTo>
                          <a:lnTo>
                            <a:pt x="15489" y="2780"/>
                          </a:lnTo>
                          <a:lnTo>
                            <a:pt x="15472" y="2786"/>
                          </a:lnTo>
                          <a:lnTo>
                            <a:pt x="15454" y="2791"/>
                          </a:lnTo>
                          <a:lnTo>
                            <a:pt x="15436" y="2794"/>
                          </a:lnTo>
                          <a:lnTo>
                            <a:pt x="15418" y="2795"/>
                          </a:lnTo>
                          <a:lnTo>
                            <a:pt x="15399" y="2794"/>
                          </a:lnTo>
                          <a:lnTo>
                            <a:pt x="15381" y="2791"/>
                          </a:lnTo>
                          <a:lnTo>
                            <a:pt x="15363" y="2786"/>
                          </a:lnTo>
                          <a:lnTo>
                            <a:pt x="15347" y="2780"/>
                          </a:lnTo>
                          <a:lnTo>
                            <a:pt x="15331" y="2773"/>
                          </a:lnTo>
                          <a:lnTo>
                            <a:pt x="15315" y="2763"/>
                          </a:lnTo>
                          <a:lnTo>
                            <a:pt x="15302" y="2753"/>
                          </a:lnTo>
                          <a:lnTo>
                            <a:pt x="15289" y="2741"/>
                          </a:lnTo>
                          <a:lnTo>
                            <a:pt x="15277" y="2728"/>
                          </a:lnTo>
                          <a:lnTo>
                            <a:pt x="15266" y="2714"/>
                          </a:lnTo>
                          <a:lnTo>
                            <a:pt x="15257" y="2699"/>
                          </a:lnTo>
                          <a:lnTo>
                            <a:pt x="15250" y="2683"/>
                          </a:lnTo>
                          <a:lnTo>
                            <a:pt x="15243" y="2666"/>
                          </a:lnTo>
                          <a:lnTo>
                            <a:pt x="15239" y="2648"/>
                          </a:lnTo>
                          <a:lnTo>
                            <a:pt x="15236" y="2631"/>
                          </a:lnTo>
                          <a:lnTo>
                            <a:pt x="15235" y="2612"/>
                          </a:lnTo>
                          <a:lnTo>
                            <a:pt x="15236" y="2593"/>
                          </a:lnTo>
                          <a:lnTo>
                            <a:pt x="15239" y="2575"/>
                          </a:lnTo>
                          <a:lnTo>
                            <a:pt x="15243" y="2558"/>
                          </a:lnTo>
                          <a:lnTo>
                            <a:pt x="15250" y="2541"/>
                          </a:lnTo>
                          <a:lnTo>
                            <a:pt x="15257" y="2525"/>
                          </a:lnTo>
                          <a:lnTo>
                            <a:pt x="15266" y="2510"/>
                          </a:lnTo>
                          <a:lnTo>
                            <a:pt x="15277" y="2496"/>
                          </a:lnTo>
                          <a:lnTo>
                            <a:pt x="15289" y="2482"/>
                          </a:lnTo>
                          <a:lnTo>
                            <a:pt x="15302" y="2471"/>
                          </a:lnTo>
                          <a:lnTo>
                            <a:pt x="15315" y="2460"/>
                          </a:lnTo>
                          <a:lnTo>
                            <a:pt x="15331" y="2451"/>
                          </a:lnTo>
                          <a:lnTo>
                            <a:pt x="15347" y="2444"/>
                          </a:lnTo>
                          <a:lnTo>
                            <a:pt x="15363" y="2437"/>
                          </a:lnTo>
                          <a:lnTo>
                            <a:pt x="15381" y="2433"/>
                          </a:lnTo>
                          <a:lnTo>
                            <a:pt x="15399" y="2430"/>
                          </a:lnTo>
                          <a:lnTo>
                            <a:pt x="15418" y="2429"/>
                          </a:lnTo>
                          <a:close/>
                          <a:moveTo>
                            <a:pt x="13682" y="943"/>
                          </a:moveTo>
                          <a:lnTo>
                            <a:pt x="15712" y="943"/>
                          </a:lnTo>
                          <a:lnTo>
                            <a:pt x="15712" y="1546"/>
                          </a:lnTo>
                          <a:lnTo>
                            <a:pt x="13682" y="1546"/>
                          </a:lnTo>
                          <a:lnTo>
                            <a:pt x="13682" y="943"/>
                          </a:lnTo>
                          <a:close/>
                          <a:moveTo>
                            <a:pt x="1545" y="1123"/>
                          </a:moveTo>
                          <a:lnTo>
                            <a:pt x="1545" y="943"/>
                          </a:lnTo>
                          <a:lnTo>
                            <a:pt x="1089" y="943"/>
                          </a:lnTo>
                          <a:lnTo>
                            <a:pt x="1089" y="1123"/>
                          </a:lnTo>
                          <a:lnTo>
                            <a:pt x="811" y="1123"/>
                          </a:lnTo>
                          <a:lnTo>
                            <a:pt x="811" y="1769"/>
                          </a:lnTo>
                          <a:lnTo>
                            <a:pt x="1822" y="1769"/>
                          </a:lnTo>
                          <a:lnTo>
                            <a:pt x="1822" y="1123"/>
                          </a:lnTo>
                          <a:lnTo>
                            <a:pt x="1545" y="1123"/>
                          </a:lnTo>
                          <a:close/>
                          <a:moveTo>
                            <a:pt x="3010" y="1123"/>
                          </a:moveTo>
                          <a:lnTo>
                            <a:pt x="3010" y="943"/>
                          </a:lnTo>
                          <a:lnTo>
                            <a:pt x="2555" y="943"/>
                          </a:lnTo>
                          <a:lnTo>
                            <a:pt x="2555" y="1123"/>
                          </a:lnTo>
                          <a:lnTo>
                            <a:pt x="2278" y="1123"/>
                          </a:lnTo>
                          <a:lnTo>
                            <a:pt x="2278" y="1769"/>
                          </a:lnTo>
                          <a:lnTo>
                            <a:pt x="3288" y="1769"/>
                          </a:lnTo>
                          <a:lnTo>
                            <a:pt x="3288" y="1123"/>
                          </a:lnTo>
                          <a:lnTo>
                            <a:pt x="3010" y="1123"/>
                          </a:lnTo>
                          <a:close/>
                          <a:moveTo>
                            <a:pt x="4477" y="1123"/>
                          </a:moveTo>
                          <a:lnTo>
                            <a:pt x="4477" y="943"/>
                          </a:lnTo>
                          <a:lnTo>
                            <a:pt x="4021" y="943"/>
                          </a:lnTo>
                          <a:lnTo>
                            <a:pt x="4021" y="1123"/>
                          </a:lnTo>
                          <a:lnTo>
                            <a:pt x="3743" y="1123"/>
                          </a:lnTo>
                          <a:lnTo>
                            <a:pt x="3743" y="1769"/>
                          </a:lnTo>
                          <a:lnTo>
                            <a:pt x="4754" y="1769"/>
                          </a:lnTo>
                          <a:lnTo>
                            <a:pt x="4754" y="1123"/>
                          </a:lnTo>
                          <a:lnTo>
                            <a:pt x="4477" y="1123"/>
                          </a:lnTo>
                          <a:close/>
                          <a:moveTo>
                            <a:pt x="5942" y="1123"/>
                          </a:moveTo>
                          <a:lnTo>
                            <a:pt x="5942" y="943"/>
                          </a:lnTo>
                          <a:lnTo>
                            <a:pt x="5486" y="943"/>
                          </a:lnTo>
                          <a:lnTo>
                            <a:pt x="5486" y="1123"/>
                          </a:lnTo>
                          <a:lnTo>
                            <a:pt x="5209" y="1123"/>
                          </a:lnTo>
                          <a:lnTo>
                            <a:pt x="5209" y="1769"/>
                          </a:lnTo>
                          <a:lnTo>
                            <a:pt x="6219" y="1769"/>
                          </a:lnTo>
                          <a:lnTo>
                            <a:pt x="6219" y="1123"/>
                          </a:lnTo>
                          <a:lnTo>
                            <a:pt x="5942" y="1123"/>
                          </a:lnTo>
                          <a:close/>
                          <a:moveTo>
                            <a:pt x="7407" y="1123"/>
                          </a:moveTo>
                          <a:lnTo>
                            <a:pt x="7407" y="943"/>
                          </a:lnTo>
                          <a:lnTo>
                            <a:pt x="6953" y="943"/>
                          </a:lnTo>
                          <a:lnTo>
                            <a:pt x="6953" y="1123"/>
                          </a:lnTo>
                          <a:lnTo>
                            <a:pt x="6675" y="1123"/>
                          </a:lnTo>
                          <a:lnTo>
                            <a:pt x="6675" y="1769"/>
                          </a:lnTo>
                          <a:lnTo>
                            <a:pt x="7685" y="1769"/>
                          </a:lnTo>
                          <a:lnTo>
                            <a:pt x="7685" y="1123"/>
                          </a:lnTo>
                          <a:lnTo>
                            <a:pt x="7407" y="1123"/>
                          </a:lnTo>
                          <a:close/>
                          <a:moveTo>
                            <a:pt x="8874" y="1123"/>
                          </a:moveTo>
                          <a:lnTo>
                            <a:pt x="8874" y="943"/>
                          </a:lnTo>
                          <a:lnTo>
                            <a:pt x="8418" y="943"/>
                          </a:lnTo>
                          <a:lnTo>
                            <a:pt x="8418" y="1123"/>
                          </a:lnTo>
                          <a:lnTo>
                            <a:pt x="8141" y="1123"/>
                          </a:lnTo>
                          <a:lnTo>
                            <a:pt x="8141" y="1769"/>
                          </a:lnTo>
                          <a:lnTo>
                            <a:pt x="9151" y="1769"/>
                          </a:lnTo>
                          <a:lnTo>
                            <a:pt x="9151" y="1123"/>
                          </a:lnTo>
                          <a:lnTo>
                            <a:pt x="8874" y="1123"/>
                          </a:lnTo>
                          <a:close/>
                          <a:moveTo>
                            <a:pt x="10339" y="1123"/>
                          </a:moveTo>
                          <a:lnTo>
                            <a:pt x="10339" y="943"/>
                          </a:lnTo>
                          <a:lnTo>
                            <a:pt x="9883" y="943"/>
                          </a:lnTo>
                          <a:lnTo>
                            <a:pt x="9883" y="1123"/>
                          </a:lnTo>
                          <a:lnTo>
                            <a:pt x="9606" y="1123"/>
                          </a:lnTo>
                          <a:lnTo>
                            <a:pt x="9606" y="1769"/>
                          </a:lnTo>
                          <a:lnTo>
                            <a:pt x="10617" y="1769"/>
                          </a:lnTo>
                          <a:lnTo>
                            <a:pt x="10617" y="1123"/>
                          </a:lnTo>
                          <a:lnTo>
                            <a:pt x="10339" y="1123"/>
                          </a:lnTo>
                          <a:close/>
                          <a:moveTo>
                            <a:pt x="1545" y="2845"/>
                          </a:moveTo>
                          <a:lnTo>
                            <a:pt x="1545" y="3025"/>
                          </a:lnTo>
                          <a:lnTo>
                            <a:pt x="1089" y="3025"/>
                          </a:lnTo>
                          <a:lnTo>
                            <a:pt x="1089" y="2845"/>
                          </a:lnTo>
                          <a:lnTo>
                            <a:pt x="811" y="2845"/>
                          </a:lnTo>
                          <a:lnTo>
                            <a:pt x="811" y="2199"/>
                          </a:lnTo>
                          <a:lnTo>
                            <a:pt x="1822" y="2199"/>
                          </a:lnTo>
                          <a:lnTo>
                            <a:pt x="1822" y="2845"/>
                          </a:lnTo>
                          <a:lnTo>
                            <a:pt x="1545" y="2845"/>
                          </a:lnTo>
                          <a:close/>
                          <a:moveTo>
                            <a:pt x="3010" y="2845"/>
                          </a:moveTo>
                          <a:lnTo>
                            <a:pt x="3010" y="3025"/>
                          </a:lnTo>
                          <a:lnTo>
                            <a:pt x="2555" y="3025"/>
                          </a:lnTo>
                          <a:lnTo>
                            <a:pt x="2555" y="2845"/>
                          </a:lnTo>
                          <a:lnTo>
                            <a:pt x="2278" y="2845"/>
                          </a:lnTo>
                          <a:lnTo>
                            <a:pt x="2278" y="2199"/>
                          </a:lnTo>
                          <a:lnTo>
                            <a:pt x="3288" y="2199"/>
                          </a:lnTo>
                          <a:lnTo>
                            <a:pt x="3288" y="2845"/>
                          </a:lnTo>
                          <a:lnTo>
                            <a:pt x="3010" y="2845"/>
                          </a:lnTo>
                          <a:close/>
                          <a:moveTo>
                            <a:pt x="4477" y="2845"/>
                          </a:moveTo>
                          <a:lnTo>
                            <a:pt x="4477" y="3025"/>
                          </a:lnTo>
                          <a:lnTo>
                            <a:pt x="4021" y="3025"/>
                          </a:lnTo>
                          <a:lnTo>
                            <a:pt x="4021" y="2845"/>
                          </a:lnTo>
                          <a:lnTo>
                            <a:pt x="3743" y="2845"/>
                          </a:lnTo>
                          <a:lnTo>
                            <a:pt x="3743" y="2199"/>
                          </a:lnTo>
                          <a:lnTo>
                            <a:pt x="4754" y="2199"/>
                          </a:lnTo>
                          <a:lnTo>
                            <a:pt x="4754" y="2845"/>
                          </a:lnTo>
                          <a:lnTo>
                            <a:pt x="4477" y="2845"/>
                          </a:lnTo>
                          <a:close/>
                          <a:moveTo>
                            <a:pt x="5942" y="2845"/>
                          </a:moveTo>
                          <a:lnTo>
                            <a:pt x="5942" y="3025"/>
                          </a:lnTo>
                          <a:lnTo>
                            <a:pt x="5486" y="3025"/>
                          </a:lnTo>
                          <a:lnTo>
                            <a:pt x="5486" y="2845"/>
                          </a:lnTo>
                          <a:lnTo>
                            <a:pt x="5209" y="2845"/>
                          </a:lnTo>
                          <a:lnTo>
                            <a:pt x="5209" y="2199"/>
                          </a:lnTo>
                          <a:lnTo>
                            <a:pt x="6219" y="2199"/>
                          </a:lnTo>
                          <a:lnTo>
                            <a:pt x="6219" y="2845"/>
                          </a:lnTo>
                          <a:lnTo>
                            <a:pt x="5942" y="2845"/>
                          </a:lnTo>
                          <a:close/>
                          <a:moveTo>
                            <a:pt x="7407" y="2845"/>
                          </a:moveTo>
                          <a:lnTo>
                            <a:pt x="7407" y="3025"/>
                          </a:lnTo>
                          <a:lnTo>
                            <a:pt x="6953" y="3025"/>
                          </a:lnTo>
                          <a:lnTo>
                            <a:pt x="6953" y="2845"/>
                          </a:lnTo>
                          <a:lnTo>
                            <a:pt x="6675" y="2845"/>
                          </a:lnTo>
                          <a:lnTo>
                            <a:pt x="6675" y="2199"/>
                          </a:lnTo>
                          <a:lnTo>
                            <a:pt x="7685" y="2199"/>
                          </a:lnTo>
                          <a:lnTo>
                            <a:pt x="7685" y="2845"/>
                          </a:lnTo>
                          <a:lnTo>
                            <a:pt x="7407" y="2845"/>
                          </a:lnTo>
                          <a:close/>
                          <a:moveTo>
                            <a:pt x="8874" y="2845"/>
                          </a:moveTo>
                          <a:lnTo>
                            <a:pt x="8874" y="3025"/>
                          </a:lnTo>
                          <a:lnTo>
                            <a:pt x="8418" y="3025"/>
                          </a:lnTo>
                          <a:lnTo>
                            <a:pt x="8418" y="2845"/>
                          </a:lnTo>
                          <a:lnTo>
                            <a:pt x="8141" y="2845"/>
                          </a:lnTo>
                          <a:lnTo>
                            <a:pt x="8141" y="2199"/>
                          </a:lnTo>
                          <a:lnTo>
                            <a:pt x="9151" y="2199"/>
                          </a:lnTo>
                          <a:lnTo>
                            <a:pt x="9151" y="2845"/>
                          </a:lnTo>
                          <a:lnTo>
                            <a:pt x="8874" y="2845"/>
                          </a:lnTo>
                          <a:close/>
                          <a:moveTo>
                            <a:pt x="10339" y="2845"/>
                          </a:moveTo>
                          <a:lnTo>
                            <a:pt x="10339" y="3025"/>
                          </a:lnTo>
                          <a:lnTo>
                            <a:pt x="9883" y="3025"/>
                          </a:lnTo>
                          <a:lnTo>
                            <a:pt x="9883" y="2845"/>
                          </a:lnTo>
                          <a:lnTo>
                            <a:pt x="9606" y="2845"/>
                          </a:lnTo>
                          <a:lnTo>
                            <a:pt x="9606" y="2199"/>
                          </a:lnTo>
                          <a:lnTo>
                            <a:pt x="10617" y="2199"/>
                          </a:lnTo>
                          <a:lnTo>
                            <a:pt x="10617" y="2845"/>
                          </a:lnTo>
                          <a:lnTo>
                            <a:pt x="10339" y="2845"/>
                          </a:lnTo>
                          <a:close/>
                          <a:moveTo>
                            <a:pt x="11851" y="1123"/>
                          </a:moveTo>
                          <a:lnTo>
                            <a:pt x="11851" y="943"/>
                          </a:lnTo>
                          <a:lnTo>
                            <a:pt x="11395" y="943"/>
                          </a:lnTo>
                          <a:lnTo>
                            <a:pt x="11395" y="1123"/>
                          </a:lnTo>
                          <a:lnTo>
                            <a:pt x="11117" y="1123"/>
                          </a:lnTo>
                          <a:lnTo>
                            <a:pt x="11117" y="1769"/>
                          </a:lnTo>
                          <a:lnTo>
                            <a:pt x="12128" y="1769"/>
                          </a:lnTo>
                          <a:lnTo>
                            <a:pt x="12128" y="1123"/>
                          </a:lnTo>
                          <a:lnTo>
                            <a:pt x="11851" y="1123"/>
                          </a:lnTo>
                          <a:close/>
                          <a:moveTo>
                            <a:pt x="11851" y="2845"/>
                          </a:moveTo>
                          <a:lnTo>
                            <a:pt x="11851" y="3025"/>
                          </a:lnTo>
                          <a:lnTo>
                            <a:pt x="11395" y="3025"/>
                          </a:lnTo>
                          <a:lnTo>
                            <a:pt x="11395" y="2845"/>
                          </a:lnTo>
                          <a:lnTo>
                            <a:pt x="11117" y="2845"/>
                          </a:lnTo>
                          <a:lnTo>
                            <a:pt x="11117" y="2199"/>
                          </a:lnTo>
                          <a:lnTo>
                            <a:pt x="12128" y="2199"/>
                          </a:lnTo>
                          <a:lnTo>
                            <a:pt x="12128" y="2845"/>
                          </a:lnTo>
                          <a:lnTo>
                            <a:pt x="11851" y="2845"/>
                          </a:lnTo>
                          <a:close/>
                        </a:path>
                      </a:pathLst>
                    </a:custGeom>
                    <a:solidFill>
                      <a:schemeClr val="tx1">
                        <a:lumMod val="50000"/>
                        <a:lumOff val="50000"/>
                      </a:schemeClr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lIns="68580" tIns="34290" rIns="68580" bIns="34290"/>
                    <a:lstStyle/>
                    <a:p>
                      <a:pPr defTabSz="914583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endParaRPr lang="zh-CN" altLang="en-US" sz="1900" dirty="0">
                        <a:solidFill>
                          <a:srgbClr val="000000"/>
                        </a:solidFill>
                        <a:ea typeface="微软雅黑" panose="020B0503020204020204" pitchFamily="34" charset="-122"/>
                        <a:cs typeface="Arial" pitchFamily="34" charset="0"/>
                      </a:endParaRPr>
                    </a:p>
                  </p:txBody>
                </p:sp>
                <p:grpSp>
                  <p:nvGrpSpPr>
                    <p:cNvPr id="291" name="组合 38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22166" y="3061494"/>
                      <a:ext cx="489584" cy="210061"/>
                      <a:chOff x="3298897" y="4095287"/>
                      <a:chExt cx="1257750" cy="591162"/>
                    </a:xfrm>
                  </p:grpSpPr>
                  <p:sp>
                    <p:nvSpPr>
                      <p:cNvPr id="292" name="Freeform 13"/>
                      <p:cNvSpPr>
                        <a:spLocks noEditPoints="1"/>
                      </p:cNvSpPr>
                      <p:nvPr/>
                    </p:nvSpPr>
                    <p:spPr bwMode="auto">
                      <a:xfrm>
                        <a:off x="3298897" y="4095287"/>
                        <a:ext cx="1257750" cy="29702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6278" y="39"/>
                          </a:cxn>
                          <a:cxn ang="0">
                            <a:pos x="16504" y="184"/>
                          </a:cxn>
                          <a:cxn ang="0">
                            <a:pos x="16649" y="411"/>
                          </a:cxn>
                          <a:cxn ang="0">
                            <a:pos x="16687" y="3376"/>
                          </a:cxn>
                          <a:cxn ang="0">
                            <a:pos x="16612" y="3641"/>
                          </a:cxn>
                          <a:cxn ang="0">
                            <a:pos x="16437" y="3844"/>
                          </a:cxn>
                          <a:cxn ang="0">
                            <a:pos x="16189" y="3955"/>
                          </a:cxn>
                          <a:cxn ang="0">
                            <a:pos x="499" y="3955"/>
                          </a:cxn>
                          <a:cxn ang="0">
                            <a:pos x="251" y="3844"/>
                          </a:cxn>
                          <a:cxn ang="0">
                            <a:pos x="75" y="3641"/>
                          </a:cxn>
                          <a:cxn ang="0">
                            <a:pos x="1" y="3376"/>
                          </a:cxn>
                          <a:cxn ang="0">
                            <a:pos x="38" y="411"/>
                          </a:cxn>
                          <a:cxn ang="0">
                            <a:pos x="184" y="184"/>
                          </a:cxn>
                          <a:cxn ang="0">
                            <a:pos x="410" y="39"/>
                          </a:cxn>
                          <a:cxn ang="0">
                            <a:pos x="13820" y="2430"/>
                          </a:cxn>
                          <a:cxn ang="0">
                            <a:pos x="13953" y="2510"/>
                          </a:cxn>
                          <a:cxn ang="0">
                            <a:pos x="13976" y="2666"/>
                          </a:cxn>
                          <a:cxn ang="0">
                            <a:pos x="13873" y="2780"/>
                          </a:cxn>
                          <a:cxn ang="0">
                            <a:pos x="13714" y="2773"/>
                          </a:cxn>
                          <a:cxn ang="0">
                            <a:pos x="13623" y="2648"/>
                          </a:cxn>
                          <a:cxn ang="0">
                            <a:pos x="13661" y="2496"/>
                          </a:cxn>
                          <a:cxn ang="0">
                            <a:pos x="13802" y="2429"/>
                          </a:cxn>
                          <a:cxn ang="0">
                            <a:pos x="14470" y="2482"/>
                          </a:cxn>
                          <a:cxn ang="0">
                            <a:pos x="14522" y="2631"/>
                          </a:cxn>
                          <a:cxn ang="0">
                            <a:pos x="14442" y="2763"/>
                          </a:cxn>
                          <a:cxn ang="0">
                            <a:pos x="14286" y="2786"/>
                          </a:cxn>
                          <a:cxn ang="0">
                            <a:pos x="14172" y="2683"/>
                          </a:cxn>
                          <a:cxn ang="0">
                            <a:pos x="14180" y="2525"/>
                          </a:cxn>
                          <a:cxn ang="0">
                            <a:pos x="14304" y="2433"/>
                          </a:cxn>
                          <a:cxn ang="0">
                            <a:pos x="14981" y="2460"/>
                          </a:cxn>
                          <a:cxn ang="0">
                            <a:pos x="15061" y="2593"/>
                          </a:cxn>
                          <a:cxn ang="0">
                            <a:pos x="15008" y="2741"/>
                          </a:cxn>
                          <a:cxn ang="0">
                            <a:pos x="14861" y="2794"/>
                          </a:cxn>
                          <a:cxn ang="0">
                            <a:pos x="14728" y="2714"/>
                          </a:cxn>
                          <a:cxn ang="0">
                            <a:pos x="14705" y="2558"/>
                          </a:cxn>
                          <a:cxn ang="0">
                            <a:pos x="14809" y="2444"/>
                          </a:cxn>
                          <a:cxn ang="0">
                            <a:pos x="15489" y="2444"/>
                          </a:cxn>
                          <a:cxn ang="0">
                            <a:pos x="15592" y="2558"/>
                          </a:cxn>
                          <a:cxn ang="0">
                            <a:pos x="15569" y="2714"/>
                          </a:cxn>
                          <a:cxn ang="0">
                            <a:pos x="15436" y="2794"/>
                          </a:cxn>
                          <a:cxn ang="0">
                            <a:pos x="15289" y="2741"/>
                          </a:cxn>
                          <a:cxn ang="0">
                            <a:pos x="15236" y="2593"/>
                          </a:cxn>
                          <a:cxn ang="0">
                            <a:pos x="15315" y="2460"/>
                          </a:cxn>
                          <a:cxn ang="0">
                            <a:pos x="15712" y="1546"/>
                          </a:cxn>
                          <a:cxn ang="0">
                            <a:pos x="1822" y="1769"/>
                          </a:cxn>
                          <a:cxn ang="0">
                            <a:pos x="3288" y="1769"/>
                          </a:cxn>
                          <a:cxn ang="0">
                            <a:pos x="4754" y="1769"/>
                          </a:cxn>
                          <a:cxn ang="0">
                            <a:pos x="6219" y="1769"/>
                          </a:cxn>
                          <a:cxn ang="0">
                            <a:pos x="7685" y="1769"/>
                          </a:cxn>
                          <a:cxn ang="0">
                            <a:pos x="9151" y="1769"/>
                          </a:cxn>
                          <a:cxn ang="0">
                            <a:pos x="10617" y="1769"/>
                          </a:cxn>
                          <a:cxn ang="0">
                            <a:pos x="1822" y="2199"/>
                          </a:cxn>
                          <a:cxn ang="0">
                            <a:pos x="3288" y="2199"/>
                          </a:cxn>
                          <a:cxn ang="0">
                            <a:pos x="4754" y="2199"/>
                          </a:cxn>
                          <a:cxn ang="0">
                            <a:pos x="6219" y="2199"/>
                          </a:cxn>
                          <a:cxn ang="0">
                            <a:pos x="7685" y="2199"/>
                          </a:cxn>
                          <a:cxn ang="0">
                            <a:pos x="9151" y="2199"/>
                          </a:cxn>
                          <a:cxn ang="0">
                            <a:pos x="10617" y="2199"/>
                          </a:cxn>
                          <a:cxn ang="0">
                            <a:pos x="12128" y="1769"/>
                          </a:cxn>
                          <a:cxn ang="0">
                            <a:pos x="12128" y="2199"/>
                          </a:cxn>
                        </a:cxnLst>
                        <a:rect l="0" t="0" r="r" b="b"/>
                        <a:pathLst>
                          <a:path w="16688" h="3968">
                            <a:moveTo>
                              <a:pt x="624" y="0"/>
                            </a:moveTo>
                            <a:lnTo>
                              <a:pt x="16064" y="0"/>
                            </a:lnTo>
                            <a:lnTo>
                              <a:pt x="16097" y="1"/>
                            </a:lnTo>
                            <a:lnTo>
                              <a:pt x="16128" y="3"/>
                            </a:lnTo>
                            <a:lnTo>
                              <a:pt x="16159" y="7"/>
                            </a:lnTo>
                            <a:lnTo>
                              <a:pt x="16189" y="13"/>
                            </a:lnTo>
                            <a:lnTo>
                              <a:pt x="16220" y="20"/>
                            </a:lnTo>
                            <a:lnTo>
                              <a:pt x="16249" y="28"/>
                            </a:lnTo>
                            <a:lnTo>
                              <a:pt x="16278" y="39"/>
                            </a:lnTo>
                            <a:lnTo>
                              <a:pt x="16306" y="49"/>
                            </a:lnTo>
                            <a:lnTo>
                              <a:pt x="16334" y="62"/>
                            </a:lnTo>
                            <a:lnTo>
                              <a:pt x="16360" y="76"/>
                            </a:lnTo>
                            <a:lnTo>
                              <a:pt x="16387" y="91"/>
                            </a:lnTo>
                            <a:lnTo>
                              <a:pt x="16413" y="108"/>
                            </a:lnTo>
                            <a:lnTo>
                              <a:pt x="16437" y="124"/>
                            </a:lnTo>
                            <a:lnTo>
                              <a:pt x="16461" y="143"/>
                            </a:lnTo>
                            <a:lnTo>
                              <a:pt x="16484" y="163"/>
                            </a:lnTo>
                            <a:lnTo>
                              <a:pt x="16504" y="184"/>
                            </a:lnTo>
                            <a:lnTo>
                              <a:pt x="16525" y="205"/>
                            </a:lnTo>
                            <a:lnTo>
                              <a:pt x="16545" y="228"/>
                            </a:lnTo>
                            <a:lnTo>
                              <a:pt x="16564" y="252"/>
                            </a:lnTo>
                            <a:lnTo>
                              <a:pt x="16581" y="276"/>
                            </a:lnTo>
                            <a:lnTo>
                              <a:pt x="16597" y="302"/>
                            </a:lnTo>
                            <a:lnTo>
                              <a:pt x="16612" y="328"/>
                            </a:lnTo>
                            <a:lnTo>
                              <a:pt x="16626" y="354"/>
                            </a:lnTo>
                            <a:lnTo>
                              <a:pt x="16639" y="382"/>
                            </a:lnTo>
                            <a:lnTo>
                              <a:pt x="16649" y="411"/>
                            </a:lnTo>
                            <a:lnTo>
                              <a:pt x="16660" y="440"/>
                            </a:lnTo>
                            <a:lnTo>
                              <a:pt x="16668" y="469"/>
                            </a:lnTo>
                            <a:lnTo>
                              <a:pt x="16675" y="499"/>
                            </a:lnTo>
                            <a:lnTo>
                              <a:pt x="16681" y="530"/>
                            </a:lnTo>
                            <a:lnTo>
                              <a:pt x="16685" y="561"/>
                            </a:lnTo>
                            <a:lnTo>
                              <a:pt x="16687" y="592"/>
                            </a:lnTo>
                            <a:lnTo>
                              <a:pt x="16688" y="625"/>
                            </a:lnTo>
                            <a:lnTo>
                              <a:pt x="16688" y="3343"/>
                            </a:lnTo>
                            <a:lnTo>
                              <a:pt x="16687" y="3376"/>
                            </a:lnTo>
                            <a:lnTo>
                              <a:pt x="16685" y="3407"/>
                            </a:lnTo>
                            <a:lnTo>
                              <a:pt x="16681" y="3438"/>
                            </a:lnTo>
                            <a:lnTo>
                              <a:pt x="16675" y="3469"/>
                            </a:lnTo>
                            <a:lnTo>
                              <a:pt x="16668" y="3499"/>
                            </a:lnTo>
                            <a:lnTo>
                              <a:pt x="16660" y="3529"/>
                            </a:lnTo>
                            <a:lnTo>
                              <a:pt x="16649" y="3557"/>
                            </a:lnTo>
                            <a:lnTo>
                              <a:pt x="16639" y="3586"/>
                            </a:lnTo>
                            <a:lnTo>
                              <a:pt x="16626" y="3614"/>
                            </a:lnTo>
                            <a:lnTo>
                              <a:pt x="16612" y="3641"/>
                            </a:lnTo>
                            <a:lnTo>
                              <a:pt x="16597" y="3667"/>
                            </a:lnTo>
                            <a:lnTo>
                              <a:pt x="16581" y="3692"/>
                            </a:lnTo>
                            <a:lnTo>
                              <a:pt x="16564" y="3716"/>
                            </a:lnTo>
                            <a:lnTo>
                              <a:pt x="16545" y="3740"/>
                            </a:lnTo>
                            <a:lnTo>
                              <a:pt x="16525" y="3763"/>
                            </a:lnTo>
                            <a:lnTo>
                              <a:pt x="16504" y="3784"/>
                            </a:lnTo>
                            <a:lnTo>
                              <a:pt x="16484" y="3805"/>
                            </a:lnTo>
                            <a:lnTo>
                              <a:pt x="16461" y="3825"/>
                            </a:lnTo>
                            <a:lnTo>
                              <a:pt x="16437" y="3844"/>
                            </a:lnTo>
                            <a:lnTo>
                              <a:pt x="16413" y="3861"/>
                            </a:lnTo>
                            <a:lnTo>
                              <a:pt x="16387" y="3877"/>
                            </a:lnTo>
                            <a:lnTo>
                              <a:pt x="16360" y="3893"/>
                            </a:lnTo>
                            <a:lnTo>
                              <a:pt x="16334" y="3906"/>
                            </a:lnTo>
                            <a:lnTo>
                              <a:pt x="16306" y="3919"/>
                            </a:lnTo>
                            <a:lnTo>
                              <a:pt x="16278" y="3930"/>
                            </a:lnTo>
                            <a:lnTo>
                              <a:pt x="16249" y="3940"/>
                            </a:lnTo>
                            <a:lnTo>
                              <a:pt x="16220" y="3948"/>
                            </a:lnTo>
                            <a:lnTo>
                              <a:pt x="16189" y="3955"/>
                            </a:lnTo>
                            <a:lnTo>
                              <a:pt x="16159" y="3961"/>
                            </a:lnTo>
                            <a:lnTo>
                              <a:pt x="16128" y="3965"/>
                            </a:lnTo>
                            <a:lnTo>
                              <a:pt x="16097" y="3967"/>
                            </a:lnTo>
                            <a:lnTo>
                              <a:pt x="16064" y="3968"/>
                            </a:lnTo>
                            <a:lnTo>
                              <a:pt x="624" y="3968"/>
                            </a:lnTo>
                            <a:lnTo>
                              <a:pt x="591" y="3967"/>
                            </a:lnTo>
                            <a:lnTo>
                              <a:pt x="560" y="3965"/>
                            </a:lnTo>
                            <a:lnTo>
                              <a:pt x="529" y="3961"/>
                            </a:lnTo>
                            <a:lnTo>
                              <a:pt x="499" y="3955"/>
                            </a:lnTo>
                            <a:lnTo>
                              <a:pt x="468" y="3948"/>
                            </a:lnTo>
                            <a:lnTo>
                              <a:pt x="438" y="3940"/>
                            </a:lnTo>
                            <a:lnTo>
                              <a:pt x="410" y="3930"/>
                            </a:lnTo>
                            <a:lnTo>
                              <a:pt x="382" y="3919"/>
                            </a:lnTo>
                            <a:lnTo>
                              <a:pt x="354" y="3906"/>
                            </a:lnTo>
                            <a:lnTo>
                              <a:pt x="326" y="3893"/>
                            </a:lnTo>
                            <a:lnTo>
                              <a:pt x="300" y="3877"/>
                            </a:lnTo>
                            <a:lnTo>
                              <a:pt x="275" y="3861"/>
                            </a:lnTo>
                            <a:lnTo>
                              <a:pt x="251" y="3844"/>
                            </a:lnTo>
                            <a:lnTo>
                              <a:pt x="227" y="3825"/>
                            </a:lnTo>
                            <a:lnTo>
                              <a:pt x="204" y="3805"/>
                            </a:lnTo>
                            <a:lnTo>
                              <a:pt x="184" y="3784"/>
                            </a:lnTo>
                            <a:lnTo>
                              <a:pt x="163" y="3763"/>
                            </a:lnTo>
                            <a:lnTo>
                              <a:pt x="143" y="3740"/>
                            </a:lnTo>
                            <a:lnTo>
                              <a:pt x="124" y="3716"/>
                            </a:lnTo>
                            <a:lnTo>
                              <a:pt x="106" y="3692"/>
                            </a:lnTo>
                            <a:lnTo>
                              <a:pt x="91" y="3667"/>
                            </a:lnTo>
                            <a:lnTo>
                              <a:pt x="75" y="3641"/>
                            </a:lnTo>
                            <a:lnTo>
                              <a:pt x="62" y="3614"/>
                            </a:lnTo>
                            <a:lnTo>
                              <a:pt x="49" y="3586"/>
                            </a:lnTo>
                            <a:lnTo>
                              <a:pt x="38" y="3557"/>
                            </a:lnTo>
                            <a:lnTo>
                              <a:pt x="28" y="3529"/>
                            </a:lnTo>
                            <a:lnTo>
                              <a:pt x="20" y="3499"/>
                            </a:lnTo>
                            <a:lnTo>
                              <a:pt x="13" y="3469"/>
                            </a:lnTo>
                            <a:lnTo>
                              <a:pt x="7" y="3438"/>
                            </a:lnTo>
                            <a:lnTo>
                              <a:pt x="3" y="3407"/>
                            </a:lnTo>
                            <a:lnTo>
                              <a:pt x="1" y="3376"/>
                            </a:lnTo>
                            <a:lnTo>
                              <a:pt x="0" y="3343"/>
                            </a:lnTo>
                            <a:lnTo>
                              <a:pt x="0" y="625"/>
                            </a:lnTo>
                            <a:lnTo>
                              <a:pt x="1" y="592"/>
                            </a:lnTo>
                            <a:lnTo>
                              <a:pt x="3" y="561"/>
                            </a:lnTo>
                            <a:lnTo>
                              <a:pt x="7" y="530"/>
                            </a:lnTo>
                            <a:lnTo>
                              <a:pt x="13" y="499"/>
                            </a:lnTo>
                            <a:lnTo>
                              <a:pt x="20" y="469"/>
                            </a:lnTo>
                            <a:lnTo>
                              <a:pt x="28" y="440"/>
                            </a:lnTo>
                            <a:lnTo>
                              <a:pt x="38" y="411"/>
                            </a:lnTo>
                            <a:lnTo>
                              <a:pt x="49" y="382"/>
                            </a:lnTo>
                            <a:lnTo>
                              <a:pt x="62" y="354"/>
                            </a:lnTo>
                            <a:lnTo>
                              <a:pt x="75" y="328"/>
                            </a:lnTo>
                            <a:lnTo>
                              <a:pt x="91" y="302"/>
                            </a:lnTo>
                            <a:lnTo>
                              <a:pt x="106" y="276"/>
                            </a:lnTo>
                            <a:lnTo>
                              <a:pt x="124" y="252"/>
                            </a:lnTo>
                            <a:lnTo>
                              <a:pt x="143" y="228"/>
                            </a:lnTo>
                            <a:lnTo>
                              <a:pt x="163" y="205"/>
                            </a:lnTo>
                            <a:lnTo>
                              <a:pt x="184" y="184"/>
                            </a:lnTo>
                            <a:lnTo>
                              <a:pt x="204" y="163"/>
                            </a:lnTo>
                            <a:lnTo>
                              <a:pt x="227" y="143"/>
                            </a:lnTo>
                            <a:lnTo>
                              <a:pt x="251" y="124"/>
                            </a:lnTo>
                            <a:lnTo>
                              <a:pt x="275" y="108"/>
                            </a:lnTo>
                            <a:lnTo>
                              <a:pt x="300" y="91"/>
                            </a:lnTo>
                            <a:lnTo>
                              <a:pt x="326" y="76"/>
                            </a:lnTo>
                            <a:lnTo>
                              <a:pt x="354" y="62"/>
                            </a:lnTo>
                            <a:lnTo>
                              <a:pt x="382" y="49"/>
                            </a:lnTo>
                            <a:lnTo>
                              <a:pt x="410" y="39"/>
                            </a:lnTo>
                            <a:lnTo>
                              <a:pt x="438" y="28"/>
                            </a:lnTo>
                            <a:lnTo>
                              <a:pt x="468" y="20"/>
                            </a:lnTo>
                            <a:lnTo>
                              <a:pt x="499" y="13"/>
                            </a:lnTo>
                            <a:lnTo>
                              <a:pt x="529" y="7"/>
                            </a:lnTo>
                            <a:lnTo>
                              <a:pt x="560" y="3"/>
                            </a:lnTo>
                            <a:lnTo>
                              <a:pt x="591" y="1"/>
                            </a:lnTo>
                            <a:lnTo>
                              <a:pt x="624" y="0"/>
                            </a:lnTo>
                            <a:close/>
                            <a:moveTo>
                              <a:pt x="13802" y="2429"/>
                            </a:moveTo>
                            <a:lnTo>
                              <a:pt x="13820" y="2430"/>
                            </a:lnTo>
                            <a:lnTo>
                              <a:pt x="13839" y="2433"/>
                            </a:lnTo>
                            <a:lnTo>
                              <a:pt x="13856" y="2437"/>
                            </a:lnTo>
                            <a:lnTo>
                              <a:pt x="13873" y="2444"/>
                            </a:lnTo>
                            <a:lnTo>
                              <a:pt x="13889" y="2451"/>
                            </a:lnTo>
                            <a:lnTo>
                              <a:pt x="13903" y="2460"/>
                            </a:lnTo>
                            <a:lnTo>
                              <a:pt x="13918" y="2471"/>
                            </a:lnTo>
                            <a:lnTo>
                              <a:pt x="13930" y="2482"/>
                            </a:lnTo>
                            <a:lnTo>
                              <a:pt x="13942" y="2496"/>
                            </a:lnTo>
                            <a:lnTo>
                              <a:pt x="13953" y="2510"/>
                            </a:lnTo>
                            <a:lnTo>
                              <a:pt x="13962" y="2525"/>
                            </a:lnTo>
                            <a:lnTo>
                              <a:pt x="13970" y="2541"/>
                            </a:lnTo>
                            <a:lnTo>
                              <a:pt x="13976" y="2558"/>
                            </a:lnTo>
                            <a:lnTo>
                              <a:pt x="13980" y="2575"/>
                            </a:lnTo>
                            <a:lnTo>
                              <a:pt x="13984" y="2593"/>
                            </a:lnTo>
                            <a:lnTo>
                              <a:pt x="13985" y="2612"/>
                            </a:lnTo>
                            <a:lnTo>
                              <a:pt x="13984" y="2631"/>
                            </a:lnTo>
                            <a:lnTo>
                              <a:pt x="13980" y="2648"/>
                            </a:lnTo>
                            <a:lnTo>
                              <a:pt x="13976" y="2666"/>
                            </a:lnTo>
                            <a:lnTo>
                              <a:pt x="13970" y="2683"/>
                            </a:lnTo>
                            <a:lnTo>
                              <a:pt x="13962" y="2699"/>
                            </a:lnTo>
                            <a:lnTo>
                              <a:pt x="13953" y="2714"/>
                            </a:lnTo>
                            <a:lnTo>
                              <a:pt x="13942" y="2728"/>
                            </a:lnTo>
                            <a:lnTo>
                              <a:pt x="13930" y="2741"/>
                            </a:lnTo>
                            <a:lnTo>
                              <a:pt x="13918" y="2753"/>
                            </a:lnTo>
                            <a:lnTo>
                              <a:pt x="13903" y="2763"/>
                            </a:lnTo>
                            <a:lnTo>
                              <a:pt x="13889" y="2773"/>
                            </a:lnTo>
                            <a:lnTo>
                              <a:pt x="13873" y="2780"/>
                            </a:lnTo>
                            <a:lnTo>
                              <a:pt x="13856" y="2786"/>
                            </a:lnTo>
                            <a:lnTo>
                              <a:pt x="13839" y="2791"/>
                            </a:lnTo>
                            <a:lnTo>
                              <a:pt x="13820" y="2794"/>
                            </a:lnTo>
                            <a:lnTo>
                              <a:pt x="13802" y="2795"/>
                            </a:lnTo>
                            <a:lnTo>
                              <a:pt x="13783" y="2794"/>
                            </a:lnTo>
                            <a:lnTo>
                              <a:pt x="13764" y="2791"/>
                            </a:lnTo>
                            <a:lnTo>
                              <a:pt x="13748" y="2786"/>
                            </a:lnTo>
                            <a:lnTo>
                              <a:pt x="13731" y="2780"/>
                            </a:lnTo>
                            <a:lnTo>
                              <a:pt x="13714" y="2773"/>
                            </a:lnTo>
                            <a:lnTo>
                              <a:pt x="13700" y="2763"/>
                            </a:lnTo>
                            <a:lnTo>
                              <a:pt x="13685" y="2753"/>
                            </a:lnTo>
                            <a:lnTo>
                              <a:pt x="13673" y="2741"/>
                            </a:lnTo>
                            <a:lnTo>
                              <a:pt x="13661" y="2728"/>
                            </a:lnTo>
                            <a:lnTo>
                              <a:pt x="13651" y="2714"/>
                            </a:lnTo>
                            <a:lnTo>
                              <a:pt x="13641" y="2699"/>
                            </a:lnTo>
                            <a:lnTo>
                              <a:pt x="13634" y="2683"/>
                            </a:lnTo>
                            <a:lnTo>
                              <a:pt x="13628" y="2666"/>
                            </a:lnTo>
                            <a:lnTo>
                              <a:pt x="13623" y="2648"/>
                            </a:lnTo>
                            <a:lnTo>
                              <a:pt x="13621" y="2631"/>
                            </a:lnTo>
                            <a:lnTo>
                              <a:pt x="13619" y="2612"/>
                            </a:lnTo>
                            <a:lnTo>
                              <a:pt x="13621" y="2593"/>
                            </a:lnTo>
                            <a:lnTo>
                              <a:pt x="13623" y="2575"/>
                            </a:lnTo>
                            <a:lnTo>
                              <a:pt x="13628" y="2558"/>
                            </a:lnTo>
                            <a:lnTo>
                              <a:pt x="13634" y="2541"/>
                            </a:lnTo>
                            <a:lnTo>
                              <a:pt x="13641" y="2525"/>
                            </a:lnTo>
                            <a:lnTo>
                              <a:pt x="13651" y="2510"/>
                            </a:lnTo>
                            <a:lnTo>
                              <a:pt x="13661" y="2496"/>
                            </a:lnTo>
                            <a:lnTo>
                              <a:pt x="13673" y="2482"/>
                            </a:lnTo>
                            <a:lnTo>
                              <a:pt x="13685" y="2471"/>
                            </a:lnTo>
                            <a:lnTo>
                              <a:pt x="13700" y="2460"/>
                            </a:lnTo>
                            <a:lnTo>
                              <a:pt x="13714" y="2451"/>
                            </a:lnTo>
                            <a:lnTo>
                              <a:pt x="13731" y="2444"/>
                            </a:lnTo>
                            <a:lnTo>
                              <a:pt x="13748" y="2437"/>
                            </a:lnTo>
                            <a:lnTo>
                              <a:pt x="13764" y="2433"/>
                            </a:lnTo>
                            <a:lnTo>
                              <a:pt x="13783" y="2430"/>
                            </a:lnTo>
                            <a:lnTo>
                              <a:pt x="13802" y="2429"/>
                            </a:lnTo>
                            <a:close/>
                            <a:moveTo>
                              <a:pt x="14340" y="2429"/>
                            </a:moveTo>
                            <a:lnTo>
                              <a:pt x="14359" y="2430"/>
                            </a:lnTo>
                            <a:lnTo>
                              <a:pt x="14377" y="2433"/>
                            </a:lnTo>
                            <a:lnTo>
                              <a:pt x="14394" y="2437"/>
                            </a:lnTo>
                            <a:lnTo>
                              <a:pt x="14411" y="2444"/>
                            </a:lnTo>
                            <a:lnTo>
                              <a:pt x="14427" y="2451"/>
                            </a:lnTo>
                            <a:lnTo>
                              <a:pt x="14442" y="2460"/>
                            </a:lnTo>
                            <a:lnTo>
                              <a:pt x="14456" y="2471"/>
                            </a:lnTo>
                            <a:lnTo>
                              <a:pt x="14470" y="2482"/>
                            </a:lnTo>
                            <a:lnTo>
                              <a:pt x="14481" y="2496"/>
                            </a:lnTo>
                            <a:lnTo>
                              <a:pt x="14491" y="2510"/>
                            </a:lnTo>
                            <a:lnTo>
                              <a:pt x="14501" y="2525"/>
                            </a:lnTo>
                            <a:lnTo>
                              <a:pt x="14508" y="2541"/>
                            </a:lnTo>
                            <a:lnTo>
                              <a:pt x="14514" y="2558"/>
                            </a:lnTo>
                            <a:lnTo>
                              <a:pt x="14519" y="2575"/>
                            </a:lnTo>
                            <a:lnTo>
                              <a:pt x="14522" y="2593"/>
                            </a:lnTo>
                            <a:lnTo>
                              <a:pt x="14523" y="2612"/>
                            </a:lnTo>
                            <a:lnTo>
                              <a:pt x="14522" y="2631"/>
                            </a:lnTo>
                            <a:lnTo>
                              <a:pt x="14519" y="2648"/>
                            </a:lnTo>
                            <a:lnTo>
                              <a:pt x="14514" y="2666"/>
                            </a:lnTo>
                            <a:lnTo>
                              <a:pt x="14508" y="2683"/>
                            </a:lnTo>
                            <a:lnTo>
                              <a:pt x="14501" y="2699"/>
                            </a:lnTo>
                            <a:lnTo>
                              <a:pt x="14491" y="2714"/>
                            </a:lnTo>
                            <a:lnTo>
                              <a:pt x="14481" y="2728"/>
                            </a:lnTo>
                            <a:lnTo>
                              <a:pt x="14470" y="2741"/>
                            </a:lnTo>
                            <a:lnTo>
                              <a:pt x="14456" y="2753"/>
                            </a:lnTo>
                            <a:lnTo>
                              <a:pt x="14442" y="2763"/>
                            </a:lnTo>
                            <a:lnTo>
                              <a:pt x="14427" y="2773"/>
                            </a:lnTo>
                            <a:lnTo>
                              <a:pt x="14411" y="2780"/>
                            </a:lnTo>
                            <a:lnTo>
                              <a:pt x="14394" y="2786"/>
                            </a:lnTo>
                            <a:lnTo>
                              <a:pt x="14377" y="2791"/>
                            </a:lnTo>
                            <a:lnTo>
                              <a:pt x="14359" y="2794"/>
                            </a:lnTo>
                            <a:lnTo>
                              <a:pt x="14340" y="2795"/>
                            </a:lnTo>
                            <a:lnTo>
                              <a:pt x="14321" y="2794"/>
                            </a:lnTo>
                            <a:lnTo>
                              <a:pt x="14304" y="2791"/>
                            </a:lnTo>
                            <a:lnTo>
                              <a:pt x="14286" y="2786"/>
                            </a:lnTo>
                            <a:lnTo>
                              <a:pt x="14269" y="2780"/>
                            </a:lnTo>
                            <a:lnTo>
                              <a:pt x="14254" y="2773"/>
                            </a:lnTo>
                            <a:lnTo>
                              <a:pt x="14238" y="2763"/>
                            </a:lnTo>
                            <a:lnTo>
                              <a:pt x="14224" y="2753"/>
                            </a:lnTo>
                            <a:lnTo>
                              <a:pt x="14212" y="2741"/>
                            </a:lnTo>
                            <a:lnTo>
                              <a:pt x="14199" y="2728"/>
                            </a:lnTo>
                            <a:lnTo>
                              <a:pt x="14189" y="2714"/>
                            </a:lnTo>
                            <a:lnTo>
                              <a:pt x="14180" y="2699"/>
                            </a:lnTo>
                            <a:lnTo>
                              <a:pt x="14172" y="2683"/>
                            </a:lnTo>
                            <a:lnTo>
                              <a:pt x="14166" y="2666"/>
                            </a:lnTo>
                            <a:lnTo>
                              <a:pt x="14162" y="2648"/>
                            </a:lnTo>
                            <a:lnTo>
                              <a:pt x="14159" y="2631"/>
                            </a:lnTo>
                            <a:lnTo>
                              <a:pt x="14158" y="2612"/>
                            </a:lnTo>
                            <a:lnTo>
                              <a:pt x="14159" y="2593"/>
                            </a:lnTo>
                            <a:lnTo>
                              <a:pt x="14162" y="2575"/>
                            </a:lnTo>
                            <a:lnTo>
                              <a:pt x="14166" y="2558"/>
                            </a:lnTo>
                            <a:lnTo>
                              <a:pt x="14172" y="2541"/>
                            </a:lnTo>
                            <a:lnTo>
                              <a:pt x="14180" y="2525"/>
                            </a:lnTo>
                            <a:lnTo>
                              <a:pt x="14189" y="2510"/>
                            </a:lnTo>
                            <a:lnTo>
                              <a:pt x="14199" y="2496"/>
                            </a:lnTo>
                            <a:lnTo>
                              <a:pt x="14212" y="2482"/>
                            </a:lnTo>
                            <a:lnTo>
                              <a:pt x="14224" y="2471"/>
                            </a:lnTo>
                            <a:lnTo>
                              <a:pt x="14238" y="2460"/>
                            </a:lnTo>
                            <a:lnTo>
                              <a:pt x="14254" y="2451"/>
                            </a:lnTo>
                            <a:lnTo>
                              <a:pt x="14269" y="2444"/>
                            </a:lnTo>
                            <a:lnTo>
                              <a:pt x="14286" y="2437"/>
                            </a:lnTo>
                            <a:lnTo>
                              <a:pt x="14304" y="2433"/>
                            </a:lnTo>
                            <a:lnTo>
                              <a:pt x="14321" y="2430"/>
                            </a:lnTo>
                            <a:lnTo>
                              <a:pt x="14340" y="2429"/>
                            </a:lnTo>
                            <a:close/>
                            <a:moveTo>
                              <a:pt x="14879" y="2429"/>
                            </a:moveTo>
                            <a:lnTo>
                              <a:pt x="14897" y="2430"/>
                            </a:lnTo>
                            <a:lnTo>
                              <a:pt x="14916" y="2433"/>
                            </a:lnTo>
                            <a:lnTo>
                              <a:pt x="14933" y="2437"/>
                            </a:lnTo>
                            <a:lnTo>
                              <a:pt x="14950" y="2444"/>
                            </a:lnTo>
                            <a:lnTo>
                              <a:pt x="14966" y="2451"/>
                            </a:lnTo>
                            <a:lnTo>
                              <a:pt x="14981" y="2460"/>
                            </a:lnTo>
                            <a:lnTo>
                              <a:pt x="14995" y="2471"/>
                            </a:lnTo>
                            <a:lnTo>
                              <a:pt x="15008" y="2482"/>
                            </a:lnTo>
                            <a:lnTo>
                              <a:pt x="15019" y="2496"/>
                            </a:lnTo>
                            <a:lnTo>
                              <a:pt x="15031" y="2510"/>
                            </a:lnTo>
                            <a:lnTo>
                              <a:pt x="15039" y="2525"/>
                            </a:lnTo>
                            <a:lnTo>
                              <a:pt x="15047" y="2541"/>
                            </a:lnTo>
                            <a:lnTo>
                              <a:pt x="15054" y="2558"/>
                            </a:lnTo>
                            <a:lnTo>
                              <a:pt x="15058" y="2575"/>
                            </a:lnTo>
                            <a:lnTo>
                              <a:pt x="15061" y="2593"/>
                            </a:lnTo>
                            <a:lnTo>
                              <a:pt x="15062" y="2612"/>
                            </a:lnTo>
                            <a:lnTo>
                              <a:pt x="15061" y="2631"/>
                            </a:lnTo>
                            <a:lnTo>
                              <a:pt x="15058" y="2648"/>
                            </a:lnTo>
                            <a:lnTo>
                              <a:pt x="15054" y="2666"/>
                            </a:lnTo>
                            <a:lnTo>
                              <a:pt x="15047" y="2683"/>
                            </a:lnTo>
                            <a:lnTo>
                              <a:pt x="15039" y="2699"/>
                            </a:lnTo>
                            <a:lnTo>
                              <a:pt x="15031" y="2714"/>
                            </a:lnTo>
                            <a:lnTo>
                              <a:pt x="15019" y="2728"/>
                            </a:lnTo>
                            <a:lnTo>
                              <a:pt x="15008" y="2741"/>
                            </a:lnTo>
                            <a:lnTo>
                              <a:pt x="14995" y="2753"/>
                            </a:lnTo>
                            <a:lnTo>
                              <a:pt x="14981" y="2763"/>
                            </a:lnTo>
                            <a:lnTo>
                              <a:pt x="14966" y="2773"/>
                            </a:lnTo>
                            <a:lnTo>
                              <a:pt x="14950" y="2780"/>
                            </a:lnTo>
                            <a:lnTo>
                              <a:pt x="14933" y="2786"/>
                            </a:lnTo>
                            <a:lnTo>
                              <a:pt x="14916" y="2791"/>
                            </a:lnTo>
                            <a:lnTo>
                              <a:pt x="14897" y="2794"/>
                            </a:lnTo>
                            <a:lnTo>
                              <a:pt x="14879" y="2795"/>
                            </a:lnTo>
                            <a:lnTo>
                              <a:pt x="14861" y="2794"/>
                            </a:lnTo>
                            <a:lnTo>
                              <a:pt x="14842" y="2791"/>
                            </a:lnTo>
                            <a:lnTo>
                              <a:pt x="14825" y="2786"/>
                            </a:lnTo>
                            <a:lnTo>
                              <a:pt x="14809" y="2780"/>
                            </a:lnTo>
                            <a:lnTo>
                              <a:pt x="14792" y="2773"/>
                            </a:lnTo>
                            <a:lnTo>
                              <a:pt x="14777" y="2763"/>
                            </a:lnTo>
                            <a:lnTo>
                              <a:pt x="14763" y="2753"/>
                            </a:lnTo>
                            <a:lnTo>
                              <a:pt x="14750" y="2741"/>
                            </a:lnTo>
                            <a:lnTo>
                              <a:pt x="14739" y="2728"/>
                            </a:lnTo>
                            <a:lnTo>
                              <a:pt x="14728" y="2714"/>
                            </a:lnTo>
                            <a:lnTo>
                              <a:pt x="14719" y="2699"/>
                            </a:lnTo>
                            <a:lnTo>
                              <a:pt x="14710" y="2683"/>
                            </a:lnTo>
                            <a:lnTo>
                              <a:pt x="14705" y="2666"/>
                            </a:lnTo>
                            <a:lnTo>
                              <a:pt x="14700" y="2648"/>
                            </a:lnTo>
                            <a:lnTo>
                              <a:pt x="14698" y="2631"/>
                            </a:lnTo>
                            <a:lnTo>
                              <a:pt x="14697" y="2612"/>
                            </a:lnTo>
                            <a:lnTo>
                              <a:pt x="14698" y="2593"/>
                            </a:lnTo>
                            <a:lnTo>
                              <a:pt x="14700" y="2575"/>
                            </a:lnTo>
                            <a:lnTo>
                              <a:pt x="14705" y="2558"/>
                            </a:lnTo>
                            <a:lnTo>
                              <a:pt x="14710" y="2541"/>
                            </a:lnTo>
                            <a:lnTo>
                              <a:pt x="14719" y="2525"/>
                            </a:lnTo>
                            <a:lnTo>
                              <a:pt x="14728" y="2510"/>
                            </a:lnTo>
                            <a:lnTo>
                              <a:pt x="14739" y="2496"/>
                            </a:lnTo>
                            <a:lnTo>
                              <a:pt x="14750" y="2482"/>
                            </a:lnTo>
                            <a:lnTo>
                              <a:pt x="14763" y="2471"/>
                            </a:lnTo>
                            <a:lnTo>
                              <a:pt x="14777" y="2460"/>
                            </a:lnTo>
                            <a:lnTo>
                              <a:pt x="14792" y="2451"/>
                            </a:lnTo>
                            <a:lnTo>
                              <a:pt x="14809" y="2444"/>
                            </a:lnTo>
                            <a:lnTo>
                              <a:pt x="14825" y="2437"/>
                            </a:lnTo>
                            <a:lnTo>
                              <a:pt x="14842" y="2433"/>
                            </a:lnTo>
                            <a:lnTo>
                              <a:pt x="14861" y="2430"/>
                            </a:lnTo>
                            <a:lnTo>
                              <a:pt x="14879" y="2429"/>
                            </a:lnTo>
                            <a:close/>
                            <a:moveTo>
                              <a:pt x="15418" y="2429"/>
                            </a:moveTo>
                            <a:lnTo>
                              <a:pt x="15436" y="2430"/>
                            </a:lnTo>
                            <a:lnTo>
                              <a:pt x="15454" y="2433"/>
                            </a:lnTo>
                            <a:lnTo>
                              <a:pt x="15472" y="2437"/>
                            </a:lnTo>
                            <a:lnTo>
                              <a:pt x="15489" y="2444"/>
                            </a:lnTo>
                            <a:lnTo>
                              <a:pt x="15504" y="2451"/>
                            </a:lnTo>
                            <a:lnTo>
                              <a:pt x="15520" y="2460"/>
                            </a:lnTo>
                            <a:lnTo>
                              <a:pt x="15533" y="2471"/>
                            </a:lnTo>
                            <a:lnTo>
                              <a:pt x="15547" y="2482"/>
                            </a:lnTo>
                            <a:lnTo>
                              <a:pt x="15558" y="2496"/>
                            </a:lnTo>
                            <a:lnTo>
                              <a:pt x="15569" y="2510"/>
                            </a:lnTo>
                            <a:lnTo>
                              <a:pt x="15578" y="2525"/>
                            </a:lnTo>
                            <a:lnTo>
                              <a:pt x="15586" y="2541"/>
                            </a:lnTo>
                            <a:lnTo>
                              <a:pt x="15592" y="2558"/>
                            </a:lnTo>
                            <a:lnTo>
                              <a:pt x="15596" y="2575"/>
                            </a:lnTo>
                            <a:lnTo>
                              <a:pt x="15599" y="2593"/>
                            </a:lnTo>
                            <a:lnTo>
                              <a:pt x="15600" y="2612"/>
                            </a:lnTo>
                            <a:lnTo>
                              <a:pt x="15599" y="2631"/>
                            </a:lnTo>
                            <a:lnTo>
                              <a:pt x="15596" y="2648"/>
                            </a:lnTo>
                            <a:lnTo>
                              <a:pt x="15592" y="2666"/>
                            </a:lnTo>
                            <a:lnTo>
                              <a:pt x="15586" y="2683"/>
                            </a:lnTo>
                            <a:lnTo>
                              <a:pt x="15578" y="2699"/>
                            </a:lnTo>
                            <a:lnTo>
                              <a:pt x="15569" y="2714"/>
                            </a:lnTo>
                            <a:lnTo>
                              <a:pt x="15558" y="2728"/>
                            </a:lnTo>
                            <a:lnTo>
                              <a:pt x="15547" y="2741"/>
                            </a:lnTo>
                            <a:lnTo>
                              <a:pt x="15533" y="2753"/>
                            </a:lnTo>
                            <a:lnTo>
                              <a:pt x="15520" y="2763"/>
                            </a:lnTo>
                            <a:lnTo>
                              <a:pt x="15504" y="2773"/>
                            </a:lnTo>
                            <a:lnTo>
                              <a:pt x="15489" y="2780"/>
                            </a:lnTo>
                            <a:lnTo>
                              <a:pt x="15472" y="2786"/>
                            </a:lnTo>
                            <a:lnTo>
                              <a:pt x="15454" y="2791"/>
                            </a:lnTo>
                            <a:lnTo>
                              <a:pt x="15436" y="2794"/>
                            </a:lnTo>
                            <a:lnTo>
                              <a:pt x="15418" y="2795"/>
                            </a:lnTo>
                            <a:lnTo>
                              <a:pt x="15399" y="2794"/>
                            </a:lnTo>
                            <a:lnTo>
                              <a:pt x="15381" y="2791"/>
                            </a:lnTo>
                            <a:lnTo>
                              <a:pt x="15363" y="2786"/>
                            </a:lnTo>
                            <a:lnTo>
                              <a:pt x="15347" y="2780"/>
                            </a:lnTo>
                            <a:lnTo>
                              <a:pt x="15331" y="2773"/>
                            </a:lnTo>
                            <a:lnTo>
                              <a:pt x="15315" y="2763"/>
                            </a:lnTo>
                            <a:lnTo>
                              <a:pt x="15302" y="2753"/>
                            </a:lnTo>
                            <a:lnTo>
                              <a:pt x="15289" y="2741"/>
                            </a:lnTo>
                            <a:lnTo>
                              <a:pt x="15277" y="2728"/>
                            </a:lnTo>
                            <a:lnTo>
                              <a:pt x="15266" y="2714"/>
                            </a:lnTo>
                            <a:lnTo>
                              <a:pt x="15257" y="2699"/>
                            </a:lnTo>
                            <a:lnTo>
                              <a:pt x="15250" y="2683"/>
                            </a:lnTo>
                            <a:lnTo>
                              <a:pt x="15243" y="2666"/>
                            </a:lnTo>
                            <a:lnTo>
                              <a:pt x="15239" y="2648"/>
                            </a:lnTo>
                            <a:lnTo>
                              <a:pt x="15236" y="2631"/>
                            </a:lnTo>
                            <a:lnTo>
                              <a:pt x="15235" y="2612"/>
                            </a:lnTo>
                            <a:lnTo>
                              <a:pt x="15236" y="2593"/>
                            </a:lnTo>
                            <a:lnTo>
                              <a:pt x="15239" y="2575"/>
                            </a:lnTo>
                            <a:lnTo>
                              <a:pt x="15243" y="2558"/>
                            </a:lnTo>
                            <a:lnTo>
                              <a:pt x="15250" y="2541"/>
                            </a:lnTo>
                            <a:lnTo>
                              <a:pt x="15257" y="2525"/>
                            </a:lnTo>
                            <a:lnTo>
                              <a:pt x="15266" y="2510"/>
                            </a:lnTo>
                            <a:lnTo>
                              <a:pt x="15277" y="2496"/>
                            </a:lnTo>
                            <a:lnTo>
                              <a:pt x="15289" y="2482"/>
                            </a:lnTo>
                            <a:lnTo>
                              <a:pt x="15302" y="2471"/>
                            </a:lnTo>
                            <a:lnTo>
                              <a:pt x="15315" y="2460"/>
                            </a:lnTo>
                            <a:lnTo>
                              <a:pt x="15331" y="2451"/>
                            </a:lnTo>
                            <a:lnTo>
                              <a:pt x="15347" y="2444"/>
                            </a:lnTo>
                            <a:lnTo>
                              <a:pt x="15363" y="2437"/>
                            </a:lnTo>
                            <a:lnTo>
                              <a:pt x="15381" y="2433"/>
                            </a:lnTo>
                            <a:lnTo>
                              <a:pt x="15399" y="2430"/>
                            </a:lnTo>
                            <a:lnTo>
                              <a:pt x="15418" y="2429"/>
                            </a:lnTo>
                            <a:close/>
                            <a:moveTo>
                              <a:pt x="13682" y="943"/>
                            </a:moveTo>
                            <a:lnTo>
                              <a:pt x="15712" y="943"/>
                            </a:lnTo>
                            <a:lnTo>
                              <a:pt x="15712" y="1546"/>
                            </a:lnTo>
                            <a:lnTo>
                              <a:pt x="13682" y="1546"/>
                            </a:lnTo>
                            <a:lnTo>
                              <a:pt x="13682" y="943"/>
                            </a:lnTo>
                            <a:close/>
                            <a:moveTo>
                              <a:pt x="1545" y="1123"/>
                            </a:moveTo>
                            <a:lnTo>
                              <a:pt x="1545" y="943"/>
                            </a:lnTo>
                            <a:lnTo>
                              <a:pt x="1089" y="943"/>
                            </a:lnTo>
                            <a:lnTo>
                              <a:pt x="1089" y="1123"/>
                            </a:lnTo>
                            <a:lnTo>
                              <a:pt x="811" y="1123"/>
                            </a:lnTo>
                            <a:lnTo>
                              <a:pt x="811" y="1769"/>
                            </a:lnTo>
                            <a:lnTo>
                              <a:pt x="1822" y="1769"/>
                            </a:lnTo>
                            <a:lnTo>
                              <a:pt x="1822" y="1123"/>
                            </a:lnTo>
                            <a:lnTo>
                              <a:pt x="1545" y="1123"/>
                            </a:lnTo>
                            <a:close/>
                            <a:moveTo>
                              <a:pt x="3010" y="1123"/>
                            </a:moveTo>
                            <a:lnTo>
                              <a:pt x="3010" y="943"/>
                            </a:lnTo>
                            <a:lnTo>
                              <a:pt x="2555" y="943"/>
                            </a:lnTo>
                            <a:lnTo>
                              <a:pt x="2555" y="1123"/>
                            </a:lnTo>
                            <a:lnTo>
                              <a:pt x="2278" y="1123"/>
                            </a:lnTo>
                            <a:lnTo>
                              <a:pt x="2278" y="1769"/>
                            </a:lnTo>
                            <a:lnTo>
                              <a:pt x="3288" y="1769"/>
                            </a:lnTo>
                            <a:lnTo>
                              <a:pt x="3288" y="1123"/>
                            </a:lnTo>
                            <a:lnTo>
                              <a:pt x="3010" y="1123"/>
                            </a:lnTo>
                            <a:close/>
                            <a:moveTo>
                              <a:pt x="4477" y="1123"/>
                            </a:moveTo>
                            <a:lnTo>
                              <a:pt x="4477" y="943"/>
                            </a:lnTo>
                            <a:lnTo>
                              <a:pt x="4021" y="943"/>
                            </a:lnTo>
                            <a:lnTo>
                              <a:pt x="4021" y="1123"/>
                            </a:lnTo>
                            <a:lnTo>
                              <a:pt x="3743" y="1123"/>
                            </a:lnTo>
                            <a:lnTo>
                              <a:pt x="3743" y="1769"/>
                            </a:lnTo>
                            <a:lnTo>
                              <a:pt x="4754" y="1769"/>
                            </a:lnTo>
                            <a:lnTo>
                              <a:pt x="4754" y="1123"/>
                            </a:lnTo>
                            <a:lnTo>
                              <a:pt x="4477" y="1123"/>
                            </a:lnTo>
                            <a:close/>
                            <a:moveTo>
                              <a:pt x="5942" y="1123"/>
                            </a:moveTo>
                            <a:lnTo>
                              <a:pt x="5942" y="943"/>
                            </a:lnTo>
                            <a:lnTo>
                              <a:pt x="5486" y="943"/>
                            </a:lnTo>
                            <a:lnTo>
                              <a:pt x="5486" y="1123"/>
                            </a:lnTo>
                            <a:lnTo>
                              <a:pt x="5209" y="1123"/>
                            </a:lnTo>
                            <a:lnTo>
                              <a:pt x="5209" y="1769"/>
                            </a:lnTo>
                            <a:lnTo>
                              <a:pt x="6219" y="1769"/>
                            </a:lnTo>
                            <a:lnTo>
                              <a:pt x="6219" y="1123"/>
                            </a:lnTo>
                            <a:lnTo>
                              <a:pt x="5942" y="1123"/>
                            </a:lnTo>
                            <a:close/>
                            <a:moveTo>
                              <a:pt x="7407" y="1123"/>
                            </a:moveTo>
                            <a:lnTo>
                              <a:pt x="7407" y="943"/>
                            </a:lnTo>
                            <a:lnTo>
                              <a:pt x="6953" y="943"/>
                            </a:lnTo>
                            <a:lnTo>
                              <a:pt x="6953" y="1123"/>
                            </a:lnTo>
                            <a:lnTo>
                              <a:pt x="6675" y="1123"/>
                            </a:lnTo>
                            <a:lnTo>
                              <a:pt x="6675" y="1769"/>
                            </a:lnTo>
                            <a:lnTo>
                              <a:pt x="7685" y="1769"/>
                            </a:lnTo>
                            <a:lnTo>
                              <a:pt x="7685" y="1123"/>
                            </a:lnTo>
                            <a:lnTo>
                              <a:pt x="7407" y="1123"/>
                            </a:lnTo>
                            <a:close/>
                            <a:moveTo>
                              <a:pt x="8874" y="1123"/>
                            </a:moveTo>
                            <a:lnTo>
                              <a:pt x="8874" y="943"/>
                            </a:lnTo>
                            <a:lnTo>
                              <a:pt x="8418" y="943"/>
                            </a:lnTo>
                            <a:lnTo>
                              <a:pt x="8418" y="1123"/>
                            </a:lnTo>
                            <a:lnTo>
                              <a:pt x="8141" y="1123"/>
                            </a:lnTo>
                            <a:lnTo>
                              <a:pt x="8141" y="1769"/>
                            </a:lnTo>
                            <a:lnTo>
                              <a:pt x="9151" y="1769"/>
                            </a:lnTo>
                            <a:lnTo>
                              <a:pt x="9151" y="1123"/>
                            </a:lnTo>
                            <a:lnTo>
                              <a:pt x="8874" y="1123"/>
                            </a:lnTo>
                            <a:close/>
                            <a:moveTo>
                              <a:pt x="10339" y="1123"/>
                            </a:moveTo>
                            <a:lnTo>
                              <a:pt x="10339" y="943"/>
                            </a:lnTo>
                            <a:lnTo>
                              <a:pt x="9883" y="943"/>
                            </a:lnTo>
                            <a:lnTo>
                              <a:pt x="9883" y="1123"/>
                            </a:lnTo>
                            <a:lnTo>
                              <a:pt x="9606" y="1123"/>
                            </a:lnTo>
                            <a:lnTo>
                              <a:pt x="9606" y="1769"/>
                            </a:lnTo>
                            <a:lnTo>
                              <a:pt x="10617" y="1769"/>
                            </a:lnTo>
                            <a:lnTo>
                              <a:pt x="10617" y="1123"/>
                            </a:lnTo>
                            <a:lnTo>
                              <a:pt x="10339" y="1123"/>
                            </a:lnTo>
                            <a:close/>
                            <a:moveTo>
                              <a:pt x="1545" y="2845"/>
                            </a:moveTo>
                            <a:lnTo>
                              <a:pt x="1545" y="3025"/>
                            </a:lnTo>
                            <a:lnTo>
                              <a:pt x="1089" y="3025"/>
                            </a:lnTo>
                            <a:lnTo>
                              <a:pt x="1089" y="2845"/>
                            </a:lnTo>
                            <a:lnTo>
                              <a:pt x="811" y="2845"/>
                            </a:lnTo>
                            <a:lnTo>
                              <a:pt x="811" y="2199"/>
                            </a:lnTo>
                            <a:lnTo>
                              <a:pt x="1822" y="2199"/>
                            </a:lnTo>
                            <a:lnTo>
                              <a:pt x="1822" y="2845"/>
                            </a:lnTo>
                            <a:lnTo>
                              <a:pt x="1545" y="2845"/>
                            </a:lnTo>
                            <a:close/>
                            <a:moveTo>
                              <a:pt x="3010" y="2845"/>
                            </a:moveTo>
                            <a:lnTo>
                              <a:pt x="3010" y="3025"/>
                            </a:lnTo>
                            <a:lnTo>
                              <a:pt x="2555" y="3025"/>
                            </a:lnTo>
                            <a:lnTo>
                              <a:pt x="2555" y="2845"/>
                            </a:lnTo>
                            <a:lnTo>
                              <a:pt x="2278" y="2845"/>
                            </a:lnTo>
                            <a:lnTo>
                              <a:pt x="2278" y="2199"/>
                            </a:lnTo>
                            <a:lnTo>
                              <a:pt x="3288" y="2199"/>
                            </a:lnTo>
                            <a:lnTo>
                              <a:pt x="3288" y="2845"/>
                            </a:lnTo>
                            <a:lnTo>
                              <a:pt x="3010" y="2845"/>
                            </a:lnTo>
                            <a:close/>
                            <a:moveTo>
                              <a:pt x="4477" y="2845"/>
                            </a:moveTo>
                            <a:lnTo>
                              <a:pt x="4477" y="3025"/>
                            </a:lnTo>
                            <a:lnTo>
                              <a:pt x="4021" y="3025"/>
                            </a:lnTo>
                            <a:lnTo>
                              <a:pt x="4021" y="2845"/>
                            </a:lnTo>
                            <a:lnTo>
                              <a:pt x="3743" y="2845"/>
                            </a:lnTo>
                            <a:lnTo>
                              <a:pt x="3743" y="2199"/>
                            </a:lnTo>
                            <a:lnTo>
                              <a:pt x="4754" y="2199"/>
                            </a:lnTo>
                            <a:lnTo>
                              <a:pt x="4754" y="2845"/>
                            </a:lnTo>
                            <a:lnTo>
                              <a:pt x="4477" y="2845"/>
                            </a:lnTo>
                            <a:close/>
                            <a:moveTo>
                              <a:pt x="5942" y="2845"/>
                            </a:moveTo>
                            <a:lnTo>
                              <a:pt x="5942" y="3025"/>
                            </a:lnTo>
                            <a:lnTo>
                              <a:pt x="5486" y="3025"/>
                            </a:lnTo>
                            <a:lnTo>
                              <a:pt x="5486" y="2845"/>
                            </a:lnTo>
                            <a:lnTo>
                              <a:pt x="5209" y="2845"/>
                            </a:lnTo>
                            <a:lnTo>
                              <a:pt x="5209" y="2199"/>
                            </a:lnTo>
                            <a:lnTo>
                              <a:pt x="6219" y="2199"/>
                            </a:lnTo>
                            <a:lnTo>
                              <a:pt x="6219" y="2845"/>
                            </a:lnTo>
                            <a:lnTo>
                              <a:pt x="5942" y="2845"/>
                            </a:lnTo>
                            <a:close/>
                            <a:moveTo>
                              <a:pt x="7407" y="2845"/>
                            </a:moveTo>
                            <a:lnTo>
                              <a:pt x="7407" y="3025"/>
                            </a:lnTo>
                            <a:lnTo>
                              <a:pt x="6953" y="3025"/>
                            </a:lnTo>
                            <a:lnTo>
                              <a:pt x="6953" y="2845"/>
                            </a:lnTo>
                            <a:lnTo>
                              <a:pt x="6675" y="2845"/>
                            </a:lnTo>
                            <a:lnTo>
                              <a:pt x="6675" y="2199"/>
                            </a:lnTo>
                            <a:lnTo>
                              <a:pt x="7685" y="2199"/>
                            </a:lnTo>
                            <a:lnTo>
                              <a:pt x="7685" y="2845"/>
                            </a:lnTo>
                            <a:lnTo>
                              <a:pt x="7407" y="2845"/>
                            </a:lnTo>
                            <a:close/>
                            <a:moveTo>
                              <a:pt x="8874" y="2845"/>
                            </a:moveTo>
                            <a:lnTo>
                              <a:pt x="8874" y="3025"/>
                            </a:lnTo>
                            <a:lnTo>
                              <a:pt x="8418" y="3025"/>
                            </a:lnTo>
                            <a:lnTo>
                              <a:pt x="8418" y="2845"/>
                            </a:lnTo>
                            <a:lnTo>
                              <a:pt x="8141" y="2845"/>
                            </a:lnTo>
                            <a:lnTo>
                              <a:pt x="8141" y="2199"/>
                            </a:lnTo>
                            <a:lnTo>
                              <a:pt x="9151" y="2199"/>
                            </a:lnTo>
                            <a:lnTo>
                              <a:pt x="9151" y="2845"/>
                            </a:lnTo>
                            <a:lnTo>
                              <a:pt x="8874" y="2845"/>
                            </a:lnTo>
                            <a:close/>
                            <a:moveTo>
                              <a:pt x="10339" y="2845"/>
                            </a:moveTo>
                            <a:lnTo>
                              <a:pt x="10339" y="3025"/>
                            </a:lnTo>
                            <a:lnTo>
                              <a:pt x="9883" y="3025"/>
                            </a:lnTo>
                            <a:lnTo>
                              <a:pt x="9883" y="2845"/>
                            </a:lnTo>
                            <a:lnTo>
                              <a:pt x="9606" y="2845"/>
                            </a:lnTo>
                            <a:lnTo>
                              <a:pt x="9606" y="2199"/>
                            </a:lnTo>
                            <a:lnTo>
                              <a:pt x="10617" y="2199"/>
                            </a:lnTo>
                            <a:lnTo>
                              <a:pt x="10617" y="2845"/>
                            </a:lnTo>
                            <a:lnTo>
                              <a:pt x="10339" y="2845"/>
                            </a:lnTo>
                            <a:close/>
                            <a:moveTo>
                              <a:pt x="11851" y="1123"/>
                            </a:moveTo>
                            <a:lnTo>
                              <a:pt x="11851" y="943"/>
                            </a:lnTo>
                            <a:lnTo>
                              <a:pt x="11395" y="943"/>
                            </a:lnTo>
                            <a:lnTo>
                              <a:pt x="11395" y="1123"/>
                            </a:lnTo>
                            <a:lnTo>
                              <a:pt x="11117" y="1123"/>
                            </a:lnTo>
                            <a:lnTo>
                              <a:pt x="11117" y="1769"/>
                            </a:lnTo>
                            <a:lnTo>
                              <a:pt x="12128" y="1769"/>
                            </a:lnTo>
                            <a:lnTo>
                              <a:pt x="12128" y="1123"/>
                            </a:lnTo>
                            <a:lnTo>
                              <a:pt x="11851" y="1123"/>
                            </a:lnTo>
                            <a:close/>
                            <a:moveTo>
                              <a:pt x="11851" y="2845"/>
                            </a:moveTo>
                            <a:lnTo>
                              <a:pt x="11851" y="3025"/>
                            </a:lnTo>
                            <a:lnTo>
                              <a:pt x="11395" y="3025"/>
                            </a:lnTo>
                            <a:lnTo>
                              <a:pt x="11395" y="2845"/>
                            </a:lnTo>
                            <a:lnTo>
                              <a:pt x="11117" y="2845"/>
                            </a:lnTo>
                            <a:lnTo>
                              <a:pt x="11117" y="2199"/>
                            </a:lnTo>
                            <a:lnTo>
                              <a:pt x="12128" y="2199"/>
                            </a:lnTo>
                            <a:lnTo>
                              <a:pt x="12128" y="2845"/>
                            </a:lnTo>
                            <a:lnTo>
                              <a:pt x="11851" y="2845"/>
                            </a:lnTo>
                            <a:close/>
                          </a:path>
                        </a:pathLst>
                      </a:custGeom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 lIns="68580" tIns="34290" rIns="68580" bIns="34290"/>
                      <a:lstStyle/>
                      <a:p>
                        <a:pPr defTabSz="914583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/>
                        </a:pPr>
                        <a:endParaRPr lang="zh-CN" altLang="en-US" sz="1900" dirty="0">
                          <a:solidFill>
                            <a:srgbClr val="000000"/>
                          </a:solidFill>
                          <a:ea typeface="微软雅黑" panose="020B0503020204020204" pitchFamily="34" charset="-122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93" name="Freeform 13"/>
                      <p:cNvSpPr>
                        <a:spLocks noEditPoints="1"/>
                      </p:cNvSpPr>
                      <p:nvPr/>
                    </p:nvSpPr>
                    <p:spPr bwMode="auto">
                      <a:xfrm>
                        <a:off x="3298897" y="4387806"/>
                        <a:ext cx="1257750" cy="29702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6278" y="39"/>
                          </a:cxn>
                          <a:cxn ang="0">
                            <a:pos x="16504" y="184"/>
                          </a:cxn>
                          <a:cxn ang="0">
                            <a:pos x="16649" y="411"/>
                          </a:cxn>
                          <a:cxn ang="0">
                            <a:pos x="16687" y="3376"/>
                          </a:cxn>
                          <a:cxn ang="0">
                            <a:pos x="16612" y="3641"/>
                          </a:cxn>
                          <a:cxn ang="0">
                            <a:pos x="16437" y="3844"/>
                          </a:cxn>
                          <a:cxn ang="0">
                            <a:pos x="16189" y="3955"/>
                          </a:cxn>
                          <a:cxn ang="0">
                            <a:pos x="499" y="3955"/>
                          </a:cxn>
                          <a:cxn ang="0">
                            <a:pos x="251" y="3844"/>
                          </a:cxn>
                          <a:cxn ang="0">
                            <a:pos x="75" y="3641"/>
                          </a:cxn>
                          <a:cxn ang="0">
                            <a:pos x="1" y="3376"/>
                          </a:cxn>
                          <a:cxn ang="0">
                            <a:pos x="38" y="411"/>
                          </a:cxn>
                          <a:cxn ang="0">
                            <a:pos x="184" y="184"/>
                          </a:cxn>
                          <a:cxn ang="0">
                            <a:pos x="410" y="39"/>
                          </a:cxn>
                          <a:cxn ang="0">
                            <a:pos x="13820" y="2430"/>
                          </a:cxn>
                          <a:cxn ang="0">
                            <a:pos x="13953" y="2510"/>
                          </a:cxn>
                          <a:cxn ang="0">
                            <a:pos x="13976" y="2666"/>
                          </a:cxn>
                          <a:cxn ang="0">
                            <a:pos x="13873" y="2780"/>
                          </a:cxn>
                          <a:cxn ang="0">
                            <a:pos x="13714" y="2773"/>
                          </a:cxn>
                          <a:cxn ang="0">
                            <a:pos x="13623" y="2648"/>
                          </a:cxn>
                          <a:cxn ang="0">
                            <a:pos x="13661" y="2496"/>
                          </a:cxn>
                          <a:cxn ang="0">
                            <a:pos x="13802" y="2429"/>
                          </a:cxn>
                          <a:cxn ang="0">
                            <a:pos x="14470" y="2482"/>
                          </a:cxn>
                          <a:cxn ang="0">
                            <a:pos x="14522" y="2631"/>
                          </a:cxn>
                          <a:cxn ang="0">
                            <a:pos x="14442" y="2763"/>
                          </a:cxn>
                          <a:cxn ang="0">
                            <a:pos x="14286" y="2786"/>
                          </a:cxn>
                          <a:cxn ang="0">
                            <a:pos x="14172" y="2683"/>
                          </a:cxn>
                          <a:cxn ang="0">
                            <a:pos x="14180" y="2525"/>
                          </a:cxn>
                          <a:cxn ang="0">
                            <a:pos x="14304" y="2433"/>
                          </a:cxn>
                          <a:cxn ang="0">
                            <a:pos x="14981" y="2460"/>
                          </a:cxn>
                          <a:cxn ang="0">
                            <a:pos x="15061" y="2593"/>
                          </a:cxn>
                          <a:cxn ang="0">
                            <a:pos x="15008" y="2741"/>
                          </a:cxn>
                          <a:cxn ang="0">
                            <a:pos x="14861" y="2794"/>
                          </a:cxn>
                          <a:cxn ang="0">
                            <a:pos x="14728" y="2714"/>
                          </a:cxn>
                          <a:cxn ang="0">
                            <a:pos x="14705" y="2558"/>
                          </a:cxn>
                          <a:cxn ang="0">
                            <a:pos x="14809" y="2444"/>
                          </a:cxn>
                          <a:cxn ang="0">
                            <a:pos x="15489" y="2444"/>
                          </a:cxn>
                          <a:cxn ang="0">
                            <a:pos x="15592" y="2558"/>
                          </a:cxn>
                          <a:cxn ang="0">
                            <a:pos x="15569" y="2714"/>
                          </a:cxn>
                          <a:cxn ang="0">
                            <a:pos x="15436" y="2794"/>
                          </a:cxn>
                          <a:cxn ang="0">
                            <a:pos x="15289" y="2741"/>
                          </a:cxn>
                          <a:cxn ang="0">
                            <a:pos x="15236" y="2593"/>
                          </a:cxn>
                          <a:cxn ang="0">
                            <a:pos x="15315" y="2460"/>
                          </a:cxn>
                          <a:cxn ang="0">
                            <a:pos x="15712" y="1546"/>
                          </a:cxn>
                          <a:cxn ang="0">
                            <a:pos x="1822" y="1769"/>
                          </a:cxn>
                          <a:cxn ang="0">
                            <a:pos x="3288" y="1769"/>
                          </a:cxn>
                          <a:cxn ang="0">
                            <a:pos x="4754" y="1769"/>
                          </a:cxn>
                          <a:cxn ang="0">
                            <a:pos x="6219" y="1769"/>
                          </a:cxn>
                          <a:cxn ang="0">
                            <a:pos x="7685" y="1769"/>
                          </a:cxn>
                          <a:cxn ang="0">
                            <a:pos x="9151" y="1769"/>
                          </a:cxn>
                          <a:cxn ang="0">
                            <a:pos x="10617" y="1769"/>
                          </a:cxn>
                          <a:cxn ang="0">
                            <a:pos x="1822" y="2199"/>
                          </a:cxn>
                          <a:cxn ang="0">
                            <a:pos x="3288" y="2199"/>
                          </a:cxn>
                          <a:cxn ang="0">
                            <a:pos x="4754" y="2199"/>
                          </a:cxn>
                          <a:cxn ang="0">
                            <a:pos x="6219" y="2199"/>
                          </a:cxn>
                          <a:cxn ang="0">
                            <a:pos x="7685" y="2199"/>
                          </a:cxn>
                          <a:cxn ang="0">
                            <a:pos x="9151" y="2199"/>
                          </a:cxn>
                          <a:cxn ang="0">
                            <a:pos x="10617" y="2199"/>
                          </a:cxn>
                          <a:cxn ang="0">
                            <a:pos x="12128" y="1769"/>
                          </a:cxn>
                          <a:cxn ang="0">
                            <a:pos x="12128" y="2199"/>
                          </a:cxn>
                        </a:cxnLst>
                        <a:rect l="0" t="0" r="r" b="b"/>
                        <a:pathLst>
                          <a:path w="16688" h="3968">
                            <a:moveTo>
                              <a:pt x="624" y="0"/>
                            </a:moveTo>
                            <a:lnTo>
                              <a:pt x="16064" y="0"/>
                            </a:lnTo>
                            <a:lnTo>
                              <a:pt x="16097" y="1"/>
                            </a:lnTo>
                            <a:lnTo>
                              <a:pt x="16128" y="3"/>
                            </a:lnTo>
                            <a:lnTo>
                              <a:pt x="16159" y="7"/>
                            </a:lnTo>
                            <a:lnTo>
                              <a:pt x="16189" y="13"/>
                            </a:lnTo>
                            <a:lnTo>
                              <a:pt x="16220" y="20"/>
                            </a:lnTo>
                            <a:lnTo>
                              <a:pt x="16249" y="28"/>
                            </a:lnTo>
                            <a:lnTo>
                              <a:pt x="16278" y="39"/>
                            </a:lnTo>
                            <a:lnTo>
                              <a:pt x="16306" y="49"/>
                            </a:lnTo>
                            <a:lnTo>
                              <a:pt x="16334" y="62"/>
                            </a:lnTo>
                            <a:lnTo>
                              <a:pt x="16360" y="76"/>
                            </a:lnTo>
                            <a:lnTo>
                              <a:pt x="16387" y="91"/>
                            </a:lnTo>
                            <a:lnTo>
                              <a:pt x="16413" y="108"/>
                            </a:lnTo>
                            <a:lnTo>
                              <a:pt x="16437" y="124"/>
                            </a:lnTo>
                            <a:lnTo>
                              <a:pt x="16461" y="143"/>
                            </a:lnTo>
                            <a:lnTo>
                              <a:pt x="16484" y="163"/>
                            </a:lnTo>
                            <a:lnTo>
                              <a:pt x="16504" y="184"/>
                            </a:lnTo>
                            <a:lnTo>
                              <a:pt x="16525" y="205"/>
                            </a:lnTo>
                            <a:lnTo>
                              <a:pt x="16545" y="228"/>
                            </a:lnTo>
                            <a:lnTo>
                              <a:pt x="16564" y="252"/>
                            </a:lnTo>
                            <a:lnTo>
                              <a:pt x="16581" y="276"/>
                            </a:lnTo>
                            <a:lnTo>
                              <a:pt x="16597" y="302"/>
                            </a:lnTo>
                            <a:lnTo>
                              <a:pt x="16612" y="328"/>
                            </a:lnTo>
                            <a:lnTo>
                              <a:pt x="16626" y="354"/>
                            </a:lnTo>
                            <a:lnTo>
                              <a:pt x="16639" y="382"/>
                            </a:lnTo>
                            <a:lnTo>
                              <a:pt x="16649" y="411"/>
                            </a:lnTo>
                            <a:lnTo>
                              <a:pt x="16660" y="440"/>
                            </a:lnTo>
                            <a:lnTo>
                              <a:pt x="16668" y="469"/>
                            </a:lnTo>
                            <a:lnTo>
                              <a:pt x="16675" y="499"/>
                            </a:lnTo>
                            <a:lnTo>
                              <a:pt x="16681" y="530"/>
                            </a:lnTo>
                            <a:lnTo>
                              <a:pt x="16685" y="561"/>
                            </a:lnTo>
                            <a:lnTo>
                              <a:pt x="16687" y="592"/>
                            </a:lnTo>
                            <a:lnTo>
                              <a:pt x="16688" y="625"/>
                            </a:lnTo>
                            <a:lnTo>
                              <a:pt x="16688" y="3343"/>
                            </a:lnTo>
                            <a:lnTo>
                              <a:pt x="16687" y="3376"/>
                            </a:lnTo>
                            <a:lnTo>
                              <a:pt x="16685" y="3407"/>
                            </a:lnTo>
                            <a:lnTo>
                              <a:pt x="16681" y="3438"/>
                            </a:lnTo>
                            <a:lnTo>
                              <a:pt x="16675" y="3469"/>
                            </a:lnTo>
                            <a:lnTo>
                              <a:pt x="16668" y="3499"/>
                            </a:lnTo>
                            <a:lnTo>
                              <a:pt x="16660" y="3529"/>
                            </a:lnTo>
                            <a:lnTo>
                              <a:pt x="16649" y="3557"/>
                            </a:lnTo>
                            <a:lnTo>
                              <a:pt x="16639" y="3586"/>
                            </a:lnTo>
                            <a:lnTo>
                              <a:pt x="16626" y="3614"/>
                            </a:lnTo>
                            <a:lnTo>
                              <a:pt x="16612" y="3641"/>
                            </a:lnTo>
                            <a:lnTo>
                              <a:pt x="16597" y="3667"/>
                            </a:lnTo>
                            <a:lnTo>
                              <a:pt x="16581" y="3692"/>
                            </a:lnTo>
                            <a:lnTo>
                              <a:pt x="16564" y="3716"/>
                            </a:lnTo>
                            <a:lnTo>
                              <a:pt x="16545" y="3740"/>
                            </a:lnTo>
                            <a:lnTo>
                              <a:pt x="16525" y="3763"/>
                            </a:lnTo>
                            <a:lnTo>
                              <a:pt x="16504" y="3784"/>
                            </a:lnTo>
                            <a:lnTo>
                              <a:pt x="16484" y="3805"/>
                            </a:lnTo>
                            <a:lnTo>
                              <a:pt x="16461" y="3825"/>
                            </a:lnTo>
                            <a:lnTo>
                              <a:pt x="16437" y="3844"/>
                            </a:lnTo>
                            <a:lnTo>
                              <a:pt x="16413" y="3861"/>
                            </a:lnTo>
                            <a:lnTo>
                              <a:pt x="16387" y="3877"/>
                            </a:lnTo>
                            <a:lnTo>
                              <a:pt x="16360" y="3893"/>
                            </a:lnTo>
                            <a:lnTo>
                              <a:pt x="16334" y="3906"/>
                            </a:lnTo>
                            <a:lnTo>
                              <a:pt x="16306" y="3919"/>
                            </a:lnTo>
                            <a:lnTo>
                              <a:pt x="16278" y="3930"/>
                            </a:lnTo>
                            <a:lnTo>
                              <a:pt x="16249" y="3940"/>
                            </a:lnTo>
                            <a:lnTo>
                              <a:pt x="16220" y="3948"/>
                            </a:lnTo>
                            <a:lnTo>
                              <a:pt x="16189" y="3955"/>
                            </a:lnTo>
                            <a:lnTo>
                              <a:pt x="16159" y="3961"/>
                            </a:lnTo>
                            <a:lnTo>
                              <a:pt x="16128" y="3965"/>
                            </a:lnTo>
                            <a:lnTo>
                              <a:pt x="16097" y="3967"/>
                            </a:lnTo>
                            <a:lnTo>
                              <a:pt x="16064" y="3968"/>
                            </a:lnTo>
                            <a:lnTo>
                              <a:pt x="624" y="3968"/>
                            </a:lnTo>
                            <a:lnTo>
                              <a:pt x="591" y="3967"/>
                            </a:lnTo>
                            <a:lnTo>
                              <a:pt x="560" y="3965"/>
                            </a:lnTo>
                            <a:lnTo>
                              <a:pt x="529" y="3961"/>
                            </a:lnTo>
                            <a:lnTo>
                              <a:pt x="499" y="3955"/>
                            </a:lnTo>
                            <a:lnTo>
                              <a:pt x="468" y="3948"/>
                            </a:lnTo>
                            <a:lnTo>
                              <a:pt x="438" y="3940"/>
                            </a:lnTo>
                            <a:lnTo>
                              <a:pt x="410" y="3930"/>
                            </a:lnTo>
                            <a:lnTo>
                              <a:pt x="382" y="3919"/>
                            </a:lnTo>
                            <a:lnTo>
                              <a:pt x="354" y="3906"/>
                            </a:lnTo>
                            <a:lnTo>
                              <a:pt x="326" y="3893"/>
                            </a:lnTo>
                            <a:lnTo>
                              <a:pt x="300" y="3877"/>
                            </a:lnTo>
                            <a:lnTo>
                              <a:pt x="275" y="3861"/>
                            </a:lnTo>
                            <a:lnTo>
                              <a:pt x="251" y="3844"/>
                            </a:lnTo>
                            <a:lnTo>
                              <a:pt x="227" y="3825"/>
                            </a:lnTo>
                            <a:lnTo>
                              <a:pt x="204" y="3805"/>
                            </a:lnTo>
                            <a:lnTo>
                              <a:pt x="184" y="3784"/>
                            </a:lnTo>
                            <a:lnTo>
                              <a:pt x="163" y="3763"/>
                            </a:lnTo>
                            <a:lnTo>
                              <a:pt x="143" y="3740"/>
                            </a:lnTo>
                            <a:lnTo>
                              <a:pt x="124" y="3716"/>
                            </a:lnTo>
                            <a:lnTo>
                              <a:pt x="106" y="3692"/>
                            </a:lnTo>
                            <a:lnTo>
                              <a:pt x="91" y="3667"/>
                            </a:lnTo>
                            <a:lnTo>
                              <a:pt x="75" y="3641"/>
                            </a:lnTo>
                            <a:lnTo>
                              <a:pt x="62" y="3614"/>
                            </a:lnTo>
                            <a:lnTo>
                              <a:pt x="49" y="3586"/>
                            </a:lnTo>
                            <a:lnTo>
                              <a:pt x="38" y="3557"/>
                            </a:lnTo>
                            <a:lnTo>
                              <a:pt x="28" y="3529"/>
                            </a:lnTo>
                            <a:lnTo>
                              <a:pt x="20" y="3499"/>
                            </a:lnTo>
                            <a:lnTo>
                              <a:pt x="13" y="3469"/>
                            </a:lnTo>
                            <a:lnTo>
                              <a:pt x="7" y="3438"/>
                            </a:lnTo>
                            <a:lnTo>
                              <a:pt x="3" y="3407"/>
                            </a:lnTo>
                            <a:lnTo>
                              <a:pt x="1" y="3376"/>
                            </a:lnTo>
                            <a:lnTo>
                              <a:pt x="0" y="3343"/>
                            </a:lnTo>
                            <a:lnTo>
                              <a:pt x="0" y="625"/>
                            </a:lnTo>
                            <a:lnTo>
                              <a:pt x="1" y="592"/>
                            </a:lnTo>
                            <a:lnTo>
                              <a:pt x="3" y="561"/>
                            </a:lnTo>
                            <a:lnTo>
                              <a:pt x="7" y="530"/>
                            </a:lnTo>
                            <a:lnTo>
                              <a:pt x="13" y="499"/>
                            </a:lnTo>
                            <a:lnTo>
                              <a:pt x="20" y="469"/>
                            </a:lnTo>
                            <a:lnTo>
                              <a:pt x="28" y="440"/>
                            </a:lnTo>
                            <a:lnTo>
                              <a:pt x="38" y="411"/>
                            </a:lnTo>
                            <a:lnTo>
                              <a:pt x="49" y="382"/>
                            </a:lnTo>
                            <a:lnTo>
                              <a:pt x="62" y="354"/>
                            </a:lnTo>
                            <a:lnTo>
                              <a:pt x="75" y="328"/>
                            </a:lnTo>
                            <a:lnTo>
                              <a:pt x="91" y="302"/>
                            </a:lnTo>
                            <a:lnTo>
                              <a:pt x="106" y="276"/>
                            </a:lnTo>
                            <a:lnTo>
                              <a:pt x="124" y="252"/>
                            </a:lnTo>
                            <a:lnTo>
                              <a:pt x="143" y="228"/>
                            </a:lnTo>
                            <a:lnTo>
                              <a:pt x="163" y="205"/>
                            </a:lnTo>
                            <a:lnTo>
                              <a:pt x="184" y="184"/>
                            </a:lnTo>
                            <a:lnTo>
                              <a:pt x="204" y="163"/>
                            </a:lnTo>
                            <a:lnTo>
                              <a:pt x="227" y="143"/>
                            </a:lnTo>
                            <a:lnTo>
                              <a:pt x="251" y="124"/>
                            </a:lnTo>
                            <a:lnTo>
                              <a:pt x="275" y="108"/>
                            </a:lnTo>
                            <a:lnTo>
                              <a:pt x="300" y="91"/>
                            </a:lnTo>
                            <a:lnTo>
                              <a:pt x="326" y="76"/>
                            </a:lnTo>
                            <a:lnTo>
                              <a:pt x="354" y="62"/>
                            </a:lnTo>
                            <a:lnTo>
                              <a:pt x="382" y="49"/>
                            </a:lnTo>
                            <a:lnTo>
                              <a:pt x="410" y="39"/>
                            </a:lnTo>
                            <a:lnTo>
                              <a:pt x="438" y="28"/>
                            </a:lnTo>
                            <a:lnTo>
                              <a:pt x="468" y="20"/>
                            </a:lnTo>
                            <a:lnTo>
                              <a:pt x="499" y="13"/>
                            </a:lnTo>
                            <a:lnTo>
                              <a:pt x="529" y="7"/>
                            </a:lnTo>
                            <a:lnTo>
                              <a:pt x="560" y="3"/>
                            </a:lnTo>
                            <a:lnTo>
                              <a:pt x="591" y="1"/>
                            </a:lnTo>
                            <a:lnTo>
                              <a:pt x="624" y="0"/>
                            </a:lnTo>
                            <a:close/>
                            <a:moveTo>
                              <a:pt x="13802" y="2429"/>
                            </a:moveTo>
                            <a:lnTo>
                              <a:pt x="13820" y="2430"/>
                            </a:lnTo>
                            <a:lnTo>
                              <a:pt x="13839" y="2433"/>
                            </a:lnTo>
                            <a:lnTo>
                              <a:pt x="13856" y="2437"/>
                            </a:lnTo>
                            <a:lnTo>
                              <a:pt x="13873" y="2444"/>
                            </a:lnTo>
                            <a:lnTo>
                              <a:pt x="13889" y="2451"/>
                            </a:lnTo>
                            <a:lnTo>
                              <a:pt x="13903" y="2460"/>
                            </a:lnTo>
                            <a:lnTo>
                              <a:pt x="13918" y="2471"/>
                            </a:lnTo>
                            <a:lnTo>
                              <a:pt x="13930" y="2482"/>
                            </a:lnTo>
                            <a:lnTo>
                              <a:pt x="13942" y="2496"/>
                            </a:lnTo>
                            <a:lnTo>
                              <a:pt x="13953" y="2510"/>
                            </a:lnTo>
                            <a:lnTo>
                              <a:pt x="13962" y="2525"/>
                            </a:lnTo>
                            <a:lnTo>
                              <a:pt x="13970" y="2541"/>
                            </a:lnTo>
                            <a:lnTo>
                              <a:pt x="13976" y="2558"/>
                            </a:lnTo>
                            <a:lnTo>
                              <a:pt x="13980" y="2575"/>
                            </a:lnTo>
                            <a:lnTo>
                              <a:pt x="13984" y="2593"/>
                            </a:lnTo>
                            <a:lnTo>
                              <a:pt x="13985" y="2612"/>
                            </a:lnTo>
                            <a:lnTo>
                              <a:pt x="13984" y="2631"/>
                            </a:lnTo>
                            <a:lnTo>
                              <a:pt x="13980" y="2648"/>
                            </a:lnTo>
                            <a:lnTo>
                              <a:pt x="13976" y="2666"/>
                            </a:lnTo>
                            <a:lnTo>
                              <a:pt x="13970" y="2683"/>
                            </a:lnTo>
                            <a:lnTo>
                              <a:pt x="13962" y="2699"/>
                            </a:lnTo>
                            <a:lnTo>
                              <a:pt x="13953" y="2714"/>
                            </a:lnTo>
                            <a:lnTo>
                              <a:pt x="13942" y="2728"/>
                            </a:lnTo>
                            <a:lnTo>
                              <a:pt x="13930" y="2741"/>
                            </a:lnTo>
                            <a:lnTo>
                              <a:pt x="13918" y="2753"/>
                            </a:lnTo>
                            <a:lnTo>
                              <a:pt x="13903" y="2763"/>
                            </a:lnTo>
                            <a:lnTo>
                              <a:pt x="13889" y="2773"/>
                            </a:lnTo>
                            <a:lnTo>
                              <a:pt x="13873" y="2780"/>
                            </a:lnTo>
                            <a:lnTo>
                              <a:pt x="13856" y="2786"/>
                            </a:lnTo>
                            <a:lnTo>
                              <a:pt x="13839" y="2791"/>
                            </a:lnTo>
                            <a:lnTo>
                              <a:pt x="13820" y="2794"/>
                            </a:lnTo>
                            <a:lnTo>
                              <a:pt x="13802" y="2795"/>
                            </a:lnTo>
                            <a:lnTo>
                              <a:pt x="13783" y="2794"/>
                            </a:lnTo>
                            <a:lnTo>
                              <a:pt x="13764" y="2791"/>
                            </a:lnTo>
                            <a:lnTo>
                              <a:pt x="13748" y="2786"/>
                            </a:lnTo>
                            <a:lnTo>
                              <a:pt x="13731" y="2780"/>
                            </a:lnTo>
                            <a:lnTo>
                              <a:pt x="13714" y="2773"/>
                            </a:lnTo>
                            <a:lnTo>
                              <a:pt x="13700" y="2763"/>
                            </a:lnTo>
                            <a:lnTo>
                              <a:pt x="13685" y="2753"/>
                            </a:lnTo>
                            <a:lnTo>
                              <a:pt x="13673" y="2741"/>
                            </a:lnTo>
                            <a:lnTo>
                              <a:pt x="13661" y="2728"/>
                            </a:lnTo>
                            <a:lnTo>
                              <a:pt x="13651" y="2714"/>
                            </a:lnTo>
                            <a:lnTo>
                              <a:pt x="13641" y="2699"/>
                            </a:lnTo>
                            <a:lnTo>
                              <a:pt x="13634" y="2683"/>
                            </a:lnTo>
                            <a:lnTo>
                              <a:pt x="13628" y="2666"/>
                            </a:lnTo>
                            <a:lnTo>
                              <a:pt x="13623" y="2648"/>
                            </a:lnTo>
                            <a:lnTo>
                              <a:pt x="13621" y="2631"/>
                            </a:lnTo>
                            <a:lnTo>
                              <a:pt x="13619" y="2612"/>
                            </a:lnTo>
                            <a:lnTo>
                              <a:pt x="13621" y="2593"/>
                            </a:lnTo>
                            <a:lnTo>
                              <a:pt x="13623" y="2575"/>
                            </a:lnTo>
                            <a:lnTo>
                              <a:pt x="13628" y="2558"/>
                            </a:lnTo>
                            <a:lnTo>
                              <a:pt x="13634" y="2541"/>
                            </a:lnTo>
                            <a:lnTo>
                              <a:pt x="13641" y="2525"/>
                            </a:lnTo>
                            <a:lnTo>
                              <a:pt x="13651" y="2510"/>
                            </a:lnTo>
                            <a:lnTo>
                              <a:pt x="13661" y="2496"/>
                            </a:lnTo>
                            <a:lnTo>
                              <a:pt x="13673" y="2482"/>
                            </a:lnTo>
                            <a:lnTo>
                              <a:pt x="13685" y="2471"/>
                            </a:lnTo>
                            <a:lnTo>
                              <a:pt x="13700" y="2460"/>
                            </a:lnTo>
                            <a:lnTo>
                              <a:pt x="13714" y="2451"/>
                            </a:lnTo>
                            <a:lnTo>
                              <a:pt x="13731" y="2444"/>
                            </a:lnTo>
                            <a:lnTo>
                              <a:pt x="13748" y="2437"/>
                            </a:lnTo>
                            <a:lnTo>
                              <a:pt x="13764" y="2433"/>
                            </a:lnTo>
                            <a:lnTo>
                              <a:pt x="13783" y="2430"/>
                            </a:lnTo>
                            <a:lnTo>
                              <a:pt x="13802" y="2429"/>
                            </a:lnTo>
                            <a:close/>
                            <a:moveTo>
                              <a:pt x="14340" y="2429"/>
                            </a:moveTo>
                            <a:lnTo>
                              <a:pt x="14359" y="2430"/>
                            </a:lnTo>
                            <a:lnTo>
                              <a:pt x="14377" y="2433"/>
                            </a:lnTo>
                            <a:lnTo>
                              <a:pt x="14394" y="2437"/>
                            </a:lnTo>
                            <a:lnTo>
                              <a:pt x="14411" y="2444"/>
                            </a:lnTo>
                            <a:lnTo>
                              <a:pt x="14427" y="2451"/>
                            </a:lnTo>
                            <a:lnTo>
                              <a:pt x="14442" y="2460"/>
                            </a:lnTo>
                            <a:lnTo>
                              <a:pt x="14456" y="2471"/>
                            </a:lnTo>
                            <a:lnTo>
                              <a:pt x="14470" y="2482"/>
                            </a:lnTo>
                            <a:lnTo>
                              <a:pt x="14481" y="2496"/>
                            </a:lnTo>
                            <a:lnTo>
                              <a:pt x="14491" y="2510"/>
                            </a:lnTo>
                            <a:lnTo>
                              <a:pt x="14501" y="2525"/>
                            </a:lnTo>
                            <a:lnTo>
                              <a:pt x="14508" y="2541"/>
                            </a:lnTo>
                            <a:lnTo>
                              <a:pt x="14514" y="2558"/>
                            </a:lnTo>
                            <a:lnTo>
                              <a:pt x="14519" y="2575"/>
                            </a:lnTo>
                            <a:lnTo>
                              <a:pt x="14522" y="2593"/>
                            </a:lnTo>
                            <a:lnTo>
                              <a:pt x="14523" y="2612"/>
                            </a:lnTo>
                            <a:lnTo>
                              <a:pt x="14522" y="2631"/>
                            </a:lnTo>
                            <a:lnTo>
                              <a:pt x="14519" y="2648"/>
                            </a:lnTo>
                            <a:lnTo>
                              <a:pt x="14514" y="2666"/>
                            </a:lnTo>
                            <a:lnTo>
                              <a:pt x="14508" y="2683"/>
                            </a:lnTo>
                            <a:lnTo>
                              <a:pt x="14501" y="2699"/>
                            </a:lnTo>
                            <a:lnTo>
                              <a:pt x="14491" y="2714"/>
                            </a:lnTo>
                            <a:lnTo>
                              <a:pt x="14481" y="2728"/>
                            </a:lnTo>
                            <a:lnTo>
                              <a:pt x="14470" y="2741"/>
                            </a:lnTo>
                            <a:lnTo>
                              <a:pt x="14456" y="2753"/>
                            </a:lnTo>
                            <a:lnTo>
                              <a:pt x="14442" y="2763"/>
                            </a:lnTo>
                            <a:lnTo>
                              <a:pt x="14427" y="2773"/>
                            </a:lnTo>
                            <a:lnTo>
                              <a:pt x="14411" y="2780"/>
                            </a:lnTo>
                            <a:lnTo>
                              <a:pt x="14394" y="2786"/>
                            </a:lnTo>
                            <a:lnTo>
                              <a:pt x="14377" y="2791"/>
                            </a:lnTo>
                            <a:lnTo>
                              <a:pt x="14359" y="2794"/>
                            </a:lnTo>
                            <a:lnTo>
                              <a:pt x="14340" y="2795"/>
                            </a:lnTo>
                            <a:lnTo>
                              <a:pt x="14321" y="2794"/>
                            </a:lnTo>
                            <a:lnTo>
                              <a:pt x="14304" y="2791"/>
                            </a:lnTo>
                            <a:lnTo>
                              <a:pt x="14286" y="2786"/>
                            </a:lnTo>
                            <a:lnTo>
                              <a:pt x="14269" y="2780"/>
                            </a:lnTo>
                            <a:lnTo>
                              <a:pt x="14254" y="2773"/>
                            </a:lnTo>
                            <a:lnTo>
                              <a:pt x="14238" y="2763"/>
                            </a:lnTo>
                            <a:lnTo>
                              <a:pt x="14224" y="2753"/>
                            </a:lnTo>
                            <a:lnTo>
                              <a:pt x="14212" y="2741"/>
                            </a:lnTo>
                            <a:lnTo>
                              <a:pt x="14199" y="2728"/>
                            </a:lnTo>
                            <a:lnTo>
                              <a:pt x="14189" y="2714"/>
                            </a:lnTo>
                            <a:lnTo>
                              <a:pt x="14180" y="2699"/>
                            </a:lnTo>
                            <a:lnTo>
                              <a:pt x="14172" y="2683"/>
                            </a:lnTo>
                            <a:lnTo>
                              <a:pt x="14166" y="2666"/>
                            </a:lnTo>
                            <a:lnTo>
                              <a:pt x="14162" y="2648"/>
                            </a:lnTo>
                            <a:lnTo>
                              <a:pt x="14159" y="2631"/>
                            </a:lnTo>
                            <a:lnTo>
                              <a:pt x="14158" y="2612"/>
                            </a:lnTo>
                            <a:lnTo>
                              <a:pt x="14159" y="2593"/>
                            </a:lnTo>
                            <a:lnTo>
                              <a:pt x="14162" y="2575"/>
                            </a:lnTo>
                            <a:lnTo>
                              <a:pt x="14166" y="2558"/>
                            </a:lnTo>
                            <a:lnTo>
                              <a:pt x="14172" y="2541"/>
                            </a:lnTo>
                            <a:lnTo>
                              <a:pt x="14180" y="2525"/>
                            </a:lnTo>
                            <a:lnTo>
                              <a:pt x="14189" y="2510"/>
                            </a:lnTo>
                            <a:lnTo>
                              <a:pt x="14199" y="2496"/>
                            </a:lnTo>
                            <a:lnTo>
                              <a:pt x="14212" y="2482"/>
                            </a:lnTo>
                            <a:lnTo>
                              <a:pt x="14224" y="2471"/>
                            </a:lnTo>
                            <a:lnTo>
                              <a:pt x="14238" y="2460"/>
                            </a:lnTo>
                            <a:lnTo>
                              <a:pt x="14254" y="2451"/>
                            </a:lnTo>
                            <a:lnTo>
                              <a:pt x="14269" y="2444"/>
                            </a:lnTo>
                            <a:lnTo>
                              <a:pt x="14286" y="2437"/>
                            </a:lnTo>
                            <a:lnTo>
                              <a:pt x="14304" y="2433"/>
                            </a:lnTo>
                            <a:lnTo>
                              <a:pt x="14321" y="2430"/>
                            </a:lnTo>
                            <a:lnTo>
                              <a:pt x="14340" y="2429"/>
                            </a:lnTo>
                            <a:close/>
                            <a:moveTo>
                              <a:pt x="14879" y="2429"/>
                            </a:moveTo>
                            <a:lnTo>
                              <a:pt x="14897" y="2430"/>
                            </a:lnTo>
                            <a:lnTo>
                              <a:pt x="14916" y="2433"/>
                            </a:lnTo>
                            <a:lnTo>
                              <a:pt x="14933" y="2437"/>
                            </a:lnTo>
                            <a:lnTo>
                              <a:pt x="14950" y="2444"/>
                            </a:lnTo>
                            <a:lnTo>
                              <a:pt x="14966" y="2451"/>
                            </a:lnTo>
                            <a:lnTo>
                              <a:pt x="14981" y="2460"/>
                            </a:lnTo>
                            <a:lnTo>
                              <a:pt x="14995" y="2471"/>
                            </a:lnTo>
                            <a:lnTo>
                              <a:pt x="15008" y="2482"/>
                            </a:lnTo>
                            <a:lnTo>
                              <a:pt x="15019" y="2496"/>
                            </a:lnTo>
                            <a:lnTo>
                              <a:pt x="15031" y="2510"/>
                            </a:lnTo>
                            <a:lnTo>
                              <a:pt x="15039" y="2525"/>
                            </a:lnTo>
                            <a:lnTo>
                              <a:pt x="15047" y="2541"/>
                            </a:lnTo>
                            <a:lnTo>
                              <a:pt x="15054" y="2558"/>
                            </a:lnTo>
                            <a:lnTo>
                              <a:pt x="15058" y="2575"/>
                            </a:lnTo>
                            <a:lnTo>
                              <a:pt x="15061" y="2593"/>
                            </a:lnTo>
                            <a:lnTo>
                              <a:pt x="15062" y="2612"/>
                            </a:lnTo>
                            <a:lnTo>
                              <a:pt x="15061" y="2631"/>
                            </a:lnTo>
                            <a:lnTo>
                              <a:pt x="15058" y="2648"/>
                            </a:lnTo>
                            <a:lnTo>
                              <a:pt x="15054" y="2666"/>
                            </a:lnTo>
                            <a:lnTo>
                              <a:pt x="15047" y="2683"/>
                            </a:lnTo>
                            <a:lnTo>
                              <a:pt x="15039" y="2699"/>
                            </a:lnTo>
                            <a:lnTo>
                              <a:pt x="15031" y="2714"/>
                            </a:lnTo>
                            <a:lnTo>
                              <a:pt x="15019" y="2728"/>
                            </a:lnTo>
                            <a:lnTo>
                              <a:pt x="15008" y="2741"/>
                            </a:lnTo>
                            <a:lnTo>
                              <a:pt x="14995" y="2753"/>
                            </a:lnTo>
                            <a:lnTo>
                              <a:pt x="14981" y="2763"/>
                            </a:lnTo>
                            <a:lnTo>
                              <a:pt x="14966" y="2773"/>
                            </a:lnTo>
                            <a:lnTo>
                              <a:pt x="14950" y="2780"/>
                            </a:lnTo>
                            <a:lnTo>
                              <a:pt x="14933" y="2786"/>
                            </a:lnTo>
                            <a:lnTo>
                              <a:pt x="14916" y="2791"/>
                            </a:lnTo>
                            <a:lnTo>
                              <a:pt x="14897" y="2794"/>
                            </a:lnTo>
                            <a:lnTo>
                              <a:pt x="14879" y="2795"/>
                            </a:lnTo>
                            <a:lnTo>
                              <a:pt x="14861" y="2794"/>
                            </a:lnTo>
                            <a:lnTo>
                              <a:pt x="14842" y="2791"/>
                            </a:lnTo>
                            <a:lnTo>
                              <a:pt x="14825" y="2786"/>
                            </a:lnTo>
                            <a:lnTo>
                              <a:pt x="14809" y="2780"/>
                            </a:lnTo>
                            <a:lnTo>
                              <a:pt x="14792" y="2773"/>
                            </a:lnTo>
                            <a:lnTo>
                              <a:pt x="14777" y="2763"/>
                            </a:lnTo>
                            <a:lnTo>
                              <a:pt x="14763" y="2753"/>
                            </a:lnTo>
                            <a:lnTo>
                              <a:pt x="14750" y="2741"/>
                            </a:lnTo>
                            <a:lnTo>
                              <a:pt x="14739" y="2728"/>
                            </a:lnTo>
                            <a:lnTo>
                              <a:pt x="14728" y="2714"/>
                            </a:lnTo>
                            <a:lnTo>
                              <a:pt x="14719" y="2699"/>
                            </a:lnTo>
                            <a:lnTo>
                              <a:pt x="14710" y="2683"/>
                            </a:lnTo>
                            <a:lnTo>
                              <a:pt x="14705" y="2666"/>
                            </a:lnTo>
                            <a:lnTo>
                              <a:pt x="14700" y="2648"/>
                            </a:lnTo>
                            <a:lnTo>
                              <a:pt x="14698" y="2631"/>
                            </a:lnTo>
                            <a:lnTo>
                              <a:pt x="14697" y="2612"/>
                            </a:lnTo>
                            <a:lnTo>
                              <a:pt x="14698" y="2593"/>
                            </a:lnTo>
                            <a:lnTo>
                              <a:pt x="14700" y="2575"/>
                            </a:lnTo>
                            <a:lnTo>
                              <a:pt x="14705" y="2558"/>
                            </a:lnTo>
                            <a:lnTo>
                              <a:pt x="14710" y="2541"/>
                            </a:lnTo>
                            <a:lnTo>
                              <a:pt x="14719" y="2525"/>
                            </a:lnTo>
                            <a:lnTo>
                              <a:pt x="14728" y="2510"/>
                            </a:lnTo>
                            <a:lnTo>
                              <a:pt x="14739" y="2496"/>
                            </a:lnTo>
                            <a:lnTo>
                              <a:pt x="14750" y="2482"/>
                            </a:lnTo>
                            <a:lnTo>
                              <a:pt x="14763" y="2471"/>
                            </a:lnTo>
                            <a:lnTo>
                              <a:pt x="14777" y="2460"/>
                            </a:lnTo>
                            <a:lnTo>
                              <a:pt x="14792" y="2451"/>
                            </a:lnTo>
                            <a:lnTo>
                              <a:pt x="14809" y="2444"/>
                            </a:lnTo>
                            <a:lnTo>
                              <a:pt x="14825" y="2437"/>
                            </a:lnTo>
                            <a:lnTo>
                              <a:pt x="14842" y="2433"/>
                            </a:lnTo>
                            <a:lnTo>
                              <a:pt x="14861" y="2430"/>
                            </a:lnTo>
                            <a:lnTo>
                              <a:pt x="14879" y="2429"/>
                            </a:lnTo>
                            <a:close/>
                            <a:moveTo>
                              <a:pt x="15418" y="2429"/>
                            </a:moveTo>
                            <a:lnTo>
                              <a:pt x="15436" y="2430"/>
                            </a:lnTo>
                            <a:lnTo>
                              <a:pt x="15454" y="2433"/>
                            </a:lnTo>
                            <a:lnTo>
                              <a:pt x="15472" y="2437"/>
                            </a:lnTo>
                            <a:lnTo>
                              <a:pt x="15489" y="2444"/>
                            </a:lnTo>
                            <a:lnTo>
                              <a:pt x="15504" y="2451"/>
                            </a:lnTo>
                            <a:lnTo>
                              <a:pt x="15520" y="2460"/>
                            </a:lnTo>
                            <a:lnTo>
                              <a:pt x="15533" y="2471"/>
                            </a:lnTo>
                            <a:lnTo>
                              <a:pt x="15547" y="2482"/>
                            </a:lnTo>
                            <a:lnTo>
                              <a:pt x="15558" y="2496"/>
                            </a:lnTo>
                            <a:lnTo>
                              <a:pt x="15569" y="2510"/>
                            </a:lnTo>
                            <a:lnTo>
                              <a:pt x="15578" y="2525"/>
                            </a:lnTo>
                            <a:lnTo>
                              <a:pt x="15586" y="2541"/>
                            </a:lnTo>
                            <a:lnTo>
                              <a:pt x="15592" y="2558"/>
                            </a:lnTo>
                            <a:lnTo>
                              <a:pt x="15596" y="2575"/>
                            </a:lnTo>
                            <a:lnTo>
                              <a:pt x="15599" y="2593"/>
                            </a:lnTo>
                            <a:lnTo>
                              <a:pt x="15600" y="2612"/>
                            </a:lnTo>
                            <a:lnTo>
                              <a:pt x="15599" y="2631"/>
                            </a:lnTo>
                            <a:lnTo>
                              <a:pt x="15596" y="2648"/>
                            </a:lnTo>
                            <a:lnTo>
                              <a:pt x="15592" y="2666"/>
                            </a:lnTo>
                            <a:lnTo>
                              <a:pt x="15586" y="2683"/>
                            </a:lnTo>
                            <a:lnTo>
                              <a:pt x="15578" y="2699"/>
                            </a:lnTo>
                            <a:lnTo>
                              <a:pt x="15569" y="2714"/>
                            </a:lnTo>
                            <a:lnTo>
                              <a:pt x="15558" y="2728"/>
                            </a:lnTo>
                            <a:lnTo>
                              <a:pt x="15547" y="2741"/>
                            </a:lnTo>
                            <a:lnTo>
                              <a:pt x="15533" y="2753"/>
                            </a:lnTo>
                            <a:lnTo>
                              <a:pt x="15520" y="2763"/>
                            </a:lnTo>
                            <a:lnTo>
                              <a:pt x="15504" y="2773"/>
                            </a:lnTo>
                            <a:lnTo>
                              <a:pt x="15489" y="2780"/>
                            </a:lnTo>
                            <a:lnTo>
                              <a:pt x="15472" y="2786"/>
                            </a:lnTo>
                            <a:lnTo>
                              <a:pt x="15454" y="2791"/>
                            </a:lnTo>
                            <a:lnTo>
                              <a:pt x="15436" y="2794"/>
                            </a:lnTo>
                            <a:lnTo>
                              <a:pt x="15418" y="2795"/>
                            </a:lnTo>
                            <a:lnTo>
                              <a:pt x="15399" y="2794"/>
                            </a:lnTo>
                            <a:lnTo>
                              <a:pt x="15381" y="2791"/>
                            </a:lnTo>
                            <a:lnTo>
                              <a:pt x="15363" y="2786"/>
                            </a:lnTo>
                            <a:lnTo>
                              <a:pt x="15347" y="2780"/>
                            </a:lnTo>
                            <a:lnTo>
                              <a:pt x="15331" y="2773"/>
                            </a:lnTo>
                            <a:lnTo>
                              <a:pt x="15315" y="2763"/>
                            </a:lnTo>
                            <a:lnTo>
                              <a:pt x="15302" y="2753"/>
                            </a:lnTo>
                            <a:lnTo>
                              <a:pt x="15289" y="2741"/>
                            </a:lnTo>
                            <a:lnTo>
                              <a:pt x="15277" y="2728"/>
                            </a:lnTo>
                            <a:lnTo>
                              <a:pt x="15266" y="2714"/>
                            </a:lnTo>
                            <a:lnTo>
                              <a:pt x="15257" y="2699"/>
                            </a:lnTo>
                            <a:lnTo>
                              <a:pt x="15250" y="2683"/>
                            </a:lnTo>
                            <a:lnTo>
                              <a:pt x="15243" y="2666"/>
                            </a:lnTo>
                            <a:lnTo>
                              <a:pt x="15239" y="2648"/>
                            </a:lnTo>
                            <a:lnTo>
                              <a:pt x="15236" y="2631"/>
                            </a:lnTo>
                            <a:lnTo>
                              <a:pt x="15235" y="2612"/>
                            </a:lnTo>
                            <a:lnTo>
                              <a:pt x="15236" y="2593"/>
                            </a:lnTo>
                            <a:lnTo>
                              <a:pt x="15239" y="2575"/>
                            </a:lnTo>
                            <a:lnTo>
                              <a:pt x="15243" y="2558"/>
                            </a:lnTo>
                            <a:lnTo>
                              <a:pt x="15250" y="2541"/>
                            </a:lnTo>
                            <a:lnTo>
                              <a:pt x="15257" y="2525"/>
                            </a:lnTo>
                            <a:lnTo>
                              <a:pt x="15266" y="2510"/>
                            </a:lnTo>
                            <a:lnTo>
                              <a:pt x="15277" y="2496"/>
                            </a:lnTo>
                            <a:lnTo>
                              <a:pt x="15289" y="2482"/>
                            </a:lnTo>
                            <a:lnTo>
                              <a:pt x="15302" y="2471"/>
                            </a:lnTo>
                            <a:lnTo>
                              <a:pt x="15315" y="2460"/>
                            </a:lnTo>
                            <a:lnTo>
                              <a:pt x="15331" y="2451"/>
                            </a:lnTo>
                            <a:lnTo>
                              <a:pt x="15347" y="2444"/>
                            </a:lnTo>
                            <a:lnTo>
                              <a:pt x="15363" y="2437"/>
                            </a:lnTo>
                            <a:lnTo>
                              <a:pt x="15381" y="2433"/>
                            </a:lnTo>
                            <a:lnTo>
                              <a:pt x="15399" y="2430"/>
                            </a:lnTo>
                            <a:lnTo>
                              <a:pt x="15418" y="2429"/>
                            </a:lnTo>
                            <a:close/>
                            <a:moveTo>
                              <a:pt x="13682" y="943"/>
                            </a:moveTo>
                            <a:lnTo>
                              <a:pt x="15712" y="943"/>
                            </a:lnTo>
                            <a:lnTo>
                              <a:pt x="15712" y="1546"/>
                            </a:lnTo>
                            <a:lnTo>
                              <a:pt x="13682" y="1546"/>
                            </a:lnTo>
                            <a:lnTo>
                              <a:pt x="13682" y="943"/>
                            </a:lnTo>
                            <a:close/>
                            <a:moveTo>
                              <a:pt x="1545" y="1123"/>
                            </a:moveTo>
                            <a:lnTo>
                              <a:pt x="1545" y="943"/>
                            </a:lnTo>
                            <a:lnTo>
                              <a:pt x="1089" y="943"/>
                            </a:lnTo>
                            <a:lnTo>
                              <a:pt x="1089" y="1123"/>
                            </a:lnTo>
                            <a:lnTo>
                              <a:pt x="811" y="1123"/>
                            </a:lnTo>
                            <a:lnTo>
                              <a:pt x="811" y="1769"/>
                            </a:lnTo>
                            <a:lnTo>
                              <a:pt x="1822" y="1769"/>
                            </a:lnTo>
                            <a:lnTo>
                              <a:pt x="1822" y="1123"/>
                            </a:lnTo>
                            <a:lnTo>
                              <a:pt x="1545" y="1123"/>
                            </a:lnTo>
                            <a:close/>
                            <a:moveTo>
                              <a:pt x="3010" y="1123"/>
                            </a:moveTo>
                            <a:lnTo>
                              <a:pt x="3010" y="943"/>
                            </a:lnTo>
                            <a:lnTo>
                              <a:pt x="2555" y="943"/>
                            </a:lnTo>
                            <a:lnTo>
                              <a:pt x="2555" y="1123"/>
                            </a:lnTo>
                            <a:lnTo>
                              <a:pt x="2278" y="1123"/>
                            </a:lnTo>
                            <a:lnTo>
                              <a:pt x="2278" y="1769"/>
                            </a:lnTo>
                            <a:lnTo>
                              <a:pt x="3288" y="1769"/>
                            </a:lnTo>
                            <a:lnTo>
                              <a:pt x="3288" y="1123"/>
                            </a:lnTo>
                            <a:lnTo>
                              <a:pt x="3010" y="1123"/>
                            </a:lnTo>
                            <a:close/>
                            <a:moveTo>
                              <a:pt x="4477" y="1123"/>
                            </a:moveTo>
                            <a:lnTo>
                              <a:pt x="4477" y="943"/>
                            </a:lnTo>
                            <a:lnTo>
                              <a:pt x="4021" y="943"/>
                            </a:lnTo>
                            <a:lnTo>
                              <a:pt x="4021" y="1123"/>
                            </a:lnTo>
                            <a:lnTo>
                              <a:pt x="3743" y="1123"/>
                            </a:lnTo>
                            <a:lnTo>
                              <a:pt x="3743" y="1769"/>
                            </a:lnTo>
                            <a:lnTo>
                              <a:pt x="4754" y="1769"/>
                            </a:lnTo>
                            <a:lnTo>
                              <a:pt x="4754" y="1123"/>
                            </a:lnTo>
                            <a:lnTo>
                              <a:pt x="4477" y="1123"/>
                            </a:lnTo>
                            <a:close/>
                            <a:moveTo>
                              <a:pt x="5942" y="1123"/>
                            </a:moveTo>
                            <a:lnTo>
                              <a:pt x="5942" y="943"/>
                            </a:lnTo>
                            <a:lnTo>
                              <a:pt x="5486" y="943"/>
                            </a:lnTo>
                            <a:lnTo>
                              <a:pt x="5486" y="1123"/>
                            </a:lnTo>
                            <a:lnTo>
                              <a:pt x="5209" y="1123"/>
                            </a:lnTo>
                            <a:lnTo>
                              <a:pt x="5209" y="1769"/>
                            </a:lnTo>
                            <a:lnTo>
                              <a:pt x="6219" y="1769"/>
                            </a:lnTo>
                            <a:lnTo>
                              <a:pt x="6219" y="1123"/>
                            </a:lnTo>
                            <a:lnTo>
                              <a:pt x="5942" y="1123"/>
                            </a:lnTo>
                            <a:close/>
                            <a:moveTo>
                              <a:pt x="7407" y="1123"/>
                            </a:moveTo>
                            <a:lnTo>
                              <a:pt x="7407" y="943"/>
                            </a:lnTo>
                            <a:lnTo>
                              <a:pt x="6953" y="943"/>
                            </a:lnTo>
                            <a:lnTo>
                              <a:pt x="6953" y="1123"/>
                            </a:lnTo>
                            <a:lnTo>
                              <a:pt x="6675" y="1123"/>
                            </a:lnTo>
                            <a:lnTo>
                              <a:pt x="6675" y="1769"/>
                            </a:lnTo>
                            <a:lnTo>
                              <a:pt x="7685" y="1769"/>
                            </a:lnTo>
                            <a:lnTo>
                              <a:pt x="7685" y="1123"/>
                            </a:lnTo>
                            <a:lnTo>
                              <a:pt x="7407" y="1123"/>
                            </a:lnTo>
                            <a:close/>
                            <a:moveTo>
                              <a:pt x="8874" y="1123"/>
                            </a:moveTo>
                            <a:lnTo>
                              <a:pt x="8874" y="943"/>
                            </a:lnTo>
                            <a:lnTo>
                              <a:pt x="8418" y="943"/>
                            </a:lnTo>
                            <a:lnTo>
                              <a:pt x="8418" y="1123"/>
                            </a:lnTo>
                            <a:lnTo>
                              <a:pt x="8141" y="1123"/>
                            </a:lnTo>
                            <a:lnTo>
                              <a:pt x="8141" y="1769"/>
                            </a:lnTo>
                            <a:lnTo>
                              <a:pt x="9151" y="1769"/>
                            </a:lnTo>
                            <a:lnTo>
                              <a:pt x="9151" y="1123"/>
                            </a:lnTo>
                            <a:lnTo>
                              <a:pt x="8874" y="1123"/>
                            </a:lnTo>
                            <a:close/>
                            <a:moveTo>
                              <a:pt x="10339" y="1123"/>
                            </a:moveTo>
                            <a:lnTo>
                              <a:pt x="10339" y="943"/>
                            </a:lnTo>
                            <a:lnTo>
                              <a:pt x="9883" y="943"/>
                            </a:lnTo>
                            <a:lnTo>
                              <a:pt x="9883" y="1123"/>
                            </a:lnTo>
                            <a:lnTo>
                              <a:pt x="9606" y="1123"/>
                            </a:lnTo>
                            <a:lnTo>
                              <a:pt x="9606" y="1769"/>
                            </a:lnTo>
                            <a:lnTo>
                              <a:pt x="10617" y="1769"/>
                            </a:lnTo>
                            <a:lnTo>
                              <a:pt x="10617" y="1123"/>
                            </a:lnTo>
                            <a:lnTo>
                              <a:pt x="10339" y="1123"/>
                            </a:lnTo>
                            <a:close/>
                            <a:moveTo>
                              <a:pt x="1545" y="2845"/>
                            </a:moveTo>
                            <a:lnTo>
                              <a:pt x="1545" y="3025"/>
                            </a:lnTo>
                            <a:lnTo>
                              <a:pt x="1089" y="3025"/>
                            </a:lnTo>
                            <a:lnTo>
                              <a:pt x="1089" y="2845"/>
                            </a:lnTo>
                            <a:lnTo>
                              <a:pt x="811" y="2845"/>
                            </a:lnTo>
                            <a:lnTo>
                              <a:pt x="811" y="2199"/>
                            </a:lnTo>
                            <a:lnTo>
                              <a:pt x="1822" y="2199"/>
                            </a:lnTo>
                            <a:lnTo>
                              <a:pt x="1822" y="2845"/>
                            </a:lnTo>
                            <a:lnTo>
                              <a:pt x="1545" y="2845"/>
                            </a:lnTo>
                            <a:close/>
                            <a:moveTo>
                              <a:pt x="3010" y="2845"/>
                            </a:moveTo>
                            <a:lnTo>
                              <a:pt x="3010" y="3025"/>
                            </a:lnTo>
                            <a:lnTo>
                              <a:pt x="2555" y="3025"/>
                            </a:lnTo>
                            <a:lnTo>
                              <a:pt x="2555" y="2845"/>
                            </a:lnTo>
                            <a:lnTo>
                              <a:pt x="2278" y="2845"/>
                            </a:lnTo>
                            <a:lnTo>
                              <a:pt x="2278" y="2199"/>
                            </a:lnTo>
                            <a:lnTo>
                              <a:pt x="3288" y="2199"/>
                            </a:lnTo>
                            <a:lnTo>
                              <a:pt x="3288" y="2845"/>
                            </a:lnTo>
                            <a:lnTo>
                              <a:pt x="3010" y="2845"/>
                            </a:lnTo>
                            <a:close/>
                            <a:moveTo>
                              <a:pt x="4477" y="2845"/>
                            </a:moveTo>
                            <a:lnTo>
                              <a:pt x="4477" y="3025"/>
                            </a:lnTo>
                            <a:lnTo>
                              <a:pt x="4021" y="3025"/>
                            </a:lnTo>
                            <a:lnTo>
                              <a:pt x="4021" y="2845"/>
                            </a:lnTo>
                            <a:lnTo>
                              <a:pt x="3743" y="2845"/>
                            </a:lnTo>
                            <a:lnTo>
                              <a:pt x="3743" y="2199"/>
                            </a:lnTo>
                            <a:lnTo>
                              <a:pt x="4754" y="2199"/>
                            </a:lnTo>
                            <a:lnTo>
                              <a:pt x="4754" y="2845"/>
                            </a:lnTo>
                            <a:lnTo>
                              <a:pt x="4477" y="2845"/>
                            </a:lnTo>
                            <a:close/>
                            <a:moveTo>
                              <a:pt x="5942" y="2845"/>
                            </a:moveTo>
                            <a:lnTo>
                              <a:pt x="5942" y="3025"/>
                            </a:lnTo>
                            <a:lnTo>
                              <a:pt x="5486" y="3025"/>
                            </a:lnTo>
                            <a:lnTo>
                              <a:pt x="5486" y="2845"/>
                            </a:lnTo>
                            <a:lnTo>
                              <a:pt x="5209" y="2845"/>
                            </a:lnTo>
                            <a:lnTo>
                              <a:pt x="5209" y="2199"/>
                            </a:lnTo>
                            <a:lnTo>
                              <a:pt x="6219" y="2199"/>
                            </a:lnTo>
                            <a:lnTo>
                              <a:pt x="6219" y="2845"/>
                            </a:lnTo>
                            <a:lnTo>
                              <a:pt x="5942" y="2845"/>
                            </a:lnTo>
                            <a:close/>
                            <a:moveTo>
                              <a:pt x="7407" y="2845"/>
                            </a:moveTo>
                            <a:lnTo>
                              <a:pt x="7407" y="3025"/>
                            </a:lnTo>
                            <a:lnTo>
                              <a:pt x="6953" y="3025"/>
                            </a:lnTo>
                            <a:lnTo>
                              <a:pt x="6953" y="2845"/>
                            </a:lnTo>
                            <a:lnTo>
                              <a:pt x="6675" y="2845"/>
                            </a:lnTo>
                            <a:lnTo>
                              <a:pt x="6675" y="2199"/>
                            </a:lnTo>
                            <a:lnTo>
                              <a:pt x="7685" y="2199"/>
                            </a:lnTo>
                            <a:lnTo>
                              <a:pt x="7685" y="2845"/>
                            </a:lnTo>
                            <a:lnTo>
                              <a:pt x="7407" y="2845"/>
                            </a:lnTo>
                            <a:close/>
                            <a:moveTo>
                              <a:pt x="8874" y="2845"/>
                            </a:moveTo>
                            <a:lnTo>
                              <a:pt x="8874" y="3025"/>
                            </a:lnTo>
                            <a:lnTo>
                              <a:pt x="8418" y="3025"/>
                            </a:lnTo>
                            <a:lnTo>
                              <a:pt x="8418" y="2845"/>
                            </a:lnTo>
                            <a:lnTo>
                              <a:pt x="8141" y="2845"/>
                            </a:lnTo>
                            <a:lnTo>
                              <a:pt x="8141" y="2199"/>
                            </a:lnTo>
                            <a:lnTo>
                              <a:pt x="9151" y="2199"/>
                            </a:lnTo>
                            <a:lnTo>
                              <a:pt x="9151" y="2845"/>
                            </a:lnTo>
                            <a:lnTo>
                              <a:pt x="8874" y="2845"/>
                            </a:lnTo>
                            <a:close/>
                            <a:moveTo>
                              <a:pt x="10339" y="2845"/>
                            </a:moveTo>
                            <a:lnTo>
                              <a:pt x="10339" y="3025"/>
                            </a:lnTo>
                            <a:lnTo>
                              <a:pt x="9883" y="3025"/>
                            </a:lnTo>
                            <a:lnTo>
                              <a:pt x="9883" y="2845"/>
                            </a:lnTo>
                            <a:lnTo>
                              <a:pt x="9606" y="2845"/>
                            </a:lnTo>
                            <a:lnTo>
                              <a:pt x="9606" y="2199"/>
                            </a:lnTo>
                            <a:lnTo>
                              <a:pt x="10617" y="2199"/>
                            </a:lnTo>
                            <a:lnTo>
                              <a:pt x="10617" y="2845"/>
                            </a:lnTo>
                            <a:lnTo>
                              <a:pt x="10339" y="2845"/>
                            </a:lnTo>
                            <a:close/>
                            <a:moveTo>
                              <a:pt x="11851" y="1123"/>
                            </a:moveTo>
                            <a:lnTo>
                              <a:pt x="11851" y="943"/>
                            </a:lnTo>
                            <a:lnTo>
                              <a:pt x="11395" y="943"/>
                            </a:lnTo>
                            <a:lnTo>
                              <a:pt x="11395" y="1123"/>
                            </a:lnTo>
                            <a:lnTo>
                              <a:pt x="11117" y="1123"/>
                            </a:lnTo>
                            <a:lnTo>
                              <a:pt x="11117" y="1769"/>
                            </a:lnTo>
                            <a:lnTo>
                              <a:pt x="12128" y="1769"/>
                            </a:lnTo>
                            <a:lnTo>
                              <a:pt x="12128" y="1123"/>
                            </a:lnTo>
                            <a:lnTo>
                              <a:pt x="11851" y="1123"/>
                            </a:lnTo>
                            <a:close/>
                            <a:moveTo>
                              <a:pt x="11851" y="2845"/>
                            </a:moveTo>
                            <a:lnTo>
                              <a:pt x="11851" y="3025"/>
                            </a:lnTo>
                            <a:lnTo>
                              <a:pt x="11395" y="3025"/>
                            </a:lnTo>
                            <a:lnTo>
                              <a:pt x="11395" y="2845"/>
                            </a:lnTo>
                            <a:lnTo>
                              <a:pt x="11117" y="2845"/>
                            </a:lnTo>
                            <a:lnTo>
                              <a:pt x="11117" y="2199"/>
                            </a:lnTo>
                            <a:lnTo>
                              <a:pt x="12128" y="2199"/>
                            </a:lnTo>
                            <a:lnTo>
                              <a:pt x="12128" y="2845"/>
                            </a:lnTo>
                            <a:lnTo>
                              <a:pt x="11851" y="2845"/>
                            </a:lnTo>
                            <a:close/>
                          </a:path>
                        </a:pathLst>
                      </a:custGeom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 lIns="68580" tIns="34290" rIns="68580" bIns="34290"/>
                      <a:lstStyle/>
                      <a:p>
                        <a:pPr defTabSz="914583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/>
                        </a:pPr>
                        <a:endParaRPr lang="zh-CN" altLang="en-US" sz="1900" dirty="0">
                          <a:solidFill>
                            <a:srgbClr val="000000"/>
                          </a:solidFill>
                          <a:ea typeface="微软雅黑" panose="020B0503020204020204" pitchFamily="34" charset="-122"/>
                          <a:cs typeface="Arial" pitchFamily="34" charset="0"/>
                        </a:endParaRPr>
                      </a:p>
                    </p:txBody>
                  </p:sp>
                </p:grpSp>
              </p:grpSp>
            </p:grpSp>
          </p:grpSp>
        </p:grpSp>
      </p:grpSp>
      <p:cxnSp>
        <p:nvCxnSpPr>
          <p:cNvPr id="308" name="直接连接符 307"/>
          <p:cNvCxnSpPr>
            <a:cxnSpLocks noChangeShapeType="1"/>
          </p:cNvCxnSpPr>
          <p:nvPr/>
        </p:nvCxnSpPr>
        <p:spPr bwMode="auto">
          <a:xfrm flipH="1">
            <a:off x="616948" y="3130521"/>
            <a:ext cx="178480" cy="371557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11" name="直接连接符 310"/>
          <p:cNvCxnSpPr>
            <a:cxnSpLocks noChangeShapeType="1"/>
          </p:cNvCxnSpPr>
          <p:nvPr/>
        </p:nvCxnSpPr>
        <p:spPr bwMode="auto">
          <a:xfrm flipH="1">
            <a:off x="616948" y="3130519"/>
            <a:ext cx="522114" cy="357534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14" name="直接连接符 313"/>
          <p:cNvCxnSpPr>
            <a:cxnSpLocks noChangeShapeType="1"/>
          </p:cNvCxnSpPr>
          <p:nvPr/>
        </p:nvCxnSpPr>
        <p:spPr bwMode="auto">
          <a:xfrm>
            <a:off x="804638" y="3128106"/>
            <a:ext cx="127469" cy="373972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17" name="直接连接符 316"/>
          <p:cNvCxnSpPr>
            <a:cxnSpLocks noChangeShapeType="1"/>
          </p:cNvCxnSpPr>
          <p:nvPr/>
        </p:nvCxnSpPr>
        <p:spPr bwMode="auto">
          <a:xfrm flipH="1">
            <a:off x="930306" y="3137643"/>
            <a:ext cx="222507" cy="359034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sp>
        <p:nvSpPr>
          <p:cNvPr id="330" name="文本框 329"/>
          <p:cNvSpPr txBox="1"/>
          <p:nvPr/>
        </p:nvSpPr>
        <p:spPr>
          <a:xfrm>
            <a:off x="3098261" y="2737126"/>
            <a:ext cx="1031492" cy="338554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Aggregation-1 Switch</a:t>
            </a:r>
          </a:p>
        </p:txBody>
      </p:sp>
      <p:sp>
        <p:nvSpPr>
          <p:cNvPr id="331" name="文本框 330"/>
          <p:cNvSpPr txBox="1"/>
          <p:nvPr/>
        </p:nvSpPr>
        <p:spPr>
          <a:xfrm>
            <a:off x="3591166" y="3830740"/>
            <a:ext cx="1031492" cy="338554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Aggregation-n Switch</a:t>
            </a:r>
          </a:p>
        </p:txBody>
      </p:sp>
      <p:cxnSp>
        <p:nvCxnSpPr>
          <p:cNvPr id="332" name="直接连接符 331"/>
          <p:cNvCxnSpPr>
            <a:cxnSpLocks noChangeShapeType="1"/>
          </p:cNvCxnSpPr>
          <p:nvPr/>
        </p:nvCxnSpPr>
        <p:spPr bwMode="auto">
          <a:xfrm flipH="1">
            <a:off x="1706701" y="3081800"/>
            <a:ext cx="306432" cy="400438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34" name="直接连接符 333"/>
          <p:cNvCxnSpPr>
            <a:cxnSpLocks noChangeShapeType="1"/>
          </p:cNvCxnSpPr>
          <p:nvPr/>
        </p:nvCxnSpPr>
        <p:spPr bwMode="auto">
          <a:xfrm>
            <a:off x="1708911" y="3088636"/>
            <a:ext cx="3243" cy="370153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36" name="直接连接符 335"/>
          <p:cNvCxnSpPr>
            <a:cxnSpLocks noChangeShapeType="1"/>
          </p:cNvCxnSpPr>
          <p:nvPr/>
        </p:nvCxnSpPr>
        <p:spPr bwMode="auto">
          <a:xfrm>
            <a:off x="2071786" y="3088636"/>
            <a:ext cx="0" cy="393107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37" name="直接连接符 336"/>
          <p:cNvCxnSpPr>
            <a:cxnSpLocks noChangeShapeType="1"/>
          </p:cNvCxnSpPr>
          <p:nvPr/>
        </p:nvCxnSpPr>
        <p:spPr bwMode="auto">
          <a:xfrm>
            <a:off x="1720532" y="3109968"/>
            <a:ext cx="349542" cy="401781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42" name="直接连接符 341"/>
          <p:cNvCxnSpPr>
            <a:cxnSpLocks noChangeShapeType="1"/>
          </p:cNvCxnSpPr>
          <p:nvPr/>
        </p:nvCxnSpPr>
        <p:spPr bwMode="auto">
          <a:xfrm>
            <a:off x="2956138" y="3052941"/>
            <a:ext cx="0" cy="393107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43" name="直接连接符 342"/>
          <p:cNvCxnSpPr>
            <a:cxnSpLocks noChangeShapeType="1"/>
          </p:cNvCxnSpPr>
          <p:nvPr/>
        </p:nvCxnSpPr>
        <p:spPr bwMode="auto">
          <a:xfrm>
            <a:off x="2692081" y="3075680"/>
            <a:ext cx="280998" cy="387553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46" name="直接连接符 345"/>
          <p:cNvCxnSpPr>
            <a:cxnSpLocks noChangeShapeType="1"/>
          </p:cNvCxnSpPr>
          <p:nvPr/>
        </p:nvCxnSpPr>
        <p:spPr bwMode="auto">
          <a:xfrm>
            <a:off x="2974935" y="3047597"/>
            <a:ext cx="280998" cy="387553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47" name="直接连接符 346"/>
          <p:cNvCxnSpPr>
            <a:cxnSpLocks noChangeShapeType="1"/>
          </p:cNvCxnSpPr>
          <p:nvPr/>
        </p:nvCxnSpPr>
        <p:spPr bwMode="auto">
          <a:xfrm>
            <a:off x="2699792" y="3075046"/>
            <a:ext cx="545054" cy="358058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sp>
        <p:nvSpPr>
          <p:cNvPr id="5" name="矩形 4"/>
          <p:cNvSpPr/>
          <p:nvPr/>
        </p:nvSpPr>
        <p:spPr bwMode="auto">
          <a:xfrm>
            <a:off x="107504" y="2026610"/>
            <a:ext cx="4515154" cy="2489356"/>
          </a:xfrm>
          <a:prstGeom prst="rect">
            <a:avLst/>
          </a:prstGeom>
          <a:noFill/>
          <a:ln>
            <a:solidFill>
              <a:schemeClr val="tx2"/>
            </a:solidFill>
            <a:prstDash val="dashDot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22" name="矩形 221"/>
          <p:cNvSpPr/>
          <p:nvPr/>
        </p:nvSpPr>
        <p:spPr>
          <a:xfrm>
            <a:off x="138233" y="2025968"/>
            <a:ext cx="9482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Underlay configuration</a:t>
            </a:r>
            <a:endParaRPr lang="en-US" sz="900" b="1" dirty="0"/>
          </a:p>
        </p:txBody>
      </p:sp>
      <p:sp>
        <p:nvSpPr>
          <p:cNvPr id="7" name="矩形 6"/>
          <p:cNvSpPr/>
          <p:nvPr/>
        </p:nvSpPr>
        <p:spPr>
          <a:xfrm>
            <a:off x="5161559" y="2887889"/>
            <a:ext cx="362613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CC9900"/>
              </a:buClr>
            </a:pPr>
            <a:r>
              <a:rPr lang="en-US" sz="1100" i="1" dirty="0" smtClean="0">
                <a:latin typeface="Arial" charset="0"/>
                <a:ea typeface="宋体" charset="-122"/>
              </a:rPr>
              <a:t>Example:</a:t>
            </a:r>
            <a:endParaRPr lang="en-US" sz="1100" i="1" dirty="0" smtClean="0">
              <a:latin typeface="Arial" charset="0"/>
              <a:ea typeface="宋体" charset="-122"/>
            </a:endParaRPr>
          </a:p>
          <a:p>
            <a:pPr>
              <a:buClr>
                <a:srgbClr val="CC9900"/>
              </a:buClr>
            </a:pPr>
            <a:r>
              <a:rPr lang="en-US" sz="1100" i="1" dirty="0" smtClean="0">
                <a:latin typeface="Arial" charset="0"/>
                <a:ea typeface="宋体" charset="-122"/>
              </a:rPr>
              <a:t># </a:t>
            </a:r>
            <a:r>
              <a:rPr lang="en-US" sz="1100" i="1" dirty="0" smtClean="0">
                <a:latin typeface="Arial" charset="0"/>
                <a:ea typeface="宋体" charset="-122"/>
              </a:rPr>
              <a:t>Management </a:t>
            </a:r>
            <a:r>
              <a:rPr lang="en-US" sz="1100" i="1" dirty="0">
                <a:latin typeface="Arial" charset="0"/>
                <a:ea typeface="宋体" charset="-122"/>
              </a:rPr>
              <a:t>VLAN 100</a:t>
            </a:r>
          </a:p>
          <a:p>
            <a:pPr>
              <a:buClr>
                <a:srgbClr val="CC9900"/>
              </a:buClr>
            </a:pPr>
            <a:r>
              <a:rPr lang="en-US" sz="1100" i="1" dirty="0">
                <a:latin typeface="Arial" charset="0"/>
                <a:ea typeface="宋体" charset="-122"/>
              </a:rPr>
              <a:t># Management IP address 10.xx.xx.xx</a:t>
            </a:r>
          </a:p>
          <a:p>
            <a:pPr>
              <a:buClr>
                <a:srgbClr val="CC9900"/>
              </a:buClr>
            </a:pPr>
            <a:r>
              <a:rPr lang="en-US" sz="1100" i="1" dirty="0">
                <a:latin typeface="Arial" charset="0"/>
                <a:ea typeface="宋体" charset="-122"/>
              </a:rPr>
              <a:t># Controller IP address 20.xx.xx.xx.xx</a:t>
            </a:r>
          </a:p>
        </p:txBody>
      </p:sp>
      <p:cxnSp>
        <p:nvCxnSpPr>
          <p:cNvPr id="10" name="直接箭头连接符 9"/>
          <p:cNvCxnSpPr/>
          <p:nvPr/>
        </p:nvCxnSpPr>
        <p:spPr bwMode="auto">
          <a:xfrm flipH="1">
            <a:off x="2972319" y="1678217"/>
            <a:ext cx="1794652" cy="411087"/>
          </a:xfrm>
          <a:prstGeom prst="straightConnector1">
            <a:avLst/>
          </a:prstGeom>
          <a:ln>
            <a:tailEnd type="triangl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1" name="直接连接符 536"/>
          <p:cNvCxnSpPr>
            <a:cxnSpLocks noChangeShapeType="1"/>
          </p:cNvCxnSpPr>
          <p:nvPr/>
        </p:nvCxnSpPr>
        <p:spPr bwMode="auto">
          <a:xfrm flipH="1">
            <a:off x="3061208" y="3563201"/>
            <a:ext cx="99533" cy="7041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213" name="直接连接符 212"/>
          <p:cNvCxnSpPr>
            <a:cxnSpLocks noChangeShapeType="1"/>
          </p:cNvCxnSpPr>
          <p:nvPr/>
        </p:nvCxnSpPr>
        <p:spPr bwMode="auto">
          <a:xfrm>
            <a:off x="2778112" y="2958707"/>
            <a:ext cx="72520" cy="899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251" name="直接连接符 250"/>
          <p:cNvCxnSpPr>
            <a:cxnSpLocks noChangeShapeType="1"/>
          </p:cNvCxnSpPr>
          <p:nvPr/>
        </p:nvCxnSpPr>
        <p:spPr bwMode="auto">
          <a:xfrm>
            <a:off x="1826068" y="2977711"/>
            <a:ext cx="72520" cy="899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252" name="直接连接符 251"/>
          <p:cNvCxnSpPr>
            <a:cxnSpLocks noChangeShapeType="1"/>
          </p:cNvCxnSpPr>
          <p:nvPr/>
        </p:nvCxnSpPr>
        <p:spPr bwMode="auto">
          <a:xfrm>
            <a:off x="960450" y="3001957"/>
            <a:ext cx="72520" cy="899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253" name="直接连接符 252"/>
          <p:cNvCxnSpPr>
            <a:cxnSpLocks noChangeShapeType="1"/>
          </p:cNvCxnSpPr>
          <p:nvPr/>
        </p:nvCxnSpPr>
        <p:spPr bwMode="auto">
          <a:xfrm>
            <a:off x="712116" y="3600939"/>
            <a:ext cx="72520" cy="899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254" name="直接连接符 253"/>
          <p:cNvCxnSpPr>
            <a:cxnSpLocks noChangeShapeType="1"/>
          </p:cNvCxnSpPr>
          <p:nvPr/>
        </p:nvCxnSpPr>
        <p:spPr bwMode="auto">
          <a:xfrm>
            <a:off x="1847142" y="3610373"/>
            <a:ext cx="72520" cy="899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sp>
        <p:nvSpPr>
          <p:cNvPr id="255" name="矩形 254"/>
          <p:cNvSpPr/>
          <p:nvPr/>
        </p:nvSpPr>
        <p:spPr>
          <a:xfrm>
            <a:off x="2322883" y="3422964"/>
            <a:ext cx="3642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CC9900"/>
              </a:buClr>
            </a:pPr>
            <a:r>
              <a:rPr lang="en-US" sz="1400" dirty="0" smtClean="0">
                <a:latin typeface="Arial" charset="0"/>
                <a:ea typeface="宋体" charset="-122"/>
              </a:rPr>
              <a:t>…</a:t>
            </a:r>
            <a:endParaRPr lang="en-US" sz="1400" dirty="0">
              <a:latin typeface="Arial" charset="0"/>
              <a:ea typeface="宋体" charset="-122"/>
            </a:endParaRPr>
          </a:p>
        </p:txBody>
      </p:sp>
      <p:sp>
        <p:nvSpPr>
          <p:cNvPr id="256" name="矩形 255"/>
          <p:cNvSpPr/>
          <p:nvPr/>
        </p:nvSpPr>
        <p:spPr>
          <a:xfrm>
            <a:off x="1109242" y="3430597"/>
            <a:ext cx="3642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CC9900"/>
              </a:buClr>
            </a:pPr>
            <a:r>
              <a:rPr lang="en-US" sz="1400" dirty="0" smtClean="0">
                <a:latin typeface="Arial" charset="0"/>
                <a:ea typeface="宋体" charset="-122"/>
              </a:rPr>
              <a:t>…</a:t>
            </a:r>
            <a:endParaRPr lang="en-US" sz="1400" dirty="0">
              <a:latin typeface="Arial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45916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47470" y="1183670"/>
            <a:ext cx="4126527" cy="1639648"/>
          </a:xfrm>
        </p:spPr>
        <p:txBody>
          <a:bodyPr/>
          <a:lstStyle/>
          <a:p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Step 2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8163" lvl="1" indent="-273050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At controller, plan and design your network including underlay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VLAN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interface interconnection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IP,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IGP routing protocol (area), STP, Link aggregation etc.</a:t>
            </a:r>
          </a:p>
          <a:p>
            <a:pPr marL="538163" lvl="1" indent="-273050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Deliver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the configurations to the core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switches.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421122" y="69621"/>
            <a:ext cx="8327341" cy="653653"/>
          </a:xfrm>
        </p:spPr>
        <p:txBody>
          <a:bodyPr/>
          <a:lstStyle/>
          <a:p>
            <a:r>
              <a:rPr lang="en-US" sz="1600" dirty="0">
                <a:solidFill>
                  <a:schemeClr val="tx1"/>
                </a:solidFill>
              </a:rPr>
              <a:t>Current Underlay Configuration Process</a:t>
            </a:r>
          </a:p>
        </p:txBody>
      </p:sp>
      <p:cxnSp>
        <p:nvCxnSpPr>
          <p:cNvPr id="18" name="直接连接符 536"/>
          <p:cNvCxnSpPr>
            <a:cxnSpLocks noChangeShapeType="1"/>
            <a:stCxn id="28" idx="0"/>
            <a:endCxn id="19" idx="4"/>
          </p:cNvCxnSpPr>
          <p:nvPr/>
        </p:nvCxnSpPr>
        <p:spPr bwMode="auto">
          <a:xfrm flipV="1">
            <a:off x="1612364" y="1886113"/>
            <a:ext cx="1" cy="217789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sp>
        <p:nvSpPr>
          <p:cNvPr id="19" name="椭圆 18"/>
          <p:cNvSpPr/>
          <p:nvPr/>
        </p:nvSpPr>
        <p:spPr bwMode="auto">
          <a:xfrm>
            <a:off x="1568929" y="1797810"/>
            <a:ext cx="86871" cy="88304"/>
          </a:xfrm>
          <a:prstGeom prst="ellips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defTabSz="914492" eaLnBrk="0" fontAlgn="base" hangingPunct="0">
              <a:spcAft>
                <a:spcPct val="0"/>
              </a:spcAft>
            </a:pPr>
            <a:endParaRPr lang="zh-CN" altLang="en-US" sz="1600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cxnSp>
        <p:nvCxnSpPr>
          <p:cNvPr id="20" name="直接连接符 536"/>
          <p:cNvCxnSpPr>
            <a:cxnSpLocks noChangeShapeType="1"/>
            <a:stCxn id="27" idx="0"/>
            <a:endCxn id="21" idx="4"/>
          </p:cNvCxnSpPr>
          <p:nvPr/>
        </p:nvCxnSpPr>
        <p:spPr bwMode="auto">
          <a:xfrm flipV="1">
            <a:off x="2369907" y="1886113"/>
            <a:ext cx="0" cy="217789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sp>
        <p:nvSpPr>
          <p:cNvPr id="21" name="椭圆 20"/>
          <p:cNvSpPr/>
          <p:nvPr/>
        </p:nvSpPr>
        <p:spPr bwMode="auto">
          <a:xfrm>
            <a:off x="2326471" y="1797810"/>
            <a:ext cx="86871" cy="88304"/>
          </a:xfrm>
          <a:prstGeom prst="ellips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defTabSz="914492" eaLnBrk="0" fontAlgn="base" hangingPunct="0">
              <a:spcAft>
                <a:spcPct val="0"/>
              </a:spcAft>
            </a:pPr>
            <a:endParaRPr lang="zh-CN" altLang="en-US" sz="1600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cxnSp>
        <p:nvCxnSpPr>
          <p:cNvPr id="22" name="直接连接符 536"/>
          <p:cNvCxnSpPr>
            <a:cxnSpLocks noChangeShapeType="1"/>
            <a:stCxn id="27" idx="0"/>
            <a:endCxn id="19" idx="4"/>
          </p:cNvCxnSpPr>
          <p:nvPr/>
        </p:nvCxnSpPr>
        <p:spPr bwMode="auto">
          <a:xfrm flipH="1" flipV="1">
            <a:off x="1612364" y="1886113"/>
            <a:ext cx="757543" cy="217789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23" name="直接连接符 536"/>
          <p:cNvCxnSpPr>
            <a:cxnSpLocks noChangeShapeType="1"/>
            <a:stCxn id="21" idx="4"/>
            <a:endCxn id="28" idx="0"/>
          </p:cNvCxnSpPr>
          <p:nvPr/>
        </p:nvCxnSpPr>
        <p:spPr bwMode="auto">
          <a:xfrm flipH="1">
            <a:off x="1612364" y="1886113"/>
            <a:ext cx="757543" cy="217789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24" name="直接连接符 536"/>
          <p:cNvCxnSpPr>
            <a:cxnSpLocks noChangeShapeType="1"/>
          </p:cNvCxnSpPr>
          <p:nvPr/>
        </p:nvCxnSpPr>
        <p:spPr bwMode="auto">
          <a:xfrm flipH="1">
            <a:off x="1728700" y="1810479"/>
            <a:ext cx="494610" cy="0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grpSp>
        <p:nvGrpSpPr>
          <p:cNvPr id="25" name="组合 621"/>
          <p:cNvGrpSpPr>
            <a:grpSpLocks noChangeAspect="1"/>
          </p:cNvGrpSpPr>
          <p:nvPr/>
        </p:nvGrpSpPr>
        <p:grpSpPr>
          <a:xfrm>
            <a:off x="2173541" y="1678217"/>
            <a:ext cx="327440" cy="241220"/>
            <a:chOff x="-983298" y="1666240"/>
            <a:chExt cx="547688" cy="309563"/>
          </a:xfrm>
          <a:solidFill>
            <a:schemeClr val="bg1">
              <a:lumMod val="50000"/>
            </a:schemeClr>
          </a:solidFill>
        </p:grpSpPr>
        <p:sp>
          <p:nvSpPr>
            <p:cNvPr id="181" name="Freeform 21"/>
            <p:cNvSpPr>
              <a:spLocks/>
            </p:cNvSpPr>
            <p:nvPr/>
          </p:nvSpPr>
          <p:spPr bwMode="auto">
            <a:xfrm>
              <a:off x="-983298" y="1798003"/>
              <a:ext cx="547688" cy="177800"/>
            </a:xfrm>
            <a:custGeom>
              <a:avLst/>
              <a:gdLst/>
              <a:ahLst/>
              <a:cxnLst>
                <a:cxn ang="0">
                  <a:pos x="16188" y="2345"/>
                </a:cxn>
                <a:cxn ang="0">
                  <a:pos x="16149" y="2515"/>
                </a:cxn>
                <a:cxn ang="0">
                  <a:pos x="15935" y="2950"/>
                </a:cxn>
                <a:cxn ang="0">
                  <a:pos x="15566" y="3361"/>
                </a:cxn>
                <a:cxn ang="0">
                  <a:pos x="15052" y="3745"/>
                </a:cxn>
                <a:cxn ang="0">
                  <a:pos x="14408" y="4094"/>
                </a:cxn>
                <a:cxn ang="0">
                  <a:pos x="13647" y="4406"/>
                </a:cxn>
                <a:cxn ang="0">
                  <a:pos x="12779" y="4677"/>
                </a:cxn>
                <a:cxn ang="0">
                  <a:pos x="11817" y="4900"/>
                </a:cxn>
                <a:cxn ang="0">
                  <a:pos x="10774" y="5071"/>
                </a:cxn>
                <a:cxn ang="0">
                  <a:pos x="9662" y="5187"/>
                </a:cxn>
                <a:cxn ang="0">
                  <a:pos x="8495" y="5241"/>
                </a:cxn>
                <a:cxn ang="0">
                  <a:pos x="7295" y="5230"/>
                </a:cxn>
                <a:cxn ang="0">
                  <a:pos x="6139" y="5155"/>
                </a:cxn>
                <a:cxn ang="0">
                  <a:pos x="5043" y="5019"/>
                </a:cxn>
                <a:cxn ang="0">
                  <a:pos x="4021" y="4827"/>
                </a:cxn>
                <a:cxn ang="0">
                  <a:pos x="3087" y="4585"/>
                </a:cxn>
                <a:cxn ang="0">
                  <a:pos x="2251" y="4298"/>
                </a:cxn>
                <a:cxn ang="0">
                  <a:pos x="1527" y="3969"/>
                </a:cxn>
                <a:cxn ang="0">
                  <a:pos x="927" y="3604"/>
                </a:cxn>
                <a:cxn ang="0">
                  <a:pos x="465" y="3208"/>
                </a:cxn>
                <a:cxn ang="0">
                  <a:pos x="151" y="2784"/>
                </a:cxn>
                <a:cxn ang="0">
                  <a:pos x="0" y="2340"/>
                </a:cxn>
                <a:cxn ang="0">
                  <a:pos x="102" y="141"/>
                </a:cxn>
                <a:cxn ang="0">
                  <a:pos x="467" y="524"/>
                </a:cxn>
                <a:cxn ang="0">
                  <a:pos x="944" y="884"/>
                </a:cxn>
                <a:cxn ang="0">
                  <a:pos x="1522" y="1217"/>
                </a:cxn>
                <a:cxn ang="0">
                  <a:pos x="2195" y="1518"/>
                </a:cxn>
                <a:cxn ang="0">
                  <a:pos x="2954" y="1785"/>
                </a:cxn>
                <a:cxn ang="0">
                  <a:pos x="3789" y="2015"/>
                </a:cxn>
                <a:cxn ang="0">
                  <a:pos x="4694" y="2204"/>
                </a:cxn>
                <a:cxn ang="0">
                  <a:pos x="5658" y="2348"/>
                </a:cxn>
                <a:cxn ang="0">
                  <a:pos x="6675" y="2444"/>
                </a:cxn>
                <a:cxn ang="0">
                  <a:pos x="7734" y="2489"/>
                </a:cxn>
                <a:cxn ang="0">
                  <a:pos x="8814" y="2480"/>
                </a:cxn>
                <a:cxn ang="0">
                  <a:pos x="9861" y="2417"/>
                </a:cxn>
                <a:cxn ang="0">
                  <a:pos x="10863" y="2304"/>
                </a:cxn>
                <a:cxn ang="0">
                  <a:pos x="11810" y="2144"/>
                </a:cxn>
                <a:cxn ang="0">
                  <a:pos x="12693" y="1941"/>
                </a:cxn>
                <a:cxn ang="0">
                  <a:pos x="13505" y="1697"/>
                </a:cxn>
                <a:cxn ang="0">
                  <a:pos x="14236" y="1418"/>
                </a:cxn>
                <a:cxn ang="0">
                  <a:pos x="14879" y="1104"/>
                </a:cxn>
                <a:cxn ang="0">
                  <a:pos x="15425" y="761"/>
                </a:cxn>
                <a:cxn ang="0">
                  <a:pos x="15864" y="392"/>
                </a:cxn>
                <a:cxn ang="0">
                  <a:pos x="16188" y="0"/>
                </a:cxn>
              </a:cxnLst>
              <a:rect l="0" t="0" r="r" b="b"/>
              <a:pathLst>
                <a:path w="16189" h="5245">
                  <a:moveTo>
                    <a:pt x="16189" y="2340"/>
                  </a:moveTo>
                  <a:lnTo>
                    <a:pt x="16189" y="2343"/>
                  </a:lnTo>
                  <a:lnTo>
                    <a:pt x="16188" y="2345"/>
                  </a:lnTo>
                  <a:lnTo>
                    <a:pt x="16188" y="2366"/>
                  </a:lnTo>
                  <a:lnTo>
                    <a:pt x="16185" y="2366"/>
                  </a:lnTo>
                  <a:lnTo>
                    <a:pt x="16149" y="2515"/>
                  </a:lnTo>
                  <a:lnTo>
                    <a:pt x="16096" y="2662"/>
                  </a:lnTo>
                  <a:lnTo>
                    <a:pt x="16025" y="2808"/>
                  </a:lnTo>
                  <a:lnTo>
                    <a:pt x="15935" y="2950"/>
                  </a:lnTo>
                  <a:lnTo>
                    <a:pt x="15828" y="3090"/>
                  </a:lnTo>
                  <a:lnTo>
                    <a:pt x="15704" y="3227"/>
                  </a:lnTo>
                  <a:lnTo>
                    <a:pt x="15566" y="3361"/>
                  </a:lnTo>
                  <a:lnTo>
                    <a:pt x="15409" y="3492"/>
                  </a:lnTo>
                  <a:lnTo>
                    <a:pt x="15238" y="3620"/>
                  </a:lnTo>
                  <a:lnTo>
                    <a:pt x="15052" y="3745"/>
                  </a:lnTo>
                  <a:lnTo>
                    <a:pt x="14851" y="3864"/>
                  </a:lnTo>
                  <a:lnTo>
                    <a:pt x="14637" y="3981"/>
                  </a:lnTo>
                  <a:lnTo>
                    <a:pt x="14408" y="4094"/>
                  </a:lnTo>
                  <a:lnTo>
                    <a:pt x="14167" y="4202"/>
                  </a:lnTo>
                  <a:lnTo>
                    <a:pt x="13913" y="4307"/>
                  </a:lnTo>
                  <a:lnTo>
                    <a:pt x="13647" y="4406"/>
                  </a:lnTo>
                  <a:lnTo>
                    <a:pt x="13368" y="4502"/>
                  </a:lnTo>
                  <a:lnTo>
                    <a:pt x="13079" y="4592"/>
                  </a:lnTo>
                  <a:lnTo>
                    <a:pt x="12779" y="4677"/>
                  </a:lnTo>
                  <a:lnTo>
                    <a:pt x="12468" y="4757"/>
                  </a:lnTo>
                  <a:lnTo>
                    <a:pt x="12147" y="4831"/>
                  </a:lnTo>
                  <a:lnTo>
                    <a:pt x="11817" y="4900"/>
                  </a:lnTo>
                  <a:lnTo>
                    <a:pt x="11478" y="4964"/>
                  </a:lnTo>
                  <a:lnTo>
                    <a:pt x="11131" y="5021"/>
                  </a:lnTo>
                  <a:lnTo>
                    <a:pt x="10774" y="5071"/>
                  </a:lnTo>
                  <a:lnTo>
                    <a:pt x="10411" y="5117"/>
                  </a:lnTo>
                  <a:lnTo>
                    <a:pt x="10040" y="5156"/>
                  </a:lnTo>
                  <a:lnTo>
                    <a:pt x="9662" y="5187"/>
                  </a:lnTo>
                  <a:lnTo>
                    <a:pt x="9279" y="5213"/>
                  </a:lnTo>
                  <a:lnTo>
                    <a:pt x="8889" y="5231"/>
                  </a:lnTo>
                  <a:lnTo>
                    <a:pt x="8495" y="5241"/>
                  </a:lnTo>
                  <a:lnTo>
                    <a:pt x="8095" y="5245"/>
                  </a:lnTo>
                  <a:lnTo>
                    <a:pt x="7692" y="5241"/>
                  </a:lnTo>
                  <a:lnTo>
                    <a:pt x="7295" y="5230"/>
                  </a:lnTo>
                  <a:lnTo>
                    <a:pt x="6904" y="5211"/>
                  </a:lnTo>
                  <a:lnTo>
                    <a:pt x="6518" y="5186"/>
                  </a:lnTo>
                  <a:lnTo>
                    <a:pt x="6139" y="5155"/>
                  </a:lnTo>
                  <a:lnTo>
                    <a:pt x="5766" y="5115"/>
                  </a:lnTo>
                  <a:lnTo>
                    <a:pt x="5401" y="5070"/>
                  </a:lnTo>
                  <a:lnTo>
                    <a:pt x="5043" y="5019"/>
                  </a:lnTo>
                  <a:lnTo>
                    <a:pt x="4693" y="4961"/>
                  </a:lnTo>
                  <a:lnTo>
                    <a:pt x="4353" y="4897"/>
                  </a:lnTo>
                  <a:lnTo>
                    <a:pt x="4021" y="4827"/>
                  </a:lnTo>
                  <a:lnTo>
                    <a:pt x="3700" y="4752"/>
                  </a:lnTo>
                  <a:lnTo>
                    <a:pt x="3388" y="4671"/>
                  </a:lnTo>
                  <a:lnTo>
                    <a:pt x="3087" y="4585"/>
                  </a:lnTo>
                  <a:lnTo>
                    <a:pt x="2797" y="4494"/>
                  </a:lnTo>
                  <a:lnTo>
                    <a:pt x="2519" y="4398"/>
                  </a:lnTo>
                  <a:lnTo>
                    <a:pt x="2251" y="4298"/>
                  </a:lnTo>
                  <a:lnTo>
                    <a:pt x="1997" y="4192"/>
                  </a:lnTo>
                  <a:lnTo>
                    <a:pt x="1755" y="4083"/>
                  </a:lnTo>
                  <a:lnTo>
                    <a:pt x="1527" y="3969"/>
                  </a:lnTo>
                  <a:lnTo>
                    <a:pt x="1314" y="3851"/>
                  </a:lnTo>
                  <a:lnTo>
                    <a:pt x="1113" y="3729"/>
                  </a:lnTo>
                  <a:lnTo>
                    <a:pt x="927" y="3604"/>
                  </a:lnTo>
                  <a:lnTo>
                    <a:pt x="757" y="3476"/>
                  </a:lnTo>
                  <a:lnTo>
                    <a:pt x="603" y="3343"/>
                  </a:lnTo>
                  <a:lnTo>
                    <a:pt x="465" y="3208"/>
                  </a:lnTo>
                  <a:lnTo>
                    <a:pt x="343" y="3069"/>
                  </a:lnTo>
                  <a:lnTo>
                    <a:pt x="238" y="2928"/>
                  </a:lnTo>
                  <a:lnTo>
                    <a:pt x="151" y="2784"/>
                  </a:lnTo>
                  <a:lnTo>
                    <a:pt x="82" y="2639"/>
                  </a:lnTo>
                  <a:lnTo>
                    <a:pt x="32" y="2490"/>
                  </a:lnTo>
                  <a:lnTo>
                    <a:pt x="0" y="2340"/>
                  </a:lnTo>
                  <a:lnTo>
                    <a:pt x="6" y="2340"/>
                  </a:lnTo>
                  <a:lnTo>
                    <a:pt x="6" y="8"/>
                  </a:lnTo>
                  <a:lnTo>
                    <a:pt x="102" y="141"/>
                  </a:lnTo>
                  <a:lnTo>
                    <a:pt x="211" y="271"/>
                  </a:lnTo>
                  <a:lnTo>
                    <a:pt x="333" y="399"/>
                  </a:lnTo>
                  <a:lnTo>
                    <a:pt x="467" y="524"/>
                  </a:lnTo>
                  <a:lnTo>
                    <a:pt x="613" y="647"/>
                  </a:lnTo>
                  <a:lnTo>
                    <a:pt x="772" y="767"/>
                  </a:lnTo>
                  <a:lnTo>
                    <a:pt x="944" y="884"/>
                  </a:lnTo>
                  <a:lnTo>
                    <a:pt x="1125" y="998"/>
                  </a:lnTo>
                  <a:lnTo>
                    <a:pt x="1319" y="1109"/>
                  </a:lnTo>
                  <a:lnTo>
                    <a:pt x="1522" y="1217"/>
                  </a:lnTo>
                  <a:lnTo>
                    <a:pt x="1736" y="1320"/>
                  </a:lnTo>
                  <a:lnTo>
                    <a:pt x="1961" y="1421"/>
                  </a:lnTo>
                  <a:lnTo>
                    <a:pt x="2195" y="1518"/>
                  </a:lnTo>
                  <a:lnTo>
                    <a:pt x="2440" y="1611"/>
                  </a:lnTo>
                  <a:lnTo>
                    <a:pt x="2692" y="1700"/>
                  </a:lnTo>
                  <a:lnTo>
                    <a:pt x="2954" y="1785"/>
                  </a:lnTo>
                  <a:lnTo>
                    <a:pt x="3225" y="1866"/>
                  </a:lnTo>
                  <a:lnTo>
                    <a:pt x="3504" y="1943"/>
                  </a:lnTo>
                  <a:lnTo>
                    <a:pt x="3789" y="2015"/>
                  </a:lnTo>
                  <a:lnTo>
                    <a:pt x="4084" y="2083"/>
                  </a:lnTo>
                  <a:lnTo>
                    <a:pt x="4385" y="2146"/>
                  </a:lnTo>
                  <a:lnTo>
                    <a:pt x="4694" y="2204"/>
                  </a:lnTo>
                  <a:lnTo>
                    <a:pt x="5010" y="2256"/>
                  </a:lnTo>
                  <a:lnTo>
                    <a:pt x="5331" y="2305"/>
                  </a:lnTo>
                  <a:lnTo>
                    <a:pt x="5658" y="2348"/>
                  </a:lnTo>
                  <a:lnTo>
                    <a:pt x="5992" y="2385"/>
                  </a:lnTo>
                  <a:lnTo>
                    <a:pt x="6331" y="2418"/>
                  </a:lnTo>
                  <a:lnTo>
                    <a:pt x="6675" y="2444"/>
                  </a:lnTo>
                  <a:lnTo>
                    <a:pt x="7023" y="2464"/>
                  </a:lnTo>
                  <a:lnTo>
                    <a:pt x="7376" y="2480"/>
                  </a:lnTo>
                  <a:lnTo>
                    <a:pt x="7734" y="2489"/>
                  </a:lnTo>
                  <a:lnTo>
                    <a:pt x="8095" y="2492"/>
                  </a:lnTo>
                  <a:lnTo>
                    <a:pt x="8456" y="2489"/>
                  </a:lnTo>
                  <a:lnTo>
                    <a:pt x="8814" y="2480"/>
                  </a:lnTo>
                  <a:lnTo>
                    <a:pt x="9168" y="2464"/>
                  </a:lnTo>
                  <a:lnTo>
                    <a:pt x="9517" y="2444"/>
                  </a:lnTo>
                  <a:lnTo>
                    <a:pt x="9861" y="2417"/>
                  </a:lnTo>
                  <a:lnTo>
                    <a:pt x="10200" y="2385"/>
                  </a:lnTo>
                  <a:lnTo>
                    <a:pt x="10535" y="2347"/>
                  </a:lnTo>
                  <a:lnTo>
                    <a:pt x="10863" y="2304"/>
                  </a:lnTo>
                  <a:lnTo>
                    <a:pt x="11184" y="2255"/>
                  </a:lnTo>
                  <a:lnTo>
                    <a:pt x="11501" y="2203"/>
                  </a:lnTo>
                  <a:lnTo>
                    <a:pt x="11810" y="2144"/>
                  </a:lnTo>
                  <a:lnTo>
                    <a:pt x="12112" y="2081"/>
                  </a:lnTo>
                  <a:lnTo>
                    <a:pt x="12406" y="2013"/>
                  </a:lnTo>
                  <a:lnTo>
                    <a:pt x="12693" y="1941"/>
                  </a:lnTo>
                  <a:lnTo>
                    <a:pt x="12972" y="1863"/>
                  </a:lnTo>
                  <a:lnTo>
                    <a:pt x="13243" y="1782"/>
                  </a:lnTo>
                  <a:lnTo>
                    <a:pt x="13505" y="1697"/>
                  </a:lnTo>
                  <a:lnTo>
                    <a:pt x="13758" y="1608"/>
                  </a:lnTo>
                  <a:lnTo>
                    <a:pt x="14002" y="1514"/>
                  </a:lnTo>
                  <a:lnTo>
                    <a:pt x="14236" y="1418"/>
                  </a:lnTo>
                  <a:lnTo>
                    <a:pt x="14461" y="1316"/>
                  </a:lnTo>
                  <a:lnTo>
                    <a:pt x="14675" y="1212"/>
                  </a:lnTo>
                  <a:lnTo>
                    <a:pt x="14879" y="1104"/>
                  </a:lnTo>
                  <a:lnTo>
                    <a:pt x="15072" y="993"/>
                  </a:lnTo>
                  <a:lnTo>
                    <a:pt x="15253" y="879"/>
                  </a:lnTo>
                  <a:lnTo>
                    <a:pt x="15425" y="761"/>
                  </a:lnTo>
                  <a:lnTo>
                    <a:pt x="15583" y="641"/>
                  </a:lnTo>
                  <a:lnTo>
                    <a:pt x="15730" y="517"/>
                  </a:lnTo>
                  <a:lnTo>
                    <a:pt x="15864" y="392"/>
                  </a:lnTo>
                  <a:lnTo>
                    <a:pt x="15985" y="264"/>
                  </a:lnTo>
                  <a:lnTo>
                    <a:pt x="16094" y="133"/>
                  </a:lnTo>
                  <a:lnTo>
                    <a:pt x="16188" y="0"/>
                  </a:lnTo>
                  <a:lnTo>
                    <a:pt x="16188" y="2340"/>
                  </a:lnTo>
                  <a:lnTo>
                    <a:pt x="16189" y="234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  <a:cs typeface="Arial" pitchFamily="34" charset="0"/>
              </a:endParaRPr>
            </a:p>
          </p:txBody>
        </p:sp>
        <p:sp>
          <p:nvSpPr>
            <p:cNvPr id="182" name="Freeform 22"/>
            <p:cNvSpPr>
              <a:spLocks noEditPoints="1"/>
            </p:cNvSpPr>
            <p:nvPr/>
          </p:nvSpPr>
          <p:spPr bwMode="auto">
            <a:xfrm>
              <a:off x="-983298" y="1666240"/>
              <a:ext cx="547688" cy="207963"/>
            </a:xfrm>
            <a:custGeom>
              <a:avLst/>
              <a:gdLst/>
              <a:ahLst/>
              <a:cxnLst>
                <a:cxn ang="0">
                  <a:pos x="8934" y="16"/>
                </a:cxn>
                <a:cxn ang="0">
                  <a:pos x="10129" y="97"/>
                </a:cxn>
                <a:cxn ang="0">
                  <a:pos x="11258" y="243"/>
                </a:cxn>
                <a:cxn ang="0">
                  <a:pos x="12306" y="447"/>
                </a:cxn>
                <a:cxn ang="0">
                  <a:pos x="13260" y="705"/>
                </a:cxn>
                <a:cxn ang="0">
                  <a:pos x="14105" y="1010"/>
                </a:cxn>
                <a:cxn ang="0">
                  <a:pos x="14828" y="1358"/>
                </a:cxn>
                <a:cxn ang="0">
                  <a:pos x="15413" y="1745"/>
                </a:cxn>
                <a:cxn ang="0">
                  <a:pos x="15849" y="2163"/>
                </a:cxn>
                <a:cxn ang="0">
                  <a:pos x="16122" y="2609"/>
                </a:cxn>
                <a:cxn ang="0">
                  <a:pos x="16215" y="3077"/>
                </a:cxn>
                <a:cxn ang="0">
                  <a:pos x="16122" y="3545"/>
                </a:cxn>
                <a:cxn ang="0">
                  <a:pos x="15849" y="3991"/>
                </a:cxn>
                <a:cxn ang="0">
                  <a:pos x="15413" y="4409"/>
                </a:cxn>
                <a:cxn ang="0">
                  <a:pos x="14828" y="4796"/>
                </a:cxn>
                <a:cxn ang="0">
                  <a:pos x="14105" y="5144"/>
                </a:cxn>
                <a:cxn ang="0">
                  <a:pos x="13260" y="5449"/>
                </a:cxn>
                <a:cxn ang="0">
                  <a:pos x="12306" y="5707"/>
                </a:cxn>
                <a:cxn ang="0">
                  <a:pos x="11258" y="5911"/>
                </a:cxn>
                <a:cxn ang="0">
                  <a:pos x="10129" y="6057"/>
                </a:cxn>
                <a:cxn ang="0">
                  <a:pos x="8934" y="6138"/>
                </a:cxn>
                <a:cxn ang="0">
                  <a:pos x="7691" y="6150"/>
                </a:cxn>
                <a:cxn ang="0">
                  <a:pos x="6477" y="6091"/>
                </a:cxn>
                <a:cxn ang="0">
                  <a:pos x="5325" y="5967"/>
                </a:cxn>
                <a:cxn ang="0">
                  <a:pos x="4248" y="5781"/>
                </a:cxn>
                <a:cxn ang="0">
                  <a:pos x="3262" y="5542"/>
                </a:cxn>
                <a:cxn ang="0">
                  <a:pos x="2380" y="5252"/>
                </a:cxn>
                <a:cxn ang="0">
                  <a:pos x="1614" y="4916"/>
                </a:cxn>
                <a:cxn ang="0">
                  <a:pos x="981" y="4542"/>
                </a:cxn>
                <a:cxn ang="0">
                  <a:pos x="494" y="4133"/>
                </a:cxn>
                <a:cxn ang="0">
                  <a:pos x="165" y="3696"/>
                </a:cxn>
                <a:cxn ang="0">
                  <a:pos x="10" y="3235"/>
                </a:cxn>
                <a:cxn ang="0">
                  <a:pos x="42" y="2763"/>
                </a:cxn>
                <a:cxn ang="0">
                  <a:pos x="256" y="2310"/>
                </a:cxn>
                <a:cxn ang="0">
                  <a:pos x="638" y="1881"/>
                </a:cxn>
                <a:cxn ang="0">
                  <a:pos x="1177" y="1483"/>
                </a:cxn>
                <a:cxn ang="0">
                  <a:pos x="1856" y="1122"/>
                </a:cxn>
                <a:cxn ang="0">
                  <a:pos x="2661" y="801"/>
                </a:cxn>
                <a:cxn ang="0">
                  <a:pos x="3579" y="527"/>
                </a:cxn>
                <a:cxn ang="0">
                  <a:pos x="4598" y="305"/>
                </a:cxn>
                <a:cxn ang="0">
                  <a:pos x="5701" y="139"/>
                </a:cxn>
                <a:cxn ang="0">
                  <a:pos x="6875" y="36"/>
                </a:cxn>
                <a:cxn ang="0">
                  <a:pos x="8108" y="0"/>
                </a:cxn>
                <a:cxn ang="0">
                  <a:pos x="6158" y="5404"/>
                </a:cxn>
                <a:cxn ang="0">
                  <a:pos x="6381" y="3535"/>
                </a:cxn>
                <a:cxn ang="0">
                  <a:pos x="8154" y="2469"/>
                </a:cxn>
                <a:cxn ang="0">
                  <a:pos x="12688" y="1647"/>
                </a:cxn>
                <a:cxn ang="0">
                  <a:pos x="10617" y="1086"/>
                </a:cxn>
                <a:cxn ang="0">
                  <a:pos x="9647" y="3871"/>
                </a:cxn>
                <a:cxn ang="0">
                  <a:pos x="11195" y="2918"/>
                </a:cxn>
                <a:cxn ang="0">
                  <a:pos x="13547" y="4824"/>
                </a:cxn>
                <a:cxn ang="0">
                  <a:pos x="6773" y="1946"/>
                </a:cxn>
                <a:cxn ang="0">
                  <a:pos x="1325" y="2039"/>
                </a:cxn>
              </a:cxnLst>
              <a:rect l="0" t="0" r="r" b="b"/>
              <a:pathLst>
                <a:path w="16215" h="6154">
                  <a:moveTo>
                    <a:pt x="8108" y="0"/>
                  </a:moveTo>
                  <a:lnTo>
                    <a:pt x="8524" y="4"/>
                  </a:lnTo>
                  <a:lnTo>
                    <a:pt x="8934" y="16"/>
                  </a:lnTo>
                  <a:lnTo>
                    <a:pt x="9340" y="36"/>
                  </a:lnTo>
                  <a:lnTo>
                    <a:pt x="9738" y="63"/>
                  </a:lnTo>
                  <a:lnTo>
                    <a:pt x="10129" y="97"/>
                  </a:lnTo>
                  <a:lnTo>
                    <a:pt x="10513" y="139"/>
                  </a:lnTo>
                  <a:lnTo>
                    <a:pt x="10890" y="187"/>
                  </a:lnTo>
                  <a:lnTo>
                    <a:pt x="11258" y="243"/>
                  </a:lnTo>
                  <a:lnTo>
                    <a:pt x="11617" y="305"/>
                  </a:lnTo>
                  <a:lnTo>
                    <a:pt x="11967" y="373"/>
                  </a:lnTo>
                  <a:lnTo>
                    <a:pt x="12306" y="447"/>
                  </a:lnTo>
                  <a:lnTo>
                    <a:pt x="12636" y="527"/>
                  </a:lnTo>
                  <a:lnTo>
                    <a:pt x="12953" y="613"/>
                  </a:lnTo>
                  <a:lnTo>
                    <a:pt x="13260" y="705"/>
                  </a:lnTo>
                  <a:lnTo>
                    <a:pt x="13554" y="801"/>
                  </a:lnTo>
                  <a:lnTo>
                    <a:pt x="13835" y="902"/>
                  </a:lnTo>
                  <a:lnTo>
                    <a:pt x="14105" y="1010"/>
                  </a:lnTo>
                  <a:lnTo>
                    <a:pt x="14359" y="1122"/>
                  </a:lnTo>
                  <a:lnTo>
                    <a:pt x="14601" y="1237"/>
                  </a:lnTo>
                  <a:lnTo>
                    <a:pt x="14828" y="1358"/>
                  </a:lnTo>
                  <a:lnTo>
                    <a:pt x="15038" y="1483"/>
                  </a:lnTo>
                  <a:lnTo>
                    <a:pt x="15234" y="1612"/>
                  </a:lnTo>
                  <a:lnTo>
                    <a:pt x="15413" y="1745"/>
                  </a:lnTo>
                  <a:lnTo>
                    <a:pt x="15577" y="1881"/>
                  </a:lnTo>
                  <a:lnTo>
                    <a:pt x="15721" y="2021"/>
                  </a:lnTo>
                  <a:lnTo>
                    <a:pt x="15849" y="2163"/>
                  </a:lnTo>
                  <a:lnTo>
                    <a:pt x="15959" y="2310"/>
                  </a:lnTo>
                  <a:lnTo>
                    <a:pt x="16050" y="2458"/>
                  </a:lnTo>
                  <a:lnTo>
                    <a:pt x="16122" y="2609"/>
                  </a:lnTo>
                  <a:lnTo>
                    <a:pt x="16173" y="2763"/>
                  </a:lnTo>
                  <a:lnTo>
                    <a:pt x="16205" y="2919"/>
                  </a:lnTo>
                  <a:lnTo>
                    <a:pt x="16215" y="3077"/>
                  </a:lnTo>
                  <a:lnTo>
                    <a:pt x="16205" y="3235"/>
                  </a:lnTo>
                  <a:lnTo>
                    <a:pt x="16173" y="3391"/>
                  </a:lnTo>
                  <a:lnTo>
                    <a:pt x="16122" y="3545"/>
                  </a:lnTo>
                  <a:lnTo>
                    <a:pt x="16050" y="3696"/>
                  </a:lnTo>
                  <a:lnTo>
                    <a:pt x="15959" y="3844"/>
                  </a:lnTo>
                  <a:lnTo>
                    <a:pt x="15849" y="3991"/>
                  </a:lnTo>
                  <a:lnTo>
                    <a:pt x="15721" y="4133"/>
                  </a:lnTo>
                  <a:lnTo>
                    <a:pt x="15577" y="4273"/>
                  </a:lnTo>
                  <a:lnTo>
                    <a:pt x="15413" y="4409"/>
                  </a:lnTo>
                  <a:lnTo>
                    <a:pt x="15234" y="4542"/>
                  </a:lnTo>
                  <a:lnTo>
                    <a:pt x="15038" y="4671"/>
                  </a:lnTo>
                  <a:lnTo>
                    <a:pt x="14828" y="4796"/>
                  </a:lnTo>
                  <a:lnTo>
                    <a:pt x="14601" y="4916"/>
                  </a:lnTo>
                  <a:lnTo>
                    <a:pt x="14359" y="5032"/>
                  </a:lnTo>
                  <a:lnTo>
                    <a:pt x="14105" y="5144"/>
                  </a:lnTo>
                  <a:lnTo>
                    <a:pt x="13835" y="5252"/>
                  </a:lnTo>
                  <a:lnTo>
                    <a:pt x="13554" y="5353"/>
                  </a:lnTo>
                  <a:lnTo>
                    <a:pt x="13260" y="5449"/>
                  </a:lnTo>
                  <a:lnTo>
                    <a:pt x="12953" y="5542"/>
                  </a:lnTo>
                  <a:lnTo>
                    <a:pt x="12636" y="5627"/>
                  </a:lnTo>
                  <a:lnTo>
                    <a:pt x="12306" y="5707"/>
                  </a:lnTo>
                  <a:lnTo>
                    <a:pt x="11967" y="5781"/>
                  </a:lnTo>
                  <a:lnTo>
                    <a:pt x="11617" y="5849"/>
                  </a:lnTo>
                  <a:lnTo>
                    <a:pt x="11258" y="5911"/>
                  </a:lnTo>
                  <a:lnTo>
                    <a:pt x="10890" y="5967"/>
                  </a:lnTo>
                  <a:lnTo>
                    <a:pt x="10513" y="6015"/>
                  </a:lnTo>
                  <a:lnTo>
                    <a:pt x="10129" y="6057"/>
                  </a:lnTo>
                  <a:lnTo>
                    <a:pt x="9738" y="6091"/>
                  </a:lnTo>
                  <a:lnTo>
                    <a:pt x="9340" y="6118"/>
                  </a:lnTo>
                  <a:lnTo>
                    <a:pt x="8934" y="6138"/>
                  </a:lnTo>
                  <a:lnTo>
                    <a:pt x="8524" y="6150"/>
                  </a:lnTo>
                  <a:lnTo>
                    <a:pt x="8108" y="6154"/>
                  </a:lnTo>
                  <a:lnTo>
                    <a:pt x="7691" y="6150"/>
                  </a:lnTo>
                  <a:lnTo>
                    <a:pt x="7281" y="6138"/>
                  </a:lnTo>
                  <a:lnTo>
                    <a:pt x="6875" y="6118"/>
                  </a:lnTo>
                  <a:lnTo>
                    <a:pt x="6477" y="6091"/>
                  </a:lnTo>
                  <a:lnTo>
                    <a:pt x="6086" y="6057"/>
                  </a:lnTo>
                  <a:lnTo>
                    <a:pt x="5701" y="6015"/>
                  </a:lnTo>
                  <a:lnTo>
                    <a:pt x="5325" y="5967"/>
                  </a:lnTo>
                  <a:lnTo>
                    <a:pt x="4957" y="5911"/>
                  </a:lnTo>
                  <a:lnTo>
                    <a:pt x="4598" y="5849"/>
                  </a:lnTo>
                  <a:lnTo>
                    <a:pt x="4248" y="5781"/>
                  </a:lnTo>
                  <a:lnTo>
                    <a:pt x="3909" y="5707"/>
                  </a:lnTo>
                  <a:lnTo>
                    <a:pt x="3579" y="5627"/>
                  </a:lnTo>
                  <a:lnTo>
                    <a:pt x="3262" y="5542"/>
                  </a:lnTo>
                  <a:lnTo>
                    <a:pt x="2955" y="5449"/>
                  </a:lnTo>
                  <a:lnTo>
                    <a:pt x="2661" y="5353"/>
                  </a:lnTo>
                  <a:lnTo>
                    <a:pt x="2380" y="5252"/>
                  </a:lnTo>
                  <a:lnTo>
                    <a:pt x="2110" y="5144"/>
                  </a:lnTo>
                  <a:lnTo>
                    <a:pt x="1856" y="5032"/>
                  </a:lnTo>
                  <a:lnTo>
                    <a:pt x="1614" y="4916"/>
                  </a:lnTo>
                  <a:lnTo>
                    <a:pt x="1387" y="4796"/>
                  </a:lnTo>
                  <a:lnTo>
                    <a:pt x="1177" y="4671"/>
                  </a:lnTo>
                  <a:lnTo>
                    <a:pt x="981" y="4542"/>
                  </a:lnTo>
                  <a:lnTo>
                    <a:pt x="802" y="4409"/>
                  </a:lnTo>
                  <a:lnTo>
                    <a:pt x="638" y="4273"/>
                  </a:lnTo>
                  <a:lnTo>
                    <a:pt x="494" y="4133"/>
                  </a:lnTo>
                  <a:lnTo>
                    <a:pt x="366" y="3991"/>
                  </a:lnTo>
                  <a:lnTo>
                    <a:pt x="256" y="3844"/>
                  </a:lnTo>
                  <a:lnTo>
                    <a:pt x="165" y="3696"/>
                  </a:lnTo>
                  <a:lnTo>
                    <a:pt x="93" y="3545"/>
                  </a:lnTo>
                  <a:lnTo>
                    <a:pt x="42" y="3391"/>
                  </a:lnTo>
                  <a:lnTo>
                    <a:pt x="10" y="3235"/>
                  </a:lnTo>
                  <a:lnTo>
                    <a:pt x="0" y="3077"/>
                  </a:lnTo>
                  <a:lnTo>
                    <a:pt x="10" y="2919"/>
                  </a:lnTo>
                  <a:lnTo>
                    <a:pt x="42" y="2763"/>
                  </a:lnTo>
                  <a:lnTo>
                    <a:pt x="93" y="2609"/>
                  </a:lnTo>
                  <a:lnTo>
                    <a:pt x="165" y="2458"/>
                  </a:lnTo>
                  <a:lnTo>
                    <a:pt x="256" y="2310"/>
                  </a:lnTo>
                  <a:lnTo>
                    <a:pt x="366" y="2163"/>
                  </a:lnTo>
                  <a:lnTo>
                    <a:pt x="494" y="2021"/>
                  </a:lnTo>
                  <a:lnTo>
                    <a:pt x="638" y="1881"/>
                  </a:lnTo>
                  <a:lnTo>
                    <a:pt x="802" y="1745"/>
                  </a:lnTo>
                  <a:lnTo>
                    <a:pt x="981" y="1612"/>
                  </a:lnTo>
                  <a:lnTo>
                    <a:pt x="1177" y="1483"/>
                  </a:lnTo>
                  <a:lnTo>
                    <a:pt x="1387" y="1358"/>
                  </a:lnTo>
                  <a:lnTo>
                    <a:pt x="1614" y="1237"/>
                  </a:lnTo>
                  <a:lnTo>
                    <a:pt x="1856" y="1122"/>
                  </a:lnTo>
                  <a:lnTo>
                    <a:pt x="2110" y="1010"/>
                  </a:lnTo>
                  <a:lnTo>
                    <a:pt x="2380" y="902"/>
                  </a:lnTo>
                  <a:lnTo>
                    <a:pt x="2661" y="801"/>
                  </a:lnTo>
                  <a:lnTo>
                    <a:pt x="2955" y="705"/>
                  </a:lnTo>
                  <a:lnTo>
                    <a:pt x="3262" y="613"/>
                  </a:lnTo>
                  <a:lnTo>
                    <a:pt x="3579" y="527"/>
                  </a:lnTo>
                  <a:lnTo>
                    <a:pt x="3909" y="447"/>
                  </a:lnTo>
                  <a:lnTo>
                    <a:pt x="4248" y="373"/>
                  </a:lnTo>
                  <a:lnTo>
                    <a:pt x="4598" y="305"/>
                  </a:lnTo>
                  <a:lnTo>
                    <a:pt x="4957" y="243"/>
                  </a:lnTo>
                  <a:lnTo>
                    <a:pt x="5325" y="187"/>
                  </a:lnTo>
                  <a:lnTo>
                    <a:pt x="5701" y="139"/>
                  </a:lnTo>
                  <a:lnTo>
                    <a:pt x="6086" y="97"/>
                  </a:lnTo>
                  <a:lnTo>
                    <a:pt x="6477" y="63"/>
                  </a:lnTo>
                  <a:lnTo>
                    <a:pt x="6875" y="36"/>
                  </a:lnTo>
                  <a:lnTo>
                    <a:pt x="7281" y="16"/>
                  </a:lnTo>
                  <a:lnTo>
                    <a:pt x="7691" y="4"/>
                  </a:lnTo>
                  <a:lnTo>
                    <a:pt x="8108" y="0"/>
                  </a:lnTo>
                  <a:close/>
                  <a:moveTo>
                    <a:pt x="3135" y="4675"/>
                  </a:moveTo>
                  <a:lnTo>
                    <a:pt x="3787" y="5515"/>
                  </a:lnTo>
                  <a:lnTo>
                    <a:pt x="6158" y="5404"/>
                  </a:lnTo>
                  <a:lnTo>
                    <a:pt x="5243" y="5179"/>
                  </a:lnTo>
                  <a:lnTo>
                    <a:pt x="7687" y="3759"/>
                  </a:lnTo>
                  <a:lnTo>
                    <a:pt x="6381" y="3535"/>
                  </a:lnTo>
                  <a:lnTo>
                    <a:pt x="3936" y="4880"/>
                  </a:lnTo>
                  <a:lnTo>
                    <a:pt x="3135" y="4675"/>
                  </a:lnTo>
                  <a:close/>
                  <a:moveTo>
                    <a:pt x="8154" y="2469"/>
                  </a:moveTo>
                  <a:lnTo>
                    <a:pt x="9497" y="2824"/>
                  </a:lnTo>
                  <a:lnTo>
                    <a:pt x="11792" y="1404"/>
                  </a:lnTo>
                  <a:lnTo>
                    <a:pt x="12688" y="1647"/>
                  </a:lnTo>
                  <a:lnTo>
                    <a:pt x="11979" y="767"/>
                  </a:lnTo>
                  <a:lnTo>
                    <a:pt x="9833" y="862"/>
                  </a:lnTo>
                  <a:lnTo>
                    <a:pt x="10617" y="1086"/>
                  </a:lnTo>
                  <a:lnTo>
                    <a:pt x="8154" y="2469"/>
                  </a:lnTo>
                  <a:close/>
                  <a:moveTo>
                    <a:pt x="13547" y="4824"/>
                  </a:moveTo>
                  <a:lnTo>
                    <a:pt x="9647" y="3871"/>
                  </a:lnTo>
                  <a:lnTo>
                    <a:pt x="9068" y="4264"/>
                  </a:lnTo>
                  <a:lnTo>
                    <a:pt x="9012" y="3235"/>
                  </a:lnTo>
                  <a:lnTo>
                    <a:pt x="11195" y="2918"/>
                  </a:lnTo>
                  <a:lnTo>
                    <a:pt x="10561" y="3254"/>
                  </a:lnTo>
                  <a:lnTo>
                    <a:pt x="14516" y="4133"/>
                  </a:lnTo>
                  <a:lnTo>
                    <a:pt x="13547" y="4824"/>
                  </a:lnTo>
                  <a:close/>
                  <a:moveTo>
                    <a:pt x="4534" y="3291"/>
                  </a:moveTo>
                  <a:lnTo>
                    <a:pt x="6885" y="3011"/>
                  </a:lnTo>
                  <a:lnTo>
                    <a:pt x="6773" y="1946"/>
                  </a:lnTo>
                  <a:lnTo>
                    <a:pt x="6176" y="2300"/>
                  </a:lnTo>
                  <a:lnTo>
                    <a:pt x="2463" y="1478"/>
                  </a:lnTo>
                  <a:lnTo>
                    <a:pt x="1325" y="2039"/>
                  </a:lnTo>
                  <a:lnTo>
                    <a:pt x="5019" y="2955"/>
                  </a:lnTo>
                  <a:lnTo>
                    <a:pt x="4534" y="329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  <a:cs typeface="Arial" pitchFamily="34" charset="0"/>
              </a:endParaRPr>
            </a:p>
          </p:txBody>
        </p:sp>
      </p:grpSp>
      <p:grpSp>
        <p:nvGrpSpPr>
          <p:cNvPr id="26" name="组合 621"/>
          <p:cNvGrpSpPr>
            <a:grpSpLocks noChangeAspect="1"/>
          </p:cNvGrpSpPr>
          <p:nvPr/>
        </p:nvGrpSpPr>
        <p:grpSpPr>
          <a:xfrm>
            <a:off x="1433897" y="1678217"/>
            <a:ext cx="327440" cy="241220"/>
            <a:chOff x="-983298" y="1666240"/>
            <a:chExt cx="547688" cy="309563"/>
          </a:xfrm>
          <a:solidFill>
            <a:schemeClr val="bg1">
              <a:lumMod val="50000"/>
            </a:schemeClr>
          </a:solidFill>
        </p:grpSpPr>
        <p:sp>
          <p:nvSpPr>
            <p:cNvPr id="179" name="Freeform 21"/>
            <p:cNvSpPr>
              <a:spLocks/>
            </p:cNvSpPr>
            <p:nvPr/>
          </p:nvSpPr>
          <p:spPr bwMode="auto">
            <a:xfrm>
              <a:off x="-983298" y="1798003"/>
              <a:ext cx="547688" cy="177800"/>
            </a:xfrm>
            <a:custGeom>
              <a:avLst/>
              <a:gdLst/>
              <a:ahLst/>
              <a:cxnLst>
                <a:cxn ang="0">
                  <a:pos x="16188" y="2345"/>
                </a:cxn>
                <a:cxn ang="0">
                  <a:pos x="16149" y="2515"/>
                </a:cxn>
                <a:cxn ang="0">
                  <a:pos x="15935" y="2950"/>
                </a:cxn>
                <a:cxn ang="0">
                  <a:pos x="15566" y="3361"/>
                </a:cxn>
                <a:cxn ang="0">
                  <a:pos x="15052" y="3745"/>
                </a:cxn>
                <a:cxn ang="0">
                  <a:pos x="14408" y="4094"/>
                </a:cxn>
                <a:cxn ang="0">
                  <a:pos x="13647" y="4406"/>
                </a:cxn>
                <a:cxn ang="0">
                  <a:pos x="12779" y="4677"/>
                </a:cxn>
                <a:cxn ang="0">
                  <a:pos x="11817" y="4900"/>
                </a:cxn>
                <a:cxn ang="0">
                  <a:pos x="10774" y="5071"/>
                </a:cxn>
                <a:cxn ang="0">
                  <a:pos x="9662" y="5187"/>
                </a:cxn>
                <a:cxn ang="0">
                  <a:pos x="8495" y="5241"/>
                </a:cxn>
                <a:cxn ang="0">
                  <a:pos x="7295" y="5230"/>
                </a:cxn>
                <a:cxn ang="0">
                  <a:pos x="6139" y="5155"/>
                </a:cxn>
                <a:cxn ang="0">
                  <a:pos x="5043" y="5019"/>
                </a:cxn>
                <a:cxn ang="0">
                  <a:pos x="4021" y="4827"/>
                </a:cxn>
                <a:cxn ang="0">
                  <a:pos x="3087" y="4585"/>
                </a:cxn>
                <a:cxn ang="0">
                  <a:pos x="2251" y="4298"/>
                </a:cxn>
                <a:cxn ang="0">
                  <a:pos x="1527" y="3969"/>
                </a:cxn>
                <a:cxn ang="0">
                  <a:pos x="927" y="3604"/>
                </a:cxn>
                <a:cxn ang="0">
                  <a:pos x="465" y="3208"/>
                </a:cxn>
                <a:cxn ang="0">
                  <a:pos x="151" y="2784"/>
                </a:cxn>
                <a:cxn ang="0">
                  <a:pos x="0" y="2340"/>
                </a:cxn>
                <a:cxn ang="0">
                  <a:pos x="102" y="141"/>
                </a:cxn>
                <a:cxn ang="0">
                  <a:pos x="467" y="524"/>
                </a:cxn>
                <a:cxn ang="0">
                  <a:pos x="944" y="884"/>
                </a:cxn>
                <a:cxn ang="0">
                  <a:pos x="1522" y="1217"/>
                </a:cxn>
                <a:cxn ang="0">
                  <a:pos x="2195" y="1518"/>
                </a:cxn>
                <a:cxn ang="0">
                  <a:pos x="2954" y="1785"/>
                </a:cxn>
                <a:cxn ang="0">
                  <a:pos x="3789" y="2015"/>
                </a:cxn>
                <a:cxn ang="0">
                  <a:pos x="4694" y="2204"/>
                </a:cxn>
                <a:cxn ang="0">
                  <a:pos x="5658" y="2348"/>
                </a:cxn>
                <a:cxn ang="0">
                  <a:pos x="6675" y="2444"/>
                </a:cxn>
                <a:cxn ang="0">
                  <a:pos x="7734" y="2489"/>
                </a:cxn>
                <a:cxn ang="0">
                  <a:pos x="8814" y="2480"/>
                </a:cxn>
                <a:cxn ang="0">
                  <a:pos x="9861" y="2417"/>
                </a:cxn>
                <a:cxn ang="0">
                  <a:pos x="10863" y="2304"/>
                </a:cxn>
                <a:cxn ang="0">
                  <a:pos x="11810" y="2144"/>
                </a:cxn>
                <a:cxn ang="0">
                  <a:pos x="12693" y="1941"/>
                </a:cxn>
                <a:cxn ang="0">
                  <a:pos x="13505" y="1697"/>
                </a:cxn>
                <a:cxn ang="0">
                  <a:pos x="14236" y="1418"/>
                </a:cxn>
                <a:cxn ang="0">
                  <a:pos x="14879" y="1104"/>
                </a:cxn>
                <a:cxn ang="0">
                  <a:pos x="15425" y="761"/>
                </a:cxn>
                <a:cxn ang="0">
                  <a:pos x="15864" y="392"/>
                </a:cxn>
                <a:cxn ang="0">
                  <a:pos x="16188" y="0"/>
                </a:cxn>
              </a:cxnLst>
              <a:rect l="0" t="0" r="r" b="b"/>
              <a:pathLst>
                <a:path w="16189" h="5245">
                  <a:moveTo>
                    <a:pt x="16189" y="2340"/>
                  </a:moveTo>
                  <a:lnTo>
                    <a:pt x="16189" y="2343"/>
                  </a:lnTo>
                  <a:lnTo>
                    <a:pt x="16188" y="2345"/>
                  </a:lnTo>
                  <a:lnTo>
                    <a:pt x="16188" y="2366"/>
                  </a:lnTo>
                  <a:lnTo>
                    <a:pt x="16185" y="2366"/>
                  </a:lnTo>
                  <a:lnTo>
                    <a:pt x="16149" y="2515"/>
                  </a:lnTo>
                  <a:lnTo>
                    <a:pt x="16096" y="2662"/>
                  </a:lnTo>
                  <a:lnTo>
                    <a:pt x="16025" y="2808"/>
                  </a:lnTo>
                  <a:lnTo>
                    <a:pt x="15935" y="2950"/>
                  </a:lnTo>
                  <a:lnTo>
                    <a:pt x="15828" y="3090"/>
                  </a:lnTo>
                  <a:lnTo>
                    <a:pt x="15704" y="3227"/>
                  </a:lnTo>
                  <a:lnTo>
                    <a:pt x="15566" y="3361"/>
                  </a:lnTo>
                  <a:lnTo>
                    <a:pt x="15409" y="3492"/>
                  </a:lnTo>
                  <a:lnTo>
                    <a:pt x="15238" y="3620"/>
                  </a:lnTo>
                  <a:lnTo>
                    <a:pt x="15052" y="3745"/>
                  </a:lnTo>
                  <a:lnTo>
                    <a:pt x="14851" y="3864"/>
                  </a:lnTo>
                  <a:lnTo>
                    <a:pt x="14637" y="3981"/>
                  </a:lnTo>
                  <a:lnTo>
                    <a:pt x="14408" y="4094"/>
                  </a:lnTo>
                  <a:lnTo>
                    <a:pt x="14167" y="4202"/>
                  </a:lnTo>
                  <a:lnTo>
                    <a:pt x="13913" y="4307"/>
                  </a:lnTo>
                  <a:lnTo>
                    <a:pt x="13647" y="4406"/>
                  </a:lnTo>
                  <a:lnTo>
                    <a:pt x="13368" y="4502"/>
                  </a:lnTo>
                  <a:lnTo>
                    <a:pt x="13079" y="4592"/>
                  </a:lnTo>
                  <a:lnTo>
                    <a:pt x="12779" y="4677"/>
                  </a:lnTo>
                  <a:lnTo>
                    <a:pt x="12468" y="4757"/>
                  </a:lnTo>
                  <a:lnTo>
                    <a:pt x="12147" y="4831"/>
                  </a:lnTo>
                  <a:lnTo>
                    <a:pt x="11817" y="4900"/>
                  </a:lnTo>
                  <a:lnTo>
                    <a:pt x="11478" y="4964"/>
                  </a:lnTo>
                  <a:lnTo>
                    <a:pt x="11131" y="5021"/>
                  </a:lnTo>
                  <a:lnTo>
                    <a:pt x="10774" y="5071"/>
                  </a:lnTo>
                  <a:lnTo>
                    <a:pt x="10411" y="5117"/>
                  </a:lnTo>
                  <a:lnTo>
                    <a:pt x="10040" y="5156"/>
                  </a:lnTo>
                  <a:lnTo>
                    <a:pt x="9662" y="5187"/>
                  </a:lnTo>
                  <a:lnTo>
                    <a:pt x="9279" y="5213"/>
                  </a:lnTo>
                  <a:lnTo>
                    <a:pt x="8889" y="5231"/>
                  </a:lnTo>
                  <a:lnTo>
                    <a:pt x="8495" y="5241"/>
                  </a:lnTo>
                  <a:lnTo>
                    <a:pt x="8095" y="5245"/>
                  </a:lnTo>
                  <a:lnTo>
                    <a:pt x="7692" y="5241"/>
                  </a:lnTo>
                  <a:lnTo>
                    <a:pt x="7295" y="5230"/>
                  </a:lnTo>
                  <a:lnTo>
                    <a:pt x="6904" y="5211"/>
                  </a:lnTo>
                  <a:lnTo>
                    <a:pt x="6518" y="5186"/>
                  </a:lnTo>
                  <a:lnTo>
                    <a:pt x="6139" y="5155"/>
                  </a:lnTo>
                  <a:lnTo>
                    <a:pt x="5766" y="5115"/>
                  </a:lnTo>
                  <a:lnTo>
                    <a:pt x="5401" y="5070"/>
                  </a:lnTo>
                  <a:lnTo>
                    <a:pt x="5043" y="5019"/>
                  </a:lnTo>
                  <a:lnTo>
                    <a:pt x="4693" y="4961"/>
                  </a:lnTo>
                  <a:lnTo>
                    <a:pt x="4353" y="4897"/>
                  </a:lnTo>
                  <a:lnTo>
                    <a:pt x="4021" y="4827"/>
                  </a:lnTo>
                  <a:lnTo>
                    <a:pt x="3700" y="4752"/>
                  </a:lnTo>
                  <a:lnTo>
                    <a:pt x="3388" y="4671"/>
                  </a:lnTo>
                  <a:lnTo>
                    <a:pt x="3087" y="4585"/>
                  </a:lnTo>
                  <a:lnTo>
                    <a:pt x="2797" y="4494"/>
                  </a:lnTo>
                  <a:lnTo>
                    <a:pt x="2519" y="4398"/>
                  </a:lnTo>
                  <a:lnTo>
                    <a:pt x="2251" y="4298"/>
                  </a:lnTo>
                  <a:lnTo>
                    <a:pt x="1997" y="4192"/>
                  </a:lnTo>
                  <a:lnTo>
                    <a:pt x="1755" y="4083"/>
                  </a:lnTo>
                  <a:lnTo>
                    <a:pt x="1527" y="3969"/>
                  </a:lnTo>
                  <a:lnTo>
                    <a:pt x="1314" y="3851"/>
                  </a:lnTo>
                  <a:lnTo>
                    <a:pt x="1113" y="3729"/>
                  </a:lnTo>
                  <a:lnTo>
                    <a:pt x="927" y="3604"/>
                  </a:lnTo>
                  <a:lnTo>
                    <a:pt x="757" y="3476"/>
                  </a:lnTo>
                  <a:lnTo>
                    <a:pt x="603" y="3343"/>
                  </a:lnTo>
                  <a:lnTo>
                    <a:pt x="465" y="3208"/>
                  </a:lnTo>
                  <a:lnTo>
                    <a:pt x="343" y="3069"/>
                  </a:lnTo>
                  <a:lnTo>
                    <a:pt x="238" y="2928"/>
                  </a:lnTo>
                  <a:lnTo>
                    <a:pt x="151" y="2784"/>
                  </a:lnTo>
                  <a:lnTo>
                    <a:pt x="82" y="2639"/>
                  </a:lnTo>
                  <a:lnTo>
                    <a:pt x="32" y="2490"/>
                  </a:lnTo>
                  <a:lnTo>
                    <a:pt x="0" y="2340"/>
                  </a:lnTo>
                  <a:lnTo>
                    <a:pt x="6" y="2340"/>
                  </a:lnTo>
                  <a:lnTo>
                    <a:pt x="6" y="8"/>
                  </a:lnTo>
                  <a:lnTo>
                    <a:pt x="102" y="141"/>
                  </a:lnTo>
                  <a:lnTo>
                    <a:pt x="211" y="271"/>
                  </a:lnTo>
                  <a:lnTo>
                    <a:pt x="333" y="399"/>
                  </a:lnTo>
                  <a:lnTo>
                    <a:pt x="467" y="524"/>
                  </a:lnTo>
                  <a:lnTo>
                    <a:pt x="613" y="647"/>
                  </a:lnTo>
                  <a:lnTo>
                    <a:pt x="772" y="767"/>
                  </a:lnTo>
                  <a:lnTo>
                    <a:pt x="944" y="884"/>
                  </a:lnTo>
                  <a:lnTo>
                    <a:pt x="1125" y="998"/>
                  </a:lnTo>
                  <a:lnTo>
                    <a:pt x="1319" y="1109"/>
                  </a:lnTo>
                  <a:lnTo>
                    <a:pt x="1522" y="1217"/>
                  </a:lnTo>
                  <a:lnTo>
                    <a:pt x="1736" y="1320"/>
                  </a:lnTo>
                  <a:lnTo>
                    <a:pt x="1961" y="1421"/>
                  </a:lnTo>
                  <a:lnTo>
                    <a:pt x="2195" y="1518"/>
                  </a:lnTo>
                  <a:lnTo>
                    <a:pt x="2440" y="1611"/>
                  </a:lnTo>
                  <a:lnTo>
                    <a:pt x="2692" y="1700"/>
                  </a:lnTo>
                  <a:lnTo>
                    <a:pt x="2954" y="1785"/>
                  </a:lnTo>
                  <a:lnTo>
                    <a:pt x="3225" y="1866"/>
                  </a:lnTo>
                  <a:lnTo>
                    <a:pt x="3504" y="1943"/>
                  </a:lnTo>
                  <a:lnTo>
                    <a:pt x="3789" y="2015"/>
                  </a:lnTo>
                  <a:lnTo>
                    <a:pt x="4084" y="2083"/>
                  </a:lnTo>
                  <a:lnTo>
                    <a:pt x="4385" y="2146"/>
                  </a:lnTo>
                  <a:lnTo>
                    <a:pt x="4694" y="2204"/>
                  </a:lnTo>
                  <a:lnTo>
                    <a:pt x="5010" y="2256"/>
                  </a:lnTo>
                  <a:lnTo>
                    <a:pt x="5331" y="2305"/>
                  </a:lnTo>
                  <a:lnTo>
                    <a:pt x="5658" y="2348"/>
                  </a:lnTo>
                  <a:lnTo>
                    <a:pt x="5992" y="2385"/>
                  </a:lnTo>
                  <a:lnTo>
                    <a:pt x="6331" y="2418"/>
                  </a:lnTo>
                  <a:lnTo>
                    <a:pt x="6675" y="2444"/>
                  </a:lnTo>
                  <a:lnTo>
                    <a:pt x="7023" y="2464"/>
                  </a:lnTo>
                  <a:lnTo>
                    <a:pt x="7376" y="2480"/>
                  </a:lnTo>
                  <a:lnTo>
                    <a:pt x="7734" y="2489"/>
                  </a:lnTo>
                  <a:lnTo>
                    <a:pt x="8095" y="2492"/>
                  </a:lnTo>
                  <a:lnTo>
                    <a:pt x="8456" y="2489"/>
                  </a:lnTo>
                  <a:lnTo>
                    <a:pt x="8814" y="2480"/>
                  </a:lnTo>
                  <a:lnTo>
                    <a:pt x="9168" y="2464"/>
                  </a:lnTo>
                  <a:lnTo>
                    <a:pt x="9517" y="2444"/>
                  </a:lnTo>
                  <a:lnTo>
                    <a:pt x="9861" y="2417"/>
                  </a:lnTo>
                  <a:lnTo>
                    <a:pt x="10200" y="2385"/>
                  </a:lnTo>
                  <a:lnTo>
                    <a:pt x="10535" y="2347"/>
                  </a:lnTo>
                  <a:lnTo>
                    <a:pt x="10863" y="2304"/>
                  </a:lnTo>
                  <a:lnTo>
                    <a:pt x="11184" y="2255"/>
                  </a:lnTo>
                  <a:lnTo>
                    <a:pt x="11501" y="2203"/>
                  </a:lnTo>
                  <a:lnTo>
                    <a:pt x="11810" y="2144"/>
                  </a:lnTo>
                  <a:lnTo>
                    <a:pt x="12112" y="2081"/>
                  </a:lnTo>
                  <a:lnTo>
                    <a:pt x="12406" y="2013"/>
                  </a:lnTo>
                  <a:lnTo>
                    <a:pt x="12693" y="1941"/>
                  </a:lnTo>
                  <a:lnTo>
                    <a:pt x="12972" y="1863"/>
                  </a:lnTo>
                  <a:lnTo>
                    <a:pt x="13243" y="1782"/>
                  </a:lnTo>
                  <a:lnTo>
                    <a:pt x="13505" y="1697"/>
                  </a:lnTo>
                  <a:lnTo>
                    <a:pt x="13758" y="1608"/>
                  </a:lnTo>
                  <a:lnTo>
                    <a:pt x="14002" y="1514"/>
                  </a:lnTo>
                  <a:lnTo>
                    <a:pt x="14236" y="1418"/>
                  </a:lnTo>
                  <a:lnTo>
                    <a:pt x="14461" y="1316"/>
                  </a:lnTo>
                  <a:lnTo>
                    <a:pt x="14675" y="1212"/>
                  </a:lnTo>
                  <a:lnTo>
                    <a:pt x="14879" y="1104"/>
                  </a:lnTo>
                  <a:lnTo>
                    <a:pt x="15072" y="993"/>
                  </a:lnTo>
                  <a:lnTo>
                    <a:pt x="15253" y="879"/>
                  </a:lnTo>
                  <a:lnTo>
                    <a:pt x="15425" y="761"/>
                  </a:lnTo>
                  <a:lnTo>
                    <a:pt x="15583" y="641"/>
                  </a:lnTo>
                  <a:lnTo>
                    <a:pt x="15730" y="517"/>
                  </a:lnTo>
                  <a:lnTo>
                    <a:pt x="15864" y="392"/>
                  </a:lnTo>
                  <a:lnTo>
                    <a:pt x="15985" y="264"/>
                  </a:lnTo>
                  <a:lnTo>
                    <a:pt x="16094" y="133"/>
                  </a:lnTo>
                  <a:lnTo>
                    <a:pt x="16188" y="0"/>
                  </a:lnTo>
                  <a:lnTo>
                    <a:pt x="16188" y="2340"/>
                  </a:lnTo>
                  <a:lnTo>
                    <a:pt x="16189" y="234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  <a:cs typeface="Arial" pitchFamily="34" charset="0"/>
              </a:endParaRPr>
            </a:p>
          </p:txBody>
        </p:sp>
        <p:sp>
          <p:nvSpPr>
            <p:cNvPr id="180" name="Freeform 22"/>
            <p:cNvSpPr>
              <a:spLocks noEditPoints="1"/>
            </p:cNvSpPr>
            <p:nvPr/>
          </p:nvSpPr>
          <p:spPr bwMode="auto">
            <a:xfrm>
              <a:off x="-983298" y="1666240"/>
              <a:ext cx="547688" cy="207963"/>
            </a:xfrm>
            <a:custGeom>
              <a:avLst/>
              <a:gdLst/>
              <a:ahLst/>
              <a:cxnLst>
                <a:cxn ang="0">
                  <a:pos x="8934" y="16"/>
                </a:cxn>
                <a:cxn ang="0">
                  <a:pos x="10129" y="97"/>
                </a:cxn>
                <a:cxn ang="0">
                  <a:pos x="11258" y="243"/>
                </a:cxn>
                <a:cxn ang="0">
                  <a:pos x="12306" y="447"/>
                </a:cxn>
                <a:cxn ang="0">
                  <a:pos x="13260" y="705"/>
                </a:cxn>
                <a:cxn ang="0">
                  <a:pos x="14105" y="1010"/>
                </a:cxn>
                <a:cxn ang="0">
                  <a:pos x="14828" y="1358"/>
                </a:cxn>
                <a:cxn ang="0">
                  <a:pos x="15413" y="1745"/>
                </a:cxn>
                <a:cxn ang="0">
                  <a:pos x="15849" y="2163"/>
                </a:cxn>
                <a:cxn ang="0">
                  <a:pos x="16122" y="2609"/>
                </a:cxn>
                <a:cxn ang="0">
                  <a:pos x="16215" y="3077"/>
                </a:cxn>
                <a:cxn ang="0">
                  <a:pos x="16122" y="3545"/>
                </a:cxn>
                <a:cxn ang="0">
                  <a:pos x="15849" y="3991"/>
                </a:cxn>
                <a:cxn ang="0">
                  <a:pos x="15413" y="4409"/>
                </a:cxn>
                <a:cxn ang="0">
                  <a:pos x="14828" y="4796"/>
                </a:cxn>
                <a:cxn ang="0">
                  <a:pos x="14105" y="5144"/>
                </a:cxn>
                <a:cxn ang="0">
                  <a:pos x="13260" y="5449"/>
                </a:cxn>
                <a:cxn ang="0">
                  <a:pos x="12306" y="5707"/>
                </a:cxn>
                <a:cxn ang="0">
                  <a:pos x="11258" y="5911"/>
                </a:cxn>
                <a:cxn ang="0">
                  <a:pos x="10129" y="6057"/>
                </a:cxn>
                <a:cxn ang="0">
                  <a:pos x="8934" y="6138"/>
                </a:cxn>
                <a:cxn ang="0">
                  <a:pos x="7691" y="6150"/>
                </a:cxn>
                <a:cxn ang="0">
                  <a:pos x="6477" y="6091"/>
                </a:cxn>
                <a:cxn ang="0">
                  <a:pos x="5325" y="5967"/>
                </a:cxn>
                <a:cxn ang="0">
                  <a:pos x="4248" y="5781"/>
                </a:cxn>
                <a:cxn ang="0">
                  <a:pos x="3262" y="5542"/>
                </a:cxn>
                <a:cxn ang="0">
                  <a:pos x="2380" y="5252"/>
                </a:cxn>
                <a:cxn ang="0">
                  <a:pos x="1614" y="4916"/>
                </a:cxn>
                <a:cxn ang="0">
                  <a:pos x="981" y="4542"/>
                </a:cxn>
                <a:cxn ang="0">
                  <a:pos x="494" y="4133"/>
                </a:cxn>
                <a:cxn ang="0">
                  <a:pos x="165" y="3696"/>
                </a:cxn>
                <a:cxn ang="0">
                  <a:pos x="10" y="3235"/>
                </a:cxn>
                <a:cxn ang="0">
                  <a:pos x="42" y="2763"/>
                </a:cxn>
                <a:cxn ang="0">
                  <a:pos x="256" y="2310"/>
                </a:cxn>
                <a:cxn ang="0">
                  <a:pos x="638" y="1881"/>
                </a:cxn>
                <a:cxn ang="0">
                  <a:pos x="1177" y="1483"/>
                </a:cxn>
                <a:cxn ang="0">
                  <a:pos x="1856" y="1122"/>
                </a:cxn>
                <a:cxn ang="0">
                  <a:pos x="2661" y="801"/>
                </a:cxn>
                <a:cxn ang="0">
                  <a:pos x="3579" y="527"/>
                </a:cxn>
                <a:cxn ang="0">
                  <a:pos x="4598" y="305"/>
                </a:cxn>
                <a:cxn ang="0">
                  <a:pos x="5701" y="139"/>
                </a:cxn>
                <a:cxn ang="0">
                  <a:pos x="6875" y="36"/>
                </a:cxn>
                <a:cxn ang="0">
                  <a:pos x="8108" y="0"/>
                </a:cxn>
                <a:cxn ang="0">
                  <a:pos x="6158" y="5404"/>
                </a:cxn>
                <a:cxn ang="0">
                  <a:pos x="6381" y="3535"/>
                </a:cxn>
                <a:cxn ang="0">
                  <a:pos x="8154" y="2469"/>
                </a:cxn>
                <a:cxn ang="0">
                  <a:pos x="12688" y="1647"/>
                </a:cxn>
                <a:cxn ang="0">
                  <a:pos x="10617" y="1086"/>
                </a:cxn>
                <a:cxn ang="0">
                  <a:pos x="9647" y="3871"/>
                </a:cxn>
                <a:cxn ang="0">
                  <a:pos x="11195" y="2918"/>
                </a:cxn>
                <a:cxn ang="0">
                  <a:pos x="13547" y="4824"/>
                </a:cxn>
                <a:cxn ang="0">
                  <a:pos x="6773" y="1946"/>
                </a:cxn>
                <a:cxn ang="0">
                  <a:pos x="1325" y="2039"/>
                </a:cxn>
              </a:cxnLst>
              <a:rect l="0" t="0" r="r" b="b"/>
              <a:pathLst>
                <a:path w="16215" h="6154">
                  <a:moveTo>
                    <a:pt x="8108" y="0"/>
                  </a:moveTo>
                  <a:lnTo>
                    <a:pt x="8524" y="4"/>
                  </a:lnTo>
                  <a:lnTo>
                    <a:pt x="8934" y="16"/>
                  </a:lnTo>
                  <a:lnTo>
                    <a:pt x="9340" y="36"/>
                  </a:lnTo>
                  <a:lnTo>
                    <a:pt x="9738" y="63"/>
                  </a:lnTo>
                  <a:lnTo>
                    <a:pt x="10129" y="97"/>
                  </a:lnTo>
                  <a:lnTo>
                    <a:pt x="10513" y="139"/>
                  </a:lnTo>
                  <a:lnTo>
                    <a:pt x="10890" y="187"/>
                  </a:lnTo>
                  <a:lnTo>
                    <a:pt x="11258" y="243"/>
                  </a:lnTo>
                  <a:lnTo>
                    <a:pt x="11617" y="305"/>
                  </a:lnTo>
                  <a:lnTo>
                    <a:pt x="11967" y="373"/>
                  </a:lnTo>
                  <a:lnTo>
                    <a:pt x="12306" y="447"/>
                  </a:lnTo>
                  <a:lnTo>
                    <a:pt x="12636" y="527"/>
                  </a:lnTo>
                  <a:lnTo>
                    <a:pt x="12953" y="613"/>
                  </a:lnTo>
                  <a:lnTo>
                    <a:pt x="13260" y="705"/>
                  </a:lnTo>
                  <a:lnTo>
                    <a:pt x="13554" y="801"/>
                  </a:lnTo>
                  <a:lnTo>
                    <a:pt x="13835" y="902"/>
                  </a:lnTo>
                  <a:lnTo>
                    <a:pt x="14105" y="1010"/>
                  </a:lnTo>
                  <a:lnTo>
                    <a:pt x="14359" y="1122"/>
                  </a:lnTo>
                  <a:lnTo>
                    <a:pt x="14601" y="1237"/>
                  </a:lnTo>
                  <a:lnTo>
                    <a:pt x="14828" y="1358"/>
                  </a:lnTo>
                  <a:lnTo>
                    <a:pt x="15038" y="1483"/>
                  </a:lnTo>
                  <a:lnTo>
                    <a:pt x="15234" y="1612"/>
                  </a:lnTo>
                  <a:lnTo>
                    <a:pt x="15413" y="1745"/>
                  </a:lnTo>
                  <a:lnTo>
                    <a:pt x="15577" y="1881"/>
                  </a:lnTo>
                  <a:lnTo>
                    <a:pt x="15721" y="2021"/>
                  </a:lnTo>
                  <a:lnTo>
                    <a:pt x="15849" y="2163"/>
                  </a:lnTo>
                  <a:lnTo>
                    <a:pt x="15959" y="2310"/>
                  </a:lnTo>
                  <a:lnTo>
                    <a:pt x="16050" y="2458"/>
                  </a:lnTo>
                  <a:lnTo>
                    <a:pt x="16122" y="2609"/>
                  </a:lnTo>
                  <a:lnTo>
                    <a:pt x="16173" y="2763"/>
                  </a:lnTo>
                  <a:lnTo>
                    <a:pt x="16205" y="2919"/>
                  </a:lnTo>
                  <a:lnTo>
                    <a:pt x="16215" y="3077"/>
                  </a:lnTo>
                  <a:lnTo>
                    <a:pt x="16205" y="3235"/>
                  </a:lnTo>
                  <a:lnTo>
                    <a:pt x="16173" y="3391"/>
                  </a:lnTo>
                  <a:lnTo>
                    <a:pt x="16122" y="3545"/>
                  </a:lnTo>
                  <a:lnTo>
                    <a:pt x="16050" y="3696"/>
                  </a:lnTo>
                  <a:lnTo>
                    <a:pt x="15959" y="3844"/>
                  </a:lnTo>
                  <a:lnTo>
                    <a:pt x="15849" y="3991"/>
                  </a:lnTo>
                  <a:lnTo>
                    <a:pt x="15721" y="4133"/>
                  </a:lnTo>
                  <a:lnTo>
                    <a:pt x="15577" y="4273"/>
                  </a:lnTo>
                  <a:lnTo>
                    <a:pt x="15413" y="4409"/>
                  </a:lnTo>
                  <a:lnTo>
                    <a:pt x="15234" y="4542"/>
                  </a:lnTo>
                  <a:lnTo>
                    <a:pt x="15038" y="4671"/>
                  </a:lnTo>
                  <a:lnTo>
                    <a:pt x="14828" y="4796"/>
                  </a:lnTo>
                  <a:lnTo>
                    <a:pt x="14601" y="4916"/>
                  </a:lnTo>
                  <a:lnTo>
                    <a:pt x="14359" y="5032"/>
                  </a:lnTo>
                  <a:lnTo>
                    <a:pt x="14105" y="5144"/>
                  </a:lnTo>
                  <a:lnTo>
                    <a:pt x="13835" y="5252"/>
                  </a:lnTo>
                  <a:lnTo>
                    <a:pt x="13554" y="5353"/>
                  </a:lnTo>
                  <a:lnTo>
                    <a:pt x="13260" y="5449"/>
                  </a:lnTo>
                  <a:lnTo>
                    <a:pt x="12953" y="5542"/>
                  </a:lnTo>
                  <a:lnTo>
                    <a:pt x="12636" y="5627"/>
                  </a:lnTo>
                  <a:lnTo>
                    <a:pt x="12306" y="5707"/>
                  </a:lnTo>
                  <a:lnTo>
                    <a:pt x="11967" y="5781"/>
                  </a:lnTo>
                  <a:lnTo>
                    <a:pt x="11617" y="5849"/>
                  </a:lnTo>
                  <a:lnTo>
                    <a:pt x="11258" y="5911"/>
                  </a:lnTo>
                  <a:lnTo>
                    <a:pt x="10890" y="5967"/>
                  </a:lnTo>
                  <a:lnTo>
                    <a:pt x="10513" y="6015"/>
                  </a:lnTo>
                  <a:lnTo>
                    <a:pt x="10129" y="6057"/>
                  </a:lnTo>
                  <a:lnTo>
                    <a:pt x="9738" y="6091"/>
                  </a:lnTo>
                  <a:lnTo>
                    <a:pt x="9340" y="6118"/>
                  </a:lnTo>
                  <a:lnTo>
                    <a:pt x="8934" y="6138"/>
                  </a:lnTo>
                  <a:lnTo>
                    <a:pt x="8524" y="6150"/>
                  </a:lnTo>
                  <a:lnTo>
                    <a:pt x="8108" y="6154"/>
                  </a:lnTo>
                  <a:lnTo>
                    <a:pt x="7691" y="6150"/>
                  </a:lnTo>
                  <a:lnTo>
                    <a:pt x="7281" y="6138"/>
                  </a:lnTo>
                  <a:lnTo>
                    <a:pt x="6875" y="6118"/>
                  </a:lnTo>
                  <a:lnTo>
                    <a:pt x="6477" y="6091"/>
                  </a:lnTo>
                  <a:lnTo>
                    <a:pt x="6086" y="6057"/>
                  </a:lnTo>
                  <a:lnTo>
                    <a:pt x="5701" y="6015"/>
                  </a:lnTo>
                  <a:lnTo>
                    <a:pt x="5325" y="5967"/>
                  </a:lnTo>
                  <a:lnTo>
                    <a:pt x="4957" y="5911"/>
                  </a:lnTo>
                  <a:lnTo>
                    <a:pt x="4598" y="5849"/>
                  </a:lnTo>
                  <a:lnTo>
                    <a:pt x="4248" y="5781"/>
                  </a:lnTo>
                  <a:lnTo>
                    <a:pt x="3909" y="5707"/>
                  </a:lnTo>
                  <a:lnTo>
                    <a:pt x="3579" y="5627"/>
                  </a:lnTo>
                  <a:lnTo>
                    <a:pt x="3262" y="5542"/>
                  </a:lnTo>
                  <a:lnTo>
                    <a:pt x="2955" y="5449"/>
                  </a:lnTo>
                  <a:lnTo>
                    <a:pt x="2661" y="5353"/>
                  </a:lnTo>
                  <a:lnTo>
                    <a:pt x="2380" y="5252"/>
                  </a:lnTo>
                  <a:lnTo>
                    <a:pt x="2110" y="5144"/>
                  </a:lnTo>
                  <a:lnTo>
                    <a:pt x="1856" y="5032"/>
                  </a:lnTo>
                  <a:lnTo>
                    <a:pt x="1614" y="4916"/>
                  </a:lnTo>
                  <a:lnTo>
                    <a:pt x="1387" y="4796"/>
                  </a:lnTo>
                  <a:lnTo>
                    <a:pt x="1177" y="4671"/>
                  </a:lnTo>
                  <a:lnTo>
                    <a:pt x="981" y="4542"/>
                  </a:lnTo>
                  <a:lnTo>
                    <a:pt x="802" y="4409"/>
                  </a:lnTo>
                  <a:lnTo>
                    <a:pt x="638" y="4273"/>
                  </a:lnTo>
                  <a:lnTo>
                    <a:pt x="494" y="4133"/>
                  </a:lnTo>
                  <a:lnTo>
                    <a:pt x="366" y="3991"/>
                  </a:lnTo>
                  <a:lnTo>
                    <a:pt x="256" y="3844"/>
                  </a:lnTo>
                  <a:lnTo>
                    <a:pt x="165" y="3696"/>
                  </a:lnTo>
                  <a:lnTo>
                    <a:pt x="93" y="3545"/>
                  </a:lnTo>
                  <a:lnTo>
                    <a:pt x="42" y="3391"/>
                  </a:lnTo>
                  <a:lnTo>
                    <a:pt x="10" y="3235"/>
                  </a:lnTo>
                  <a:lnTo>
                    <a:pt x="0" y="3077"/>
                  </a:lnTo>
                  <a:lnTo>
                    <a:pt x="10" y="2919"/>
                  </a:lnTo>
                  <a:lnTo>
                    <a:pt x="42" y="2763"/>
                  </a:lnTo>
                  <a:lnTo>
                    <a:pt x="93" y="2609"/>
                  </a:lnTo>
                  <a:lnTo>
                    <a:pt x="165" y="2458"/>
                  </a:lnTo>
                  <a:lnTo>
                    <a:pt x="256" y="2310"/>
                  </a:lnTo>
                  <a:lnTo>
                    <a:pt x="366" y="2163"/>
                  </a:lnTo>
                  <a:lnTo>
                    <a:pt x="494" y="2021"/>
                  </a:lnTo>
                  <a:lnTo>
                    <a:pt x="638" y="1881"/>
                  </a:lnTo>
                  <a:lnTo>
                    <a:pt x="802" y="1745"/>
                  </a:lnTo>
                  <a:lnTo>
                    <a:pt x="981" y="1612"/>
                  </a:lnTo>
                  <a:lnTo>
                    <a:pt x="1177" y="1483"/>
                  </a:lnTo>
                  <a:lnTo>
                    <a:pt x="1387" y="1358"/>
                  </a:lnTo>
                  <a:lnTo>
                    <a:pt x="1614" y="1237"/>
                  </a:lnTo>
                  <a:lnTo>
                    <a:pt x="1856" y="1122"/>
                  </a:lnTo>
                  <a:lnTo>
                    <a:pt x="2110" y="1010"/>
                  </a:lnTo>
                  <a:lnTo>
                    <a:pt x="2380" y="902"/>
                  </a:lnTo>
                  <a:lnTo>
                    <a:pt x="2661" y="801"/>
                  </a:lnTo>
                  <a:lnTo>
                    <a:pt x="2955" y="705"/>
                  </a:lnTo>
                  <a:lnTo>
                    <a:pt x="3262" y="613"/>
                  </a:lnTo>
                  <a:lnTo>
                    <a:pt x="3579" y="527"/>
                  </a:lnTo>
                  <a:lnTo>
                    <a:pt x="3909" y="447"/>
                  </a:lnTo>
                  <a:lnTo>
                    <a:pt x="4248" y="373"/>
                  </a:lnTo>
                  <a:lnTo>
                    <a:pt x="4598" y="305"/>
                  </a:lnTo>
                  <a:lnTo>
                    <a:pt x="4957" y="243"/>
                  </a:lnTo>
                  <a:lnTo>
                    <a:pt x="5325" y="187"/>
                  </a:lnTo>
                  <a:lnTo>
                    <a:pt x="5701" y="139"/>
                  </a:lnTo>
                  <a:lnTo>
                    <a:pt x="6086" y="97"/>
                  </a:lnTo>
                  <a:lnTo>
                    <a:pt x="6477" y="63"/>
                  </a:lnTo>
                  <a:lnTo>
                    <a:pt x="6875" y="36"/>
                  </a:lnTo>
                  <a:lnTo>
                    <a:pt x="7281" y="16"/>
                  </a:lnTo>
                  <a:lnTo>
                    <a:pt x="7691" y="4"/>
                  </a:lnTo>
                  <a:lnTo>
                    <a:pt x="8108" y="0"/>
                  </a:lnTo>
                  <a:close/>
                  <a:moveTo>
                    <a:pt x="3135" y="4675"/>
                  </a:moveTo>
                  <a:lnTo>
                    <a:pt x="3787" y="5515"/>
                  </a:lnTo>
                  <a:lnTo>
                    <a:pt x="6158" y="5404"/>
                  </a:lnTo>
                  <a:lnTo>
                    <a:pt x="5243" y="5179"/>
                  </a:lnTo>
                  <a:lnTo>
                    <a:pt x="7687" y="3759"/>
                  </a:lnTo>
                  <a:lnTo>
                    <a:pt x="6381" y="3535"/>
                  </a:lnTo>
                  <a:lnTo>
                    <a:pt x="3936" y="4880"/>
                  </a:lnTo>
                  <a:lnTo>
                    <a:pt x="3135" y="4675"/>
                  </a:lnTo>
                  <a:close/>
                  <a:moveTo>
                    <a:pt x="8154" y="2469"/>
                  </a:moveTo>
                  <a:lnTo>
                    <a:pt x="9497" y="2824"/>
                  </a:lnTo>
                  <a:lnTo>
                    <a:pt x="11792" y="1404"/>
                  </a:lnTo>
                  <a:lnTo>
                    <a:pt x="12688" y="1647"/>
                  </a:lnTo>
                  <a:lnTo>
                    <a:pt x="11979" y="767"/>
                  </a:lnTo>
                  <a:lnTo>
                    <a:pt x="9833" y="862"/>
                  </a:lnTo>
                  <a:lnTo>
                    <a:pt x="10617" y="1086"/>
                  </a:lnTo>
                  <a:lnTo>
                    <a:pt x="8154" y="2469"/>
                  </a:lnTo>
                  <a:close/>
                  <a:moveTo>
                    <a:pt x="13547" y="4824"/>
                  </a:moveTo>
                  <a:lnTo>
                    <a:pt x="9647" y="3871"/>
                  </a:lnTo>
                  <a:lnTo>
                    <a:pt x="9068" y="4264"/>
                  </a:lnTo>
                  <a:lnTo>
                    <a:pt x="9012" y="3235"/>
                  </a:lnTo>
                  <a:lnTo>
                    <a:pt x="11195" y="2918"/>
                  </a:lnTo>
                  <a:lnTo>
                    <a:pt x="10561" y="3254"/>
                  </a:lnTo>
                  <a:lnTo>
                    <a:pt x="14516" y="4133"/>
                  </a:lnTo>
                  <a:lnTo>
                    <a:pt x="13547" y="4824"/>
                  </a:lnTo>
                  <a:close/>
                  <a:moveTo>
                    <a:pt x="4534" y="3291"/>
                  </a:moveTo>
                  <a:lnTo>
                    <a:pt x="6885" y="3011"/>
                  </a:lnTo>
                  <a:lnTo>
                    <a:pt x="6773" y="1946"/>
                  </a:lnTo>
                  <a:lnTo>
                    <a:pt x="6176" y="2300"/>
                  </a:lnTo>
                  <a:lnTo>
                    <a:pt x="2463" y="1478"/>
                  </a:lnTo>
                  <a:lnTo>
                    <a:pt x="1325" y="2039"/>
                  </a:lnTo>
                  <a:lnTo>
                    <a:pt x="5019" y="2955"/>
                  </a:lnTo>
                  <a:lnTo>
                    <a:pt x="4534" y="329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  <a:cs typeface="Arial" pitchFamily="34" charset="0"/>
              </a:endParaRPr>
            </a:p>
          </p:txBody>
        </p:sp>
      </p:grpSp>
      <p:sp>
        <p:nvSpPr>
          <p:cNvPr id="27" name="椭圆 26"/>
          <p:cNvSpPr/>
          <p:nvPr/>
        </p:nvSpPr>
        <p:spPr bwMode="auto">
          <a:xfrm>
            <a:off x="2326471" y="2103903"/>
            <a:ext cx="86871" cy="88304"/>
          </a:xfrm>
          <a:prstGeom prst="ellips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defTabSz="914492" eaLnBrk="0" fontAlgn="base" hangingPunct="0">
              <a:spcAft>
                <a:spcPct val="0"/>
              </a:spcAft>
            </a:pPr>
            <a:endParaRPr lang="zh-CN" altLang="en-US" sz="1600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28" name="椭圆 27"/>
          <p:cNvSpPr/>
          <p:nvPr/>
        </p:nvSpPr>
        <p:spPr bwMode="auto">
          <a:xfrm>
            <a:off x="1568928" y="2103903"/>
            <a:ext cx="86871" cy="88304"/>
          </a:xfrm>
          <a:prstGeom prst="ellips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defTabSz="914492" eaLnBrk="0" fontAlgn="base" hangingPunct="0">
              <a:spcAft>
                <a:spcPct val="0"/>
              </a:spcAft>
            </a:pPr>
            <a:endParaRPr lang="zh-CN" altLang="en-US" sz="1600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cxnSp>
        <p:nvCxnSpPr>
          <p:cNvPr id="29" name="直接连接符 28"/>
          <p:cNvCxnSpPr>
            <a:cxnSpLocks noChangeShapeType="1"/>
            <a:stCxn id="30" idx="4"/>
          </p:cNvCxnSpPr>
          <p:nvPr/>
        </p:nvCxnSpPr>
        <p:spPr bwMode="auto">
          <a:xfrm flipH="1">
            <a:off x="1229691" y="2446734"/>
            <a:ext cx="378725" cy="436736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sp>
        <p:nvSpPr>
          <p:cNvPr id="30" name="椭圆 29"/>
          <p:cNvSpPr/>
          <p:nvPr/>
        </p:nvSpPr>
        <p:spPr bwMode="auto">
          <a:xfrm>
            <a:off x="1588227" y="2393205"/>
            <a:ext cx="40378" cy="53529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68580" tIns="34290" rIns="68580" bIns="34290"/>
          <a:lstStyle/>
          <a:p>
            <a:pPr defTabSz="914583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Font typeface="Wingdings" pitchFamily="2" charset="2"/>
              <a:buChar char="n"/>
              <a:defRPr/>
            </a:pPr>
            <a:endParaRPr lang="zh-CN" altLang="en-US" sz="1900" dirty="0">
              <a:solidFill>
                <a:srgbClr val="000000"/>
              </a:solidFill>
              <a:ea typeface="微软雅黑" panose="020B0503020204020204" pitchFamily="34" charset="-122"/>
            </a:endParaRPr>
          </a:p>
        </p:txBody>
      </p:sp>
      <p:sp>
        <p:nvSpPr>
          <p:cNvPr id="31" name="椭圆 30"/>
          <p:cNvSpPr/>
          <p:nvPr/>
        </p:nvSpPr>
        <p:spPr bwMode="auto">
          <a:xfrm>
            <a:off x="2364158" y="2393205"/>
            <a:ext cx="40379" cy="53529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68580" tIns="34290" rIns="68580" bIns="34290"/>
          <a:lstStyle/>
          <a:p>
            <a:pPr defTabSz="914583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Font typeface="Wingdings" pitchFamily="2" charset="2"/>
              <a:buChar char="n"/>
              <a:defRPr/>
            </a:pPr>
            <a:endParaRPr lang="zh-CN" altLang="en-US" sz="1900" dirty="0">
              <a:solidFill>
                <a:srgbClr val="000000"/>
              </a:solidFill>
              <a:ea typeface="微软雅黑" panose="020B0503020204020204" pitchFamily="34" charset="-122"/>
            </a:endParaRPr>
          </a:p>
        </p:txBody>
      </p:sp>
      <p:cxnSp>
        <p:nvCxnSpPr>
          <p:cNvPr id="32" name="直接连接符 31"/>
          <p:cNvCxnSpPr>
            <a:cxnSpLocks noChangeShapeType="1"/>
            <a:stCxn id="31" idx="4"/>
          </p:cNvCxnSpPr>
          <p:nvPr/>
        </p:nvCxnSpPr>
        <p:spPr bwMode="auto">
          <a:xfrm flipH="1">
            <a:off x="896495" y="2446734"/>
            <a:ext cx="1487853" cy="446483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5" name="直接连接符 34"/>
          <p:cNvCxnSpPr>
            <a:cxnSpLocks noChangeShapeType="1"/>
            <a:stCxn id="31" idx="4"/>
          </p:cNvCxnSpPr>
          <p:nvPr/>
        </p:nvCxnSpPr>
        <p:spPr bwMode="auto">
          <a:xfrm flipH="1">
            <a:off x="1755800" y="2446734"/>
            <a:ext cx="628548" cy="392157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7" name="直接连接符 36"/>
          <p:cNvCxnSpPr>
            <a:cxnSpLocks noChangeShapeType="1"/>
            <a:stCxn id="30" idx="4"/>
          </p:cNvCxnSpPr>
          <p:nvPr/>
        </p:nvCxnSpPr>
        <p:spPr bwMode="auto">
          <a:xfrm flipH="1">
            <a:off x="896495" y="2446734"/>
            <a:ext cx="711921" cy="436736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8" name="直接连接符 37"/>
          <p:cNvCxnSpPr>
            <a:cxnSpLocks noChangeShapeType="1"/>
            <a:stCxn id="31" idx="4"/>
          </p:cNvCxnSpPr>
          <p:nvPr/>
        </p:nvCxnSpPr>
        <p:spPr bwMode="auto">
          <a:xfrm flipH="1">
            <a:off x="1196998" y="2446734"/>
            <a:ext cx="1187350" cy="453287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9" name="直接连接符 38"/>
          <p:cNvCxnSpPr>
            <a:cxnSpLocks noChangeShapeType="1"/>
            <a:stCxn id="30" idx="4"/>
          </p:cNvCxnSpPr>
          <p:nvPr/>
        </p:nvCxnSpPr>
        <p:spPr bwMode="auto">
          <a:xfrm>
            <a:off x="1608416" y="2446734"/>
            <a:ext cx="1076435" cy="397940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40" name="直接连接符 39"/>
          <p:cNvCxnSpPr>
            <a:cxnSpLocks noChangeShapeType="1"/>
            <a:stCxn id="31" idx="5"/>
          </p:cNvCxnSpPr>
          <p:nvPr/>
        </p:nvCxnSpPr>
        <p:spPr bwMode="auto">
          <a:xfrm>
            <a:off x="2398624" y="2438895"/>
            <a:ext cx="250861" cy="397571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41" name="直接连接符 40"/>
          <p:cNvCxnSpPr>
            <a:cxnSpLocks noChangeShapeType="1"/>
            <a:stCxn id="30" idx="4"/>
            <a:endCxn id="223" idx="2"/>
          </p:cNvCxnSpPr>
          <p:nvPr/>
        </p:nvCxnSpPr>
        <p:spPr bwMode="auto">
          <a:xfrm>
            <a:off x="1608416" y="2446734"/>
            <a:ext cx="1269338" cy="392568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42" name="直接连接符 41"/>
          <p:cNvCxnSpPr>
            <a:cxnSpLocks noChangeShapeType="1"/>
            <a:stCxn id="31" idx="4"/>
          </p:cNvCxnSpPr>
          <p:nvPr/>
        </p:nvCxnSpPr>
        <p:spPr bwMode="auto">
          <a:xfrm>
            <a:off x="2384348" y="2446734"/>
            <a:ext cx="615467" cy="428112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grpSp>
        <p:nvGrpSpPr>
          <p:cNvPr id="271" name="组合 270"/>
          <p:cNvGrpSpPr/>
          <p:nvPr/>
        </p:nvGrpSpPr>
        <p:grpSpPr>
          <a:xfrm>
            <a:off x="211992" y="3704074"/>
            <a:ext cx="1026779" cy="639450"/>
            <a:chOff x="286481" y="3850955"/>
            <a:chExt cx="1026779" cy="831692"/>
          </a:xfrm>
        </p:grpSpPr>
        <p:cxnSp>
          <p:nvCxnSpPr>
            <p:cNvPr id="155" name="直接连接符 154"/>
            <p:cNvCxnSpPr/>
            <p:nvPr/>
          </p:nvCxnSpPr>
          <p:spPr bwMode="auto">
            <a:xfrm flipH="1">
              <a:off x="389024" y="3859363"/>
              <a:ext cx="259213" cy="732560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156" name="直接连接符 155"/>
            <p:cNvCxnSpPr/>
            <p:nvPr/>
          </p:nvCxnSpPr>
          <p:spPr bwMode="auto">
            <a:xfrm>
              <a:off x="656860" y="3859363"/>
              <a:ext cx="10240" cy="729395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157" name="直接连接符 156"/>
            <p:cNvCxnSpPr/>
            <p:nvPr/>
          </p:nvCxnSpPr>
          <p:spPr bwMode="auto">
            <a:xfrm>
              <a:off x="667100" y="3850961"/>
              <a:ext cx="262160" cy="737798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158" name="直接连接符 157"/>
            <p:cNvCxnSpPr/>
            <p:nvPr/>
          </p:nvCxnSpPr>
          <p:spPr bwMode="auto">
            <a:xfrm>
              <a:off x="683355" y="3859363"/>
              <a:ext cx="530196" cy="729395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159" name="直接连接符 158"/>
            <p:cNvCxnSpPr/>
            <p:nvPr/>
          </p:nvCxnSpPr>
          <p:spPr bwMode="auto">
            <a:xfrm flipH="1">
              <a:off x="389024" y="3850955"/>
              <a:ext cx="587087" cy="737804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160" name="直接连接符 159"/>
            <p:cNvCxnSpPr/>
            <p:nvPr/>
          </p:nvCxnSpPr>
          <p:spPr bwMode="auto">
            <a:xfrm flipH="1">
              <a:off x="667100" y="3855160"/>
              <a:ext cx="299432" cy="733599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161" name="直接连接符 160"/>
            <p:cNvCxnSpPr/>
            <p:nvPr/>
          </p:nvCxnSpPr>
          <p:spPr bwMode="auto">
            <a:xfrm flipH="1">
              <a:off x="929260" y="3862763"/>
              <a:ext cx="37273" cy="729160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162" name="直接连接符 161"/>
            <p:cNvCxnSpPr/>
            <p:nvPr/>
          </p:nvCxnSpPr>
          <p:spPr bwMode="auto">
            <a:xfrm>
              <a:off x="966532" y="3855160"/>
              <a:ext cx="255481" cy="736765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grpSp>
          <p:nvGrpSpPr>
            <p:cNvPr id="163" name="组合 421"/>
            <p:cNvGrpSpPr/>
            <p:nvPr/>
          </p:nvGrpSpPr>
          <p:grpSpPr>
            <a:xfrm>
              <a:off x="286481" y="4588761"/>
              <a:ext cx="1026779" cy="93886"/>
              <a:chOff x="3117271" y="5380972"/>
              <a:chExt cx="1853609" cy="108000"/>
            </a:xfrm>
          </p:grpSpPr>
          <p:sp>
            <p:nvSpPr>
              <p:cNvPr id="175" name="Freeform 13"/>
              <p:cNvSpPr>
                <a:spLocks noEditPoints="1"/>
              </p:cNvSpPr>
              <p:nvPr/>
            </p:nvSpPr>
            <p:spPr bwMode="auto">
              <a:xfrm>
                <a:off x="3117271" y="5380972"/>
                <a:ext cx="360000" cy="108000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sp>
            <p:nvSpPr>
              <p:cNvPr id="176" name="Freeform 13"/>
              <p:cNvSpPr>
                <a:spLocks noEditPoints="1"/>
              </p:cNvSpPr>
              <p:nvPr/>
            </p:nvSpPr>
            <p:spPr bwMode="auto">
              <a:xfrm>
                <a:off x="3615141" y="5380972"/>
                <a:ext cx="360000" cy="108000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sp>
            <p:nvSpPr>
              <p:cNvPr id="177" name="Freeform 13"/>
              <p:cNvSpPr>
                <a:spLocks noEditPoints="1"/>
              </p:cNvSpPr>
              <p:nvPr/>
            </p:nvSpPr>
            <p:spPr bwMode="auto">
              <a:xfrm>
                <a:off x="4113011" y="5380972"/>
                <a:ext cx="360000" cy="108000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sp>
            <p:nvSpPr>
              <p:cNvPr id="178" name="Freeform 13"/>
              <p:cNvSpPr>
                <a:spLocks noEditPoints="1"/>
              </p:cNvSpPr>
              <p:nvPr/>
            </p:nvSpPr>
            <p:spPr bwMode="auto">
              <a:xfrm>
                <a:off x="4610880" y="5380973"/>
                <a:ext cx="360000" cy="107999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</p:grpSp>
      </p:grpSp>
      <p:grpSp>
        <p:nvGrpSpPr>
          <p:cNvPr id="164" name="组合 422"/>
          <p:cNvGrpSpPr/>
          <p:nvPr/>
        </p:nvGrpSpPr>
        <p:grpSpPr>
          <a:xfrm>
            <a:off x="735799" y="2880172"/>
            <a:ext cx="529033" cy="219068"/>
            <a:chOff x="3587900" y="4289930"/>
            <a:chExt cx="955044" cy="252000"/>
          </a:xfrm>
        </p:grpSpPr>
        <p:grpSp>
          <p:nvGrpSpPr>
            <p:cNvPr id="165" name="组合 387"/>
            <p:cNvGrpSpPr>
              <a:grpSpLocks/>
            </p:cNvGrpSpPr>
            <p:nvPr/>
          </p:nvGrpSpPr>
          <p:grpSpPr bwMode="auto">
            <a:xfrm>
              <a:off x="3587900" y="4289930"/>
              <a:ext cx="395999" cy="252000"/>
              <a:chOff x="4622166" y="3061494"/>
              <a:chExt cx="489584" cy="308643"/>
            </a:xfrm>
          </p:grpSpPr>
          <p:sp>
            <p:nvSpPr>
              <p:cNvPr id="171" name="Freeform 13"/>
              <p:cNvSpPr>
                <a:spLocks noEditPoints="1"/>
              </p:cNvSpPr>
              <p:nvPr/>
            </p:nvSpPr>
            <p:spPr bwMode="auto">
              <a:xfrm>
                <a:off x="4622166" y="3264593"/>
                <a:ext cx="489584" cy="105544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grpSp>
            <p:nvGrpSpPr>
              <p:cNvPr id="172" name="组合 388"/>
              <p:cNvGrpSpPr>
                <a:grpSpLocks/>
              </p:cNvGrpSpPr>
              <p:nvPr/>
            </p:nvGrpSpPr>
            <p:grpSpPr bwMode="auto">
              <a:xfrm>
                <a:off x="4622166" y="3061494"/>
                <a:ext cx="489584" cy="210061"/>
                <a:chOff x="3298897" y="4095287"/>
                <a:chExt cx="1257750" cy="591162"/>
              </a:xfrm>
            </p:grpSpPr>
            <p:sp>
              <p:nvSpPr>
                <p:cNvPr id="173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095287"/>
                  <a:ext cx="1257750" cy="297025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  <p:sp>
              <p:nvSpPr>
                <p:cNvPr id="174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387813"/>
                  <a:ext cx="1257750" cy="297025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166" name="组合 387"/>
            <p:cNvGrpSpPr>
              <a:grpSpLocks/>
            </p:cNvGrpSpPr>
            <p:nvPr/>
          </p:nvGrpSpPr>
          <p:grpSpPr bwMode="auto">
            <a:xfrm>
              <a:off x="4146945" y="4289930"/>
              <a:ext cx="395999" cy="252000"/>
              <a:chOff x="4622166" y="3061494"/>
              <a:chExt cx="489584" cy="308628"/>
            </a:xfrm>
          </p:grpSpPr>
          <p:sp>
            <p:nvSpPr>
              <p:cNvPr id="167" name="Freeform 13"/>
              <p:cNvSpPr>
                <a:spLocks noEditPoints="1"/>
              </p:cNvSpPr>
              <p:nvPr/>
            </p:nvSpPr>
            <p:spPr bwMode="auto">
              <a:xfrm>
                <a:off x="4622166" y="3264580"/>
                <a:ext cx="489584" cy="105542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grpSp>
            <p:nvGrpSpPr>
              <p:cNvPr id="168" name="组合 388"/>
              <p:cNvGrpSpPr>
                <a:grpSpLocks/>
              </p:cNvGrpSpPr>
              <p:nvPr/>
            </p:nvGrpSpPr>
            <p:grpSpPr bwMode="auto">
              <a:xfrm>
                <a:off x="4622166" y="3061494"/>
                <a:ext cx="489584" cy="210061"/>
                <a:chOff x="3298897" y="4095287"/>
                <a:chExt cx="1257750" cy="591162"/>
              </a:xfrm>
            </p:grpSpPr>
            <p:sp>
              <p:nvSpPr>
                <p:cNvPr id="169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095287"/>
                  <a:ext cx="1257750" cy="297021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  <p:sp>
              <p:nvSpPr>
                <p:cNvPr id="170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387806"/>
                  <a:ext cx="1257750" cy="297021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</p:grpSp>
        </p:grpSp>
      </p:grpSp>
      <p:cxnSp>
        <p:nvCxnSpPr>
          <p:cNvPr id="154" name="直接连接符 536"/>
          <p:cNvCxnSpPr>
            <a:cxnSpLocks noChangeShapeType="1"/>
          </p:cNvCxnSpPr>
          <p:nvPr/>
        </p:nvCxnSpPr>
        <p:spPr bwMode="auto">
          <a:xfrm flipH="1">
            <a:off x="1928678" y="2277353"/>
            <a:ext cx="222733" cy="0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grpSp>
        <p:nvGrpSpPr>
          <p:cNvPr id="110" name="组合 376"/>
          <p:cNvGrpSpPr>
            <a:grpSpLocks/>
          </p:cNvGrpSpPr>
          <p:nvPr/>
        </p:nvGrpSpPr>
        <p:grpSpPr bwMode="auto">
          <a:xfrm>
            <a:off x="1417738" y="2305300"/>
            <a:ext cx="381358" cy="139257"/>
            <a:chOff x="3298897" y="4095287"/>
            <a:chExt cx="1257750" cy="591162"/>
          </a:xfrm>
        </p:grpSpPr>
        <p:sp>
          <p:nvSpPr>
            <p:cNvPr id="115" name="Freeform 13"/>
            <p:cNvSpPr>
              <a:spLocks noEditPoints="1"/>
            </p:cNvSpPr>
            <p:nvPr/>
          </p:nvSpPr>
          <p:spPr bwMode="auto">
            <a:xfrm>
              <a:off x="3298897" y="4096897"/>
              <a:ext cx="1257750" cy="297025"/>
            </a:xfrm>
            <a:custGeom>
              <a:avLst/>
              <a:gdLst/>
              <a:ahLst/>
              <a:cxnLst>
                <a:cxn ang="0">
                  <a:pos x="16278" y="39"/>
                </a:cxn>
                <a:cxn ang="0">
                  <a:pos x="16504" y="184"/>
                </a:cxn>
                <a:cxn ang="0">
                  <a:pos x="16649" y="411"/>
                </a:cxn>
                <a:cxn ang="0">
                  <a:pos x="16687" y="3376"/>
                </a:cxn>
                <a:cxn ang="0">
                  <a:pos x="16612" y="3641"/>
                </a:cxn>
                <a:cxn ang="0">
                  <a:pos x="16437" y="3844"/>
                </a:cxn>
                <a:cxn ang="0">
                  <a:pos x="16189" y="3955"/>
                </a:cxn>
                <a:cxn ang="0">
                  <a:pos x="499" y="3955"/>
                </a:cxn>
                <a:cxn ang="0">
                  <a:pos x="251" y="3844"/>
                </a:cxn>
                <a:cxn ang="0">
                  <a:pos x="75" y="3641"/>
                </a:cxn>
                <a:cxn ang="0">
                  <a:pos x="1" y="3376"/>
                </a:cxn>
                <a:cxn ang="0">
                  <a:pos x="38" y="411"/>
                </a:cxn>
                <a:cxn ang="0">
                  <a:pos x="184" y="184"/>
                </a:cxn>
                <a:cxn ang="0">
                  <a:pos x="410" y="39"/>
                </a:cxn>
                <a:cxn ang="0">
                  <a:pos x="13820" y="2430"/>
                </a:cxn>
                <a:cxn ang="0">
                  <a:pos x="13953" y="2510"/>
                </a:cxn>
                <a:cxn ang="0">
                  <a:pos x="13976" y="2666"/>
                </a:cxn>
                <a:cxn ang="0">
                  <a:pos x="13873" y="2780"/>
                </a:cxn>
                <a:cxn ang="0">
                  <a:pos x="13714" y="2773"/>
                </a:cxn>
                <a:cxn ang="0">
                  <a:pos x="13623" y="2648"/>
                </a:cxn>
                <a:cxn ang="0">
                  <a:pos x="13661" y="2496"/>
                </a:cxn>
                <a:cxn ang="0">
                  <a:pos x="13802" y="2429"/>
                </a:cxn>
                <a:cxn ang="0">
                  <a:pos x="14470" y="2482"/>
                </a:cxn>
                <a:cxn ang="0">
                  <a:pos x="14522" y="2631"/>
                </a:cxn>
                <a:cxn ang="0">
                  <a:pos x="14442" y="2763"/>
                </a:cxn>
                <a:cxn ang="0">
                  <a:pos x="14286" y="2786"/>
                </a:cxn>
                <a:cxn ang="0">
                  <a:pos x="14172" y="2683"/>
                </a:cxn>
                <a:cxn ang="0">
                  <a:pos x="14180" y="2525"/>
                </a:cxn>
                <a:cxn ang="0">
                  <a:pos x="14304" y="2433"/>
                </a:cxn>
                <a:cxn ang="0">
                  <a:pos x="14981" y="2460"/>
                </a:cxn>
                <a:cxn ang="0">
                  <a:pos x="15061" y="2593"/>
                </a:cxn>
                <a:cxn ang="0">
                  <a:pos x="15008" y="2741"/>
                </a:cxn>
                <a:cxn ang="0">
                  <a:pos x="14861" y="2794"/>
                </a:cxn>
                <a:cxn ang="0">
                  <a:pos x="14728" y="2714"/>
                </a:cxn>
                <a:cxn ang="0">
                  <a:pos x="14705" y="2558"/>
                </a:cxn>
                <a:cxn ang="0">
                  <a:pos x="14809" y="2444"/>
                </a:cxn>
                <a:cxn ang="0">
                  <a:pos x="15489" y="2444"/>
                </a:cxn>
                <a:cxn ang="0">
                  <a:pos x="15592" y="2558"/>
                </a:cxn>
                <a:cxn ang="0">
                  <a:pos x="15569" y="2714"/>
                </a:cxn>
                <a:cxn ang="0">
                  <a:pos x="15436" y="2794"/>
                </a:cxn>
                <a:cxn ang="0">
                  <a:pos x="15289" y="2741"/>
                </a:cxn>
                <a:cxn ang="0">
                  <a:pos x="15236" y="2593"/>
                </a:cxn>
                <a:cxn ang="0">
                  <a:pos x="15315" y="2460"/>
                </a:cxn>
                <a:cxn ang="0">
                  <a:pos x="15712" y="1546"/>
                </a:cxn>
                <a:cxn ang="0">
                  <a:pos x="1822" y="1769"/>
                </a:cxn>
                <a:cxn ang="0">
                  <a:pos x="3288" y="1769"/>
                </a:cxn>
                <a:cxn ang="0">
                  <a:pos x="4754" y="1769"/>
                </a:cxn>
                <a:cxn ang="0">
                  <a:pos x="6219" y="1769"/>
                </a:cxn>
                <a:cxn ang="0">
                  <a:pos x="7685" y="1769"/>
                </a:cxn>
                <a:cxn ang="0">
                  <a:pos x="9151" y="1769"/>
                </a:cxn>
                <a:cxn ang="0">
                  <a:pos x="10617" y="1769"/>
                </a:cxn>
                <a:cxn ang="0">
                  <a:pos x="1822" y="2199"/>
                </a:cxn>
                <a:cxn ang="0">
                  <a:pos x="3288" y="2199"/>
                </a:cxn>
                <a:cxn ang="0">
                  <a:pos x="4754" y="2199"/>
                </a:cxn>
                <a:cxn ang="0">
                  <a:pos x="6219" y="2199"/>
                </a:cxn>
                <a:cxn ang="0">
                  <a:pos x="7685" y="2199"/>
                </a:cxn>
                <a:cxn ang="0">
                  <a:pos x="9151" y="2199"/>
                </a:cxn>
                <a:cxn ang="0">
                  <a:pos x="10617" y="2199"/>
                </a:cxn>
                <a:cxn ang="0">
                  <a:pos x="12128" y="1769"/>
                </a:cxn>
                <a:cxn ang="0">
                  <a:pos x="12128" y="2199"/>
                </a:cxn>
              </a:cxnLst>
              <a:rect l="0" t="0" r="r" b="b"/>
              <a:pathLst>
                <a:path w="16688" h="3968">
                  <a:moveTo>
                    <a:pt x="624" y="0"/>
                  </a:moveTo>
                  <a:lnTo>
                    <a:pt x="16064" y="0"/>
                  </a:lnTo>
                  <a:lnTo>
                    <a:pt x="16097" y="1"/>
                  </a:lnTo>
                  <a:lnTo>
                    <a:pt x="16128" y="3"/>
                  </a:lnTo>
                  <a:lnTo>
                    <a:pt x="16159" y="7"/>
                  </a:lnTo>
                  <a:lnTo>
                    <a:pt x="16189" y="13"/>
                  </a:lnTo>
                  <a:lnTo>
                    <a:pt x="16220" y="20"/>
                  </a:lnTo>
                  <a:lnTo>
                    <a:pt x="16249" y="28"/>
                  </a:lnTo>
                  <a:lnTo>
                    <a:pt x="16278" y="39"/>
                  </a:lnTo>
                  <a:lnTo>
                    <a:pt x="16306" y="49"/>
                  </a:lnTo>
                  <a:lnTo>
                    <a:pt x="16334" y="62"/>
                  </a:lnTo>
                  <a:lnTo>
                    <a:pt x="16360" y="76"/>
                  </a:lnTo>
                  <a:lnTo>
                    <a:pt x="16387" y="91"/>
                  </a:lnTo>
                  <a:lnTo>
                    <a:pt x="16413" y="108"/>
                  </a:lnTo>
                  <a:lnTo>
                    <a:pt x="16437" y="124"/>
                  </a:lnTo>
                  <a:lnTo>
                    <a:pt x="16461" y="143"/>
                  </a:lnTo>
                  <a:lnTo>
                    <a:pt x="16484" y="163"/>
                  </a:lnTo>
                  <a:lnTo>
                    <a:pt x="16504" y="184"/>
                  </a:lnTo>
                  <a:lnTo>
                    <a:pt x="16525" y="205"/>
                  </a:lnTo>
                  <a:lnTo>
                    <a:pt x="16545" y="228"/>
                  </a:lnTo>
                  <a:lnTo>
                    <a:pt x="16564" y="252"/>
                  </a:lnTo>
                  <a:lnTo>
                    <a:pt x="16581" y="276"/>
                  </a:lnTo>
                  <a:lnTo>
                    <a:pt x="16597" y="302"/>
                  </a:lnTo>
                  <a:lnTo>
                    <a:pt x="16612" y="328"/>
                  </a:lnTo>
                  <a:lnTo>
                    <a:pt x="16626" y="354"/>
                  </a:lnTo>
                  <a:lnTo>
                    <a:pt x="16639" y="382"/>
                  </a:lnTo>
                  <a:lnTo>
                    <a:pt x="16649" y="411"/>
                  </a:lnTo>
                  <a:lnTo>
                    <a:pt x="16660" y="440"/>
                  </a:lnTo>
                  <a:lnTo>
                    <a:pt x="16668" y="469"/>
                  </a:lnTo>
                  <a:lnTo>
                    <a:pt x="16675" y="499"/>
                  </a:lnTo>
                  <a:lnTo>
                    <a:pt x="16681" y="530"/>
                  </a:lnTo>
                  <a:lnTo>
                    <a:pt x="16685" y="561"/>
                  </a:lnTo>
                  <a:lnTo>
                    <a:pt x="16687" y="592"/>
                  </a:lnTo>
                  <a:lnTo>
                    <a:pt x="16688" y="625"/>
                  </a:lnTo>
                  <a:lnTo>
                    <a:pt x="16688" y="3343"/>
                  </a:lnTo>
                  <a:lnTo>
                    <a:pt x="16687" y="3376"/>
                  </a:lnTo>
                  <a:lnTo>
                    <a:pt x="16685" y="3407"/>
                  </a:lnTo>
                  <a:lnTo>
                    <a:pt x="16681" y="3438"/>
                  </a:lnTo>
                  <a:lnTo>
                    <a:pt x="16675" y="3469"/>
                  </a:lnTo>
                  <a:lnTo>
                    <a:pt x="16668" y="3499"/>
                  </a:lnTo>
                  <a:lnTo>
                    <a:pt x="16660" y="3529"/>
                  </a:lnTo>
                  <a:lnTo>
                    <a:pt x="16649" y="3557"/>
                  </a:lnTo>
                  <a:lnTo>
                    <a:pt x="16639" y="3586"/>
                  </a:lnTo>
                  <a:lnTo>
                    <a:pt x="16626" y="3614"/>
                  </a:lnTo>
                  <a:lnTo>
                    <a:pt x="16612" y="3641"/>
                  </a:lnTo>
                  <a:lnTo>
                    <a:pt x="16597" y="3667"/>
                  </a:lnTo>
                  <a:lnTo>
                    <a:pt x="16581" y="3692"/>
                  </a:lnTo>
                  <a:lnTo>
                    <a:pt x="16564" y="3716"/>
                  </a:lnTo>
                  <a:lnTo>
                    <a:pt x="16545" y="3740"/>
                  </a:lnTo>
                  <a:lnTo>
                    <a:pt x="16525" y="3763"/>
                  </a:lnTo>
                  <a:lnTo>
                    <a:pt x="16504" y="3784"/>
                  </a:lnTo>
                  <a:lnTo>
                    <a:pt x="16484" y="3805"/>
                  </a:lnTo>
                  <a:lnTo>
                    <a:pt x="16461" y="3825"/>
                  </a:lnTo>
                  <a:lnTo>
                    <a:pt x="16437" y="3844"/>
                  </a:lnTo>
                  <a:lnTo>
                    <a:pt x="16413" y="3861"/>
                  </a:lnTo>
                  <a:lnTo>
                    <a:pt x="16387" y="3877"/>
                  </a:lnTo>
                  <a:lnTo>
                    <a:pt x="16360" y="3893"/>
                  </a:lnTo>
                  <a:lnTo>
                    <a:pt x="16334" y="3906"/>
                  </a:lnTo>
                  <a:lnTo>
                    <a:pt x="16306" y="3919"/>
                  </a:lnTo>
                  <a:lnTo>
                    <a:pt x="16278" y="3930"/>
                  </a:lnTo>
                  <a:lnTo>
                    <a:pt x="16249" y="3940"/>
                  </a:lnTo>
                  <a:lnTo>
                    <a:pt x="16220" y="3948"/>
                  </a:lnTo>
                  <a:lnTo>
                    <a:pt x="16189" y="3955"/>
                  </a:lnTo>
                  <a:lnTo>
                    <a:pt x="16159" y="3961"/>
                  </a:lnTo>
                  <a:lnTo>
                    <a:pt x="16128" y="3965"/>
                  </a:lnTo>
                  <a:lnTo>
                    <a:pt x="16097" y="3967"/>
                  </a:lnTo>
                  <a:lnTo>
                    <a:pt x="16064" y="3968"/>
                  </a:lnTo>
                  <a:lnTo>
                    <a:pt x="624" y="3968"/>
                  </a:lnTo>
                  <a:lnTo>
                    <a:pt x="591" y="3967"/>
                  </a:lnTo>
                  <a:lnTo>
                    <a:pt x="560" y="3965"/>
                  </a:lnTo>
                  <a:lnTo>
                    <a:pt x="529" y="3961"/>
                  </a:lnTo>
                  <a:lnTo>
                    <a:pt x="499" y="3955"/>
                  </a:lnTo>
                  <a:lnTo>
                    <a:pt x="468" y="3948"/>
                  </a:lnTo>
                  <a:lnTo>
                    <a:pt x="438" y="3940"/>
                  </a:lnTo>
                  <a:lnTo>
                    <a:pt x="410" y="3930"/>
                  </a:lnTo>
                  <a:lnTo>
                    <a:pt x="382" y="3919"/>
                  </a:lnTo>
                  <a:lnTo>
                    <a:pt x="354" y="3906"/>
                  </a:lnTo>
                  <a:lnTo>
                    <a:pt x="326" y="3893"/>
                  </a:lnTo>
                  <a:lnTo>
                    <a:pt x="300" y="3877"/>
                  </a:lnTo>
                  <a:lnTo>
                    <a:pt x="275" y="3861"/>
                  </a:lnTo>
                  <a:lnTo>
                    <a:pt x="251" y="3844"/>
                  </a:lnTo>
                  <a:lnTo>
                    <a:pt x="227" y="3825"/>
                  </a:lnTo>
                  <a:lnTo>
                    <a:pt x="204" y="3805"/>
                  </a:lnTo>
                  <a:lnTo>
                    <a:pt x="184" y="3784"/>
                  </a:lnTo>
                  <a:lnTo>
                    <a:pt x="163" y="3763"/>
                  </a:lnTo>
                  <a:lnTo>
                    <a:pt x="143" y="3740"/>
                  </a:lnTo>
                  <a:lnTo>
                    <a:pt x="124" y="3716"/>
                  </a:lnTo>
                  <a:lnTo>
                    <a:pt x="106" y="3692"/>
                  </a:lnTo>
                  <a:lnTo>
                    <a:pt x="91" y="3667"/>
                  </a:lnTo>
                  <a:lnTo>
                    <a:pt x="75" y="3641"/>
                  </a:lnTo>
                  <a:lnTo>
                    <a:pt x="62" y="3614"/>
                  </a:lnTo>
                  <a:lnTo>
                    <a:pt x="49" y="3586"/>
                  </a:lnTo>
                  <a:lnTo>
                    <a:pt x="38" y="3557"/>
                  </a:lnTo>
                  <a:lnTo>
                    <a:pt x="28" y="3529"/>
                  </a:lnTo>
                  <a:lnTo>
                    <a:pt x="20" y="3499"/>
                  </a:lnTo>
                  <a:lnTo>
                    <a:pt x="13" y="3469"/>
                  </a:lnTo>
                  <a:lnTo>
                    <a:pt x="7" y="3438"/>
                  </a:lnTo>
                  <a:lnTo>
                    <a:pt x="3" y="3407"/>
                  </a:lnTo>
                  <a:lnTo>
                    <a:pt x="1" y="3376"/>
                  </a:lnTo>
                  <a:lnTo>
                    <a:pt x="0" y="3343"/>
                  </a:lnTo>
                  <a:lnTo>
                    <a:pt x="0" y="625"/>
                  </a:lnTo>
                  <a:lnTo>
                    <a:pt x="1" y="592"/>
                  </a:lnTo>
                  <a:lnTo>
                    <a:pt x="3" y="561"/>
                  </a:lnTo>
                  <a:lnTo>
                    <a:pt x="7" y="530"/>
                  </a:lnTo>
                  <a:lnTo>
                    <a:pt x="13" y="499"/>
                  </a:lnTo>
                  <a:lnTo>
                    <a:pt x="20" y="469"/>
                  </a:lnTo>
                  <a:lnTo>
                    <a:pt x="28" y="440"/>
                  </a:lnTo>
                  <a:lnTo>
                    <a:pt x="38" y="411"/>
                  </a:lnTo>
                  <a:lnTo>
                    <a:pt x="49" y="382"/>
                  </a:lnTo>
                  <a:lnTo>
                    <a:pt x="62" y="354"/>
                  </a:lnTo>
                  <a:lnTo>
                    <a:pt x="75" y="328"/>
                  </a:lnTo>
                  <a:lnTo>
                    <a:pt x="91" y="302"/>
                  </a:lnTo>
                  <a:lnTo>
                    <a:pt x="106" y="276"/>
                  </a:lnTo>
                  <a:lnTo>
                    <a:pt x="124" y="252"/>
                  </a:lnTo>
                  <a:lnTo>
                    <a:pt x="143" y="228"/>
                  </a:lnTo>
                  <a:lnTo>
                    <a:pt x="163" y="205"/>
                  </a:lnTo>
                  <a:lnTo>
                    <a:pt x="184" y="184"/>
                  </a:lnTo>
                  <a:lnTo>
                    <a:pt x="204" y="163"/>
                  </a:lnTo>
                  <a:lnTo>
                    <a:pt x="227" y="143"/>
                  </a:lnTo>
                  <a:lnTo>
                    <a:pt x="251" y="124"/>
                  </a:lnTo>
                  <a:lnTo>
                    <a:pt x="275" y="108"/>
                  </a:lnTo>
                  <a:lnTo>
                    <a:pt x="300" y="91"/>
                  </a:lnTo>
                  <a:lnTo>
                    <a:pt x="326" y="76"/>
                  </a:lnTo>
                  <a:lnTo>
                    <a:pt x="354" y="62"/>
                  </a:lnTo>
                  <a:lnTo>
                    <a:pt x="382" y="49"/>
                  </a:lnTo>
                  <a:lnTo>
                    <a:pt x="410" y="39"/>
                  </a:lnTo>
                  <a:lnTo>
                    <a:pt x="438" y="28"/>
                  </a:lnTo>
                  <a:lnTo>
                    <a:pt x="468" y="20"/>
                  </a:lnTo>
                  <a:lnTo>
                    <a:pt x="499" y="13"/>
                  </a:lnTo>
                  <a:lnTo>
                    <a:pt x="529" y="7"/>
                  </a:lnTo>
                  <a:lnTo>
                    <a:pt x="560" y="3"/>
                  </a:lnTo>
                  <a:lnTo>
                    <a:pt x="591" y="1"/>
                  </a:lnTo>
                  <a:lnTo>
                    <a:pt x="624" y="0"/>
                  </a:lnTo>
                  <a:close/>
                  <a:moveTo>
                    <a:pt x="13802" y="2429"/>
                  </a:moveTo>
                  <a:lnTo>
                    <a:pt x="13820" y="2430"/>
                  </a:lnTo>
                  <a:lnTo>
                    <a:pt x="13839" y="2433"/>
                  </a:lnTo>
                  <a:lnTo>
                    <a:pt x="13856" y="2437"/>
                  </a:lnTo>
                  <a:lnTo>
                    <a:pt x="13873" y="2444"/>
                  </a:lnTo>
                  <a:lnTo>
                    <a:pt x="13889" y="2451"/>
                  </a:lnTo>
                  <a:lnTo>
                    <a:pt x="13903" y="2460"/>
                  </a:lnTo>
                  <a:lnTo>
                    <a:pt x="13918" y="2471"/>
                  </a:lnTo>
                  <a:lnTo>
                    <a:pt x="13930" y="2482"/>
                  </a:lnTo>
                  <a:lnTo>
                    <a:pt x="13942" y="2496"/>
                  </a:lnTo>
                  <a:lnTo>
                    <a:pt x="13953" y="2510"/>
                  </a:lnTo>
                  <a:lnTo>
                    <a:pt x="13962" y="2525"/>
                  </a:lnTo>
                  <a:lnTo>
                    <a:pt x="13970" y="2541"/>
                  </a:lnTo>
                  <a:lnTo>
                    <a:pt x="13976" y="2558"/>
                  </a:lnTo>
                  <a:lnTo>
                    <a:pt x="13980" y="2575"/>
                  </a:lnTo>
                  <a:lnTo>
                    <a:pt x="13984" y="2593"/>
                  </a:lnTo>
                  <a:lnTo>
                    <a:pt x="13985" y="2612"/>
                  </a:lnTo>
                  <a:lnTo>
                    <a:pt x="13984" y="2631"/>
                  </a:lnTo>
                  <a:lnTo>
                    <a:pt x="13980" y="2648"/>
                  </a:lnTo>
                  <a:lnTo>
                    <a:pt x="13976" y="2666"/>
                  </a:lnTo>
                  <a:lnTo>
                    <a:pt x="13970" y="2683"/>
                  </a:lnTo>
                  <a:lnTo>
                    <a:pt x="13962" y="2699"/>
                  </a:lnTo>
                  <a:lnTo>
                    <a:pt x="13953" y="2714"/>
                  </a:lnTo>
                  <a:lnTo>
                    <a:pt x="13942" y="2728"/>
                  </a:lnTo>
                  <a:lnTo>
                    <a:pt x="13930" y="2741"/>
                  </a:lnTo>
                  <a:lnTo>
                    <a:pt x="13918" y="2753"/>
                  </a:lnTo>
                  <a:lnTo>
                    <a:pt x="13903" y="2763"/>
                  </a:lnTo>
                  <a:lnTo>
                    <a:pt x="13889" y="2773"/>
                  </a:lnTo>
                  <a:lnTo>
                    <a:pt x="13873" y="2780"/>
                  </a:lnTo>
                  <a:lnTo>
                    <a:pt x="13856" y="2786"/>
                  </a:lnTo>
                  <a:lnTo>
                    <a:pt x="13839" y="2791"/>
                  </a:lnTo>
                  <a:lnTo>
                    <a:pt x="13820" y="2794"/>
                  </a:lnTo>
                  <a:lnTo>
                    <a:pt x="13802" y="2795"/>
                  </a:lnTo>
                  <a:lnTo>
                    <a:pt x="13783" y="2794"/>
                  </a:lnTo>
                  <a:lnTo>
                    <a:pt x="13764" y="2791"/>
                  </a:lnTo>
                  <a:lnTo>
                    <a:pt x="13748" y="2786"/>
                  </a:lnTo>
                  <a:lnTo>
                    <a:pt x="13731" y="2780"/>
                  </a:lnTo>
                  <a:lnTo>
                    <a:pt x="13714" y="2773"/>
                  </a:lnTo>
                  <a:lnTo>
                    <a:pt x="13700" y="2763"/>
                  </a:lnTo>
                  <a:lnTo>
                    <a:pt x="13685" y="2753"/>
                  </a:lnTo>
                  <a:lnTo>
                    <a:pt x="13673" y="2741"/>
                  </a:lnTo>
                  <a:lnTo>
                    <a:pt x="13661" y="2728"/>
                  </a:lnTo>
                  <a:lnTo>
                    <a:pt x="13651" y="2714"/>
                  </a:lnTo>
                  <a:lnTo>
                    <a:pt x="13641" y="2699"/>
                  </a:lnTo>
                  <a:lnTo>
                    <a:pt x="13634" y="2683"/>
                  </a:lnTo>
                  <a:lnTo>
                    <a:pt x="13628" y="2666"/>
                  </a:lnTo>
                  <a:lnTo>
                    <a:pt x="13623" y="2648"/>
                  </a:lnTo>
                  <a:lnTo>
                    <a:pt x="13621" y="2631"/>
                  </a:lnTo>
                  <a:lnTo>
                    <a:pt x="13619" y="2612"/>
                  </a:lnTo>
                  <a:lnTo>
                    <a:pt x="13621" y="2593"/>
                  </a:lnTo>
                  <a:lnTo>
                    <a:pt x="13623" y="2575"/>
                  </a:lnTo>
                  <a:lnTo>
                    <a:pt x="13628" y="2558"/>
                  </a:lnTo>
                  <a:lnTo>
                    <a:pt x="13634" y="2541"/>
                  </a:lnTo>
                  <a:lnTo>
                    <a:pt x="13641" y="2525"/>
                  </a:lnTo>
                  <a:lnTo>
                    <a:pt x="13651" y="2510"/>
                  </a:lnTo>
                  <a:lnTo>
                    <a:pt x="13661" y="2496"/>
                  </a:lnTo>
                  <a:lnTo>
                    <a:pt x="13673" y="2482"/>
                  </a:lnTo>
                  <a:lnTo>
                    <a:pt x="13685" y="2471"/>
                  </a:lnTo>
                  <a:lnTo>
                    <a:pt x="13700" y="2460"/>
                  </a:lnTo>
                  <a:lnTo>
                    <a:pt x="13714" y="2451"/>
                  </a:lnTo>
                  <a:lnTo>
                    <a:pt x="13731" y="2444"/>
                  </a:lnTo>
                  <a:lnTo>
                    <a:pt x="13748" y="2437"/>
                  </a:lnTo>
                  <a:lnTo>
                    <a:pt x="13764" y="2433"/>
                  </a:lnTo>
                  <a:lnTo>
                    <a:pt x="13783" y="2430"/>
                  </a:lnTo>
                  <a:lnTo>
                    <a:pt x="13802" y="2429"/>
                  </a:lnTo>
                  <a:close/>
                  <a:moveTo>
                    <a:pt x="14340" y="2429"/>
                  </a:moveTo>
                  <a:lnTo>
                    <a:pt x="14359" y="2430"/>
                  </a:lnTo>
                  <a:lnTo>
                    <a:pt x="14377" y="2433"/>
                  </a:lnTo>
                  <a:lnTo>
                    <a:pt x="14394" y="2437"/>
                  </a:lnTo>
                  <a:lnTo>
                    <a:pt x="14411" y="2444"/>
                  </a:lnTo>
                  <a:lnTo>
                    <a:pt x="14427" y="2451"/>
                  </a:lnTo>
                  <a:lnTo>
                    <a:pt x="14442" y="2460"/>
                  </a:lnTo>
                  <a:lnTo>
                    <a:pt x="14456" y="2471"/>
                  </a:lnTo>
                  <a:lnTo>
                    <a:pt x="14470" y="2482"/>
                  </a:lnTo>
                  <a:lnTo>
                    <a:pt x="14481" y="2496"/>
                  </a:lnTo>
                  <a:lnTo>
                    <a:pt x="14491" y="2510"/>
                  </a:lnTo>
                  <a:lnTo>
                    <a:pt x="14501" y="2525"/>
                  </a:lnTo>
                  <a:lnTo>
                    <a:pt x="14508" y="2541"/>
                  </a:lnTo>
                  <a:lnTo>
                    <a:pt x="14514" y="2558"/>
                  </a:lnTo>
                  <a:lnTo>
                    <a:pt x="14519" y="2575"/>
                  </a:lnTo>
                  <a:lnTo>
                    <a:pt x="14522" y="2593"/>
                  </a:lnTo>
                  <a:lnTo>
                    <a:pt x="14523" y="2612"/>
                  </a:lnTo>
                  <a:lnTo>
                    <a:pt x="14522" y="2631"/>
                  </a:lnTo>
                  <a:lnTo>
                    <a:pt x="14519" y="2648"/>
                  </a:lnTo>
                  <a:lnTo>
                    <a:pt x="14514" y="2666"/>
                  </a:lnTo>
                  <a:lnTo>
                    <a:pt x="14508" y="2683"/>
                  </a:lnTo>
                  <a:lnTo>
                    <a:pt x="14501" y="2699"/>
                  </a:lnTo>
                  <a:lnTo>
                    <a:pt x="14491" y="2714"/>
                  </a:lnTo>
                  <a:lnTo>
                    <a:pt x="14481" y="2728"/>
                  </a:lnTo>
                  <a:lnTo>
                    <a:pt x="14470" y="2741"/>
                  </a:lnTo>
                  <a:lnTo>
                    <a:pt x="14456" y="2753"/>
                  </a:lnTo>
                  <a:lnTo>
                    <a:pt x="14442" y="2763"/>
                  </a:lnTo>
                  <a:lnTo>
                    <a:pt x="14427" y="2773"/>
                  </a:lnTo>
                  <a:lnTo>
                    <a:pt x="14411" y="2780"/>
                  </a:lnTo>
                  <a:lnTo>
                    <a:pt x="14394" y="2786"/>
                  </a:lnTo>
                  <a:lnTo>
                    <a:pt x="14377" y="2791"/>
                  </a:lnTo>
                  <a:lnTo>
                    <a:pt x="14359" y="2794"/>
                  </a:lnTo>
                  <a:lnTo>
                    <a:pt x="14340" y="2795"/>
                  </a:lnTo>
                  <a:lnTo>
                    <a:pt x="14321" y="2794"/>
                  </a:lnTo>
                  <a:lnTo>
                    <a:pt x="14304" y="2791"/>
                  </a:lnTo>
                  <a:lnTo>
                    <a:pt x="14286" y="2786"/>
                  </a:lnTo>
                  <a:lnTo>
                    <a:pt x="14269" y="2780"/>
                  </a:lnTo>
                  <a:lnTo>
                    <a:pt x="14254" y="2773"/>
                  </a:lnTo>
                  <a:lnTo>
                    <a:pt x="14238" y="2763"/>
                  </a:lnTo>
                  <a:lnTo>
                    <a:pt x="14224" y="2753"/>
                  </a:lnTo>
                  <a:lnTo>
                    <a:pt x="14212" y="2741"/>
                  </a:lnTo>
                  <a:lnTo>
                    <a:pt x="14199" y="2728"/>
                  </a:lnTo>
                  <a:lnTo>
                    <a:pt x="14189" y="2714"/>
                  </a:lnTo>
                  <a:lnTo>
                    <a:pt x="14180" y="2699"/>
                  </a:lnTo>
                  <a:lnTo>
                    <a:pt x="14172" y="2683"/>
                  </a:lnTo>
                  <a:lnTo>
                    <a:pt x="14166" y="2666"/>
                  </a:lnTo>
                  <a:lnTo>
                    <a:pt x="14162" y="2648"/>
                  </a:lnTo>
                  <a:lnTo>
                    <a:pt x="14159" y="2631"/>
                  </a:lnTo>
                  <a:lnTo>
                    <a:pt x="14158" y="2612"/>
                  </a:lnTo>
                  <a:lnTo>
                    <a:pt x="14159" y="2593"/>
                  </a:lnTo>
                  <a:lnTo>
                    <a:pt x="14162" y="2575"/>
                  </a:lnTo>
                  <a:lnTo>
                    <a:pt x="14166" y="2558"/>
                  </a:lnTo>
                  <a:lnTo>
                    <a:pt x="14172" y="2541"/>
                  </a:lnTo>
                  <a:lnTo>
                    <a:pt x="14180" y="2525"/>
                  </a:lnTo>
                  <a:lnTo>
                    <a:pt x="14189" y="2510"/>
                  </a:lnTo>
                  <a:lnTo>
                    <a:pt x="14199" y="2496"/>
                  </a:lnTo>
                  <a:lnTo>
                    <a:pt x="14212" y="2482"/>
                  </a:lnTo>
                  <a:lnTo>
                    <a:pt x="14224" y="2471"/>
                  </a:lnTo>
                  <a:lnTo>
                    <a:pt x="14238" y="2460"/>
                  </a:lnTo>
                  <a:lnTo>
                    <a:pt x="14254" y="2451"/>
                  </a:lnTo>
                  <a:lnTo>
                    <a:pt x="14269" y="2444"/>
                  </a:lnTo>
                  <a:lnTo>
                    <a:pt x="14286" y="2437"/>
                  </a:lnTo>
                  <a:lnTo>
                    <a:pt x="14304" y="2433"/>
                  </a:lnTo>
                  <a:lnTo>
                    <a:pt x="14321" y="2430"/>
                  </a:lnTo>
                  <a:lnTo>
                    <a:pt x="14340" y="2429"/>
                  </a:lnTo>
                  <a:close/>
                  <a:moveTo>
                    <a:pt x="14879" y="2429"/>
                  </a:moveTo>
                  <a:lnTo>
                    <a:pt x="14897" y="2430"/>
                  </a:lnTo>
                  <a:lnTo>
                    <a:pt x="14916" y="2433"/>
                  </a:lnTo>
                  <a:lnTo>
                    <a:pt x="14933" y="2437"/>
                  </a:lnTo>
                  <a:lnTo>
                    <a:pt x="14950" y="2444"/>
                  </a:lnTo>
                  <a:lnTo>
                    <a:pt x="14966" y="2451"/>
                  </a:lnTo>
                  <a:lnTo>
                    <a:pt x="14981" y="2460"/>
                  </a:lnTo>
                  <a:lnTo>
                    <a:pt x="14995" y="2471"/>
                  </a:lnTo>
                  <a:lnTo>
                    <a:pt x="15008" y="2482"/>
                  </a:lnTo>
                  <a:lnTo>
                    <a:pt x="15019" y="2496"/>
                  </a:lnTo>
                  <a:lnTo>
                    <a:pt x="15031" y="2510"/>
                  </a:lnTo>
                  <a:lnTo>
                    <a:pt x="15039" y="2525"/>
                  </a:lnTo>
                  <a:lnTo>
                    <a:pt x="15047" y="2541"/>
                  </a:lnTo>
                  <a:lnTo>
                    <a:pt x="15054" y="2558"/>
                  </a:lnTo>
                  <a:lnTo>
                    <a:pt x="15058" y="2575"/>
                  </a:lnTo>
                  <a:lnTo>
                    <a:pt x="15061" y="2593"/>
                  </a:lnTo>
                  <a:lnTo>
                    <a:pt x="15062" y="2612"/>
                  </a:lnTo>
                  <a:lnTo>
                    <a:pt x="15061" y="2631"/>
                  </a:lnTo>
                  <a:lnTo>
                    <a:pt x="15058" y="2648"/>
                  </a:lnTo>
                  <a:lnTo>
                    <a:pt x="15054" y="2666"/>
                  </a:lnTo>
                  <a:lnTo>
                    <a:pt x="15047" y="2683"/>
                  </a:lnTo>
                  <a:lnTo>
                    <a:pt x="15039" y="2699"/>
                  </a:lnTo>
                  <a:lnTo>
                    <a:pt x="15031" y="2714"/>
                  </a:lnTo>
                  <a:lnTo>
                    <a:pt x="15019" y="2728"/>
                  </a:lnTo>
                  <a:lnTo>
                    <a:pt x="15008" y="2741"/>
                  </a:lnTo>
                  <a:lnTo>
                    <a:pt x="14995" y="2753"/>
                  </a:lnTo>
                  <a:lnTo>
                    <a:pt x="14981" y="2763"/>
                  </a:lnTo>
                  <a:lnTo>
                    <a:pt x="14966" y="2773"/>
                  </a:lnTo>
                  <a:lnTo>
                    <a:pt x="14950" y="2780"/>
                  </a:lnTo>
                  <a:lnTo>
                    <a:pt x="14933" y="2786"/>
                  </a:lnTo>
                  <a:lnTo>
                    <a:pt x="14916" y="2791"/>
                  </a:lnTo>
                  <a:lnTo>
                    <a:pt x="14897" y="2794"/>
                  </a:lnTo>
                  <a:lnTo>
                    <a:pt x="14879" y="2795"/>
                  </a:lnTo>
                  <a:lnTo>
                    <a:pt x="14861" y="2794"/>
                  </a:lnTo>
                  <a:lnTo>
                    <a:pt x="14842" y="2791"/>
                  </a:lnTo>
                  <a:lnTo>
                    <a:pt x="14825" y="2786"/>
                  </a:lnTo>
                  <a:lnTo>
                    <a:pt x="14809" y="2780"/>
                  </a:lnTo>
                  <a:lnTo>
                    <a:pt x="14792" y="2773"/>
                  </a:lnTo>
                  <a:lnTo>
                    <a:pt x="14777" y="2763"/>
                  </a:lnTo>
                  <a:lnTo>
                    <a:pt x="14763" y="2753"/>
                  </a:lnTo>
                  <a:lnTo>
                    <a:pt x="14750" y="2741"/>
                  </a:lnTo>
                  <a:lnTo>
                    <a:pt x="14739" y="2728"/>
                  </a:lnTo>
                  <a:lnTo>
                    <a:pt x="14728" y="2714"/>
                  </a:lnTo>
                  <a:lnTo>
                    <a:pt x="14719" y="2699"/>
                  </a:lnTo>
                  <a:lnTo>
                    <a:pt x="14710" y="2683"/>
                  </a:lnTo>
                  <a:lnTo>
                    <a:pt x="14705" y="2666"/>
                  </a:lnTo>
                  <a:lnTo>
                    <a:pt x="14700" y="2648"/>
                  </a:lnTo>
                  <a:lnTo>
                    <a:pt x="14698" y="2631"/>
                  </a:lnTo>
                  <a:lnTo>
                    <a:pt x="14697" y="2612"/>
                  </a:lnTo>
                  <a:lnTo>
                    <a:pt x="14698" y="2593"/>
                  </a:lnTo>
                  <a:lnTo>
                    <a:pt x="14700" y="2575"/>
                  </a:lnTo>
                  <a:lnTo>
                    <a:pt x="14705" y="2558"/>
                  </a:lnTo>
                  <a:lnTo>
                    <a:pt x="14710" y="2541"/>
                  </a:lnTo>
                  <a:lnTo>
                    <a:pt x="14719" y="2525"/>
                  </a:lnTo>
                  <a:lnTo>
                    <a:pt x="14728" y="2510"/>
                  </a:lnTo>
                  <a:lnTo>
                    <a:pt x="14739" y="2496"/>
                  </a:lnTo>
                  <a:lnTo>
                    <a:pt x="14750" y="2482"/>
                  </a:lnTo>
                  <a:lnTo>
                    <a:pt x="14763" y="2471"/>
                  </a:lnTo>
                  <a:lnTo>
                    <a:pt x="14777" y="2460"/>
                  </a:lnTo>
                  <a:lnTo>
                    <a:pt x="14792" y="2451"/>
                  </a:lnTo>
                  <a:lnTo>
                    <a:pt x="14809" y="2444"/>
                  </a:lnTo>
                  <a:lnTo>
                    <a:pt x="14825" y="2437"/>
                  </a:lnTo>
                  <a:lnTo>
                    <a:pt x="14842" y="2433"/>
                  </a:lnTo>
                  <a:lnTo>
                    <a:pt x="14861" y="2430"/>
                  </a:lnTo>
                  <a:lnTo>
                    <a:pt x="14879" y="2429"/>
                  </a:lnTo>
                  <a:close/>
                  <a:moveTo>
                    <a:pt x="15418" y="2429"/>
                  </a:moveTo>
                  <a:lnTo>
                    <a:pt x="15436" y="2430"/>
                  </a:lnTo>
                  <a:lnTo>
                    <a:pt x="15454" y="2433"/>
                  </a:lnTo>
                  <a:lnTo>
                    <a:pt x="15472" y="2437"/>
                  </a:lnTo>
                  <a:lnTo>
                    <a:pt x="15489" y="2444"/>
                  </a:lnTo>
                  <a:lnTo>
                    <a:pt x="15504" y="2451"/>
                  </a:lnTo>
                  <a:lnTo>
                    <a:pt x="15520" y="2460"/>
                  </a:lnTo>
                  <a:lnTo>
                    <a:pt x="15533" y="2471"/>
                  </a:lnTo>
                  <a:lnTo>
                    <a:pt x="15547" y="2482"/>
                  </a:lnTo>
                  <a:lnTo>
                    <a:pt x="15558" y="2496"/>
                  </a:lnTo>
                  <a:lnTo>
                    <a:pt x="15569" y="2510"/>
                  </a:lnTo>
                  <a:lnTo>
                    <a:pt x="15578" y="2525"/>
                  </a:lnTo>
                  <a:lnTo>
                    <a:pt x="15586" y="2541"/>
                  </a:lnTo>
                  <a:lnTo>
                    <a:pt x="15592" y="2558"/>
                  </a:lnTo>
                  <a:lnTo>
                    <a:pt x="15596" y="2575"/>
                  </a:lnTo>
                  <a:lnTo>
                    <a:pt x="15599" y="2593"/>
                  </a:lnTo>
                  <a:lnTo>
                    <a:pt x="15600" y="2612"/>
                  </a:lnTo>
                  <a:lnTo>
                    <a:pt x="15599" y="2631"/>
                  </a:lnTo>
                  <a:lnTo>
                    <a:pt x="15596" y="2648"/>
                  </a:lnTo>
                  <a:lnTo>
                    <a:pt x="15592" y="2666"/>
                  </a:lnTo>
                  <a:lnTo>
                    <a:pt x="15586" y="2683"/>
                  </a:lnTo>
                  <a:lnTo>
                    <a:pt x="15578" y="2699"/>
                  </a:lnTo>
                  <a:lnTo>
                    <a:pt x="15569" y="2714"/>
                  </a:lnTo>
                  <a:lnTo>
                    <a:pt x="15558" y="2728"/>
                  </a:lnTo>
                  <a:lnTo>
                    <a:pt x="15547" y="2741"/>
                  </a:lnTo>
                  <a:lnTo>
                    <a:pt x="15533" y="2753"/>
                  </a:lnTo>
                  <a:lnTo>
                    <a:pt x="15520" y="2763"/>
                  </a:lnTo>
                  <a:lnTo>
                    <a:pt x="15504" y="2773"/>
                  </a:lnTo>
                  <a:lnTo>
                    <a:pt x="15489" y="2780"/>
                  </a:lnTo>
                  <a:lnTo>
                    <a:pt x="15472" y="2786"/>
                  </a:lnTo>
                  <a:lnTo>
                    <a:pt x="15454" y="2791"/>
                  </a:lnTo>
                  <a:lnTo>
                    <a:pt x="15436" y="2794"/>
                  </a:lnTo>
                  <a:lnTo>
                    <a:pt x="15418" y="2795"/>
                  </a:lnTo>
                  <a:lnTo>
                    <a:pt x="15399" y="2794"/>
                  </a:lnTo>
                  <a:lnTo>
                    <a:pt x="15381" y="2791"/>
                  </a:lnTo>
                  <a:lnTo>
                    <a:pt x="15363" y="2786"/>
                  </a:lnTo>
                  <a:lnTo>
                    <a:pt x="15347" y="2780"/>
                  </a:lnTo>
                  <a:lnTo>
                    <a:pt x="15331" y="2773"/>
                  </a:lnTo>
                  <a:lnTo>
                    <a:pt x="15315" y="2763"/>
                  </a:lnTo>
                  <a:lnTo>
                    <a:pt x="15302" y="2753"/>
                  </a:lnTo>
                  <a:lnTo>
                    <a:pt x="15289" y="2741"/>
                  </a:lnTo>
                  <a:lnTo>
                    <a:pt x="15277" y="2728"/>
                  </a:lnTo>
                  <a:lnTo>
                    <a:pt x="15266" y="2714"/>
                  </a:lnTo>
                  <a:lnTo>
                    <a:pt x="15257" y="2699"/>
                  </a:lnTo>
                  <a:lnTo>
                    <a:pt x="15250" y="2683"/>
                  </a:lnTo>
                  <a:lnTo>
                    <a:pt x="15243" y="2666"/>
                  </a:lnTo>
                  <a:lnTo>
                    <a:pt x="15239" y="2648"/>
                  </a:lnTo>
                  <a:lnTo>
                    <a:pt x="15236" y="2631"/>
                  </a:lnTo>
                  <a:lnTo>
                    <a:pt x="15235" y="2612"/>
                  </a:lnTo>
                  <a:lnTo>
                    <a:pt x="15236" y="2593"/>
                  </a:lnTo>
                  <a:lnTo>
                    <a:pt x="15239" y="2575"/>
                  </a:lnTo>
                  <a:lnTo>
                    <a:pt x="15243" y="2558"/>
                  </a:lnTo>
                  <a:lnTo>
                    <a:pt x="15250" y="2541"/>
                  </a:lnTo>
                  <a:lnTo>
                    <a:pt x="15257" y="2525"/>
                  </a:lnTo>
                  <a:lnTo>
                    <a:pt x="15266" y="2510"/>
                  </a:lnTo>
                  <a:lnTo>
                    <a:pt x="15277" y="2496"/>
                  </a:lnTo>
                  <a:lnTo>
                    <a:pt x="15289" y="2482"/>
                  </a:lnTo>
                  <a:lnTo>
                    <a:pt x="15302" y="2471"/>
                  </a:lnTo>
                  <a:lnTo>
                    <a:pt x="15315" y="2460"/>
                  </a:lnTo>
                  <a:lnTo>
                    <a:pt x="15331" y="2451"/>
                  </a:lnTo>
                  <a:lnTo>
                    <a:pt x="15347" y="2444"/>
                  </a:lnTo>
                  <a:lnTo>
                    <a:pt x="15363" y="2437"/>
                  </a:lnTo>
                  <a:lnTo>
                    <a:pt x="15381" y="2433"/>
                  </a:lnTo>
                  <a:lnTo>
                    <a:pt x="15399" y="2430"/>
                  </a:lnTo>
                  <a:lnTo>
                    <a:pt x="15418" y="2429"/>
                  </a:lnTo>
                  <a:close/>
                  <a:moveTo>
                    <a:pt x="13682" y="943"/>
                  </a:moveTo>
                  <a:lnTo>
                    <a:pt x="15712" y="943"/>
                  </a:lnTo>
                  <a:lnTo>
                    <a:pt x="15712" y="1546"/>
                  </a:lnTo>
                  <a:lnTo>
                    <a:pt x="13682" y="1546"/>
                  </a:lnTo>
                  <a:lnTo>
                    <a:pt x="13682" y="943"/>
                  </a:lnTo>
                  <a:close/>
                  <a:moveTo>
                    <a:pt x="1545" y="1123"/>
                  </a:moveTo>
                  <a:lnTo>
                    <a:pt x="1545" y="943"/>
                  </a:lnTo>
                  <a:lnTo>
                    <a:pt x="1089" y="943"/>
                  </a:lnTo>
                  <a:lnTo>
                    <a:pt x="1089" y="1123"/>
                  </a:lnTo>
                  <a:lnTo>
                    <a:pt x="811" y="1123"/>
                  </a:lnTo>
                  <a:lnTo>
                    <a:pt x="811" y="1769"/>
                  </a:lnTo>
                  <a:lnTo>
                    <a:pt x="1822" y="1769"/>
                  </a:lnTo>
                  <a:lnTo>
                    <a:pt x="1822" y="1123"/>
                  </a:lnTo>
                  <a:lnTo>
                    <a:pt x="1545" y="1123"/>
                  </a:lnTo>
                  <a:close/>
                  <a:moveTo>
                    <a:pt x="3010" y="1123"/>
                  </a:moveTo>
                  <a:lnTo>
                    <a:pt x="3010" y="943"/>
                  </a:lnTo>
                  <a:lnTo>
                    <a:pt x="2555" y="943"/>
                  </a:lnTo>
                  <a:lnTo>
                    <a:pt x="2555" y="1123"/>
                  </a:lnTo>
                  <a:lnTo>
                    <a:pt x="2278" y="1123"/>
                  </a:lnTo>
                  <a:lnTo>
                    <a:pt x="2278" y="1769"/>
                  </a:lnTo>
                  <a:lnTo>
                    <a:pt x="3288" y="1769"/>
                  </a:lnTo>
                  <a:lnTo>
                    <a:pt x="3288" y="1123"/>
                  </a:lnTo>
                  <a:lnTo>
                    <a:pt x="3010" y="1123"/>
                  </a:lnTo>
                  <a:close/>
                  <a:moveTo>
                    <a:pt x="4477" y="1123"/>
                  </a:moveTo>
                  <a:lnTo>
                    <a:pt x="4477" y="943"/>
                  </a:lnTo>
                  <a:lnTo>
                    <a:pt x="4021" y="943"/>
                  </a:lnTo>
                  <a:lnTo>
                    <a:pt x="4021" y="1123"/>
                  </a:lnTo>
                  <a:lnTo>
                    <a:pt x="3743" y="1123"/>
                  </a:lnTo>
                  <a:lnTo>
                    <a:pt x="3743" y="1769"/>
                  </a:lnTo>
                  <a:lnTo>
                    <a:pt x="4754" y="1769"/>
                  </a:lnTo>
                  <a:lnTo>
                    <a:pt x="4754" y="1123"/>
                  </a:lnTo>
                  <a:lnTo>
                    <a:pt x="4477" y="1123"/>
                  </a:lnTo>
                  <a:close/>
                  <a:moveTo>
                    <a:pt x="5942" y="1123"/>
                  </a:moveTo>
                  <a:lnTo>
                    <a:pt x="5942" y="943"/>
                  </a:lnTo>
                  <a:lnTo>
                    <a:pt x="5486" y="943"/>
                  </a:lnTo>
                  <a:lnTo>
                    <a:pt x="5486" y="1123"/>
                  </a:lnTo>
                  <a:lnTo>
                    <a:pt x="5209" y="1123"/>
                  </a:lnTo>
                  <a:lnTo>
                    <a:pt x="5209" y="1769"/>
                  </a:lnTo>
                  <a:lnTo>
                    <a:pt x="6219" y="1769"/>
                  </a:lnTo>
                  <a:lnTo>
                    <a:pt x="6219" y="1123"/>
                  </a:lnTo>
                  <a:lnTo>
                    <a:pt x="5942" y="1123"/>
                  </a:lnTo>
                  <a:close/>
                  <a:moveTo>
                    <a:pt x="7407" y="1123"/>
                  </a:moveTo>
                  <a:lnTo>
                    <a:pt x="7407" y="943"/>
                  </a:lnTo>
                  <a:lnTo>
                    <a:pt x="6953" y="943"/>
                  </a:lnTo>
                  <a:lnTo>
                    <a:pt x="6953" y="1123"/>
                  </a:lnTo>
                  <a:lnTo>
                    <a:pt x="6675" y="1123"/>
                  </a:lnTo>
                  <a:lnTo>
                    <a:pt x="6675" y="1769"/>
                  </a:lnTo>
                  <a:lnTo>
                    <a:pt x="7685" y="1769"/>
                  </a:lnTo>
                  <a:lnTo>
                    <a:pt x="7685" y="1123"/>
                  </a:lnTo>
                  <a:lnTo>
                    <a:pt x="7407" y="1123"/>
                  </a:lnTo>
                  <a:close/>
                  <a:moveTo>
                    <a:pt x="8874" y="1123"/>
                  </a:moveTo>
                  <a:lnTo>
                    <a:pt x="8874" y="943"/>
                  </a:lnTo>
                  <a:lnTo>
                    <a:pt x="8418" y="943"/>
                  </a:lnTo>
                  <a:lnTo>
                    <a:pt x="8418" y="1123"/>
                  </a:lnTo>
                  <a:lnTo>
                    <a:pt x="8141" y="1123"/>
                  </a:lnTo>
                  <a:lnTo>
                    <a:pt x="8141" y="1769"/>
                  </a:lnTo>
                  <a:lnTo>
                    <a:pt x="9151" y="1769"/>
                  </a:lnTo>
                  <a:lnTo>
                    <a:pt x="9151" y="1123"/>
                  </a:lnTo>
                  <a:lnTo>
                    <a:pt x="8874" y="1123"/>
                  </a:lnTo>
                  <a:close/>
                  <a:moveTo>
                    <a:pt x="10339" y="1123"/>
                  </a:moveTo>
                  <a:lnTo>
                    <a:pt x="10339" y="943"/>
                  </a:lnTo>
                  <a:lnTo>
                    <a:pt x="9883" y="943"/>
                  </a:lnTo>
                  <a:lnTo>
                    <a:pt x="9883" y="1123"/>
                  </a:lnTo>
                  <a:lnTo>
                    <a:pt x="9606" y="1123"/>
                  </a:lnTo>
                  <a:lnTo>
                    <a:pt x="9606" y="1769"/>
                  </a:lnTo>
                  <a:lnTo>
                    <a:pt x="10617" y="1769"/>
                  </a:lnTo>
                  <a:lnTo>
                    <a:pt x="10617" y="1123"/>
                  </a:lnTo>
                  <a:lnTo>
                    <a:pt x="10339" y="1123"/>
                  </a:lnTo>
                  <a:close/>
                  <a:moveTo>
                    <a:pt x="1545" y="2845"/>
                  </a:moveTo>
                  <a:lnTo>
                    <a:pt x="1545" y="3025"/>
                  </a:lnTo>
                  <a:lnTo>
                    <a:pt x="1089" y="3025"/>
                  </a:lnTo>
                  <a:lnTo>
                    <a:pt x="1089" y="2845"/>
                  </a:lnTo>
                  <a:lnTo>
                    <a:pt x="811" y="2845"/>
                  </a:lnTo>
                  <a:lnTo>
                    <a:pt x="811" y="2199"/>
                  </a:lnTo>
                  <a:lnTo>
                    <a:pt x="1822" y="2199"/>
                  </a:lnTo>
                  <a:lnTo>
                    <a:pt x="1822" y="2845"/>
                  </a:lnTo>
                  <a:lnTo>
                    <a:pt x="1545" y="2845"/>
                  </a:lnTo>
                  <a:close/>
                  <a:moveTo>
                    <a:pt x="3010" y="2845"/>
                  </a:moveTo>
                  <a:lnTo>
                    <a:pt x="3010" y="3025"/>
                  </a:lnTo>
                  <a:lnTo>
                    <a:pt x="2555" y="3025"/>
                  </a:lnTo>
                  <a:lnTo>
                    <a:pt x="2555" y="2845"/>
                  </a:lnTo>
                  <a:lnTo>
                    <a:pt x="2278" y="2845"/>
                  </a:lnTo>
                  <a:lnTo>
                    <a:pt x="2278" y="2199"/>
                  </a:lnTo>
                  <a:lnTo>
                    <a:pt x="3288" y="2199"/>
                  </a:lnTo>
                  <a:lnTo>
                    <a:pt x="3288" y="2845"/>
                  </a:lnTo>
                  <a:lnTo>
                    <a:pt x="3010" y="2845"/>
                  </a:lnTo>
                  <a:close/>
                  <a:moveTo>
                    <a:pt x="4477" y="2845"/>
                  </a:moveTo>
                  <a:lnTo>
                    <a:pt x="4477" y="3025"/>
                  </a:lnTo>
                  <a:lnTo>
                    <a:pt x="4021" y="3025"/>
                  </a:lnTo>
                  <a:lnTo>
                    <a:pt x="4021" y="2845"/>
                  </a:lnTo>
                  <a:lnTo>
                    <a:pt x="3743" y="2845"/>
                  </a:lnTo>
                  <a:lnTo>
                    <a:pt x="3743" y="2199"/>
                  </a:lnTo>
                  <a:lnTo>
                    <a:pt x="4754" y="2199"/>
                  </a:lnTo>
                  <a:lnTo>
                    <a:pt x="4754" y="2845"/>
                  </a:lnTo>
                  <a:lnTo>
                    <a:pt x="4477" y="2845"/>
                  </a:lnTo>
                  <a:close/>
                  <a:moveTo>
                    <a:pt x="5942" y="2845"/>
                  </a:moveTo>
                  <a:lnTo>
                    <a:pt x="5942" y="3025"/>
                  </a:lnTo>
                  <a:lnTo>
                    <a:pt x="5486" y="3025"/>
                  </a:lnTo>
                  <a:lnTo>
                    <a:pt x="5486" y="2845"/>
                  </a:lnTo>
                  <a:lnTo>
                    <a:pt x="5209" y="2845"/>
                  </a:lnTo>
                  <a:lnTo>
                    <a:pt x="5209" y="2199"/>
                  </a:lnTo>
                  <a:lnTo>
                    <a:pt x="6219" y="2199"/>
                  </a:lnTo>
                  <a:lnTo>
                    <a:pt x="6219" y="2845"/>
                  </a:lnTo>
                  <a:lnTo>
                    <a:pt x="5942" y="2845"/>
                  </a:lnTo>
                  <a:close/>
                  <a:moveTo>
                    <a:pt x="7407" y="2845"/>
                  </a:moveTo>
                  <a:lnTo>
                    <a:pt x="7407" y="3025"/>
                  </a:lnTo>
                  <a:lnTo>
                    <a:pt x="6953" y="3025"/>
                  </a:lnTo>
                  <a:lnTo>
                    <a:pt x="6953" y="2845"/>
                  </a:lnTo>
                  <a:lnTo>
                    <a:pt x="6675" y="2845"/>
                  </a:lnTo>
                  <a:lnTo>
                    <a:pt x="6675" y="2199"/>
                  </a:lnTo>
                  <a:lnTo>
                    <a:pt x="7685" y="2199"/>
                  </a:lnTo>
                  <a:lnTo>
                    <a:pt x="7685" y="2845"/>
                  </a:lnTo>
                  <a:lnTo>
                    <a:pt x="7407" y="2845"/>
                  </a:lnTo>
                  <a:close/>
                  <a:moveTo>
                    <a:pt x="8874" y="2845"/>
                  </a:moveTo>
                  <a:lnTo>
                    <a:pt x="8874" y="3025"/>
                  </a:lnTo>
                  <a:lnTo>
                    <a:pt x="8418" y="3025"/>
                  </a:lnTo>
                  <a:lnTo>
                    <a:pt x="8418" y="2845"/>
                  </a:lnTo>
                  <a:lnTo>
                    <a:pt x="8141" y="2845"/>
                  </a:lnTo>
                  <a:lnTo>
                    <a:pt x="8141" y="2199"/>
                  </a:lnTo>
                  <a:lnTo>
                    <a:pt x="9151" y="2199"/>
                  </a:lnTo>
                  <a:lnTo>
                    <a:pt x="9151" y="2845"/>
                  </a:lnTo>
                  <a:lnTo>
                    <a:pt x="8874" y="2845"/>
                  </a:lnTo>
                  <a:close/>
                  <a:moveTo>
                    <a:pt x="10339" y="2845"/>
                  </a:moveTo>
                  <a:lnTo>
                    <a:pt x="10339" y="3025"/>
                  </a:lnTo>
                  <a:lnTo>
                    <a:pt x="9883" y="3025"/>
                  </a:lnTo>
                  <a:lnTo>
                    <a:pt x="9883" y="2845"/>
                  </a:lnTo>
                  <a:lnTo>
                    <a:pt x="9606" y="2845"/>
                  </a:lnTo>
                  <a:lnTo>
                    <a:pt x="9606" y="2199"/>
                  </a:lnTo>
                  <a:lnTo>
                    <a:pt x="10617" y="2199"/>
                  </a:lnTo>
                  <a:lnTo>
                    <a:pt x="10617" y="2845"/>
                  </a:lnTo>
                  <a:lnTo>
                    <a:pt x="10339" y="2845"/>
                  </a:lnTo>
                  <a:close/>
                  <a:moveTo>
                    <a:pt x="11851" y="1123"/>
                  </a:moveTo>
                  <a:lnTo>
                    <a:pt x="11851" y="943"/>
                  </a:lnTo>
                  <a:lnTo>
                    <a:pt x="11395" y="943"/>
                  </a:lnTo>
                  <a:lnTo>
                    <a:pt x="11395" y="1123"/>
                  </a:lnTo>
                  <a:lnTo>
                    <a:pt x="11117" y="1123"/>
                  </a:lnTo>
                  <a:lnTo>
                    <a:pt x="11117" y="1769"/>
                  </a:lnTo>
                  <a:lnTo>
                    <a:pt x="12128" y="1769"/>
                  </a:lnTo>
                  <a:lnTo>
                    <a:pt x="12128" y="1123"/>
                  </a:lnTo>
                  <a:lnTo>
                    <a:pt x="11851" y="1123"/>
                  </a:lnTo>
                  <a:close/>
                  <a:moveTo>
                    <a:pt x="11851" y="2845"/>
                  </a:moveTo>
                  <a:lnTo>
                    <a:pt x="11851" y="3025"/>
                  </a:lnTo>
                  <a:lnTo>
                    <a:pt x="11395" y="3025"/>
                  </a:lnTo>
                  <a:lnTo>
                    <a:pt x="11395" y="2845"/>
                  </a:lnTo>
                  <a:lnTo>
                    <a:pt x="11117" y="2845"/>
                  </a:lnTo>
                  <a:lnTo>
                    <a:pt x="11117" y="2199"/>
                  </a:lnTo>
                  <a:lnTo>
                    <a:pt x="12128" y="2199"/>
                  </a:lnTo>
                  <a:lnTo>
                    <a:pt x="12128" y="2845"/>
                  </a:lnTo>
                  <a:lnTo>
                    <a:pt x="11851" y="2845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900" dirty="0">
                <a:solidFill>
                  <a:srgbClr val="000000"/>
                </a:solidFill>
                <a:ea typeface="微软雅黑" panose="020B0503020204020204" pitchFamily="34" charset="-122"/>
                <a:cs typeface="Arial" pitchFamily="34" charset="0"/>
              </a:endParaRPr>
            </a:p>
          </p:txBody>
        </p:sp>
        <p:sp>
          <p:nvSpPr>
            <p:cNvPr id="116" name="Freeform 13"/>
            <p:cNvSpPr>
              <a:spLocks noEditPoints="1"/>
            </p:cNvSpPr>
            <p:nvPr/>
          </p:nvSpPr>
          <p:spPr bwMode="auto">
            <a:xfrm>
              <a:off x="3298897" y="4389424"/>
              <a:ext cx="1257750" cy="297025"/>
            </a:xfrm>
            <a:custGeom>
              <a:avLst/>
              <a:gdLst/>
              <a:ahLst/>
              <a:cxnLst>
                <a:cxn ang="0">
                  <a:pos x="16278" y="39"/>
                </a:cxn>
                <a:cxn ang="0">
                  <a:pos x="16504" y="184"/>
                </a:cxn>
                <a:cxn ang="0">
                  <a:pos x="16649" y="411"/>
                </a:cxn>
                <a:cxn ang="0">
                  <a:pos x="16687" y="3376"/>
                </a:cxn>
                <a:cxn ang="0">
                  <a:pos x="16612" y="3641"/>
                </a:cxn>
                <a:cxn ang="0">
                  <a:pos x="16437" y="3844"/>
                </a:cxn>
                <a:cxn ang="0">
                  <a:pos x="16189" y="3955"/>
                </a:cxn>
                <a:cxn ang="0">
                  <a:pos x="499" y="3955"/>
                </a:cxn>
                <a:cxn ang="0">
                  <a:pos x="251" y="3844"/>
                </a:cxn>
                <a:cxn ang="0">
                  <a:pos x="75" y="3641"/>
                </a:cxn>
                <a:cxn ang="0">
                  <a:pos x="1" y="3376"/>
                </a:cxn>
                <a:cxn ang="0">
                  <a:pos x="38" y="411"/>
                </a:cxn>
                <a:cxn ang="0">
                  <a:pos x="184" y="184"/>
                </a:cxn>
                <a:cxn ang="0">
                  <a:pos x="410" y="39"/>
                </a:cxn>
                <a:cxn ang="0">
                  <a:pos x="13820" y="2430"/>
                </a:cxn>
                <a:cxn ang="0">
                  <a:pos x="13953" y="2510"/>
                </a:cxn>
                <a:cxn ang="0">
                  <a:pos x="13976" y="2666"/>
                </a:cxn>
                <a:cxn ang="0">
                  <a:pos x="13873" y="2780"/>
                </a:cxn>
                <a:cxn ang="0">
                  <a:pos x="13714" y="2773"/>
                </a:cxn>
                <a:cxn ang="0">
                  <a:pos x="13623" y="2648"/>
                </a:cxn>
                <a:cxn ang="0">
                  <a:pos x="13661" y="2496"/>
                </a:cxn>
                <a:cxn ang="0">
                  <a:pos x="13802" y="2429"/>
                </a:cxn>
                <a:cxn ang="0">
                  <a:pos x="14470" y="2482"/>
                </a:cxn>
                <a:cxn ang="0">
                  <a:pos x="14522" y="2631"/>
                </a:cxn>
                <a:cxn ang="0">
                  <a:pos x="14442" y="2763"/>
                </a:cxn>
                <a:cxn ang="0">
                  <a:pos x="14286" y="2786"/>
                </a:cxn>
                <a:cxn ang="0">
                  <a:pos x="14172" y="2683"/>
                </a:cxn>
                <a:cxn ang="0">
                  <a:pos x="14180" y="2525"/>
                </a:cxn>
                <a:cxn ang="0">
                  <a:pos x="14304" y="2433"/>
                </a:cxn>
                <a:cxn ang="0">
                  <a:pos x="14981" y="2460"/>
                </a:cxn>
                <a:cxn ang="0">
                  <a:pos x="15061" y="2593"/>
                </a:cxn>
                <a:cxn ang="0">
                  <a:pos x="15008" y="2741"/>
                </a:cxn>
                <a:cxn ang="0">
                  <a:pos x="14861" y="2794"/>
                </a:cxn>
                <a:cxn ang="0">
                  <a:pos x="14728" y="2714"/>
                </a:cxn>
                <a:cxn ang="0">
                  <a:pos x="14705" y="2558"/>
                </a:cxn>
                <a:cxn ang="0">
                  <a:pos x="14809" y="2444"/>
                </a:cxn>
                <a:cxn ang="0">
                  <a:pos x="15489" y="2444"/>
                </a:cxn>
                <a:cxn ang="0">
                  <a:pos x="15592" y="2558"/>
                </a:cxn>
                <a:cxn ang="0">
                  <a:pos x="15569" y="2714"/>
                </a:cxn>
                <a:cxn ang="0">
                  <a:pos x="15436" y="2794"/>
                </a:cxn>
                <a:cxn ang="0">
                  <a:pos x="15289" y="2741"/>
                </a:cxn>
                <a:cxn ang="0">
                  <a:pos x="15236" y="2593"/>
                </a:cxn>
                <a:cxn ang="0">
                  <a:pos x="15315" y="2460"/>
                </a:cxn>
                <a:cxn ang="0">
                  <a:pos x="15712" y="1546"/>
                </a:cxn>
                <a:cxn ang="0">
                  <a:pos x="1822" y="1769"/>
                </a:cxn>
                <a:cxn ang="0">
                  <a:pos x="3288" y="1769"/>
                </a:cxn>
                <a:cxn ang="0">
                  <a:pos x="4754" y="1769"/>
                </a:cxn>
                <a:cxn ang="0">
                  <a:pos x="6219" y="1769"/>
                </a:cxn>
                <a:cxn ang="0">
                  <a:pos x="7685" y="1769"/>
                </a:cxn>
                <a:cxn ang="0">
                  <a:pos x="9151" y="1769"/>
                </a:cxn>
                <a:cxn ang="0">
                  <a:pos x="10617" y="1769"/>
                </a:cxn>
                <a:cxn ang="0">
                  <a:pos x="1822" y="2199"/>
                </a:cxn>
                <a:cxn ang="0">
                  <a:pos x="3288" y="2199"/>
                </a:cxn>
                <a:cxn ang="0">
                  <a:pos x="4754" y="2199"/>
                </a:cxn>
                <a:cxn ang="0">
                  <a:pos x="6219" y="2199"/>
                </a:cxn>
                <a:cxn ang="0">
                  <a:pos x="7685" y="2199"/>
                </a:cxn>
                <a:cxn ang="0">
                  <a:pos x="9151" y="2199"/>
                </a:cxn>
                <a:cxn ang="0">
                  <a:pos x="10617" y="2199"/>
                </a:cxn>
                <a:cxn ang="0">
                  <a:pos x="12128" y="1769"/>
                </a:cxn>
                <a:cxn ang="0">
                  <a:pos x="12128" y="2199"/>
                </a:cxn>
              </a:cxnLst>
              <a:rect l="0" t="0" r="r" b="b"/>
              <a:pathLst>
                <a:path w="16688" h="3968">
                  <a:moveTo>
                    <a:pt x="624" y="0"/>
                  </a:moveTo>
                  <a:lnTo>
                    <a:pt x="16064" y="0"/>
                  </a:lnTo>
                  <a:lnTo>
                    <a:pt x="16097" y="1"/>
                  </a:lnTo>
                  <a:lnTo>
                    <a:pt x="16128" y="3"/>
                  </a:lnTo>
                  <a:lnTo>
                    <a:pt x="16159" y="7"/>
                  </a:lnTo>
                  <a:lnTo>
                    <a:pt x="16189" y="13"/>
                  </a:lnTo>
                  <a:lnTo>
                    <a:pt x="16220" y="20"/>
                  </a:lnTo>
                  <a:lnTo>
                    <a:pt x="16249" y="28"/>
                  </a:lnTo>
                  <a:lnTo>
                    <a:pt x="16278" y="39"/>
                  </a:lnTo>
                  <a:lnTo>
                    <a:pt x="16306" y="49"/>
                  </a:lnTo>
                  <a:lnTo>
                    <a:pt x="16334" y="62"/>
                  </a:lnTo>
                  <a:lnTo>
                    <a:pt x="16360" y="76"/>
                  </a:lnTo>
                  <a:lnTo>
                    <a:pt x="16387" y="91"/>
                  </a:lnTo>
                  <a:lnTo>
                    <a:pt x="16413" y="108"/>
                  </a:lnTo>
                  <a:lnTo>
                    <a:pt x="16437" y="124"/>
                  </a:lnTo>
                  <a:lnTo>
                    <a:pt x="16461" y="143"/>
                  </a:lnTo>
                  <a:lnTo>
                    <a:pt x="16484" y="163"/>
                  </a:lnTo>
                  <a:lnTo>
                    <a:pt x="16504" y="184"/>
                  </a:lnTo>
                  <a:lnTo>
                    <a:pt x="16525" y="205"/>
                  </a:lnTo>
                  <a:lnTo>
                    <a:pt x="16545" y="228"/>
                  </a:lnTo>
                  <a:lnTo>
                    <a:pt x="16564" y="252"/>
                  </a:lnTo>
                  <a:lnTo>
                    <a:pt x="16581" y="276"/>
                  </a:lnTo>
                  <a:lnTo>
                    <a:pt x="16597" y="302"/>
                  </a:lnTo>
                  <a:lnTo>
                    <a:pt x="16612" y="328"/>
                  </a:lnTo>
                  <a:lnTo>
                    <a:pt x="16626" y="354"/>
                  </a:lnTo>
                  <a:lnTo>
                    <a:pt x="16639" y="382"/>
                  </a:lnTo>
                  <a:lnTo>
                    <a:pt x="16649" y="411"/>
                  </a:lnTo>
                  <a:lnTo>
                    <a:pt x="16660" y="440"/>
                  </a:lnTo>
                  <a:lnTo>
                    <a:pt x="16668" y="469"/>
                  </a:lnTo>
                  <a:lnTo>
                    <a:pt x="16675" y="499"/>
                  </a:lnTo>
                  <a:lnTo>
                    <a:pt x="16681" y="530"/>
                  </a:lnTo>
                  <a:lnTo>
                    <a:pt x="16685" y="561"/>
                  </a:lnTo>
                  <a:lnTo>
                    <a:pt x="16687" y="592"/>
                  </a:lnTo>
                  <a:lnTo>
                    <a:pt x="16688" y="625"/>
                  </a:lnTo>
                  <a:lnTo>
                    <a:pt x="16688" y="3343"/>
                  </a:lnTo>
                  <a:lnTo>
                    <a:pt x="16687" y="3376"/>
                  </a:lnTo>
                  <a:lnTo>
                    <a:pt x="16685" y="3407"/>
                  </a:lnTo>
                  <a:lnTo>
                    <a:pt x="16681" y="3438"/>
                  </a:lnTo>
                  <a:lnTo>
                    <a:pt x="16675" y="3469"/>
                  </a:lnTo>
                  <a:lnTo>
                    <a:pt x="16668" y="3499"/>
                  </a:lnTo>
                  <a:lnTo>
                    <a:pt x="16660" y="3529"/>
                  </a:lnTo>
                  <a:lnTo>
                    <a:pt x="16649" y="3557"/>
                  </a:lnTo>
                  <a:lnTo>
                    <a:pt x="16639" y="3586"/>
                  </a:lnTo>
                  <a:lnTo>
                    <a:pt x="16626" y="3614"/>
                  </a:lnTo>
                  <a:lnTo>
                    <a:pt x="16612" y="3641"/>
                  </a:lnTo>
                  <a:lnTo>
                    <a:pt x="16597" y="3667"/>
                  </a:lnTo>
                  <a:lnTo>
                    <a:pt x="16581" y="3692"/>
                  </a:lnTo>
                  <a:lnTo>
                    <a:pt x="16564" y="3716"/>
                  </a:lnTo>
                  <a:lnTo>
                    <a:pt x="16545" y="3740"/>
                  </a:lnTo>
                  <a:lnTo>
                    <a:pt x="16525" y="3763"/>
                  </a:lnTo>
                  <a:lnTo>
                    <a:pt x="16504" y="3784"/>
                  </a:lnTo>
                  <a:lnTo>
                    <a:pt x="16484" y="3805"/>
                  </a:lnTo>
                  <a:lnTo>
                    <a:pt x="16461" y="3825"/>
                  </a:lnTo>
                  <a:lnTo>
                    <a:pt x="16437" y="3844"/>
                  </a:lnTo>
                  <a:lnTo>
                    <a:pt x="16413" y="3861"/>
                  </a:lnTo>
                  <a:lnTo>
                    <a:pt x="16387" y="3877"/>
                  </a:lnTo>
                  <a:lnTo>
                    <a:pt x="16360" y="3893"/>
                  </a:lnTo>
                  <a:lnTo>
                    <a:pt x="16334" y="3906"/>
                  </a:lnTo>
                  <a:lnTo>
                    <a:pt x="16306" y="3919"/>
                  </a:lnTo>
                  <a:lnTo>
                    <a:pt x="16278" y="3930"/>
                  </a:lnTo>
                  <a:lnTo>
                    <a:pt x="16249" y="3940"/>
                  </a:lnTo>
                  <a:lnTo>
                    <a:pt x="16220" y="3948"/>
                  </a:lnTo>
                  <a:lnTo>
                    <a:pt x="16189" y="3955"/>
                  </a:lnTo>
                  <a:lnTo>
                    <a:pt x="16159" y="3961"/>
                  </a:lnTo>
                  <a:lnTo>
                    <a:pt x="16128" y="3965"/>
                  </a:lnTo>
                  <a:lnTo>
                    <a:pt x="16097" y="3967"/>
                  </a:lnTo>
                  <a:lnTo>
                    <a:pt x="16064" y="3968"/>
                  </a:lnTo>
                  <a:lnTo>
                    <a:pt x="624" y="3968"/>
                  </a:lnTo>
                  <a:lnTo>
                    <a:pt x="591" y="3967"/>
                  </a:lnTo>
                  <a:lnTo>
                    <a:pt x="560" y="3965"/>
                  </a:lnTo>
                  <a:lnTo>
                    <a:pt x="529" y="3961"/>
                  </a:lnTo>
                  <a:lnTo>
                    <a:pt x="499" y="3955"/>
                  </a:lnTo>
                  <a:lnTo>
                    <a:pt x="468" y="3948"/>
                  </a:lnTo>
                  <a:lnTo>
                    <a:pt x="438" y="3940"/>
                  </a:lnTo>
                  <a:lnTo>
                    <a:pt x="410" y="3930"/>
                  </a:lnTo>
                  <a:lnTo>
                    <a:pt x="382" y="3919"/>
                  </a:lnTo>
                  <a:lnTo>
                    <a:pt x="354" y="3906"/>
                  </a:lnTo>
                  <a:lnTo>
                    <a:pt x="326" y="3893"/>
                  </a:lnTo>
                  <a:lnTo>
                    <a:pt x="300" y="3877"/>
                  </a:lnTo>
                  <a:lnTo>
                    <a:pt x="275" y="3861"/>
                  </a:lnTo>
                  <a:lnTo>
                    <a:pt x="251" y="3844"/>
                  </a:lnTo>
                  <a:lnTo>
                    <a:pt x="227" y="3825"/>
                  </a:lnTo>
                  <a:lnTo>
                    <a:pt x="204" y="3805"/>
                  </a:lnTo>
                  <a:lnTo>
                    <a:pt x="184" y="3784"/>
                  </a:lnTo>
                  <a:lnTo>
                    <a:pt x="163" y="3763"/>
                  </a:lnTo>
                  <a:lnTo>
                    <a:pt x="143" y="3740"/>
                  </a:lnTo>
                  <a:lnTo>
                    <a:pt x="124" y="3716"/>
                  </a:lnTo>
                  <a:lnTo>
                    <a:pt x="106" y="3692"/>
                  </a:lnTo>
                  <a:lnTo>
                    <a:pt x="91" y="3667"/>
                  </a:lnTo>
                  <a:lnTo>
                    <a:pt x="75" y="3641"/>
                  </a:lnTo>
                  <a:lnTo>
                    <a:pt x="62" y="3614"/>
                  </a:lnTo>
                  <a:lnTo>
                    <a:pt x="49" y="3586"/>
                  </a:lnTo>
                  <a:lnTo>
                    <a:pt x="38" y="3557"/>
                  </a:lnTo>
                  <a:lnTo>
                    <a:pt x="28" y="3529"/>
                  </a:lnTo>
                  <a:lnTo>
                    <a:pt x="20" y="3499"/>
                  </a:lnTo>
                  <a:lnTo>
                    <a:pt x="13" y="3469"/>
                  </a:lnTo>
                  <a:lnTo>
                    <a:pt x="7" y="3438"/>
                  </a:lnTo>
                  <a:lnTo>
                    <a:pt x="3" y="3407"/>
                  </a:lnTo>
                  <a:lnTo>
                    <a:pt x="1" y="3376"/>
                  </a:lnTo>
                  <a:lnTo>
                    <a:pt x="0" y="3343"/>
                  </a:lnTo>
                  <a:lnTo>
                    <a:pt x="0" y="625"/>
                  </a:lnTo>
                  <a:lnTo>
                    <a:pt x="1" y="592"/>
                  </a:lnTo>
                  <a:lnTo>
                    <a:pt x="3" y="561"/>
                  </a:lnTo>
                  <a:lnTo>
                    <a:pt x="7" y="530"/>
                  </a:lnTo>
                  <a:lnTo>
                    <a:pt x="13" y="499"/>
                  </a:lnTo>
                  <a:lnTo>
                    <a:pt x="20" y="469"/>
                  </a:lnTo>
                  <a:lnTo>
                    <a:pt x="28" y="440"/>
                  </a:lnTo>
                  <a:lnTo>
                    <a:pt x="38" y="411"/>
                  </a:lnTo>
                  <a:lnTo>
                    <a:pt x="49" y="382"/>
                  </a:lnTo>
                  <a:lnTo>
                    <a:pt x="62" y="354"/>
                  </a:lnTo>
                  <a:lnTo>
                    <a:pt x="75" y="328"/>
                  </a:lnTo>
                  <a:lnTo>
                    <a:pt x="91" y="302"/>
                  </a:lnTo>
                  <a:lnTo>
                    <a:pt x="106" y="276"/>
                  </a:lnTo>
                  <a:lnTo>
                    <a:pt x="124" y="252"/>
                  </a:lnTo>
                  <a:lnTo>
                    <a:pt x="143" y="228"/>
                  </a:lnTo>
                  <a:lnTo>
                    <a:pt x="163" y="205"/>
                  </a:lnTo>
                  <a:lnTo>
                    <a:pt x="184" y="184"/>
                  </a:lnTo>
                  <a:lnTo>
                    <a:pt x="204" y="163"/>
                  </a:lnTo>
                  <a:lnTo>
                    <a:pt x="227" y="143"/>
                  </a:lnTo>
                  <a:lnTo>
                    <a:pt x="251" y="124"/>
                  </a:lnTo>
                  <a:lnTo>
                    <a:pt x="275" y="108"/>
                  </a:lnTo>
                  <a:lnTo>
                    <a:pt x="300" y="91"/>
                  </a:lnTo>
                  <a:lnTo>
                    <a:pt x="326" y="76"/>
                  </a:lnTo>
                  <a:lnTo>
                    <a:pt x="354" y="62"/>
                  </a:lnTo>
                  <a:lnTo>
                    <a:pt x="382" y="49"/>
                  </a:lnTo>
                  <a:lnTo>
                    <a:pt x="410" y="39"/>
                  </a:lnTo>
                  <a:lnTo>
                    <a:pt x="438" y="28"/>
                  </a:lnTo>
                  <a:lnTo>
                    <a:pt x="468" y="20"/>
                  </a:lnTo>
                  <a:lnTo>
                    <a:pt x="499" y="13"/>
                  </a:lnTo>
                  <a:lnTo>
                    <a:pt x="529" y="7"/>
                  </a:lnTo>
                  <a:lnTo>
                    <a:pt x="560" y="3"/>
                  </a:lnTo>
                  <a:lnTo>
                    <a:pt x="591" y="1"/>
                  </a:lnTo>
                  <a:lnTo>
                    <a:pt x="624" y="0"/>
                  </a:lnTo>
                  <a:close/>
                  <a:moveTo>
                    <a:pt x="13802" y="2429"/>
                  </a:moveTo>
                  <a:lnTo>
                    <a:pt x="13820" y="2430"/>
                  </a:lnTo>
                  <a:lnTo>
                    <a:pt x="13839" y="2433"/>
                  </a:lnTo>
                  <a:lnTo>
                    <a:pt x="13856" y="2437"/>
                  </a:lnTo>
                  <a:lnTo>
                    <a:pt x="13873" y="2444"/>
                  </a:lnTo>
                  <a:lnTo>
                    <a:pt x="13889" y="2451"/>
                  </a:lnTo>
                  <a:lnTo>
                    <a:pt x="13903" y="2460"/>
                  </a:lnTo>
                  <a:lnTo>
                    <a:pt x="13918" y="2471"/>
                  </a:lnTo>
                  <a:lnTo>
                    <a:pt x="13930" y="2482"/>
                  </a:lnTo>
                  <a:lnTo>
                    <a:pt x="13942" y="2496"/>
                  </a:lnTo>
                  <a:lnTo>
                    <a:pt x="13953" y="2510"/>
                  </a:lnTo>
                  <a:lnTo>
                    <a:pt x="13962" y="2525"/>
                  </a:lnTo>
                  <a:lnTo>
                    <a:pt x="13970" y="2541"/>
                  </a:lnTo>
                  <a:lnTo>
                    <a:pt x="13976" y="2558"/>
                  </a:lnTo>
                  <a:lnTo>
                    <a:pt x="13980" y="2575"/>
                  </a:lnTo>
                  <a:lnTo>
                    <a:pt x="13984" y="2593"/>
                  </a:lnTo>
                  <a:lnTo>
                    <a:pt x="13985" y="2612"/>
                  </a:lnTo>
                  <a:lnTo>
                    <a:pt x="13984" y="2631"/>
                  </a:lnTo>
                  <a:lnTo>
                    <a:pt x="13980" y="2648"/>
                  </a:lnTo>
                  <a:lnTo>
                    <a:pt x="13976" y="2666"/>
                  </a:lnTo>
                  <a:lnTo>
                    <a:pt x="13970" y="2683"/>
                  </a:lnTo>
                  <a:lnTo>
                    <a:pt x="13962" y="2699"/>
                  </a:lnTo>
                  <a:lnTo>
                    <a:pt x="13953" y="2714"/>
                  </a:lnTo>
                  <a:lnTo>
                    <a:pt x="13942" y="2728"/>
                  </a:lnTo>
                  <a:lnTo>
                    <a:pt x="13930" y="2741"/>
                  </a:lnTo>
                  <a:lnTo>
                    <a:pt x="13918" y="2753"/>
                  </a:lnTo>
                  <a:lnTo>
                    <a:pt x="13903" y="2763"/>
                  </a:lnTo>
                  <a:lnTo>
                    <a:pt x="13889" y="2773"/>
                  </a:lnTo>
                  <a:lnTo>
                    <a:pt x="13873" y="2780"/>
                  </a:lnTo>
                  <a:lnTo>
                    <a:pt x="13856" y="2786"/>
                  </a:lnTo>
                  <a:lnTo>
                    <a:pt x="13839" y="2791"/>
                  </a:lnTo>
                  <a:lnTo>
                    <a:pt x="13820" y="2794"/>
                  </a:lnTo>
                  <a:lnTo>
                    <a:pt x="13802" y="2795"/>
                  </a:lnTo>
                  <a:lnTo>
                    <a:pt x="13783" y="2794"/>
                  </a:lnTo>
                  <a:lnTo>
                    <a:pt x="13764" y="2791"/>
                  </a:lnTo>
                  <a:lnTo>
                    <a:pt x="13748" y="2786"/>
                  </a:lnTo>
                  <a:lnTo>
                    <a:pt x="13731" y="2780"/>
                  </a:lnTo>
                  <a:lnTo>
                    <a:pt x="13714" y="2773"/>
                  </a:lnTo>
                  <a:lnTo>
                    <a:pt x="13700" y="2763"/>
                  </a:lnTo>
                  <a:lnTo>
                    <a:pt x="13685" y="2753"/>
                  </a:lnTo>
                  <a:lnTo>
                    <a:pt x="13673" y="2741"/>
                  </a:lnTo>
                  <a:lnTo>
                    <a:pt x="13661" y="2728"/>
                  </a:lnTo>
                  <a:lnTo>
                    <a:pt x="13651" y="2714"/>
                  </a:lnTo>
                  <a:lnTo>
                    <a:pt x="13641" y="2699"/>
                  </a:lnTo>
                  <a:lnTo>
                    <a:pt x="13634" y="2683"/>
                  </a:lnTo>
                  <a:lnTo>
                    <a:pt x="13628" y="2666"/>
                  </a:lnTo>
                  <a:lnTo>
                    <a:pt x="13623" y="2648"/>
                  </a:lnTo>
                  <a:lnTo>
                    <a:pt x="13621" y="2631"/>
                  </a:lnTo>
                  <a:lnTo>
                    <a:pt x="13619" y="2612"/>
                  </a:lnTo>
                  <a:lnTo>
                    <a:pt x="13621" y="2593"/>
                  </a:lnTo>
                  <a:lnTo>
                    <a:pt x="13623" y="2575"/>
                  </a:lnTo>
                  <a:lnTo>
                    <a:pt x="13628" y="2558"/>
                  </a:lnTo>
                  <a:lnTo>
                    <a:pt x="13634" y="2541"/>
                  </a:lnTo>
                  <a:lnTo>
                    <a:pt x="13641" y="2525"/>
                  </a:lnTo>
                  <a:lnTo>
                    <a:pt x="13651" y="2510"/>
                  </a:lnTo>
                  <a:lnTo>
                    <a:pt x="13661" y="2496"/>
                  </a:lnTo>
                  <a:lnTo>
                    <a:pt x="13673" y="2482"/>
                  </a:lnTo>
                  <a:lnTo>
                    <a:pt x="13685" y="2471"/>
                  </a:lnTo>
                  <a:lnTo>
                    <a:pt x="13700" y="2460"/>
                  </a:lnTo>
                  <a:lnTo>
                    <a:pt x="13714" y="2451"/>
                  </a:lnTo>
                  <a:lnTo>
                    <a:pt x="13731" y="2444"/>
                  </a:lnTo>
                  <a:lnTo>
                    <a:pt x="13748" y="2437"/>
                  </a:lnTo>
                  <a:lnTo>
                    <a:pt x="13764" y="2433"/>
                  </a:lnTo>
                  <a:lnTo>
                    <a:pt x="13783" y="2430"/>
                  </a:lnTo>
                  <a:lnTo>
                    <a:pt x="13802" y="2429"/>
                  </a:lnTo>
                  <a:close/>
                  <a:moveTo>
                    <a:pt x="14340" y="2429"/>
                  </a:moveTo>
                  <a:lnTo>
                    <a:pt x="14359" y="2430"/>
                  </a:lnTo>
                  <a:lnTo>
                    <a:pt x="14377" y="2433"/>
                  </a:lnTo>
                  <a:lnTo>
                    <a:pt x="14394" y="2437"/>
                  </a:lnTo>
                  <a:lnTo>
                    <a:pt x="14411" y="2444"/>
                  </a:lnTo>
                  <a:lnTo>
                    <a:pt x="14427" y="2451"/>
                  </a:lnTo>
                  <a:lnTo>
                    <a:pt x="14442" y="2460"/>
                  </a:lnTo>
                  <a:lnTo>
                    <a:pt x="14456" y="2471"/>
                  </a:lnTo>
                  <a:lnTo>
                    <a:pt x="14470" y="2482"/>
                  </a:lnTo>
                  <a:lnTo>
                    <a:pt x="14481" y="2496"/>
                  </a:lnTo>
                  <a:lnTo>
                    <a:pt x="14491" y="2510"/>
                  </a:lnTo>
                  <a:lnTo>
                    <a:pt x="14501" y="2525"/>
                  </a:lnTo>
                  <a:lnTo>
                    <a:pt x="14508" y="2541"/>
                  </a:lnTo>
                  <a:lnTo>
                    <a:pt x="14514" y="2558"/>
                  </a:lnTo>
                  <a:lnTo>
                    <a:pt x="14519" y="2575"/>
                  </a:lnTo>
                  <a:lnTo>
                    <a:pt x="14522" y="2593"/>
                  </a:lnTo>
                  <a:lnTo>
                    <a:pt x="14523" y="2612"/>
                  </a:lnTo>
                  <a:lnTo>
                    <a:pt x="14522" y="2631"/>
                  </a:lnTo>
                  <a:lnTo>
                    <a:pt x="14519" y="2648"/>
                  </a:lnTo>
                  <a:lnTo>
                    <a:pt x="14514" y="2666"/>
                  </a:lnTo>
                  <a:lnTo>
                    <a:pt x="14508" y="2683"/>
                  </a:lnTo>
                  <a:lnTo>
                    <a:pt x="14501" y="2699"/>
                  </a:lnTo>
                  <a:lnTo>
                    <a:pt x="14491" y="2714"/>
                  </a:lnTo>
                  <a:lnTo>
                    <a:pt x="14481" y="2728"/>
                  </a:lnTo>
                  <a:lnTo>
                    <a:pt x="14470" y="2741"/>
                  </a:lnTo>
                  <a:lnTo>
                    <a:pt x="14456" y="2753"/>
                  </a:lnTo>
                  <a:lnTo>
                    <a:pt x="14442" y="2763"/>
                  </a:lnTo>
                  <a:lnTo>
                    <a:pt x="14427" y="2773"/>
                  </a:lnTo>
                  <a:lnTo>
                    <a:pt x="14411" y="2780"/>
                  </a:lnTo>
                  <a:lnTo>
                    <a:pt x="14394" y="2786"/>
                  </a:lnTo>
                  <a:lnTo>
                    <a:pt x="14377" y="2791"/>
                  </a:lnTo>
                  <a:lnTo>
                    <a:pt x="14359" y="2794"/>
                  </a:lnTo>
                  <a:lnTo>
                    <a:pt x="14340" y="2795"/>
                  </a:lnTo>
                  <a:lnTo>
                    <a:pt x="14321" y="2794"/>
                  </a:lnTo>
                  <a:lnTo>
                    <a:pt x="14304" y="2791"/>
                  </a:lnTo>
                  <a:lnTo>
                    <a:pt x="14286" y="2786"/>
                  </a:lnTo>
                  <a:lnTo>
                    <a:pt x="14269" y="2780"/>
                  </a:lnTo>
                  <a:lnTo>
                    <a:pt x="14254" y="2773"/>
                  </a:lnTo>
                  <a:lnTo>
                    <a:pt x="14238" y="2763"/>
                  </a:lnTo>
                  <a:lnTo>
                    <a:pt x="14224" y="2753"/>
                  </a:lnTo>
                  <a:lnTo>
                    <a:pt x="14212" y="2741"/>
                  </a:lnTo>
                  <a:lnTo>
                    <a:pt x="14199" y="2728"/>
                  </a:lnTo>
                  <a:lnTo>
                    <a:pt x="14189" y="2714"/>
                  </a:lnTo>
                  <a:lnTo>
                    <a:pt x="14180" y="2699"/>
                  </a:lnTo>
                  <a:lnTo>
                    <a:pt x="14172" y="2683"/>
                  </a:lnTo>
                  <a:lnTo>
                    <a:pt x="14166" y="2666"/>
                  </a:lnTo>
                  <a:lnTo>
                    <a:pt x="14162" y="2648"/>
                  </a:lnTo>
                  <a:lnTo>
                    <a:pt x="14159" y="2631"/>
                  </a:lnTo>
                  <a:lnTo>
                    <a:pt x="14158" y="2612"/>
                  </a:lnTo>
                  <a:lnTo>
                    <a:pt x="14159" y="2593"/>
                  </a:lnTo>
                  <a:lnTo>
                    <a:pt x="14162" y="2575"/>
                  </a:lnTo>
                  <a:lnTo>
                    <a:pt x="14166" y="2558"/>
                  </a:lnTo>
                  <a:lnTo>
                    <a:pt x="14172" y="2541"/>
                  </a:lnTo>
                  <a:lnTo>
                    <a:pt x="14180" y="2525"/>
                  </a:lnTo>
                  <a:lnTo>
                    <a:pt x="14189" y="2510"/>
                  </a:lnTo>
                  <a:lnTo>
                    <a:pt x="14199" y="2496"/>
                  </a:lnTo>
                  <a:lnTo>
                    <a:pt x="14212" y="2482"/>
                  </a:lnTo>
                  <a:lnTo>
                    <a:pt x="14224" y="2471"/>
                  </a:lnTo>
                  <a:lnTo>
                    <a:pt x="14238" y="2460"/>
                  </a:lnTo>
                  <a:lnTo>
                    <a:pt x="14254" y="2451"/>
                  </a:lnTo>
                  <a:lnTo>
                    <a:pt x="14269" y="2444"/>
                  </a:lnTo>
                  <a:lnTo>
                    <a:pt x="14286" y="2437"/>
                  </a:lnTo>
                  <a:lnTo>
                    <a:pt x="14304" y="2433"/>
                  </a:lnTo>
                  <a:lnTo>
                    <a:pt x="14321" y="2430"/>
                  </a:lnTo>
                  <a:lnTo>
                    <a:pt x="14340" y="2429"/>
                  </a:lnTo>
                  <a:close/>
                  <a:moveTo>
                    <a:pt x="14879" y="2429"/>
                  </a:moveTo>
                  <a:lnTo>
                    <a:pt x="14897" y="2430"/>
                  </a:lnTo>
                  <a:lnTo>
                    <a:pt x="14916" y="2433"/>
                  </a:lnTo>
                  <a:lnTo>
                    <a:pt x="14933" y="2437"/>
                  </a:lnTo>
                  <a:lnTo>
                    <a:pt x="14950" y="2444"/>
                  </a:lnTo>
                  <a:lnTo>
                    <a:pt x="14966" y="2451"/>
                  </a:lnTo>
                  <a:lnTo>
                    <a:pt x="14981" y="2460"/>
                  </a:lnTo>
                  <a:lnTo>
                    <a:pt x="14995" y="2471"/>
                  </a:lnTo>
                  <a:lnTo>
                    <a:pt x="15008" y="2482"/>
                  </a:lnTo>
                  <a:lnTo>
                    <a:pt x="15019" y="2496"/>
                  </a:lnTo>
                  <a:lnTo>
                    <a:pt x="15031" y="2510"/>
                  </a:lnTo>
                  <a:lnTo>
                    <a:pt x="15039" y="2525"/>
                  </a:lnTo>
                  <a:lnTo>
                    <a:pt x="15047" y="2541"/>
                  </a:lnTo>
                  <a:lnTo>
                    <a:pt x="15054" y="2558"/>
                  </a:lnTo>
                  <a:lnTo>
                    <a:pt x="15058" y="2575"/>
                  </a:lnTo>
                  <a:lnTo>
                    <a:pt x="15061" y="2593"/>
                  </a:lnTo>
                  <a:lnTo>
                    <a:pt x="15062" y="2612"/>
                  </a:lnTo>
                  <a:lnTo>
                    <a:pt x="15061" y="2631"/>
                  </a:lnTo>
                  <a:lnTo>
                    <a:pt x="15058" y="2648"/>
                  </a:lnTo>
                  <a:lnTo>
                    <a:pt x="15054" y="2666"/>
                  </a:lnTo>
                  <a:lnTo>
                    <a:pt x="15047" y="2683"/>
                  </a:lnTo>
                  <a:lnTo>
                    <a:pt x="15039" y="2699"/>
                  </a:lnTo>
                  <a:lnTo>
                    <a:pt x="15031" y="2714"/>
                  </a:lnTo>
                  <a:lnTo>
                    <a:pt x="15019" y="2728"/>
                  </a:lnTo>
                  <a:lnTo>
                    <a:pt x="15008" y="2741"/>
                  </a:lnTo>
                  <a:lnTo>
                    <a:pt x="14995" y="2753"/>
                  </a:lnTo>
                  <a:lnTo>
                    <a:pt x="14981" y="2763"/>
                  </a:lnTo>
                  <a:lnTo>
                    <a:pt x="14966" y="2773"/>
                  </a:lnTo>
                  <a:lnTo>
                    <a:pt x="14950" y="2780"/>
                  </a:lnTo>
                  <a:lnTo>
                    <a:pt x="14933" y="2786"/>
                  </a:lnTo>
                  <a:lnTo>
                    <a:pt x="14916" y="2791"/>
                  </a:lnTo>
                  <a:lnTo>
                    <a:pt x="14897" y="2794"/>
                  </a:lnTo>
                  <a:lnTo>
                    <a:pt x="14879" y="2795"/>
                  </a:lnTo>
                  <a:lnTo>
                    <a:pt x="14861" y="2794"/>
                  </a:lnTo>
                  <a:lnTo>
                    <a:pt x="14842" y="2791"/>
                  </a:lnTo>
                  <a:lnTo>
                    <a:pt x="14825" y="2786"/>
                  </a:lnTo>
                  <a:lnTo>
                    <a:pt x="14809" y="2780"/>
                  </a:lnTo>
                  <a:lnTo>
                    <a:pt x="14792" y="2773"/>
                  </a:lnTo>
                  <a:lnTo>
                    <a:pt x="14777" y="2763"/>
                  </a:lnTo>
                  <a:lnTo>
                    <a:pt x="14763" y="2753"/>
                  </a:lnTo>
                  <a:lnTo>
                    <a:pt x="14750" y="2741"/>
                  </a:lnTo>
                  <a:lnTo>
                    <a:pt x="14739" y="2728"/>
                  </a:lnTo>
                  <a:lnTo>
                    <a:pt x="14728" y="2714"/>
                  </a:lnTo>
                  <a:lnTo>
                    <a:pt x="14719" y="2699"/>
                  </a:lnTo>
                  <a:lnTo>
                    <a:pt x="14710" y="2683"/>
                  </a:lnTo>
                  <a:lnTo>
                    <a:pt x="14705" y="2666"/>
                  </a:lnTo>
                  <a:lnTo>
                    <a:pt x="14700" y="2648"/>
                  </a:lnTo>
                  <a:lnTo>
                    <a:pt x="14698" y="2631"/>
                  </a:lnTo>
                  <a:lnTo>
                    <a:pt x="14697" y="2612"/>
                  </a:lnTo>
                  <a:lnTo>
                    <a:pt x="14698" y="2593"/>
                  </a:lnTo>
                  <a:lnTo>
                    <a:pt x="14700" y="2575"/>
                  </a:lnTo>
                  <a:lnTo>
                    <a:pt x="14705" y="2558"/>
                  </a:lnTo>
                  <a:lnTo>
                    <a:pt x="14710" y="2541"/>
                  </a:lnTo>
                  <a:lnTo>
                    <a:pt x="14719" y="2525"/>
                  </a:lnTo>
                  <a:lnTo>
                    <a:pt x="14728" y="2510"/>
                  </a:lnTo>
                  <a:lnTo>
                    <a:pt x="14739" y="2496"/>
                  </a:lnTo>
                  <a:lnTo>
                    <a:pt x="14750" y="2482"/>
                  </a:lnTo>
                  <a:lnTo>
                    <a:pt x="14763" y="2471"/>
                  </a:lnTo>
                  <a:lnTo>
                    <a:pt x="14777" y="2460"/>
                  </a:lnTo>
                  <a:lnTo>
                    <a:pt x="14792" y="2451"/>
                  </a:lnTo>
                  <a:lnTo>
                    <a:pt x="14809" y="2444"/>
                  </a:lnTo>
                  <a:lnTo>
                    <a:pt x="14825" y="2437"/>
                  </a:lnTo>
                  <a:lnTo>
                    <a:pt x="14842" y="2433"/>
                  </a:lnTo>
                  <a:lnTo>
                    <a:pt x="14861" y="2430"/>
                  </a:lnTo>
                  <a:lnTo>
                    <a:pt x="14879" y="2429"/>
                  </a:lnTo>
                  <a:close/>
                  <a:moveTo>
                    <a:pt x="15418" y="2429"/>
                  </a:moveTo>
                  <a:lnTo>
                    <a:pt x="15436" y="2430"/>
                  </a:lnTo>
                  <a:lnTo>
                    <a:pt x="15454" y="2433"/>
                  </a:lnTo>
                  <a:lnTo>
                    <a:pt x="15472" y="2437"/>
                  </a:lnTo>
                  <a:lnTo>
                    <a:pt x="15489" y="2444"/>
                  </a:lnTo>
                  <a:lnTo>
                    <a:pt x="15504" y="2451"/>
                  </a:lnTo>
                  <a:lnTo>
                    <a:pt x="15520" y="2460"/>
                  </a:lnTo>
                  <a:lnTo>
                    <a:pt x="15533" y="2471"/>
                  </a:lnTo>
                  <a:lnTo>
                    <a:pt x="15547" y="2482"/>
                  </a:lnTo>
                  <a:lnTo>
                    <a:pt x="15558" y="2496"/>
                  </a:lnTo>
                  <a:lnTo>
                    <a:pt x="15569" y="2510"/>
                  </a:lnTo>
                  <a:lnTo>
                    <a:pt x="15578" y="2525"/>
                  </a:lnTo>
                  <a:lnTo>
                    <a:pt x="15586" y="2541"/>
                  </a:lnTo>
                  <a:lnTo>
                    <a:pt x="15592" y="2558"/>
                  </a:lnTo>
                  <a:lnTo>
                    <a:pt x="15596" y="2575"/>
                  </a:lnTo>
                  <a:lnTo>
                    <a:pt x="15599" y="2593"/>
                  </a:lnTo>
                  <a:lnTo>
                    <a:pt x="15600" y="2612"/>
                  </a:lnTo>
                  <a:lnTo>
                    <a:pt x="15599" y="2631"/>
                  </a:lnTo>
                  <a:lnTo>
                    <a:pt x="15596" y="2648"/>
                  </a:lnTo>
                  <a:lnTo>
                    <a:pt x="15592" y="2666"/>
                  </a:lnTo>
                  <a:lnTo>
                    <a:pt x="15586" y="2683"/>
                  </a:lnTo>
                  <a:lnTo>
                    <a:pt x="15578" y="2699"/>
                  </a:lnTo>
                  <a:lnTo>
                    <a:pt x="15569" y="2714"/>
                  </a:lnTo>
                  <a:lnTo>
                    <a:pt x="15558" y="2728"/>
                  </a:lnTo>
                  <a:lnTo>
                    <a:pt x="15547" y="2741"/>
                  </a:lnTo>
                  <a:lnTo>
                    <a:pt x="15533" y="2753"/>
                  </a:lnTo>
                  <a:lnTo>
                    <a:pt x="15520" y="2763"/>
                  </a:lnTo>
                  <a:lnTo>
                    <a:pt x="15504" y="2773"/>
                  </a:lnTo>
                  <a:lnTo>
                    <a:pt x="15489" y="2780"/>
                  </a:lnTo>
                  <a:lnTo>
                    <a:pt x="15472" y="2786"/>
                  </a:lnTo>
                  <a:lnTo>
                    <a:pt x="15454" y="2791"/>
                  </a:lnTo>
                  <a:lnTo>
                    <a:pt x="15436" y="2794"/>
                  </a:lnTo>
                  <a:lnTo>
                    <a:pt x="15418" y="2795"/>
                  </a:lnTo>
                  <a:lnTo>
                    <a:pt x="15399" y="2794"/>
                  </a:lnTo>
                  <a:lnTo>
                    <a:pt x="15381" y="2791"/>
                  </a:lnTo>
                  <a:lnTo>
                    <a:pt x="15363" y="2786"/>
                  </a:lnTo>
                  <a:lnTo>
                    <a:pt x="15347" y="2780"/>
                  </a:lnTo>
                  <a:lnTo>
                    <a:pt x="15331" y="2773"/>
                  </a:lnTo>
                  <a:lnTo>
                    <a:pt x="15315" y="2763"/>
                  </a:lnTo>
                  <a:lnTo>
                    <a:pt x="15302" y="2753"/>
                  </a:lnTo>
                  <a:lnTo>
                    <a:pt x="15289" y="2741"/>
                  </a:lnTo>
                  <a:lnTo>
                    <a:pt x="15277" y="2728"/>
                  </a:lnTo>
                  <a:lnTo>
                    <a:pt x="15266" y="2714"/>
                  </a:lnTo>
                  <a:lnTo>
                    <a:pt x="15257" y="2699"/>
                  </a:lnTo>
                  <a:lnTo>
                    <a:pt x="15250" y="2683"/>
                  </a:lnTo>
                  <a:lnTo>
                    <a:pt x="15243" y="2666"/>
                  </a:lnTo>
                  <a:lnTo>
                    <a:pt x="15239" y="2648"/>
                  </a:lnTo>
                  <a:lnTo>
                    <a:pt x="15236" y="2631"/>
                  </a:lnTo>
                  <a:lnTo>
                    <a:pt x="15235" y="2612"/>
                  </a:lnTo>
                  <a:lnTo>
                    <a:pt x="15236" y="2593"/>
                  </a:lnTo>
                  <a:lnTo>
                    <a:pt x="15239" y="2575"/>
                  </a:lnTo>
                  <a:lnTo>
                    <a:pt x="15243" y="2558"/>
                  </a:lnTo>
                  <a:lnTo>
                    <a:pt x="15250" y="2541"/>
                  </a:lnTo>
                  <a:lnTo>
                    <a:pt x="15257" y="2525"/>
                  </a:lnTo>
                  <a:lnTo>
                    <a:pt x="15266" y="2510"/>
                  </a:lnTo>
                  <a:lnTo>
                    <a:pt x="15277" y="2496"/>
                  </a:lnTo>
                  <a:lnTo>
                    <a:pt x="15289" y="2482"/>
                  </a:lnTo>
                  <a:lnTo>
                    <a:pt x="15302" y="2471"/>
                  </a:lnTo>
                  <a:lnTo>
                    <a:pt x="15315" y="2460"/>
                  </a:lnTo>
                  <a:lnTo>
                    <a:pt x="15331" y="2451"/>
                  </a:lnTo>
                  <a:lnTo>
                    <a:pt x="15347" y="2444"/>
                  </a:lnTo>
                  <a:lnTo>
                    <a:pt x="15363" y="2437"/>
                  </a:lnTo>
                  <a:lnTo>
                    <a:pt x="15381" y="2433"/>
                  </a:lnTo>
                  <a:lnTo>
                    <a:pt x="15399" y="2430"/>
                  </a:lnTo>
                  <a:lnTo>
                    <a:pt x="15418" y="2429"/>
                  </a:lnTo>
                  <a:close/>
                  <a:moveTo>
                    <a:pt x="13682" y="943"/>
                  </a:moveTo>
                  <a:lnTo>
                    <a:pt x="15712" y="943"/>
                  </a:lnTo>
                  <a:lnTo>
                    <a:pt x="15712" y="1546"/>
                  </a:lnTo>
                  <a:lnTo>
                    <a:pt x="13682" y="1546"/>
                  </a:lnTo>
                  <a:lnTo>
                    <a:pt x="13682" y="943"/>
                  </a:lnTo>
                  <a:close/>
                  <a:moveTo>
                    <a:pt x="1545" y="1123"/>
                  </a:moveTo>
                  <a:lnTo>
                    <a:pt x="1545" y="943"/>
                  </a:lnTo>
                  <a:lnTo>
                    <a:pt x="1089" y="943"/>
                  </a:lnTo>
                  <a:lnTo>
                    <a:pt x="1089" y="1123"/>
                  </a:lnTo>
                  <a:lnTo>
                    <a:pt x="811" y="1123"/>
                  </a:lnTo>
                  <a:lnTo>
                    <a:pt x="811" y="1769"/>
                  </a:lnTo>
                  <a:lnTo>
                    <a:pt x="1822" y="1769"/>
                  </a:lnTo>
                  <a:lnTo>
                    <a:pt x="1822" y="1123"/>
                  </a:lnTo>
                  <a:lnTo>
                    <a:pt x="1545" y="1123"/>
                  </a:lnTo>
                  <a:close/>
                  <a:moveTo>
                    <a:pt x="3010" y="1123"/>
                  </a:moveTo>
                  <a:lnTo>
                    <a:pt x="3010" y="943"/>
                  </a:lnTo>
                  <a:lnTo>
                    <a:pt x="2555" y="943"/>
                  </a:lnTo>
                  <a:lnTo>
                    <a:pt x="2555" y="1123"/>
                  </a:lnTo>
                  <a:lnTo>
                    <a:pt x="2278" y="1123"/>
                  </a:lnTo>
                  <a:lnTo>
                    <a:pt x="2278" y="1769"/>
                  </a:lnTo>
                  <a:lnTo>
                    <a:pt x="3288" y="1769"/>
                  </a:lnTo>
                  <a:lnTo>
                    <a:pt x="3288" y="1123"/>
                  </a:lnTo>
                  <a:lnTo>
                    <a:pt x="3010" y="1123"/>
                  </a:lnTo>
                  <a:close/>
                  <a:moveTo>
                    <a:pt x="4477" y="1123"/>
                  </a:moveTo>
                  <a:lnTo>
                    <a:pt x="4477" y="943"/>
                  </a:lnTo>
                  <a:lnTo>
                    <a:pt x="4021" y="943"/>
                  </a:lnTo>
                  <a:lnTo>
                    <a:pt x="4021" y="1123"/>
                  </a:lnTo>
                  <a:lnTo>
                    <a:pt x="3743" y="1123"/>
                  </a:lnTo>
                  <a:lnTo>
                    <a:pt x="3743" y="1769"/>
                  </a:lnTo>
                  <a:lnTo>
                    <a:pt x="4754" y="1769"/>
                  </a:lnTo>
                  <a:lnTo>
                    <a:pt x="4754" y="1123"/>
                  </a:lnTo>
                  <a:lnTo>
                    <a:pt x="4477" y="1123"/>
                  </a:lnTo>
                  <a:close/>
                  <a:moveTo>
                    <a:pt x="5942" y="1123"/>
                  </a:moveTo>
                  <a:lnTo>
                    <a:pt x="5942" y="943"/>
                  </a:lnTo>
                  <a:lnTo>
                    <a:pt x="5486" y="943"/>
                  </a:lnTo>
                  <a:lnTo>
                    <a:pt x="5486" y="1123"/>
                  </a:lnTo>
                  <a:lnTo>
                    <a:pt x="5209" y="1123"/>
                  </a:lnTo>
                  <a:lnTo>
                    <a:pt x="5209" y="1769"/>
                  </a:lnTo>
                  <a:lnTo>
                    <a:pt x="6219" y="1769"/>
                  </a:lnTo>
                  <a:lnTo>
                    <a:pt x="6219" y="1123"/>
                  </a:lnTo>
                  <a:lnTo>
                    <a:pt x="5942" y="1123"/>
                  </a:lnTo>
                  <a:close/>
                  <a:moveTo>
                    <a:pt x="7407" y="1123"/>
                  </a:moveTo>
                  <a:lnTo>
                    <a:pt x="7407" y="943"/>
                  </a:lnTo>
                  <a:lnTo>
                    <a:pt x="6953" y="943"/>
                  </a:lnTo>
                  <a:lnTo>
                    <a:pt x="6953" y="1123"/>
                  </a:lnTo>
                  <a:lnTo>
                    <a:pt x="6675" y="1123"/>
                  </a:lnTo>
                  <a:lnTo>
                    <a:pt x="6675" y="1769"/>
                  </a:lnTo>
                  <a:lnTo>
                    <a:pt x="7685" y="1769"/>
                  </a:lnTo>
                  <a:lnTo>
                    <a:pt x="7685" y="1123"/>
                  </a:lnTo>
                  <a:lnTo>
                    <a:pt x="7407" y="1123"/>
                  </a:lnTo>
                  <a:close/>
                  <a:moveTo>
                    <a:pt x="8874" y="1123"/>
                  </a:moveTo>
                  <a:lnTo>
                    <a:pt x="8874" y="943"/>
                  </a:lnTo>
                  <a:lnTo>
                    <a:pt x="8418" y="943"/>
                  </a:lnTo>
                  <a:lnTo>
                    <a:pt x="8418" y="1123"/>
                  </a:lnTo>
                  <a:lnTo>
                    <a:pt x="8141" y="1123"/>
                  </a:lnTo>
                  <a:lnTo>
                    <a:pt x="8141" y="1769"/>
                  </a:lnTo>
                  <a:lnTo>
                    <a:pt x="9151" y="1769"/>
                  </a:lnTo>
                  <a:lnTo>
                    <a:pt x="9151" y="1123"/>
                  </a:lnTo>
                  <a:lnTo>
                    <a:pt x="8874" y="1123"/>
                  </a:lnTo>
                  <a:close/>
                  <a:moveTo>
                    <a:pt x="10339" y="1123"/>
                  </a:moveTo>
                  <a:lnTo>
                    <a:pt x="10339" y="943"/>
                  </a:lnTo>
                  <a:lnTo>
                    <a:pt x="9883" y="943"/>
                  </a:lnTo>
                  <a:lnTo>
                    <a:pt x="9883" y="1123"/>
                  </a:lnTo>
                  <a:lnTo>
                    <a:pt x="9606" y="1123"/>
                  </a:lnTo>
                  <a:lnTo>
                    <a:pt x="9606" y="1769"/>
                  </a:lnTo>
                  <a:lnTo>
                    <a:pt x="10617" y="1769"/>
                  </a:lnTo>
                  <a:lnTo>
                    <a:pt x="10617" y="1123"/>
                  </a:lnTo>
                  <a:lnTo>
                    <a:pt x="10339" y="1123"/>
                  </a:lnTo>
                  <a:close/>
                  <a:moveTo>
                    <a:pt x="1545" y="2845"/>
                  </a:moveTo>
                  <a:lnTo>
                    <a:pt x="1545" y="3025"/>
                  </a:lnTo>
                  <a:lnTo>
                    <a:pt x="1089" y="3025"/>
                  </a:lnTo>
                  <a:lnTo>
                    <a:pt x="1089" y="2845"/>
                  </a:lnTo>
                  <a:lnTo>
                    <a:pt x="811" y="2845"/>
                  </a:lnTo>
                  <a:lnTo>
                    <a:pt x="811" y="2199"/>
                  </a:lnTo>
                  <a:lnTo>
                    <a:pt x="1822" y="2199"/>
                  </a:lnTo>
                  <a:lnTo>
                    <a:pt x="1822" y="2845"/>
                  </a:lnTo>
                  <a:lnTo>
                    <a:pt x="1545" y="2845"/>
                  </a:lnTo>
                  <a:close/>
                  <a:moveTo>
                    <a:pt x="3010" y="2845"/>
                  </a:moveTo>
                  <a:lnTo>
                    <a:pt x="3010" y="3025"/>
                  </a:lnTo>
                  <a:lnTo>
                    <a:pt x="2555" y="3025"/>
                  </a:lnTo>
                  <a:lnTo>
                    <a:pt x="2555" y="2845"/>
                  </a:lnTo>
                  <a:lnTo>
                    <a:pt x="2278" y="2845"/>
                  </a:lnTo>
                  <a:lnTo>
                    <a:pt x="2278" y="2199"/>
                  </a:lnTo>
                  <a:lnTo>
                    <a:pt x="3288" y="2199"/>
                  </a:lnTo>
                  <a:lnTo>
                    <a:pt x="3288" y="2845"/>
                  </a:lnTo>
                  <a:lnTo>
                    <a:pt x="3010" y="2845"/>
                  </a:lnTo>
                  <a:close/>
                  <a:moveTo>
                    <a:pt x="4477" y="2845"/>
                  </a:moveTo>
                  <a:lnTo>
                    <a:pt x="4477" y="3025"/>
                  </a:lnTo>
                  <a:lnTo>
                    <a:pt x="4021" y="3025"/>
                  </a:lnTo>
                  <a:lnTo>
                    <a:pt x="4021" y="2845"/>
                  </a:lnTo>
                  <a:lnTo>
                    <a:pt x="3743" y="2845"/>
                  </a:lnTo>
                  <a:lnTo>
                    <a:pt x="3743" y="2199"/>
                  </a:lnTo>
                  <a:lnTo>
                    <a:pt x="4754" y="2199"/>
                  </a:lnTo>
                  <a:lnTo>
                    <a:pt x="4754" y="2845"/>
                  </a:lnTo>
                  <a:lnTo>
                    <a:pt x="4477" y="2845"/>
                  </a:lnTo>
                  <a:close/>
                  <a:moveTo>
                    <a:pt x="5942" y="2845"/>
                  </a:moveTo>
                  <a:lnTo>
                    <a:pt x="5942" y="3025"/>
                  </a:lnTo>
                  <a:lnTo>
                    <a:pt x="5486" y="3025"/>
                  </a:lnTo>
                  <a:lnTo>
                    <a:pt x="5486" y="2845"/>
                  </a:lnTo>
                  <a:lnTo>
                    <a:pt x="5209" y="2845"/>
                  </a:lnTo>
                  <a:lnTo>
                    <a:pt x="5209" y="2199"/>
                  </a:lnTo>
                  <a:lnTo>
                    <a:pt x="6219" y="2199"/>
                  </a:lnTo>
                  <a:lnTo>
                    <a:pt x="6219" y="2845"/>
                  </a:lnTo>
                  <a:lnTo>
                    <a:pt x="5942" y="2845"/>
                  </a:lnTo>
                  <a:close/>
                  <a:moveTo>
                    <a:pt x="7407" y="2845"/>
                  </a:moveTo>
                  <a:lnTo>
                    <a:pt x="7407" y="3025"/>
                  </a:lnTo>
                  <a:lnTo>
                    <a:pt x="6953" y="3025"/>
                  </a:lnTo>
                  <a:lnTo>
                    <a:pt x="6953" y="2845"/>
                  </a:lnTo>
                  <a:lnTo>
                    <a:pt x="6675" y="2845"/>
                  </a:lnTo>
                  <a:lnTo>
                    <a:pt x="6675" y="2199"/>
                  </a:lnTo>
                  <a:lnTo>
                    <a:pt x="7685" y="2199"/>
                  </a:lnTo>
                  <a:lnTo>
                    <a:pt x="7685" y="2845"/>
                  </a:lnTo>
                  <a:lnTo>
                    <a:pt x="7407" y="2845"/>
                  </a:lnTo>
                  <a:close/>
                  <a:moveTo>
                    <a:pt x="8874" y="2845"/>
                  </a:moveTo>
                  <a:lnTo>
                    <a:pt x="8874" y="3025"/>
                  </a:lnTo>
                  <a:lnTo>
                    <a:pt x="8418" y="3025"/>
                  </a:lnTo>
                  <a:lnTo>
                    <a:pt x="8418" y="2845"/>
                  </a:lnTo>
                  <a:lnTo>
                    <a:pt x="8141" y="2845"/>
                  </a:lnTo>
                  <a:lnTo>
                    <a:pt x="8141" y="2199"/>
                  </a:lnTo>
                  <a:lnTo>
                    <a:pt x="9151" y="2199"/>
                  </a:lnTo>
                  <a:lnTo>
                    <a:pt x="9151" y="2845"/>
                  </a:lnTo>
                  <a:lnTo>
                    <a:pt x="8874" y="2845"/>
                  </a:lnTo>
                  <a:close/>
                  <a:moveTo>
                    <a:pt x="10339" y="2845"/>
                  </a:moveTo>
                  <a:lnTo>
                    <a:pt x="10339" y="3025"/>
                  </a:lnTo>
                  <a:lnTo>
                    <a:pt x="9883" y="3025"/>
                  </a:lnTo>
                  <a:lnTo>
                    <a:pt x="9883" y="2845"/>
                  </a:lnTo>
                  <a:lnTo>
                    <a:pt x="9606" y="2845"/>
                  </a:lnTo>
                  <a:lnTo>
                    <a:pt x="9606" y="2199"/>
                  </a:lnTo>
                  <a:lnTo>
                    <a:pt x="10617" y="2199"/>
                  </a:lnTo>
                  <a:lnTo>
                    <a:pt x="10617" y="2845"/>
                  </a:lnTo>
                  <a:lnTo>
                    <a:pt x="10339" y="2845"/>
                  </a:lnTo>
                  <a:close/>
                  <a:moveTo>
                    <a:pt x="11851" y="1123"/>
                  </a:moveTo>
                  <a:lnTo>
                    <a:pt x="11851" y="943"/>
                  </a:lnTo>
                  <a:lnTo>
                    <a:pt x="11395" y="943"/>
                  </a:lnTo>
                  <a:lnTo>
                    <a:pt x="11395" y="1123"/>
                  </a:lnTo>
                  <a:lnTo>
                    <a:pt x="11117" y="1123"/>
                  </a:lnTo>
                  <a:lnTo>
                    <a:pt x="11117" y="1769"/>
                  </a:lnTo>
                  <a:lnTo>
                    <a:pt x="12128" y="1769"/>
                  </a:lnTo>
                  <a:lnTo>
                    <a:pt x="12128" y="1123"/>
                  </a:lnTo>
                  <a:lnTo>
                    <a:pt x="11851" y="1123"/>
                  </a:lnTo>
                  <a:close/>
                  <a:moveTo>
                    <a:pt x="11851" y="2845"/>
                  </a:moveTo>
                  <a:lnTo>
                    <a:pt x="11851" y="3025"/>
                  </a:lnTo>
                  <a:lnTo>
                    <a:pt x="11395" y="3025"/>
                  </a:lnTo>
                  <a:lnTo>
                    <a:pt x="11395" y="2845"/>
                  </a:lnTo>
                  <a:lnTo>
                    <a:pt x="11117" y="2845"/>
                  </a:lnTo>
                  <a:lnTo>
                    <a:pt x="11117" y="2199"/>
                  </a:lnTo>
                  <a:lnTo>
                    <a:pt x="12128" y="2199"/>
                  </a:lnTo>
                  <a:lnTo>
                    <a:pt x="12128" y="2845"/>
                  </a:lnTo>
                  <a:lnTo>
                    <a:pt x="11851" y="2845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900" dirty="0">
                <a:solidFill>
                  <a:srgbClr val="000000"/>
                </a:solidFill>
                <a:ea typeface="微软雅黑" panose="020B0503020204020204" pitchFamily="34" charset="-122"/>
                <a:cs typeface="Arial" pitchFamily="34" charset="0"/>
              </a:endParaRPr>
            </a:p>
          </p:txBody>
        </p:sp>
      </p:grpSp>
      <p:grpSp>
        <p:nvGrpSpPr>
          <p:cNvPr id="111" name="组合 379"/>
          <p:cNvGrpSpPr>
            <a:grpSpLocks/>
          </p:cNvGrpSpPr>
          <p:nvPr/>
        </p:nvGrpSpPr>
        <p:grpSpPr bwMode="auto">
          <a:xfrm>
            <a:off x="1417738" y="2170593"/>
            <a:ext cx="381358" cy="139257"/>
            <a:chOff x="3298897" y="4095287"/>
            <a:chExt cx="1257750" cy="591162"/>
          </a:xfrm>
        </p:grpSpPr>
        <p:sp>
          <p:nvSpPr>
            <p:cNvPr id="113" name="Freeform 13"/>
            <p:cNvSpPr>
              <a:spLocks noEditPoints="1"/>
            </p:cNvSpPr>
            <p:nvPr/>
          </p:nvSpPr>
          <p:spPr bwMode="auto">
            <a:xfrm>
              <a:off x="3298897" y="4097201"/>
              <a:ext cx="1257750" cy="297025"/>
            </a:xfrm>
            <a:custGeom>
              <a:avLst/>
              <a:gdLst/>
              <a:ahLst/>
              <a:cxnLst>
                <a:cxn ang="0">
                  <a:pos x="16278" y="39"/>
                </a:cxn>
                <a:cxn ang="0">
                  <a:pos x="16504" y="184"/>
                </a:cxn>
                <a:cxn ang="0">
                  <a:pos x="16649" y="411"/>
                </a:cxn>
                <a:cxn ang="0">
                  <a:pos x="16687" y="3376"/>
                </a:cxn>
                <a:cxn ang="0">
                  <a:pos x="16612" y="3641"/>
                </a:cxn>
                <a:cxn ang="0">
                  <a:pos x="16437" y="3844"/>
                </a:cxn>
                <a:cxn ang="0">
                  <a:pos x="16189" y="3955"/>
                </a:cxn>
                <a:cxn ang="0">
                  <a:pos x="499" y="3955"/>
                </a:cxn>
                <a:cxn ang="0">
                  <a:pos x="251" y="3844"/>
                </a:cxn>
                <a:cxn ang="0">
                  <a:pos x="75" y="3641"/>
                </a:cxn>
                <a:cxn ang="0">
                  <a:pos x="1" y="3376"/>
                </a:cxn>
                <a:cxn ang="0">
                  <a:pos x="38" y="411"/>
                </a:cxn>
                <a:cxn ang="0">
                  <a:pos x="184" y="184"/>
                </a:cxn>
                <a:cxn ang="0">
                  <a:pos x="410" y="39"/>
                </a:cxn>
                <a:cxn ang="0">
                  <a:pos x="13820" y="2430"/>
                </a:cxn>
                <a:cxn ang="0">
                  <a:pos x="13953" y="2510"/>
                </a:cxn>
                <a:cxn ang="0">
                  <a:pos x="13976" y="2666"/>
                </a:cxn>
                <a:cxn ang="0">
                  <a:pos x="13873" y="2780"/>
                </a:cxn>
                <a:cxn ang="0">
                  <a:pos x="13714" y="2773"/>
                </a:cxn>
                <a:cxn ang="0">
                  <a:pos x="13623" y="2648"/>
                </a:cxn>
                <a:cxn ang="0">
                  <a:pos x="13661" y="2496"/>
                </a:cxn>
                <a:cxn ang="0">
                  <a:pos x="13802" y="2429"/>
                </a:cxn>
                <a:cxn ang="0">
                  <a:pos x="14470" y="2482"/>
                </a:cxn>
                <a:cxn ang="0">
                  <a:pos x="14522" y="2631"/>
                </a:cxn>
                <a:cxn ang="0">
                  <a:pos x="14442" y="2763"/>
                </a:cxn>
                <a:cxn ang="0">
                  <a:pos x="14286" y="2786"/>
                </a:cxn>
                <a:cxn ang="0">
                  <a:pos x="14172" y="2683"/>
                </a:cxn>
                <a:cxn ang="0">
                  <a:pos x="14180" y="2525"/>
                </a:cxn>
                <a:cxn ang="0">
                  <a:pos x="14304" y="2433"/>
                </a:cxn>
                <a:cxn ang="0">
                  <a:pos x="14981" y="2460"/>
                </a:cxn>
                <a:cxn ang="0">
                  <a:pos x="15061" y="2593"/>
                </a:cxn>
                <a:cxn ang="0">
                  <a:pos x="15008" y="2741"/>
                </a:cxn>
                <a:cxn ang="0">
                  <a:pos x="14861" y="2794"/>
                </a:cxn>
                <a:cxn ang="0">
                  <a:pos x="14728" y="2714"/>
                </a:cxn>
                <a:cxn ang="0">
                  <a:pos x="14705" y="2558"/>
                </a:cxn>
                <a:cxn ang="0">
                  <a:pos x="14809" y="2444"/>
                </a:cxn>
                <a:cxn ang="0">
                  <a:pos x="15489" y="2444"/>
                </a:cxn>
                <a:cxn ang="0">
                  <a:pos x="15592" y="2558"/>
                </a:cxn>
                <a:cxn ang="0">
                  <a:pos x="15569" y="2714"/>
                </a:cxn>
                <a:cxn ang="0">
                  <a:pos x="15436" y="2794"/>
                </a:cxn>
                <a:cxn ang="0">
                  <a:pos x="15289" y="2741"/>
                </a:cxn>
                <a:cxn ang="0">
                  <a:pos x="15236" y="2593"/>
                </a:cxn>
                <a:cxn ang="0">
                  <a:pos x="15315" y="2460"/>
                </a:cxn>
                <a:cxn ang="0">
                  <a:pos x="15712" y="1546"/>
                </a:cxn>
                <a:cxn ang="0">
                  <a:pos x="1822" y="1769"/>
                </a:cxn>
                <a:cxn ang="0">
                  <a:pos x="3288" y="1769"/>
                </a:cxn>
                <a:cxn ang="0">
                  <a:pos x="4754" y="1769"/>
                </a:cxn>
                <a:cxn ang="0">
                  <a:pos x="6219" y="1769"/>
                </a:cxn>
                <a:cxn ang="0">
                  <a:pos x="7685" y="1769"/>
                </a:cxn>
                <a:cxn ang="0">
                  <a:pos x="9151" y="1769"/>
                </a:cxn>
                <a:cxn ang="0">
                  <a:pos x="10617" y="1769"/>
                </a:cxn>
                <a:cxn ang="0">
                  <a:pos x="1822" y="2199"/>
                </a:cxn>
                <a:cxn ang="0">
                  <a:pos x="3288" y="2199"/>
                </a:cxn>
                <a:cxn ang="0">
                  <a:pos x="4754" y="2199"/>
                </a:cxn>
                <a:cxn ang="0">
                  <a:pos x="6219" y="2199"/>
                </a:cxn>
                <a:cxn ang="0">
                  <a:pos x="7685" y="2199"/>
                </a:cxn>
                <a:cxn ang="0">
                  <a:pos x="9151" y="2199"/>
                </a:cxn>
                <a:cxn ang="0">
                  <a:pos x="10617" y="2199"/>
                </a:cxn>
                <a:cxn ang="0">
                  <a:pos x="12128" y="1769"/>
                </a:cxn>
                <a:cxn ang="0">
                  <a:pos x="12128" y="2199"/>
                </a:cxn>
              </a:cxnLst>
              <a:rect l="0" t="0" r="r" b="b"/>
              <a:pathLst>
                <a:path w="16688" h="3968">
                  <a:moveTo>
                    <a:pt x="624" y="0"/>
                  </a:moveTo>
                  <a:lnTo>
                    <a:pt x="16064" y="0"/>
                  </a:lnTo>
                  <a:lnTo>
                    <a:pt x="16097" y="1"/>
                  </a:lnTo>
                  <a:lnTo>
                    <a:pt x="16128" y="3"/>
                  </a:lnTo>
                  <a:lnTo>
                    <a:pt x="16159" y="7"/>
                  </a:lnTo>
                  <a:lnTo>
                    <a:pt x="16189" y="13"/>
                  </a:lnTo>
                  <a:lnTo>
                    <a:pt x="16220" y="20"/>
                  </a:lnTo>
                  <a:lnTo>
                    <a:pt x="16249" y="28"/>
                  </a:lnTo>
                  <a:lnTo>
                    <a:pt x="16278" y="39"/>
                  </a:lnTo>
                  <a:lnTo>
                    <a:pt x="16306" y="49"/>
                  </a:lnTo>
                  <a:lnTo>
                    <a:pt x="16334" y="62"/>
                  </a:lnTo>
                  <a:lnTo>
                    <a:pt x="16360" y="76"/>
                  </a:lnTo>
                  <a:lnTo>
                    <a:pt x="16387" y="91"/>
                  </a:lnTo>
                  <a:lnTo>
                    <a:pt x="16413" y="108"/>
                  </a:lnTo>
                  <a:lnTo>
                    <a:pt x="16437" y="124"/>
                  </a:lnTo>
                  <a:lnTo>
                    <a:pt x="16461" y="143"/>
                  </a:lnTo>
                  <a:lnTo>
                    <a:pt x="16484" y="163"/>
                  </a:lnTo>
                  <a:lnTo>
                    <a:pt x="16504" y="184"/>
                  </a:lnTo>
                  <a:lnTo>
                    <a:pt x="16525" y="205"/>
                  </a:lnTo>
                  <a:lnTo>
                    <a:pt x="16545" y="228"/>
                  </a:lnTo>
                  <a:lnTo>
                    <a:pt x="16564" y="252"/>
                  </a:lnTo>
                  <a:lnTo>
                    <a:pt x="16581" y="276"/>
                  </a:lnTo>
                  <a:lnTo>
                    <a:pt x="16597" y="302"/>
                  </a:lnTo>
                  <a:lnTo>
                    <a:pt x="16612" y="328"/>
                  </a:lnTo>
                  <a:lnTo>
                    <a:pt x="16626" y="354"/>
                  </a:lnTo>
                  <a:lnTo>
                    <a:pt x="16639" y="382"/>
                  </a:lnTo>
                  <a:lnTo>
                    <a:pt x="16649" y="411"/>
                  </a:lnTo>
                  <a:lnTo>
                    <a:pt x="16660" y="440"/>
                  </a:lnTo>
                  <a:lnTo>
                    <a:pt x="16668" y="469"/>
                  </a:lnTo>
                  <a:lnTo>
                    <a:pt x="16675" y="499"/>
                  </a:lnTo>
                  <a:lnTo>
                    <a:pt x="16681" y="530"/>
                  </a:lnTo>
                  <a:lnTo>
                    <a:pt x="16685" y="561"/>
                  </a:lnTo>
                  <a:lnTo>
                    <a:pt x="16687" y="592"/>
                  </a:lnTo>
                  <a:lnTo>
                    <a:pt x="16688" y="625"/>
                  </a:lnTo>
                  <a:lnTo>
                    <a:pt x="16688" y="3343"/>
                  </a:lnTo>
                  <a:lnTo>
                    <a:pt x="16687" y="3376"/>
                  </a:lnTo>
                  <a:lnTo>
                    <a:pt x="16685" y="3407"/>
                  </a:lnTo>
                  <a:lnTo>
                    <a:pt x="16681" y="3438"/>
                  </a:lnTo>
                  <a:lnTo>
                    <a:pt x="16675" y="3469"/>
                  </a:lnTo>
                  <a:lnTo>
                    <a:pt x="16668" y="3499"/>
                  </a:lnTo>
                  <a:lnTo>
                    <a:pt x="16660" y="3529"/>
                  </a:lnTo>
                  <a:lnTo>
                    <a:pt x="16649" y="3557"/>
                  </a:lnTo>
                  <a:lnTo>
                    <a:pt x="16639" y="3586"/>
                  </a:lnTo>
                  <a:lnTo>
                    <a:pt x="16626" y="3614"/>
                  </a:lnTo>
                  <a:lnTo>
                    <a:pt x="16612" y="3641"/>
                  </a:lnTo>
                  <a:lnTo>
                    <a:pt x="16597" y="3667"/>
                  </a:lnTo>
                  <a:lnTo>
                    <a:pt x="16581" y="3692"/>
                  </a:lnTo>
                  <a:lnTo>
                    <a:pt x="16564" y="3716"/>
                  </a:lnTo>
                  <a:lnTo>
                    <a:pt x="16545" y="3740"/>
                  </a:lnTo>
                  <a:lnTo>
                    <a:pt x="16525" y="3763"/>
                  </a:lnTo>
                  <a:lnTo>
                    <a:pt x="16504" y="3784"/>
                  </a:lnTo>
                  <a:lnTo>
                    <a:pt x="16484" y="3805"/>
                  </a:lnTo>
                  <a:lnTo>
                    <a:pt x="16461" y="3825"/>
                  </a:lnTo>
                  <a:lnTo>
                    <a:pt x="16437" y="3844"/>
                  </a:lnTo>
                  <a:lnTo>
                    <a:pt x="16413" y="3861"/>
                  </a:lnTo>
                  <a:lnTo>
                    <a:pt x="16387" y="3877"/>
                  </a:lnTo>
                  <a:lnTo>
                    <a:pt x="16360" y="3893"/>
                  </a:lnTo>
                  <a:lnTo>
                    <a:pt x="16334" y="3906"/>
                  </a:lnTo>
                  <a:lnTo>
                    <a:pt x="16306" y="3919"/>
                  </a:lnTo>
                  <a:lnTo>
                    <a:pt x="16278" y="3930"/>
                  </a:lnTo>
                  <a:lnTo>
                    <a:pt x="16249" y="3940"/>
                  </a:lnTo>
                  <a:lnTo>
                    <a:pt x="16220" y="3948"/>
                  </a:lnTo>
                  <a:lnTo>
                    <a:pt x="16189" y="3955"/>
                  </a:lnTo>
                  <a:lnTo>
                    <a:pt x="16159" y="3961"/>
                  </a:lnTo>
                  <a:lnTo>
                    <a:pt x="16128" y="3965"/>
                  </a:lnTo>
                  <a:lnTo>
                    <a:pt x="16097" y="3967"/>
                  </a:lnTo>
                  <a:lnTo>
                    <a:pt x="16064" y="3968"/>
                  </a:lnTo>
                  <a:lnTo>
                    <a:pt x="624" y="3968"/>
                  </a:lnTo>
                  <a:lnTo>
                    <a:pt x="591" y="3967"/>
                  </a:lnTo>
                  <a:lnTo>
                    <a:pt x="560" y="3965"/>
                  </a:lnTo>
                  <a:lnTo>
                    <a:pt x="529" y="3961"/>
                  </a:lnTo>
                  <a:lnTo>
                    <a:pt x="499" y="3955"/>
                  </a:lnTo>
                  <a:lnTo>
                    <a:pt x="468" y="3948"/>
                  </a:lnTo>
                  <a:lnTo>
                    <a:pt x="438" y="3940"/>
                  </a:lnTo>
                  <a:lnTo>
                    <a:pt x="410" y="3930"/>
                  </a:lnTo>
                  <a:lnTo>
                    <a:pt x="382" y="3919"/>
                  </a:lnTo>
                  <a:lnTo>
                    <a:pt x="354" y="3906"/>
                  </a:lnTo>
                  <a:lnTo>
                    <a:pt x="326" y="3893"/>
                  </a:lnTo>
                  <a:lnTo>
                    <a:pt x="300" y="3877"/>
                  </a:lnTo>
                  <a:lnTo>
                    <a:pt x="275" y="3861"/>
                  </a:lnTo>
                  <a:lnTo>
                    <a:pt x="251" y="3844"/>
                  </a:lnTo>
                  <a:lnTo>
                    <a:pt x="227" y="3825"/>
                  </a:lnTo>
                  <a:lnTo>
                    <a:pt x="204" y="3805"/>
                  </a:lnTo>
                  <a:lnTo>
                    <a:pt x="184" y="3784"/>
                  </a:lnTo>
                  <a:lnTo>
                    <a:pt x="163" y="3763"/>
                  </a:lnTo>
                  <a:lnTo>
                    <a:pt x="143" y="3740"/>
                  </a:lnTo>
                  <a:lnTo>
                    <a:pt x="124" y="3716"/>
                  </a:lnTo>
                  <a:lnTo>
                    <a:pt x="106" y="3692"/>
                  </a:lnTo>
                  <a:lnTo>
                    <a:pt x="91" y="3667"/>
                  </a:lnTo>
                  <a:lnTo>
                    <a:pt x="75" y="3641"/>
                  </a:lnTo>
                  <a:lnTo>
                    <a:pt x="62" y="3614"/>
                  </a:lnTo>
                  <a:lnTo>
                    <a:pt x="49" y="3586"/>
                  </a:lnTo>
                  <a:lnTo>
                    <a:pt x="38" y="3557"/>
                  </a:lnTo>
                  <a:lnTo>
                    <a:pt x="28" y="3529"/>
                  </a:lnTo>
                  <a:lnTo>
                    <a:pt x="20" y="3499"/>
                  </a:lnTo>
                  <a:lnTo>
                    <a:pt x="13" y="3469"/>
                  </a:lnTo>
                  <a:lnTo>
                    <a:pt x="7" y="3438"/>
                  </a:lnTo>
                  <a:lnTo>
                    <a:pt x="3" y="3407"/>
                  </a:lnTo>
                  <a:lnTo>
                    <a:pt x="1" y="3376"/>
                  </a:lnTo>
                  <a:lnTo>
                    <a:pt x="0" y="3343"/>
                  </a:lnTo>
                  <a:lnTo>
                    <a:pt x="0" y="625"/>
                  </a:lnTo>
                  <a:lnTo>
                    <a:pt x="1" y="592"/>
                  </a:lnTo>
                  <a:lnTo>
                    <a:pt x="3" y="561"/>
                  </a:lnTo>
                  <a:lnTo>
                    <a:pt x="7" y="530"/>
                  </a:lnTo>
                  <a:lnTo>
                    <a:pt x="13" y="499"/>
                  </a:lnTo>
                  <a:lnTo>
                    <a:pt x="20" y="469"/>
                  </a:lnTo>
                  <a:lnTo>
                    <a:pt x="28" y="440"/>
                  </a:lnTo>
                  <a:lnTo>
                    <a:pt x="38" y="411"/>
                  </a:lnTo>
                  <a:lnTo>
                    <a:pt x="49" y="382"/>
                  </a:lnTo>
                  <a:lnTo>
                    <a:pt x="62" y="354"/>
                  </a:lnTo>
                  <a:lnTo>
                    <a:pt x="75" y="328"/>
                  </a:lnTo>
                  <a:lnTo>
                    <a:pt x="91" y="302"/>
                  </a:lnTo>
                  <a:lnTo>
                    <a:pt x="106" y="276"/>
                  </a:lnTo>
                  <a:lnTo>
                    <a:pt x="124" y="252"/>
                  </a:lnTo>
                  <a:lnTo>
                    <a:pt x="143" y="228"/>
                  </a:lnTo>
                  <a:lnTo>
                    <a:pt x="163" y="205"/>
                  </a:lnTo>
                  <a:lnTo>
                    <a:pt x="184" y="184"/>
                  </a:lnTo>
                  <a:lnTo>
                    <a:pt x="204" y="163"/>
                  </a:lnTo>
                  <a:lnTo>
                    <a:pt x="227" y="143"/>
                  </a:lnTo>
                  <a:lnTo>
                    <a:pt x="251" y="124"/>
                  </a:lnTo>
                  <a:lnTo>
                    <a:pt x="275" y="108"/>
                  </a:lnTo>
                  <a:lnTo>
                    <a:pt x="300" y="91"/>
                  </a:lnTo>
                  <a:lnTo>
                    <a:pt x="326" y="76"/>
                  </a:lnTo>
                  <a:lnTo>
                    <a:pt x="354" y="62"/>
                  </a:lnTo>
                  <a:lnTo>
                    <a:pt x="382" y="49"/>
                  </a:lnTo>
                  <a:lnTo>
                    <a:pt x="410" y="39"/>
                  </a:lnTo>
                  <a:lnTo>
                    <a:pt x="438" y="28"/>
                  </a:lnTo>
                  <a:lnTo>
                    <a:pt x="468" y="20"/>
                  </a:lnTo>
                  <a:lnTo>
                    <a:pt x="499" y="13"/>
                  </a:lnTo>
                  <a:lnTo>
                    <a:pt x="529" y="7"/>
                  </a:lnTo>
                  <a:lnTo>
                    <a:pt x="560" y="3"/>
                  </a:lnTo>
                  <a:lnTo>
                    <a:pt x="591" y="1"/>
                  </a:lnTo>
                  <a:lnTo>
                    <a:pt x="624" y="0"/>
                  </a:lnTo>
                  <a:close/>
                  <a:moveTo>
                    <a:pt x="13802" y="2429"/>
                  </a:moveTo>
                  <a:lnTo>
                    <a:pt x="13820" y="2430"/>
                  </a:lnTo>
                  <a:lnTo>
                    <a:pt x="13839" y="2433"/>
                  </a:lnTo>
                  <a:lnTo>
                    <a:pt x="13856" y="2437"/>
                  </a:lnTo>
                  <a:lnTo>
                    <a:pt x="13873" y="2444"/>
                  </a:lnTo>
                  <a:lnTo>
                    <a:pt x="13889" y="2451"/>
                  </a:lnTo>
                  <a:lnTo>
                    <a:pt x="13903" y="2460"/>
                  </a:lnTo>
                  <a:lnTo>
                    <a:pt x="13918" y="2471"/>
                  </a:lnTo>
                  <a:lnTo>
                    <a:pt x="13930" y="2482"/>
                  </a:lnTo>
                  <a:lnTo>
                    <a:pt x="13942" y="2496"/>
                  </a:lnTo>
                  <a:lnTo>
                    <a:pt x="13953" y="2510"/>
                  </a:lnTo>
                  <a:lnTo>
                    <a:pt x="13962" y="2525"/>
                  </a:lnTo>
                  <a:lnTo>
                    <a:pt x="13970" y="2541"/>
                  </a:lnTo>
                  <a:lnTo>
                    <a:pt x="13976" y="2558"/>
                  </a:lnTo>
                  <a:lnTo>
                    <a:pt x="13980" y="2575"/>
                  </a:lnTo>
                  <a:lnTo>
                    <a:pt x="13984" y="2593"/>
                  </a:lnTo>
                  <a:lnTo>
                    <a:pt x="13985" y="2612"/>
                  </a:lnTo>
                  <a:lnTo>
                    <a:pt x="13984" y="2631"/>
                  </a:lnTo>
                  <a:lnTo>
                    <a:pt x="13980" y="2648"/>
                  </a:lnTo>
                  <a:lnTo>
                    <a:pt x="13976" y="2666"/>
                  </a:lnTo>
                  <a:lnTo>
                    <a:pt x="13970" y="2683"/>
                  </a:lnTo>
                  <a:lnTo>
                    <a:pt x="13962" y="2699"/>
                  </a:lnTo>
                  <a:lnTo>
                    <a:pt x="13953" y="2714"/>
                  </a:lnTo>
                  <a:lnTo>
                    <a:pt x="13942" y="2728"/>
                  </a:lnTo>
                  <a:lnTo>
                    <a:pt x="13930" y="2741"/>
                  </a:lnTo>
                  <a:lnTo>
                    <a:pt x="13918" y="2753"/>
                  </a:lnTo>
                  <a:lnTo>
                    <a:pt x="13903" y="2763"/>
                  </a:lnTo>
                  <a:lnTo>
                    <a:pt x="13889" y="2773"/>
                  </a:lnTo>
                  <a:lnTo>
                    <a:pt x="13873" y="2780"/>
                  </a:lnTo>
                  <a:lnTo>
                    <a:pt x="13856" y="2786"/>
                  </a:lnTo>
                  <a:lnTo>
                    <a:pt x="13839" y="2791"/>
                  </a:lnTo>
                  <a:lnTo>
                    <a:pt x="13820" y="2794"/>
                  </a:lnTo>
                  <a:lnTo>
                    <a:pt x="13802" y="2795"/>
                  </a:lnTo>
                  <a:lnTo>
                    <a:pt x="13783" y="2794"/>
                  </a:lnTo>
                  <a:lnTo>
                    <a:pt x="13764" y="2791"/>
                  </a:lnTo>
                  <a:lnTo>
                    <a:pt x="13748" y="2786"/>
                  </a:lnTo>
                  <a:lnTo>
                    <a:pt x="13731" y="2780"/>
                  </a:lnTo>
                  <a:lnTo>
                    <a:pt x="13714" y="2773"/>
                  </a:lnTo>
                  <a:lnTo>
                    <a:pt x="13700" y="2763"/>
                  </a:lnTo>
                  <a:lnTo>
                    <a:pt x="13685" y="2753"/>
                  </a:lnTo>
                  <a:lnTo>
                    <a:pt x="13673" y="2741"/>
                  </a:lnTo>
                  <a:lnTo>
                    <a:pt x="13661" y="2728"/>
                  </a:lnTo>
                  <a:lnTo>
                    <a:pt x="13651" y="2714"/>
                  </a:lnTo>
                  <a:lnTo>
                    <a:pt x="13641" y="2699"/>
                  </a:lnTo>
                  <a:lnTo>
                    <a:pt x="13634" y="2683"/>
                  </a:lnTo>
                  <a:lnTo>
                    <a:pt x="13628" y="2666"/>
                  </a:lnTo>
                  <a:lnTo>
                    <a:pt x="13623" y="2648"/>
                  </a:lnTo>
                  <a:lnTo>
                    <a:pt x="13621" y="2631"/>
                  </a:lnTo>
                  <a:lnTo>
                    <a:pt x="13619" y="2612"/>
                  </a:lnTo>
                  <a:lnTo>
                    <a:pt x="13621" y="2593"/>
                  </a:lnTo>
                  <a:lnTo>
                    <a:pt x="13623" y="2575"/>
                  </a:lnTo>
                  <a:lnTo>
                    <a:pt x="13628" y="2558"/>
                  </a:lnTo>
                  <a:lnTo>
                    <a:pt x="13634" y="2541"/>
                  </a:lnTo>
                  <a:lnTo>
                    <a:pt x="13641" y="2525"/>
                  </a:lnTo>
                  <a:lnTo>
                    <a:pt x="13651" y="2510"/>
                  </a:lnTo>
                  <a:lnTo>
                    <a:pt x="13661" y="2496"/>
                  </a:lnTo>
                  <a:lnTo>
                    <a:pt x="13673" y="2482"/>
                  </a:lnTo>
                  <a:lnTo>
                    <a:pt x="13685" y="2471"/>
                  </a:lnTo>
                  <a:lnTo>
                    <a:pt x="13700" y="2460"/>
                  </a:lnTo>
                  <a:lnTo>
                    <a:pt x="13714" y="2451"/>
                  </a:lnTo>
                  <a:lnTo>
                    <a:pt x="13731" y="2444"/>
                  </a:lnTo>
                  <a:lnTo>
                    <a:pt x="13748" y="2437"/>
                  </a:lnTo>
                  <a:lnTo>
                    <a:pt x="13764" y="2433"/>
                  </a:lnTo>
                  <a:lnTo>
                    <a:pt x="13783" y="2430"/>
                  </a:lnTo>
                  <a:lnTo>
                    <a:pt x="13802" y="2429"/>
                  </a:lnTo>
                  <a:close/>
                  <a:moveTo>
                    <a:pt x="14340" y="2429"/>
                  </a:moveTo>
                  <a:lnTo>
                    <a:pt x="14359" y="2430"/>
                  </a:lnTo>
                  <a:lnTo>
                    <a:pt x="14377" y="2433"/>
                  </a:lnTo>
                  <a:lnTo>
                    <a:pt x="14394" y="2437"/>
                  </a:lnTo>
                  <a:lnTo>
                    <a:pt x="14411" y="2444"/>
                  </a:lnTo>
                  <a:lnTo>
                    <a:pt x="14427" y="2451"/>
                  </a:lnTo>
                  <a:lnTo>
                    <a:pt x="14442" y="2460"/>
                  </a:lnTo>
                  <a:lnTo>
                    <a:pt x="14456" y="2471"/>
                  </a:lnTo>
                  <a:lnTo>
                    <a:pt x="14470" y="2482"/>
                  </a:lnTo>
                  <a:lnTo>
                    <a:pt x="14481" y="2496"/>
                  </a:lnTo>
                  <a:lnTo>
                    <a:pt x="14491" y="2510"/>
                  </a:lnTo>
                  <a:lnTo>
                    <a:pt x="14501" y="2525"/>
                  </a:lnTo>
                  <a:lnTo>
                    <a:pt x="14508" y="2541"/>
                  </a:lnTo>
                  <a:lnTo>
                    <a:pt x="14514" y="2558"/>
                  </a:lnTo>
                  <a:lnTo>
                    <a:pt x="14519" y="2575"/>
                  </a:lnTo>
                  <a:lnTo>
                    <a:pt x="14522" y="2593"/>
                  </a:lnTo>
                  <a:lnTo>
                    <a:pt x="14523" y="2612"/>
                  </a:lnTo>
                  <a:lnTo>
                    <a:pt x="14522" y="2631"/>
                  </a:lnTo>
                  <a:lnTo>
                    <a:pt x="14519" y="2648"/>
                  </a:lnTo>
                  <a:lnTo>
                    <a:pt x="14514" y="2666"/>
                  </a:lnTo>
                  <a:lnTo>
                    <a:pt x="14508" y="2683"/>
                  </a:lnTo>
                  <a:lnTo>
                    <a:pt x="14501" y="2699"/>
                  </a:lnTo>
                  <a:lnTo>
                    <a:pt x="14491" y="2714"/>
                  </a:lnTo>
                  <a:lnTo>
                    <a:pt x="14481" y="2728"/>
                  </a:lnTo>
                  <a:lnTo>
                    <a:pt x="14470" y="2741"/>
                  </a:lnTo>
                  <a:lnTo>
                    <a:pt x="14456" y="2753"/>
                  </a:lnTo>
                  <a:lnTo>
                    <a:pt x="14442" y="2763"/>
                  </a:lnTo>
                  <a:lnTo>
                    <a:pt x="14427" y="2773"/>
                  </a:lnTo>
                  <a:lnTo>
                    <a:pt x="14411" y="2780"/>
                  </a:lnTo>
                  <a:lnTo>
                    <a:pt x="14394" y="2786"/>
                  </a:lnTo>
                  <a:lnTo>
                    <a:pt x="14377" y="2791"/>
                  </a:lnTo>
                  <a:lnTo>
                    <a:pt x="14359" y="2794"/>
                  </a:lnTo>
                  <a:lnTo>
                    <a:pt x="14340" y="2795"/>
                  </a:lnTo>
                  <a:lnTo>
                    <a:pt x="14321" y="2794"/>
                  </a:lnTo>
                  <a:lnTo>
                    <a:pt x="14304" y="2791"/>
                  </a:lnTo>
                  <a:lnTo>
                    <a:pt x="14286" y="2786"/>
                  </a:lnTo>
                  <a:lnTo>
                    <a:pt x="14269" y="2780"/>
                  </a:lnTo>
                  <a:lnTo>
                    <a:pt x="14254" y="2773"/>
                  </a:lnTo>
                  <a:lnTo>
                    <a:pt x="14238" y="2763"/>
                  </a:lnTo>
                  <a:lnTo>
                    <a:pt x="14224" y="2753"/>
                  </a:lnTo>
                  <a:lnTo>
                    <a:pt x="14212" y="2741"/>
                  </a:lnTo>
                  <a:lnTo>
                    <a:pt x="14199" y="2728"/>
                  </a:lnTo>
                  <a:lnTo>
                    <a:pt x="14189" y="2714"/>
                  </a:lnTo>
                  <a:lnTo>
                    <a:pt x="14180" y="2699"/>
                  </a:lnTo>
                  <a:lnTo>
                    <a:pt x="14172" y="2683"/>
                  </a:lnTo>
                  <a:lnTo>
                    <a:pt x="14166" y="2666"/>
                  </a:lnTo>
                  <a:lnTo>
                    <a:pt x="14162" y="2648"/>
                  </a:lnTo>
                  <a:lnTo>
                    <a:pt x="14159" y="2631"/>
                  </a:lnTo>
                  <a:lnTo>
                    <a:pt x="14158" y="2612"/>
                  </a:lnTo>
                  <a:lnTo>
                    <a:pt x="14159" y="2593"/>
                  </a:lnTo>
                  <a:lnTo>
                    <a:pt x="14162" y="2575"/>
                  </a:lnTo>
                  <a:lnTo>
                    <a:pt x="14166" y="2558"/>
                  </a:lnTo>
                  <a:lnTo>
                    <a:pt x="14172" y="2541"/>
                  </a:lnTo>
                  <a:lnTo>
                    <a:pt x="14180" y="2525"/>
                  </a:lnTo>
                  <a:lnTo>
                    <a:pt x="14189" y="2510"/>
                  </a:lnTo>
                  <a:lnTo>
                    <a:pt x="14199" y="2496"/>
                  </a:lnTo>
                  <a:lnTo>
                    <a:pt x="14212" y="2482"/>
                  </a:lnTo>
                  <a:lnTo>
                    <a:pt x="14224" y="2471"/>
                  </a:lnTo>
                  <a:lnTo>
                    <a:pt x="14238" y="2460"/>
                  </a:lnTo>
                  <a:lnTo>
                    <a:pt x="14254" y="2451"/>
                  </a:lnTo>
                  <a:lnTo>
                    <a:pt x="14269" y="2444"/>
                  </a:lnTo>
                  <a:lnTo>
                    <a:pt x="14286" y="2437"/>
                  </a:lnTo>
                  <a:lnTo>
                    <a:pt x="14304" y="2433"/>
                  </a:lnTo>
                  <a:lnTo>
                    <a:pt x="14321" y="2430"/>
                  </a:lnTo>
                  <a:lnTo>
                    <a:pt x="14340" y="2429"/>
                  </a:lnTo>
                  <a:close/>
                  <a:moveTo>
                    <a:pt x="14879" y="2429"/>
                  </a:moveTo>
                  <a:lnTo>
                    <a:pt x="14897" y="2430"/>
                  </a:lnTo>
                  <a:lnTo>
                    <a:pt x="14916" y="2433"/>
                  </a:lnTo>
                  <a:lnTo>
                    <a:pt x="14933" y="2437"/>
                  </a:lnTo>
                  <a:lnTo>
                    <a:pt x="14950" y="2444"/>
                  </a:lnTo>
                  <a:lnTo>
                    <a:pt x="14966" y="2451"/>
                  </a:lnTo>
                  <a:lnTo>
                    <a:pt x="14981" y="2460"/>
                  </a:lnTo>
                  <a:lnTo>
                    <a:pt x="14995" y="2471"/>
                  </a:lnTo>
                  <a:lnTo>
                    <a:pt x="15008" y="2482"/>
                  </a:lnTo>
                  <a:lnTo>
                    <a:pt x="15019" y="2496"/>
                  </a:lnTo>
                  <a:lnTo>
                    <a:pt x="15031" y="2510"/>
                  </a:lnTo>
                  <a:lnTo>
                    <a:pt x="15039" y="2525"/>
                  </a:lnTo>
                  <a:lnTo>
                    <a:pt x="15047" y="2541"/>
                  </a:lnTo>
                  <a:lnTo>
                    <a:pt x="15054" y="2558"/>
                  </a:lnTo>
                  <a:lnTo>
                    <a:pt x="15058" y="2575"/>
                  </a:lnTo>
                  <a:lnTo>
                    <a:pt x="15061" y="2593"/>
                  </a:lnTo>
                  <a:lnTo>
                    <a:pt x="15062" y="2612"/>
                  </a:lnTo>
                  <a:lnTo>
                    <a:pt x="15061" y="2631"/>
                  </a:lnTo>
                  <a:lnTo>
                    <a:pt x="15058" y="2648"/>
                  </a:lnTo>
                  <a:lnTo>
                    <a:pt x="15054" y="2666"/>
                  </a:lnTo>
                  <a:lnTo>
                    <a:pt x="15047" y="2683"/>
                  </a:lnTo>
                  <a:lnTo>
                    <a:pt x="15039" y="2699"/>
                  </a:lnTo>
                  <a:lnTo>
                    <a:pt x="15031" y="2714"/>
                  </a:lnTo>
                  <a:lnTo>
                    <a:pt x="15019" y="2728"/>
                  </a:lnTo>
                  <a:lnTo>
                    <a:pt x="15008" y="2741"/>
                  </a:lnTo>
                  <a:lnTo>
                    <a:pt x="14995" y="2753"/>
                  </a:lnTo>
                  <a:lnTo>
                    <a:pt x="14981" y="2763"/>
                  </a:lnTo>
                  <a:lnTo>
                    <a:pt x="14966" y="2773"/>
                  </a:lnTo>
                  <a:lnTo>
                    <a:pt x="14950" y="2780"/>
                  </a:lnTo>
                  <a:lnTo>
                    <a:pt x="14933" y="2786"/>
                  </a:lnTo>
                  <a:lnTo>
                    <a:pt x="14916" y="2791"/>
                  </a:lnTo>
                  <a:lnTo>
                    <a:pt x="14897" y="2794"/>
                  </a:lnTo>
                  <a:lnTo>
                    <a:pt x="14879" y="2795"/>
                  </a:lnTo>
                  <a:lnTo>
                    <a:pt x="14861" y="2794"/>
                  </a:lnTo>
                  <a:lnTo>
                    <a:pt x="14842" y="2791"/>
                  </a:lnTo>
                  <a:lnTo>
                    <a:pt x="14825" y="2786"/>
                  </a:lnTo>
                  <a:lnTo>
                    <a:pt x="14809" y="2780"/>
                  </a:lnTo>
                  <a:lnTo>
                    <a:pt x="14792" y="2773"/>
                  </a:lnTo>
                  <a:lnTo>
                    <a:pt x="14777" y="2763"/>
                  </a:lnTo>
                  <a:lnTo>
                    <a:pt x="14763" y="2753"/>
                  </a:lnTo>
                  <a:lnTo>
                    <a:pt x="14750" y="2741"/>
                  </a:lnTo>
                  <a:lnTo>
                    <a:pt x="14739" y="2728"/>
                  </a:lnTo>
                  <a:lnTo>
                    <a:pt x="14728" y="2714"/>
                  </a:lnTo>
                  <a:lnTo>
                    <a:pt x="14719" y="2699"/>
                  </a:lnTo>
                  <a:lnTo>
                    <a:pt x="14710" y="2683"/>
                  </a:lnTo>
                  <a:lnTo>
                    <a:pt x="14705" y="2666"/>
                  </a:lnTo>
                  <a:lnTo>
                    <a:pt x="14700" y="2648"/>
                  </a:lnTo>
                  <a:lnTo>
                    <a:pt x="14698" y="2631"/>
                  </a:lnTo>
                  <a:lnTo>
                    <a:pt x="14697" y="2612"/>
                  </a:lnTo>
                  <a:lnTo>
                    <a:pt x="14698" y="2593"/>
                  </a:lnTo>
                  <a:lnTo>
                    <a:pt x="14700" y="2575"/>
                  </a:lnTo>
                  <a:lnTo>
                    <a:pt x="14705" y="2558"/>
                  </a:lnTo>
                  <a:lnTo>
                    <a:pt x="14710" y="2541"/>
                  </a:lnTo>
                  <a:lnTo>
                    <a:pt x="14719" y="2525"/>
                  </a:lnTo>
                  <a:lnTo>
                    <a:pt x="14728" y="2510"/>
                  </a:lnTo>
                  <a:lnTo>
                    <a:pt x="14739" y="2496"/>
                  </a:lnTo>
                  <a:lnTo>
                    <a:pt x="14750" y="2482"/>
                  </a:lnTo>
                  <a:lnTo>
                    <a:pt x="14763" y="2471"/>
                  </a:lnTo>
                  <a:lnTo>
                    <a:pt x="14777" y="2460"/>
                  </a:lnTo>
                  <a:lnTo>
                    <a:pt x="14792" y="2451"/>
                  </a:lnTo>
                  <a:lnTo>
                    <a:pt x="14809" y="2444"/>
                  </a:lnTo>
                  <a:lnTo>
                    <a:pt x="14825" y="2437"/>
                  </a:lnTo>
                  <a:lnTo>
                    <a:pt x="14842" y="2433"/>
                  </a:lnTo>
                  <a:lnTo>
                    <a:pt x="14861" y="2430"/>
                  </a:lnTo>
                  <a:lnTo>
                    <a:pt x="14879" y="2429"/>
                  </a:lnTo>
                  <a:close/>
                  <a:moveTo>
                    <a:pt x="15418" y="2429"/>
                  </a:moveTo>
                  <a:lnTo>
                    <a:pt x="15436" y="2430"/>
                  </a:lnTo>
                  <a:lnTo>
                    <a:pt x="15454" y="2433"/>
                  </a:lnTo>
                  <a:lnTo>
                    <a:pt x="15472" y="2437"/>
                  </a:lnTo>
                  <a:lnTo>
                    <a:pt x="15489" y="2444"/>
                  </a:lnTo>
                  <a:lnTo>
                    <a:pt x="15504" y="2451"/>
                  </a:lnTo>
                  <a:lnTo>
                    <a:pt x="15520" y="2460"/>
                  </a:lnTo>
                  <a:lnTo>
                    <a:pt x="15533" y="2471"/>
                  </a:lnTo>
                  <a:lnTo>
                    <a:pt x="15547" y="2482"/>
                  </a:lnTo>
                  <a:lnTo>
                    <a:pt x="15558" y="2496"/>
                  </a:lnTo>
                  <a:lnTo>
                    <a:pt x="15569" y="2510"/>
                  </a:lnTo>
                  <a:lnTo>
                    <a:pt x="15578" y="2525"/>
                  </a:lnTo>
                  <a:lnTo>
                    <a:pt x="15586" y="2541"/>
                  </a:lnTo>
                  <a:lnTo>
                    <a:pt x="15592" y="2558"/>
                  </a:lnTo>
                  <a:lnTo>
                    <a:pt x="15596" y="2575"/>
                  </a:lnTo>
                  <a:lnTo>
                    <a:pt x="15599" y="2593"/>
                  </a:lnTo>
                  <a:lnTo>
                    <a:pt x="15600" y="2612"/>
                  </a:lnTo>
                  <a:lnTo>
                    <a:pt x="15599" y="2631"/>
                  </a:lnTo>
                  <a:lnTo>
                    <a:pt x="15596" y="2648"/>
                  </a:lnTo>
                  <a:lnTo>
                    <a:pt x="15592" y="2666"/>
                  </a:lnTo>
                  <a:lnTo>
                    <a:pt x="15586" y="2683"/>
                  </a:lnTo>
                  <a:lnTo>
                    <a:pt x="15578" y="2699"/>
                  </a:lnTo>
                  <a:lnTo>
                    <a:pt x="15569" y="2714"/>
                  </a:lnTo>
                  <a:lnTo>
                    <a:pt x="15558" y="2728"/>
                  </a:lnTo>
                  <a:lnTo>
                    <a:pt x="15547" y="2741"/>
                  </a:lnTo>
                  <a:lnTo>
                    <a:pt x="15533" y="2753"/>
                  </a:lnTo>
                  <a:lnTo>
                    <a:pt x="15520" y="2763"/>
                  </a:lnTo>
                  <a:lnTo>
                    <a:pt x="15504" y="2773"/>
                  </a:lnTo>
                  <a:lnTo>
                    <a:pt x="15489" y="2780"/>
                  </a:lnTo>
                  <a:lnTo>
                    <a:pt x="15472" y="2786"/>
                  </a:lnTo>
                  <a:lnTo>
                    <a:pt x="15454" y="2791"/>
                  </a:lnTo>
                  <a:lnTo>
                    <a:pt x="15436" y="2794"/>
                  </a:lnTo>
                  <a:lnTo>
                    <a:pt x="15418" y="2795"/>
                  </a:lnTo>
                  <a:lnTo>
                    <a:pt x="15399" y="2794"/>
                  </a:lnTo>
                  <a:lnTo>
                    <a:pt x="15381" y="2791"/>
                  </a:lnTo>
                  <a:lnTo>
                    <a:pt x="15363" y="2786"/>
                  </a:lnTo>
                  <a:lnTo>
                    <a:pt x="15347" y="2780"/>
                  </a:lnTo>
                  <a:lnTo>
                    <a:pt x="15331" y="2773"/>
                  </a:lnTo>
                  <a:lnTo>
                    <a:pt x="15315" y="2763"/>
                  </a:lnTo>
                  <a:lnTo>
                    <a:pt x="15302" y="2753"/>
                  </a:lnTo>
                  <a:lnTo>
                    <a:pt x="15289" y="2741"/>
                  </a:lnTo>
                  <a:lnTo>
                    <a:pt x="15277" y="2728"/>
                  </a:lnTo>
                  <a:lnTo>
                    <a:pt x="15266" y="2714"/>
                  </a:lnTo>
                  <a:lnTo>
                    <a:pt x="15257" y="2699"/>
                  </a:lnTo>
                  <a:lnTo>
                    <a:pt x="15250" y="2683"/>
                  </a:lnTo>
                  <a:lnTo>
                    <a:pt x="15243" y="2666"/>
                  </a:lnTo>
                  <a:lnTo>
                    <a:pt x="15239" y="2648"/>
                  </a:lnTo>
                  <a:lnTo>
                    <a:pt x="15236" y="2631"/>
                  </a:lnTo>
                  <a:lnTo>
                    <a:pt x="15235" y="2612"/>
                  </a:lnTo>
                  <a:lnTo>
                    <a:pt x="15236" y="2593"/>
                  </a:lnTo>
                  <a:lnTo>
                    <a:pt x="15239" y="2575"/>
                  </a:lnTo>
                  <a:lnTo>
                    <a:pt x="15243" y="2558"/>
                  </a:lnTo>
                  <a:lnTo>
                    <a:pt x="15250" y="2541"/>
                  </a:lnTo>
                  <a:lnTo>
                    <a:pt x="15257" y="2525"/>
                  </a:lnTo>
                  <a:lnTo>
                    <a:pt x="15266" y="2510"/>
                  </a:lnTo>
                  <a:lnTo>
                    <a:pt x="15277" y="2496"/>
                  </a:lnTo>
                  <a:lnTo>
                    <a:pt x="15289" y="2482"/>
                  </a:lnTo>
                  <a:lnTo>
                    <a:pt x="15302" y="2471"/>
                  </a:lnTo>
                  <a:lnTo>
                    <a:pt x="15315" y="2460"/>
                  </a:lnTo>
                  <a:lnTo>
                    <a:pt x="15331" y="2451"/>
                  </a:lnTo>
                  <a:lnTo>
                    <a:pt x="15347" y="2444"/>
                  </a:lnTo>
                  <a:lnTo>
                    <a:pt x="15363" y="2437"/>
                  </a:lnTo>
                  <a:lnTo>
                    <a:pt x="15381" y="2433"/>
                  </a:lnTo>
                  <a:lnTo>
                    <a:pt x="15399" y="2430"/>
                  </a:lnTo>
                  <a:lnTo>
                    <a:pt x="15418" y="2429"/>
                  </a:lnTo>
                  <a:close/>
                  <a:moveTo>
                    <a:pt x="13682" y="943"/>
                  </a:moveTo>
                  <a:lnTo>
                    <a:pt x="15712" y="943"/>
                  </a:lnTo>
                  <a:lnTo>
                    <a:pt x="15712" y="1546"/>
                  </a:lnTo>
                  <a:lnTo>
                    <a:pt x="13682" y="1546"/>
                  </a:lnTo>
                  <a:lnTo>
                    <a:pt x="13682" y="943"/>
                  </a:lnTo>
                  <a:close/>
                  <a:moveTo>
                    <a:pt x="1545" y="1123"/>
                  </a:moveTo>
                  <a:lnTo>
                    <a:pt x="1545" y="943"/>
                  </a:lnTo>
                  <a:lnTo>
                    <a:pt x="1089" y="943"/>
                  </a:lnTo>
                  <a:lnTo>
                    <a:pt x="1089" y="1123"/>
                  </a:lnTo>
                  <a:lnTo>
                    <a:pt x="811" y="1123"/>
                  </a:lnTo>
                  <a:lnTo>
                    <a:pt x="811" y="1769"/>
                  </a:lnTo>
                  <a:lnTo>
                    <a:pt x="1822" y="1769"/>
                  </a:lnTo>
                  <a:lnTo>
                    <a:pt x="1822" y="1123"/>
                  </a:lnTo>
                  <a:lnTo>
                    <a:pt x="1545" y="1123"/>
                  </a:lnTo>
                  <a:close/>
                  <a:moveTo>
                    <a:pt x="3010" y="1123"/>
                  </a:moveTo>
                  <a:lnTo>
                    <a:pt x="3010" y="943"/>
                  </a:lnTo>
                  <a:lnTo>
                    <a:pt x="2555" y="943"/>
                  </a:lnTo>
                  <a:lnTo>
                    <a:pt x="2555" y="1123"/>
                  </a:lnTo>
                  <a:lnTo>
                    <a:pt x="2278" y="1123"/>
                  </a:lnTo>
                  <a:lnTo>
                    <a:pt x="2278" y="1769"/>
                  </a:lnTo>
                  <a:lnTo>
                    <a:pt x="3288" y="1769"/>
                  </a:lnTo>
                  <a:lnTo>
                    <a:pt x="3288" y="1123"/>
                  </a:lnTo>
                  <a:lnTo>
                    <a:pt x="3010" y="1123"/>
                  </a:lnTo>
                  <a:close/>
                  <a:moveTo>
                    <a:pt x="4477" y="1123"/>
                  </a:moveTo>
                  <a:lnTo>
                    <a:pt x="4477" y="943"/>
                  </a:lnTo>
                  <a:lnTo>
                    <a:pt x="4021" y="943"/>
                  </a:lnTo>
                  <a:lnTo>
                    <a:pt x="4021" y="1123"/>
                  </a:lnTo>
                  <a:lnTo>
                    <a:pt x="3743" y="1123"/>
                  </a:lnTo>
                  <a:lnTo>
                    <a:pt x="3743" y="1769"/>
                  </a:lnTo>
                  <a:lnTo>
                    <a:pt x="4754" y="1769"/>
                  </a:lnTo>
                  <a:lnTo>
                    <a:pt x="4754" y="1123"/>
                  </a:lnTo>
                  <a:lnTo>
                    <a:pt x="4477" y="1123"/>
                  </a:lnTo>
                  <a:close/>
                  <a:moveTo>
                    <a:pt x="5942" y="1123"/>
                  </a:moveTo>
                  <a:lnTo>
                    <a:pt x="5942" y="943"/>
                  </a:lnTo>
                  <a:lnTo>
                    <a:pt x="5486" y="943"/>
                  </a:lnTo>
                  <a:lnTo>
                    <a:pt x="5486" y="1123"/>
                  </a:lnTo>
                  <a:lnTo>
                    <a:pt x="5209" y="1123"/>
                  </a:lnTo>
                  <a:lnTo>
                    <a:pt x="5209" y="1769"/>
                  </a:lnTo>
                  <a:lnTo>
                    <a:pt x="6219" y="1769"/>
                  </a:lnTo>
                  <a:lnTo>
                    <a:pt x="6219" y="1123"/>
                  </a:lnTo>
                  <a:lnTo>
                    <a:pt x="5942" y="1123"/>
                  </a:lnTo>
                  <a:close/>
                  <a:moveTo>
                    <a:pt x="7407" y="1123"/>
                  </a:moveTo>
                  <a:lnTo>
                    <a:pt x="7407" y="943"/>
                  </a:lnTo>
                  <a:lnTo>
                    <a:pt x="6953" y="943"/>
                  </a:lnTo>
                  <a:lnTo>
                    <a:pt x="6953" y="1123"/>
                  </a:lnTo>
                  <a:lnTo>
                    <a:pt x="6675" y="1123"/>
                  </a:lnTo>
                  <a:lnTo>
                    <a:pt x="6675" y="1769"/>
                  </a:lnTo>
                  <a:lnTo>
                    <a:pt x="7685" y="1769"/>
                  </a:lnTo>
                  <a:lnTo>
                    <a:pt x="7685" y="1123"/>
                  </a:lnTo>
                  <a:lnTo>
                    <a:pt x="7407" y="1123"/>
                  </a:lnTo>
                  <a:close/>
                  <a:moveTo>
                    <a:pt x="8874" y="1123"/>
                  </a:moveTo>
                  <a:lnTo>
                    <a:pt x="8874" y="943"/>
                  </a:lnTo>
                  <a:lnTo>
                    <a:pt x="8418" y="943"/>
                  </a:lnTo>
                  <a:lnTo>
                    <a:pt x="8418" y="1123"/>
                  </a:lnTo>
                  <a:lnTo>
                    <a:pt x="8141" y="1123"/>
                  </a:lnTo>
                  <a:lnTo>
                    <a:pt x="8141" y="1769"/>
                  </a:lnTo>
                  <a:lnTo>
                    <a:pt x="9151" y="1769"/>
                  </a:lnTo>
                  <a:lnTo>
                    <a:pt x="9151" y="1123"/>
                  </a:lnTo>
                  <a:lnTo>
                    <a:pt x="8874" y="1123"/>
                  </a:lnTo>
                  <a:close/>
                  <a:moveTo>
                    <a:pt x="10339" y="1123"/>
                  </a:moveTo>
                  <a:lnTo>
                    <a:pt x="10339" y="943"/>
                  </a:lnTo>
                  <a:lnTo>
                    <a:pt x="9883" y="943"/>
                  </a:lnTo>
                  <a:lnTo>
                    <a:pt x="9883" y="1123"/>
                  </a:lnTo>
                  <a:lnTo>
                    <a:pt x="9606" y="1123"/>
                  </a:lnTo>
                  <a:lnTo>
                    <a:pt x="9606" y="1769"/>
                  </a:lnTo>
                  <a:lnTo>
                    <a:pt x="10617" y="1769"/>
                  </a:lnTo>
                  <a:lnTo>
                    <a:pt x="10617" y="1123"/>
                  </a:lnTo>
                  <a:lnTo>
                    <a:pt x="10339" y="1123"/>
                  </a:lnTo>
                  <a:close/>
                  <a:moveTo>
                    <a:pt x="1545" y="2845"/>
                  </a:moveTo>
                  <a:lnTo>
                    <a:pt x="1545" y="3025"/>
                  </a:lnTo>
                  <a:lnTo>
                    <a:pt x="1089" y="3025"/>
                  </a:lnTo>
                  <a:lnTo>
                    <a:pt x="1089" y="2845"/>
                  </a:lnTo>
                  <a:lnTo>
                    <a:pt x="811" y="2845"/>
                  </a:lnTo>
                  <a:lnTo>
                    <a:pt x="811" y="2199"/>
                  </a:lnTo>
                  <a:lnTo>
                    <a:pt x="1822" y="2199"/>
                  </a:lnTo>
                  <a:lnTo>
                    <a:pt x="1822" y="2845"/>
                  </a:lnTo>
                  <a:lnTo>
                    <a:pt x="1545" y="2845"/>
                  </a:lnTo>
                  <a:close/>
                  <a:moveTo>
                    <a:pt x="3010" y="2845"/>
                  </a:moveTo>
                  <a:lnTo>
                    <a:pt x="3010" y="3025"/>
                  </a:lnTo>
                  <a:lnTo>
                    <a:pt x="2555" y="3025"/>
                  </a:lnTo>
                  <a:lnTo>
                    <a:pt x="2555" y="2845"/>
                  </a:lnTo>
                  <a:lnTo>
                    <a:pt x="2278" y="2845"/>
                  </a:lnTo>
                  <a:lnTo>
                    <a:pt x="2278" y="2199"/>
                  </a:lnTo>
                  <a:lnTo>
                    <a:pt x="3288" y="2199"/>
                  </a:lnTo>
                  <a:lnTo>
                    <a:pt x="3288" y="2845"/>
                  </a:lnTo>
                  <a:lnTo>
                    <a:pt x="3010" y="2845"/>
                  </a:lnTo>
                  <a:close/>
                  <a:moveTo>
                    <a:pt x="4477" y="2845"/>
                  </a:moveTo>
                  <a:lnTo>
                    <a:pt x="4477" y="3025"/>
                  </a:lnTo>
                  <a:lnTo>
                    <a:pt x="4021" y="3025"/>
                  </a:lnTo>
                  <a:lnTo>
                    <a:pt x="4021" y="2845"/>
                  </a:lnTo>
                  <a:lnTo>
                    <a:pt x="3743" y="2845"/>
                  </a:lnTo>
                  <a:lnTo>
                    <a:pt x="3743" y="2199"/>
                  </a:lnTo>
                  <a:lnTo>
                    <a:pt x="4754" y="2199"/>
                  </a:lnTo>
                  <a:lnTo>
                    <a:pt x="4754" y="2845"/>
                  </a:lnTo>
                  <a:lnTo>
                    <a:pt x="4477" y="2845"/>
                  </a:lnTo>
                  <a:close/>
                  <a:moveTo>
                    <a:pt x="5942" y="2845"/>
                  </a:moveTo>
                  <a:lnTo>
                    <a:pt x="5942" y="3025"/>
                  </a:lnTo>
                  <a:lnTo>
                    <a:pt x="5486" y="3025"/>
                  </a:lnTo>
                  <a:lnTo>
                    <a:pt x="5486" y="2845"/>
                  </a:lnTo>
                  <a:lnTo>
                    <a:pt x="5209" y="2845"/>
                  </a:lnTo>
                  <a:lnTo>
                    <a:pt x="5209" y="2199"/>
                  </a:lnTo>
                  <a:lnTo>
                    <a:pt x="6219" y="2199"/>
                  </a:lnTo>
                  <a:lnTo>
                    <a:pt x="6219" y="2845"/>
                  </a:lnTo>
                  <a:lnTo>
                    <a:pt x="5942" y="2845"/>
                  </a:lnTo>
                  <a:close/>
                  <a:moveTo>
                    <a:pt x="7407" y="2845"/>
                  </a:moveTo>
                  <a:lnTo>
                    <a:pt x="7407" y="3025"/>
                  </a:lnTo>
                  <a:lnTo>
                    <a:pt x="6953" y="3025"/>
                  </a:lnTo>
                  <a:lnTo>
                    <a:pt x="6953" y="2845"/>
                  </a:lnTo>
                  <a:lnTo>
                    <a:pt x="6675" y="2845"/>
                  </a:lnTo>
                  <a:lnTo>
                    <a:pt x="6675" y="2199"/>
                  </a:lnTo>
                  <a:lnTo>
                    <a:pt x="7685" y="2199"/>
                  </a:lnTo>
                  <a:lnTo>
                    <a:pt x="7685" y="2845"/>
                  </a:lnTo>
                  <a:lnTo>
                    <a:pt x="7407" y="2845"/>
                  </a:lnTo>
                  <a:close/>
                  <a:moveTo>
                    <a:pt x="8874" y="2845"/>
                  </a:moveTo>
                  <a:lnTo>
                    <a:pt x="8874" y="3025"/>
                  </a:lnTo>
                  <a:lnTo>
                    <a:pt x="8418" y="3025"/>
                  </a:lnTo>
                  <a:lnTo>
                    <a:pt x="8418" y="2845"/>
                  </a:lnTo>
                  <a:lnTo>
                    <a:pt x="8141" y="2845"/>
                  </a:lnTo>
                  <a:lnTo>
                    <a:pt x="8141" y="2199"/>
                  </a:lnTo>
                  <a:lnTo>
                    <a:pt x="9151" y="2199"/>
                  </a:lnTo>
                  <a:lnTo>
                    <a:pt x="9151" y="2845"/>
                  </a:lnTo>
                  <a:lnTo>
                    <a:pt x="8874" y="2845"/>
                  </a:lnTo>
                  <a:close/>
                  <a:moveTo>
                    <a:pt x="10339" y="2845"/>
                  </a:moveTo>
                  <a:lnTo>
                    <a:pt x="10339" y="3025"/>
                  </a:lnTo>
                  <a:lnTo>
                    <a:pt x="9883" y="3025"/>
                  </a:lnTo>
                  <a:lnTo>
                    <a:pt x="9883" y="2845"/>
                  </a:lnTo>
                  <a:lnTo>
                    <a:pt x="9606" y="2845"/>
                  </a:lnTo>
                  <a:lnTo>
                    <a:pt x="9606" y="2199"/>
                  </a:lnTo>
                  <a:lnTo>
                    <a:pt x="10617" y="2199"/>
                  </a:lnTo>
                  <a:lnTo>
                    <a:pt x="10617" y="2845"/>
                  </a:lnTo>
                  <a:lnTo>
                    <a:pt x="10339" y="2845"/>
                  </a:lnTo>
                  <a:close/>
                  <a:moveTo>
                    <a:pt x="11851" y="1123"/>
                  </a:moveTo>
                  <a:lnTo>
                    <a:pt x="11851" y="943"/>
                  </a:lnTo>
                  <a:lnTo>
                    <a:pt x="11395" y="943"/>
                  </a:lnTo>
                  <a:lnTo>
                    <a:pt x="11395" y="1123"/>
                  </a:lnTo>
                  <a:lnTo>
                    <a:pt x="11117" y="1123"/>
                  </a:lnTo>
                  <a:lnTo>
                    <a:pt x="11117" y="1769"/>
                  </a:lnTo>
                  <a:lnTo>
                    <a:pt x="12128" y="1769"/>
                  </a:lnTo>
                  <a:lnTo>
                    <a:pt x="12128" y="1123"/>
                  </a:lnTo>
                  <a:lnTo>
                    <a:pt x="11851" y="1123"/>
                  </a:lnTo>
                  <a:close/>
                  <a:moveTo>
                    <a:pt x="11851" y="2845"/>
                  </a:moveTo>
                  <a:lnTo>
                    <a:pt x="11851" y="3025"/>
                  </a:lnTo>
                  <a:lnTo>
                    <a:pt x="11395" y="3025"/>
                  </a:lnTo>
                  <a:lnTo>
                    <a:pt x="11395" y="2845"/>
                  </a:lnTo>
                  <a:lnTo>
                    <a:pt x="11117" y="2845"/>
                  </a:lnTo>
                  <a:lnTo>
                    <a:pt x="11117" y="2199"/>
                  </a:lnTo>
                  <a:lnTo>
                    <a:pt x="12128" y="2199"/>
                  </a:lnTo>
                  <a:lnTo>
                    <a:pt x="12128" y="2845"/>
                  </a:lnTo>
                  <a:lnTo>
                    <a:pt x="11851" y="2845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900" dirty="0">
                <a:solidFill>
                  <a:srgbClr val="000000"/>
                </a:solidFill>
                <a:ea typeface="微软雅黑" panose="020B0503020204020204" pitchFamily="34" charset="-122"/>
                <a:cs typeface="Arial" pitchFamily="34" charset="0"/>
              </a:endParaRPr>
            </a:p>
          </p:txBody>
        </p:sp>
        <p:sp>
          <p:nvSpPr>
            <p:cNvPr id="114" name="Freeform 13"/>
            <p:cNvSpPr>
              <a:spLocks noEditPoints="1"/>
            </p:cNvSpPr>
            <p:nvPr/>
          </p:nvSpPr>
          <p:spPr bwMode="auto">
            <a:xfrm>
              <a:off x="3298897" y="4389724"/>
              <a:ext cx="1257750" cy="297025"/>
            </a:xfrm>
            <a:custGeom>
              <a:avLst/>
              <a:gdLst/>
              <a:ahLst/>
              <a:cxnLst>
                <a:cxn ang="0">
                  <a:pos x="16278" y="39"/>
                </a:cxn>
                <a:cxn ang="0">
                  <a:pos x="16504" y="184"/>
                </a:cxn>
                <a:cxn ang="0">
                  <a:pos x="16649" y="411"/>
                </a:cxn>
                <a:cxn ang="0">
                  <a:pos x="16687" y="3376"/>
                </a:cxn>
                <a:cxn ang="0">
                  <a:pos x="16612" y="3641"/>
                </a:cxn>
                <a:cxn ang="0">
                  <a:pos x="16437" y="3844"/>
                </a:cxn>
                <a:cxn ang="0">
                  <a:pos x="16189" y="3955"/>
                </a:cxn>
                <a:cxn ang="0">
                  <a:pos x="499" y="3955"/>
                </a:cxn>
                <a:cxn ang="0">
                  <a:pos x="251" y="3844"/>
                </a:cxn>
                <a:cxn ang="0">
                  <a:pos x="75" y="3641"/>
                </a:cxn>
                <a:cxn ang="0">
                  <a:pos x="1" y="3376"/>
                </a:cxn>
                <a:cxn ang="0">
                  <a:pos x="38" y="411"/>
                </a:cxn>
                <a:cxn ang="0">
                  <a:pos x="184" y="184"/>
                </a:cxn>
                <a:cxn ang="0">
                  <a:pos x="410" y="39"/>
                </a:cxn>
                <a:cxn ang="0">
                  <a:pos x="13820" y="2430"/>
                </a:cxn>
                <a:cxn ang="0">
                  <a:pos x="13953" y="2510"/>
                </a:cxn>
                <a:cxn ang="0">
                  <a:pos x="13976" y="2666"/>
                </a:cxn>
                <a:cxn ang="0">
                  <a:pos x="13873" y="2780"/>
                </a:cxn>
                <a:cxn ang="0">
                  <a:pos x="13714" y="2773"/>
                </a:cxn>
                <a:cxn ang="0">
                  <a:pos x="13623" y="2648"/>
                </a:cxn>
                <a:cxn ang="0">
                  <a:pos x="13661" y="2496"/>
                </a:cxn>
                <a:cxn ang="0">
                  <a:pos x="13802" y="2429"/>
                </a:cxn>
                <a:cxn ang="0">
                  <a:pos x="14470" y="2482"/>
                </a:cxn>
                <a:cxn ang="0">
                  <a:pos x="14522" y="2631"/>
                </a:cxn>
                <a:cxn ang="0">
                  <a:pos x="14442" y="2763"/>
                </a:cxn>
                <a:cxn ang="0">
                  <a:pos x="14286" y="2786"/>
                </a:cxn>
                <a:cxn ang="0">
                  <a:pos x="14172" y="2683"/>
                </a:cxn>
                <a:cxn ang="0">
                  <a:pos x="14180" y="2525"/>
                </a:cxn>
                <a:cxn ang="0">
                  <a:pos x="14304" y="2433"/>
                </a:cxn>
                <a:cxn ang="0">
                  <a:pos x="14981" y="2460"/>
                </a:cxn>
                <a:cxn ang="0">
                  <a:pos x="15061" y="2593"/>
                </a:cxn>
                <a:cxn ang="0">
                  <a:pos x="15008" y="2741"/>
                </a:cxn>
                <a:cxn ang="0">
                  <a:pos x="14861" y="2794"/>
                </a:cxn>
                <a:cxn ang="0">
                  <a:pos x="14728" y="2714"/>
                </a:cxn>
                <a:cxn ang="0">
                  <a:pos x="14705" y="2558"/>
                </a:cxn>
                <a:cxn ang="0">
                  <a:pos x="14809" y="2444"/>
                </a:cxn>
                <a:cxn ang="0">
                  <a:pos x="15489" y="2444"/>
                </a:cxn>
                <a:cxn ang="0">
                  <a:pos x="15592" y="2558"/>
                </a:cxn>
                <a:cxn ang="0">
                  <a:pos x="15569" y="2714"/>
                </a:cxn>
                <a:cxn ang="0">
                  <a:pos x="15436" y="2794"/>
                </a:cxn>
                <a:cxn ang="0">
                  <a:pos x="15289" y="2741"/>
                </a:cxn>
                <a:cxn ang="0">
                  <a:pos x="15236" y="2593"/>
                </a:cxn>
                <a:cxn ang="0">
                  <a:pos x="15315" y="2460"/>
                </a:cxn>
                <a:cxn ang="0">
                  <a:pos x="15712" y="1546"/>
                </a:cxn>
                <a:cxn ang="0">
                  <a:pos x="1822" y="1769"/>
                </a:cxn>
                <a:cxn ang="0">
                  <a:pos x="3288" y="1769"/>
                </a:cxn>
                <a:cxn ang="0">
                  <a:pos x="4754" y="1769"/>
                </a:cxn>
                <a:cxn ang="0">
                  <a:pos x="6219" y="1769"/>
                </a:cxn>
                <a:cxn ang="0">
                  <a:pos x="7685" y="1769"/>
                </a:cxn>
                <a:cxn ang="0">
                  <a:pos x="9151" y="1769"/>
                </a:cxn>
                <a:cxn ang="0">
                  <a:pos x="10617" y="1769"/>
                </a:cxn>
                <a:cxn ang="0">
                  <a:pos x="1822" y="2199"/>
                </a:cxn>
                <a:cxn ang="0">
                  <a:pos x="3288" y="2199"/>
                </a:cxn>
                <a:cxn ang="0">
                  <a:pos x="4754" y="2199"/>
                </a:cxn>
                <a:cxn ang="0">
                  <a:pos x="6219" y="2199"/>
                </a:cxn>
                <a:cxn ang="0">
                  <a:pos x="7685" y="2199"/>
                </a:cxn>
                <a:cxn ang="0">
                  <a:pos x="9151" y="2199"/>
                </a:cxn>
                <a:cxn ang="0">
                  <a:pos x="10617" y="2199"/>
                </a:cxn>
                <a:cxn ang="0">
                  <a:pos x="12128" y="1769"/>
                </a:cxn>
                <a:cxn ang="0">
                  <a:pos x="12128" y="2199"/>
                </a:cxn>
              </a:cxnLst>
              <a:rect l="0" t="0" r="r" b="b"/>
              <a:pathLst>
                <a:path w="16688" h="3968">
                  <a:moveTo>
                    <a:pt x="624" y="0"/>
                  </a:moveTo>
                  <a:lnTo>
                    <a:pt x="16064" y="0"/>
                  </a:lnTo>
                  <a:lnTo>
                    <a:pt x="16097" y="1"/>
                  </a:lnTo>
                  <a:lnTo>
                    <a:pt x="16128" y="3"/>
                  </a:lnTo>
                  <a:lnTo>
                    <a:pt x="16159" y="7"/>
                  </a:lnTo>
                  <a:lnTo>
                    <a:pt x="16189" y="13"/>
                  </a:lnTo>
                  <a:lnTo>
                    <a:pt x="16220" y="20"/>
                  </a:lnTo>
                  <a:lnTo>
                    <a:pt x="16249" y="28"/>
                  </a:lnTo>
                  <a:lnTo>
                    <a:pt x="16278" y="39"/>
                  </a:lnTo>
                  <a:lnTo>
                    <a:pt x="16306" y="49"/>
                  </a:lnTo>
                  <a:lnTo>
                    <a:pt x="16334" y="62"/>
                  </a:lnTo>
                  <a:lnTo>
                    <a:pt x="16360" y="76"/>
                  </a:lnTo>
                  <a:lnTo>
                    <a:pt x="16387" y="91"/>
                  </a:lnTo>
                  <a:lnTo>
                    <a:pt x="16413" y="108"/>
                  </a:lnTo>
                  <a:lnTo>
                    <a:pt x="16437" y="124"/>
                  </a:lnTo>
                  <a:lnTo>
                    <a:pt x="16461" y="143"/>
                  </a:lnTo>
                  <a:lnTo>
                    <a:pt x="16484" y="163"/>
                  </a:lnTo>
                  <a:lnTo>
                    <a:pt x="16504" y="184"/>
                  </a:lnTo>
                  <a:lnTo>
                    <a:pt x="16525" y="205"/>
                  </a:lnTo>
                  <a:lnTo>
                    <a:pt x="16545" y="228"/>
                  </a:lnTo>
                  <a:lnTo>
                    <a:pt x="16564" y="252"/>
                  </a:lnTo>
                  <a:lnTo>
                    <a:pt x="16581" y="276"/>
                  </a:lnTo>
                  <a:lnTo>
                    <a:pt x="16597" y="302"/>
                  </a:lnTo>
                  <a:lnTo>
                    <a:pt x="16612" y="328"/>
                  </a:lnTo>
                  <a:lnTo>
                    <a:pt x="16626" y="354"/>
                  </a:lnTo>
                  <a:lnTo>
                    <a:pt x="16639" y="382"/>
                  </a:lnTo>
                  <a:lnTo>
                    <a:pt x="16649" y="411"/>
                  </a:lnTo>
                  <a:lnTo>
                    <a:pt x="16660" y="440"/>
                  </a:lnTo>
                  <a:lnTo>
                    <a:pt x="16668" y="469"/>
                  </a:lnTo>
                  <a:lnTo>
                    <a:pt x="16675" y="499"/>
                  </a:lnTo>
                  <a:lnTo>
                    <a:pt x="16681" y="530"/>
                  </a:lnTo>
                  <a:lnTo>
                    <a:pt x="16685" y="561"/>
                  </a:lnTo>
                  <a:lnTo>
                    <a:pt x="16687" y="592"/>
                  </a:lnTo>
                  <a:lnTo>
                    <a:pt x="16688" y="625"/>
                  </a:lnTo>
                  <a:lnTo>
                    <a:pt x="16688" y="3343"/>
                  </a:lnTo>
                  <a:lnTo>
                    <a:pt x="16687" y="3376"/>
                  </a:lnTo>
                  <a:lnTo>
                    <a:pt x="16685" y="3407"/>
                  </a:lnTo>
                  <a:lnTo>
                    <a:pt x="16681" y="3438"/>
                  </a:lnTo>
                  <a:lnTo>
                    <a:pt x="16675" y="3469"/>
                  </a:lnTo>
                  <a:lnTo>
                    <a:pt x="16668" y="3499"/>
                  </a:lnTo>
                  <a:lnTo>
                    <a:pt x="16660" y="3529"/>
                  </a:lnTo>
                  <a:lnTo>
                    <a:pt x="16649" y="3557"/>
                  </a:lnTo>
                  <a:lnTo>
                    <a:pt x="16639" y="3586"/>
                  </a:lnTo>
                  <a:lnTo>
                    <a:pt x="16626" y="3614"/>
                  </a:lnTo>
                  <a:lnTo>
                    <a:pt x="16612" y="3641"/>
                  </a:lnTo>
                  <a:lnTo>
                    <a:pt x="16597" y="3667"/>
                  </a:lnTo>
                  <a:lnTo>
                    <a:pt x="16581" y="3692"/>
                  </a:lnTo>
                  <a:lnTo>
                    <a:pt x="16564" y="3716"/>
                  </a:lnTo>
                  <a:lnTo>
                    <a:pt x="16545" y="3740"/>
                  </a:lnTo>
                  <a:lnTo>
                    <a:pt x="16525" y="3763"/>
                  </a:lnTo>
                  <a:lnTo>
                    <a:pt x="16504" y="3784"/>
                  </a:lnTo>
                  <a:lnTo>
                    <a:pt x="16484" y="3805"/>
                  </a:lnTo>
                  <a:lnTo>
                    <a:pt x="16461" y="3825"/>
                  </a:lnTo>
                  <a:lnTo>
                    <a:pt x="16437" y="3844"/>
                  </a:lnTo>
                  <a:lnTo>
                    <a:pt x="16413" y="3861"/>
                  </a:lnTo>
                  <a:lnTo>
                    <a:pt x="16387" y="3877"/>
                  </a:lnTo>
                  <a:lnTo>
                    <a:pt x="16360" y="3893"/>
                  </a:lnTo>
                  <a:lnTo>
                    <a:pt x="16334" y="3906"/>
                  </a:lnTo>
                  <a:lnTo>
                    <a:pt x="16306" y="3919"/>
                  </a:lnTo>
                  <a:lnTo>
                    <a:pt x="16278" y="3930"/>
                  </a:lnTo>
                  <a:lnTo>
                    <a:pt x="16249" y="3940"/>
                  </a:lnTo>
                  <a:lnTo>
                    <a:pt x="16220" y="3948"/>
                  </a:lnTo>
                  <a:lnTo>
                    <a:pt x="16189" y="3955"/>
                  </a:lnTo>
                  <a:lnTo>
                    <a:pt x="16159" y="3961"/>
                  </a:lnTo>
                  <a:lnTo>
                    <a:pt x="16128" y="3965"/>
                  </a:lnTo>
                  <a:lnTo>
                    <a:pt x="16097" y="3967"/>
                  </a:lnTo>
                  <a:lnTo>
                    <a:pt x="16064" y="3968"/>
                  </a:lnTo>
                  <a:lnTo>
                    <a:pt x="624" y="3968"/>
                  </a:lnTo>
                  <a:lnTo>
                    <a:pt x="591" y="3967"/>
                  </a:lnTo>
                  <a:lnTo>
                    <a:pt x="560" y="3965"/>
                  </a:lnTo>
                  <a:lnTo>
                    <a:pt x="529" y="3961"/>
                  </a:lnTo>
                  <a:lnTo>
                    <a:pt x="499" y="3955"/>
                  </a:lnTo>
                  <a:lnTo>
                    <a:pt x="468" y="3948"/>
                  </a:lnTo>
                  <a:lnTo>
                    <a:pt x="438" y="3940"/>
                  </a:lnTo>
                  <a:lnTo>
                    <a:pt x="410" y="3930"/>
                  </a:lnTo>
                  <a:lnTo>
                    <a:pt x="382" y="3919"/>
                  </a:lnTo>
                  <a:lnTo>
                    <a:pt x="354" y="3906"/>
                  </a:lnTo>
                  <a:lnTo>
                    <a:pt x="326" y="3893"/>
                  </a:lnTo>
                  <a:lnTo>
                    <a:pt x="300" y="3877"/>
                  </a:lnTo>
                  <a:lnTo>
                    <a:pt x="275" y="3861"/>
                  </a:lnTo>
                  <a:lnTo>
                    <a:pt x="251" y="3844"/>
                  </a:lnTo>
                  <a:lnTo>
                    <a:pt x="227" y="3825"/>
                  </a:lnTo>
                  <a:lnTo>
                    <a:pt x="204" y="3805"/>
                  </a:lnTo>
                  <a:lnTo>
                    <a:pt x="184" y="3784"/>
                  </a:lnTo>
                  <a:lnTo>
                    <a:pt x="163" y="3763"/>
                  </a:lnTo>
                  <a:lnTo>
                    <a:pt x="143" y="3740"/>
                  </a:lnTo>
                  <a:lnTo>
                    <a:pt x="124" y="3716"/>
                  </a:lnTo>
                  <a:lnTo>
                    <a:pt x="106" y="3692"/>
                  </a:lnTo>
                  <a:lnTo>
                    <a:pt x="91" y="3667"/>
                  </a:lnTo>
                  <a:lnTo>
                    <a:pt x="75" y="3641"/>
                  </a:lnTo>
                  <a:lnTo>
                    <a:pt x="62" y="3614"/>
                  </a:lnTo>
                  <a:lnTo>
                    <a:pt x="49" y="3586"/>
                  </a:lnTo>
                  <a:lnTo>
                    <a:pt x="38" y="3557"/>
                  </a:lnTo>
                  <a:lnTo>
                    <a:pt x="28" y="3529"/>
                  </a:lnTo>
                  <a:lnTo>
                    <a:pt x="20" y="3499"/>
                  </a:lnTo>
                  <a:lnTo>
                    <a:pt x="13" y="3469"/>
                  </a:lnTo>
                  <a:lnTo>
                    <a:pt x="7" y="3438"/>
                  </a:lnTo>
                  <a:lnTo>
                    <a:pt x="3" y="3407"/>
                  </a:lnTo>
                  <a:lnTo>
                    <a:pt x="1" y="3376"/>
                  </a:lnTo>
                  <a:lnTo>
                    <a:pt x="0" y="3343"/>
                  </a:lnTo>
                  <a:lnTo>
                    <a:pt x="0" y="625"/>
                  </a:lnTo>
                  <a:lnTo>
                    <a:pt x="1" y="592"/>
                  </a:lnTo>
                  <a:lnTo>
                    <a:pt x="3" y="561"/>
                  </a:lnTo>
                  <a:lnTo>
                    <a:pt x="7" y="530"/>
                  </a:lnTo>
                  <a:lnTo>
                    <a:pt x="13" y="499"/>
                  </a:lnTo>
                  <a:lnTo>
                    <a:pt x="20" y="469"/>
                  </a:lnTo>
                  <a:lnTo>
                    <a:pt x="28" y="440"/>
                  </a:lnTo>
                  <a:lnTo>
                    <a:pt x="38" y="411"/>
                  </a:lnTo>
                  <a:lnTo>
                    <a:pt x="49" y="382"/>
                  </a:lnTo>
                  <a:lnTo>
                    <a:pt x="62" y="354"/>
                  </a:lnTo>
                  <a:lnTo>
                    <a:pt x="75" y="328"/>
                  </a:lnTo>
                  <a:lnTo>
                    <a:pt x="91" y="302"/>
                  </a:lnTo>
                  <a:lnTo>
                    <a:pt x="106" y="276"/>
                  </a:lnTo>
                  <a:lnTo>
                    <a:pt x="124" y="252"/>
                  </a:lnTo>
                  <a:lnTo>
                    <a:pt x="143" y="228"/>
                  </a:lnTo>
                  <a:lnTo>
                    <a:pt x="163" y="205"/>
                  </a:lnTo>
                  <a:lnTo>
                    <a:pt x="184" y="184"/>
                  </a:lnTo>
                  <a:lnTo>
                    <a:pt x="204" y="163"/>
                  </a:lnTo>
                  <a:lnTo>
                    <a:pt x="227" y="143"/>
                  </a:lnTo>
                  <a:lnTo>
                    <a:pt x="251" y="124"/>
                  </a:lnTo>
                  <a:lnTo>
                    <a:pt x="275" y="108"/>
                  </a:lnTo>
                  <a:lnTo>
                    <a:pt x="300" y="91"/>
                  </a:lnTo>
                  <a:lnTo>
                    <a:pt x="326" y="76"/>
                  </a:lnTo>
                  <a:lnTo>
                    <a:pt x="354" y="62"/>
                  </a:lnTo>
                  <a:lnTo>
                    <a:pt x="382" y="49"/>
                  </a:lnTo>
                  <a:lnTo>
                    <a:pt x="410" y="39"/>
                  </a:lnTo>
                  <a:lnTo>
                    <a:pt x="438" y="28"/>
                  </a:lnTo>
                  <a:lnTo>
                    <a:pt x="468" y="20"/>
                  </a:lnTo>
                  <a:lnTo>
                    <a:pt x="499" y="13"/>
                  </a:lnTo>
                  <a:lnTo>
                    <a:pt x="529" y="7"/>
                  </a:lnTo>
                  <a:lnTo>
                    <a:pt x="560" y="3"/>
                  </a:lnTo>
                  <a:lnTo>
                    <a:pt x="591" y="1"/>
                  </a:lnTo>
                  <a:lnTo>
                    <a:pt x="624" y="0"/>
                  </a:lnTo>
                  <a:close/>
                  <a:moveTo>
                    <a:pt x="13802" y="2429"/>
                  </a:moveTo>
                  <a:lnTo>
                    <a:pt x="13820" y="2430"/>
                  </a:lnTo>
                  <a:lnTo>
                    <a:pt x="13839" y="2433"/>
                  </a:lnTo>
                  <a:lnTo>
                    <a:pt x="13856" y="2437"/>
                  </a:lnTo>
                  <a:lnTo>
                    <a:pt x="13873" y="2444"/>
                  </a:lnTo>
                  <a:lnTo>
                    <a:pt x="13889" y="2451"/>
                  </a:lnTo>
                  <a:lnTo>
                    <a:pt x="13903" y="2460"/>
                  </a:lnTo>
                  <a:lnTo>
                    <a:pt x="13918" y="2471"/>
                  </a:lnTo>
                  <a:lnTo>
                    <a:pt x="13930" y="2482"/>
                  </a:lnTo>
                  <a:lnTo>
                    <a:pt x="13942" y="2496"/>
                  </a:lnTo>
                  <a:lnTo>
                    <a:pt x="13953" y="2510"/>
                  </a:lnTo>
                  <a:lnTo>
                    <a:pt x="13962" y="2525"/>
                  </a:lnTo>
                  <a:lnTo>
                    <a:pt x="13970" y="2541"/>
                  </a:lnTo>
                  <a:lnTo>
                    <a:pt x="13976" y="2558"/>
                  </a:lnTo>
                  <a:lnTo>
                    <a:pt x="13980" y="2575"/>
                  </a:lnTo>
                  <a:lnTo>
                    <a:pt x="13984" y="2593"/>
                  </a:lnTo>
                  <a:lnTo>
                    <a:pt x="13985" y="2612"/>
                  </a:lnTo>
                  <a:lnTo>
                    <a:pt x="13984" y="2631"/>
                  </a:lnTo>
                  <a:lnTo>
                    <a:pt x="13980" y="2648"/>
                  </a:lnTo>
                  <a:lnTo>
                    <a:pt x="13976" y="2666"/>
                  </a:lnTo>
                  <a:lnTo>
                    <a:pt x="13970" y="2683"/>
                  </a:lnTo>
                  <a:lnTo>
                    <a:pt x="13962" y="2699"/>
                  </a:lnTo>
                  <a:lnTo>
                    <a:pt x="13953" y="2714"/>
                  </a:lnTo>
                  <a:lnTo>
                    <a:pt x="13942" y="2728"/>
                  </a:lnTo>
                  <a:lnTo>
                    <a:pt x="13930" y="2741"/>
                  </a:lnTo>
                  <a:lnTo>
                    <a:pt x="13918" y="2753"/>
                  </a:lnTo>
                  <a:lnTo>
                    <a:pt x="13903" y="2763"/>
                  </a:lnTo>
                  <a:lnTo>
                    <a:pt x="13889" y="2773"/>
                  </a:lnTo>
                  <a:lnTo>
                    <a:pt x="13873" y="2780"/>
                  </a:lnTo>
                  <a:lnTo>
                    <a:pt x="13856" y="2786"/>
                  </a:lnTo>
                  <a:lnTo>
                    <a:pt x="13839" y="2791"/>
                  </a:lnTo>
                  <a:lnTo>
                    <a:pt x="13820" y="2794"/>
                  </a:lnTo>
                  <a:lnTo>
                    <a:pt x="13802" y="2795"/>
                  </a:lnTo>
                  <a:lnTo>
                    <a:pt x="13783" y="2794"/>
                  </a:lnTo>
                  <a:lnTo>
                    <a:pt x="13764" y="2791"/>
                  </a:lnTo>
                  <a:lnTo>
                    <a:pt x="13748" y="2786"/>
                  </a:lnTo>
                  <a:lnTo>
                    <a:pt x="13731" y="2780"/>
                  </a:lnTo>
                  <a:lnTo>
                    <a:pt x="13714" y="2773"/>
                  </a:lnTo>
                  <a:lnTo>
                    <a:pt x="13700" y="2763"/>
                  </a:lnTo>
                  <a:lnTo>
                    <a:pt x="13685" y="2753"/>
                  </a:lnTo>
                  <a:lnTo>
                    <a:pt x="13673" y="2741"/>
                  </a:lnTo>
                  <a:lnTo>
                    <a:pt x="13661" y="2728"/>
                  </a:lnTo>
                  <a:lnTo>
                    <a:pt x="13651" y="2714"/>
                  </a:lnTo>
                  <a:lnTo>
                    <a:pt x="13641" y="2699"/>
                  </a:lnTo>
                  <a:lnTo>
                    <a:pt x="13634" y="2683"/>
                  </a:lnTo>
                  <a:lnTo>
                    <a:pt x="13628" y="2666"/>
                  </a:lnTo>
                  <a:lnTo>
                    <a:pt x="13623" y="2648"/>
                  </a:lnTo>
                  <a:lnTo>
                    <a:pt x="13621" y="2631"/>
                  </a:lnTo>
                  <a:lnTo>
                    <a:pt x="13619" y="2612"/>
                  </a:lnTo>
                  <a:lnTo>
                    <a:pt x="13621" y="2593"/>
                  </a:lnTo>
                  <a:lnTo>
                    <a:pt x="13623" y="2575"/>
                  </a:lnTo>
                  <a:lnTo>
                    <a:pt x="13628" y="2558"/>
                  </a:lnTo>
                  <a:lnTo>
                    <a:pt x="13634" y="2541"/>
                  </a:lnTo>
                  <a:lnTo>
                    <a:pt x="13641" y="2525"/>
                  </a:lnTo>
                  <a:lnTo>
                    <a:pt x="13651" y="2510"/>
                  </a:lnTo>
                  <a:lnTo>
                    <a:pt x="13661" y="2496"/>
                  </a:lnTo>
                  <a:lnTo>
                    <a:pt x="13673" y="2482"/>
                  </a:lnTo>
                  <a:lnTo>
                    <a:pt x="13685" y="2471"/>
                  </a:lnTo>
                  <a:lnTo>
                    <a:pt x="13700" y="2460"/>
                  </a:lnTo>
                  <a:lnTo>
                    <a:pt x="13714" y="2451"/>
                  </a:lnTo>
                  <a:lnTo>
                    <a:pt x="13731" y="2444"/>
                  </a:lnTo>
                  <a:lnTo>
                    <a:pt x="13748" y="2437"/>
                  </a:lnTo>
                  <a:lnTo>
                    <a:pt x="13764" y="2433"/>
                  </a:lnTo>
                  <a:lnTo>
                    <a:pt x="13783" y="2430"/>
                  </a:lnTo>
                  <a:lnTo>
                    <a:pt x="13802" y="2429"/>
                  </a:lnTo>
                  <a:close/>
                  <a:moveTo>
                    <a:pt x="14340" y="2429"/>
                  </a:moveTo>
                  <a:lnTo>
                    <a:pt x="14359" y="2430"/>
                  </a:lnTo>
                  <a:lnTo>
                    <a:pt x="14377" y="2433"/>
                  </a:lnTo>
                  <a:lnTo>
                    <a:pt x="14394" y="2437"/>
                  </a:lnTo>
                  <a:lnTo>
                    <a:pt x="14411" y="2444"/>
                  </a:lnTo>
                  <a:lnTo>
                    <a:pt x="14427" y="2451"/>
                  </a:lnTo>
                  <a:lnTo>
                    <a:pt x="14442" y="2460"/>
                  </a:lnTo>
                  <a:lnTo>
                    <a:pt x="14456" y="2471"/>
                  </a:lnTo>
                  <a:lnTo>
                    <a:pt x="14470" y="2482"/>
                  </a:lnTo>
                  <a:lnTo>
                    <a:pt x="14481" y="2496"/>
                  </a:lnTo>
                  <a:lnTo>
                    <a:pt x="14491" y="2510"/>
                  </a:lnTo>
                  <a:lnTo>
                    <a:pt x="14501" y="2525"/>
                  </a:lnTo>
                  <a:lnTo>
                    <a:pt x="14508" y="2541"/>
                  </a:lnTo>
                  <a:lnTo>
                    <a:pt x="14514" y="2558"/>
                  </a:lnTo>
                  <a:lnTo>
                    <a:pt x="14519" y="2575"/>
                  </a:lnTo>
                  <a:lnTo>
                    <a:pt x="14522" y="2593"/>
                  </a:lnTo>
                  <a:lnTo>
                    <a:pt x="14523" y="2612"/>
                  </a:lnTo>
                  <a:lnTo>
                    <a:pt x="14522" y="2631"/>
                  </a:lnTo>
                  <a:lnTo>
                    <a:pt x="14519" y="2648"/>
                  </a:lnTo>
                  <a:lnTo>
                    <a:pt x="14514" y="2666"/>
                  </a:lnTo>
                  <a:lnTo>
                    <a:pt x="14508" y="2683"/>
                  </a:lnTo>
                  <a:lnTo>
                    <a:pt x="14501" y="2699"/>
                  </a:lnTo>
                  <a:lnTo>
                    <a:pt x="14491" y="2714"/>
                  </a:lnTo>
                  <a:lnTo>
                    <a:pt x="14481" y="2728"/>
                  </a:lnTo>
                  <a:lnTo>
                    <a:pt x="14470" y="2741"/>
                  </a:lnTo>
                  <a:lnTo>
                    <a:pt x="14456" y="2753"/>
                  </a:lnTo>
                  <a:lnTo>
                    <a:pt x="14442" y="2763"/>
                  </a:lnTo>
                  <a:lnTo>
                    <a:pt x="14427" y="2773"/>
                  </a:lnTo>
                  <a:lnTo>
                    <a:pt x="14411" y="2780"/>
                  </a:lnTo>
                  <a:lnTo>
                    <a:pt x="14394" y="2786"/>
                  </a:lnTo>
                  <a:lnTo>
                    <a:pt x="14377" y="2791"/>
                  </a:lnTo>
                  <a:lnTo>
                    <a:pt x="14359" y="2794"/>
                  </a:lnTo>
                  <a:lnTo>
                    <a:pt x="14340" y="2795"/>
                  </a:lnTo>
                  <a:lnTo>
                    <a:pt x="14321" y="2794"/>
                  </a:lnTo>
                  <a:lnTo>
                    <a:pt x="14304" y="2791"/>
                  </a:lnTo>
                  <a:lnTo>
                    <a:pt x="14286" y="2786"/>
                  </a:lnTo>
                  <a:lnTo>
                    <a:pt x="14269" y="2780"/>
                  </a:lnTo>
                  <a:lnTo>
                    <a:pt x="14254" y="2773"/>
                  </a:lnTo>
                  <a:lnTo>
                    <a:pt x="14238" y="2763"/>
                  </a:lnTo>
                  <a:lnTo>
                    <a:pt x="14224" y="2753"/>
                  </a:lnTo>
                  <a:lnTo>
                    <a:pt x="14212" y="2741"/>
                  </a:lnTo>
                  <a:lnTo>
                    <a:pt x="14199" y="2728"/>
                  </a:lnTo>
                  <a:lnTo>
                    <a:pt x="14189" y="2714"/>
                  </a:lnTo>
                  <a:lnTo>
                    <a:pt x="14180" y="2699"/>
                  </a:lnTo>
                  <a:lnTo>
                    <a:pt x="14172" y="2683"/>
                  </a:lnTo>
                  <a:lnTo>
                    <a:pt x="14166" y="2666"/>
                  </a:lnTo>
                  <a:lnTo>
                    <a:pt x="14162" y="2648"/>
                  </a:lnTo>
                  <a:lnTo>
                    <a:pt x="14159" y="2631"/>
                  </a:lnTo>
                  <a:lnTo>
                    <a:pt x="14158" y="2612"/>
                  </a:lnTo>
                  <a:lnTo>
                    <a:pt x="14159" y="2593"/>
                  </a:lnTo>
                  <a:lnTo>
                    <a:pt x="14162" y="2575"/>
                  </a:lnTo>
                  <a:lnTo>
                    <a:pt x="14166" y="2558"/>
                  </a:lnTo>
                  <a:lnTo>
                    <a:pt x="14172" y="2541"/>
                  </a:lnTo>
                  <a:lnTo>
                    <a:pt x="14180" y="2525"/>
                  </a:lnTo>
                  <a:lnTo>
                    <a:pt x="14189" y="2510"/>
                  </a:lnTo>
                  <a:lnTo>
                    <a:pt x="14199" y="2496"/>
                  </a:lnTo>
                  <a:lnTo>
                    <a:pt x="14212" y="2482"/>
                  </a:lnTo>
                  <a:lnTo>
                    <a:pt x="14224" y="2471"/>
                  </a:lnTo>
                  <a:lnTo>
                    <a:pt x="14238" y="2460"/>
                  </a:lnTo>
                  <a:lnTo>
                    <a:pt x="14254" y="2451"/>
                  </a:lnTo>
                  <a:lnTo>
                    <a:pt x="14269" y="2444"/>
                  </a:lnTo>
                  <a:lnTo>
                    <a:pt x="14286" y="2437"/>
                  </a:lnTo>
                  <a:lnTo>
                    <a:pt x="14304" y="2433"/>
                  </a:lnTo>
                  <a:lnTo>
                    <a:pt x="14321" y="2430"/>
                  </a:lnTo>
                  <a:lnTo>
                    <a:pt x="14340" y="2429"/>
                  </a:lnTo>
                  <a:close/>
                  <a:moveTo>
                    <a:pt x="14879" y="2429"/>
                  </a:moveTo>
                  <a:lnTo>
                    <a:pt x="14897" y="2430"/>
                  </a:lnTo>
                  <a:lnTo>
                    <a:pt x="14916" y="2433"/>
                  </a:lnTo>
                  <a:lnTo>
                    <a:pt x="14933" y="2437"/>
                  </a:lnTo>
                  <a:lnTo>
                    <a:pt x="14950" y="2444"/>
                  </a:lnTo>
                  <a:lnTo>
                    <a:pt x="14966" y="2451"/>
                  </a:lnTo>
                  <a:lnTo>
                    <a:pt x="14981" y="2460"/>
                  </a:lnTo>
                  <a:lnTo>
                    <a:pt x="14995" y="2471"/>
                  </a:lnTo>
                  <a:lnTo>
                    <a:pt x="15008" y="2482"/>
                  </a:lnTo>
                  <a:lnTo>
                    <a:pt x="15019" y="2496"/>
                  </a:lnTo>
                  <a:lnTo>
                    <a:pt x="15031" y="2510"/>
                  </a:lnTo>
                  <a:lnTo>
                    <a:pt x="15039" y="2525"/>
                  </a:lnTo>
                  <a:lnTo>
                    <a:pt x="15047" y="2541"/>
                  </a:lnTo>
                  <a:lnTo>
                    <a:pt x="15054" y="2558"/>
                  </a:lnTo>
                  <a:lnTo>
                    <a:pt x="15058" y="2575"/>
                  </a:lnTo>
                  <a:lnTo>
                    <a:pt x="15061" y="2593"/>
                  </a:lnTo>
                  <a:lnTo>
                    <a:pt x="15062" y="2612"/>
                  </a:lnTo>
                  <a:lnTo>
                    <a:pt x="15061" y="2631"/>
                  </a:lnTo>
                  <a:lnTo>
                    <a:pt x="15058" y="2648"/>
                  </a:lnTo>
                  <a:lnTo>
                    <a:pt x="15054" y="2666"/>
                  </a:lnTo>
                  <a:lnTo>
                    <a:pt x="15047" y="2683"/>
                  </a:lnTo>
                  <a:lnTo>
                    <a:pt x="15039" y="2699"/>
                  </a:lnTo>
                  <a:lnTo>
                    <a:pt x="15031" y="2714"/>
                  </a:lnTo>
                  <a:lnTo>
                    <a:pt x="15019" y="2728"/>
                  </a:lnTo>
                  <a:lnTo>
                    <a:pt x="15008" y="2741"/>
                  </a:lnTo>
                  <a:lnTo>
                    <a:pt x="14995" y="2753"/>
                  </a:lnTo>
                  <a:lnTo>
                    <a:pt x="14981" y="2763"/>
                  </a:lnTo>
                  <a:lnTo>
                    <a:pt x="14966" y="2773"/>
                  </a:lnTo>
                  <a:lnTo>
                    <a:pt x="14950" y="2780"/>
                  </a:lnTo>
                  <a:lnTo>
                    <a:pt x="14933" y="2786"/>
                  </a:lnTo>
                  <a:lnTo>
                    <a:pt x="14916" y="2791"/>
                  </a:lnTo>
                  <a:lnTo>
                    <a:pt x="14897" y="2794"/>
                  </a:lnTo>
                  <a:lnTo>
                    <a:pt x="14879" y="2795"/>
                  </a:lnTo>
                  <a:lnTo>
                    <a:pt x="14861" y="2794"/>
                  </a:lnTo>
                  <a:lnTo>
                    <a:pt x="14842" y="2791"/>
                  </a:lnTo>
                  <a:lnTo>
                    <a:pt x="14825" y="2786"/>
                  </a:lnTo>
                  <a:lnTo>
                    <a:pt x="14809" y="2780"/>
                  </a:lnTo>
                  <a:lnTo>
                    <a:pt x="14792" y="2773"/>
                  </a:lnTo>
                  <a:lnTo>
                    <a:pt x="14777" y="2763"/>
                  </a:lnTo>
                  <a:lnTo>
                    <a:pt x="14763" y="2753"/>
                  </a:lnTo>
                  <a:lnTo>
                    <a:pt x="14750" y="2741"/>
                  </a:lnTo>
                  <a:lnTo>
                    <a:pt x="14739" y="2728"/>
                  </a:lnTo>
                  <a:lnTo>
                    <a:pt x="14728" y="2714"/>
                  </a:lnTo>
                  <a:lnTo>
                    <a:pt x="14719" y="2699"/>
                  </a:lnTo>
                  <a:lnTo>
                    <a:pt x="14710" y="2683"/>
                  </a:lnTo>
                  <a:lnTo>
                    <a:pt x="14705" y="2666"/>
                  </a:lnTo>
                  <a:lnTo>
                    <a:pt x="14700" y="2648"/>
                  </a:lnTo>
                  <a:lnTo>
                    <a:pt x="14698" y="2631"/>
                  </a:lnTo>
                  <a:lnTo>
                    <a:pt x="14697" y="2612"/>
                  </a:lnTo>
                  <a:lnTo>
                    <a:pt x="14698" y="2593"/>
                  </a:lnTo>
                  <a:lnTo>
                    <a:pt x="14700" y="2575"/>
                  </a:lnTo>
                  <a:lnTo>
                    <a:pt x="14705" y="2558"/>
                  </a:lnTo>
                  <a:lnTo>
                    <a:pt x="14710" y="2541"/>
                  </a:lnTo>
                  <a:lnTo>
                    <a:pt x="14719" y="2525"/>
                  </a:lnTo>
                  <a:lnTo>
                    <a:pt x="14728" y="2510"/>
                  </a:lnTo>
                  <a:lnTo>
                    <a:pt x="14739" y="2496"/>
                  </a:lnTo>
                  <a:lnTo>
                    <a:pt x="14750" y="2482"/>
                  </a:lnTo>
                  <a:lnTo>
                    <a:pt x="14763" y="2471"/>
                  </a:lnTo>
                  <a:lnTo>
                    <a:pt x="14777" y="2460"/>
                  </a:lnTo>
                  <a:lnTo>
                    <a:pt x="14792" y="2451"/>
                  </a:lnTo>
                  <a:lnTo>
                    <a:pt x="14809" y="2444"/>
                  </a:lnTo>
                  <a:lnTo>
                    <a:pt x="14825" y="2437"/>
                  </a:lnTo>
                  <a:lnTo>
                    <a:pt x="14842" y="2433"/>
                  </a:lnTo>
                  <a:lnTo>
                    <a:pt x="14861" y="2430"/>
                  </a:lnTo>
                  <a:lnTo>
                    <a:pt x="14879" y="2429"/>
                  </a:lnTo>
                  <a:close/>
                  <a:moveTo>
                    <a:pt x="15418" y="2429"/>
                  </a:moveTo>
                  <a:lnTo>
                    <a:pt x="15436" y="2430"/>
                  </a:lnTo>
                  <a:lnTo>
                    <a:pt x="15454" y="2433"/>
                  </a:lnTo>
                  <a:lnTo>
                    <a:pt x="15472" y="2437"/>
                  </a:lnTo>
                  <a:lnTo>
                    <a:pt x="15489" y="2444"/>
                  </a:lnTo>
                  <a:lnTo>
                    <a:pt x="15504" y="2451"/>
                  </a:lnTo>
                  <a:lnTo>
                    <a:pt x="15520" y="2460"/>
                  </a:lnTo>
                  <a:lnTo>
                    <a:pt x="15533" y="2471"/>
                  </a:lnTo>
                  <a:lnTo>
                    <a:pt x="15547" y="2482"/>
                  </a:lnTo>
                  <a:lnTo>
                    <a:pt x="15558" y="2496"/>
                  </a:lnTo>
                  <a:lnTo>
                    <a:pt x="15569" y="2510"/>
                  </a:lnTo>
                  <a:lnTo>
                    <a:pt x="15578" y="2525"/>
                  </a:lnTo>
                  <a:lnTo>
                    <a:pt x="15586" y="2541"/>
                  </a:lnTo>
                  <a:lnTo>
                    <a:pt x="15592" y="2558"/>
                  </a:lnTo>
                  <a:lnTo>
                    <a:pt x="15596" y="2575"/>
                  </a:lnTo>
                  <a:lnTo>
                    <a:pt x="15599" y="2593"/>
                  </a:lnTo>
                  <a:lnTo>
                    <a:pt x="15600" y="2612"/>
                  </a:lnTo>
                  <a:lnTo>
                    <a:pt x="15599" y="2631"/>
                  </a:lnTo>
                  <a:lnTo>
                    <a:pt x="15596" y="2648"/>
                  </a:lnTo>
                  <a:lnTo>
                    <a:pt x="15592" y="2666"/>
                  </a:lnTo>
                  <a:lnTo>
                    <a:pt x="15586" y="2683"/>
                  </a:lnTo>
                  <a:lnTo>
                    <a:pt x="15578" y="2699"/>
                  </a:lnTo>
                  <a:lnTo>
                    <a:pt x="15569" y="2714"/>
                  </a:lnTo>
                  <a:lnTo>
                    <a:pt x="15558" y="2728"/>
                  </a:lnTo>
                  <a:lnTo>
                    <a:pt x="15547" y="2741"/>
                  </a:lnTo>
                  <a:lnTo>
                    <a:pt x="15533" y="2753"/>
                  </a:lnTo>
                  <a:lnTo>
                    <a:pt x="15520" y="2763"/>
                  </a:lnTo>
                  <a:lnTo>
                    <a:pt x="15504" y="2773"/>
                  </a:lnTo>
                  <a:lnTo>
                    <a:pt x="15489" y="2780"/>
                  </a:lnTo>
                  <a:lnTo>
                    <a:pt x="15472" y="2786"/>
                  </a:lnTo>
                  <a:lnTo>
                    <a:pt x="15454" y="2791"/>
                  </a:lnTo>
                  <a:lnTo>
                    <a:pt x="15436" y="2794"/>
                  </a:lnTo>
                  <a:lnTo>
                    <a:pt x="15418" y="2795"/>
                  </a:lnTo>
                  <a:lnTo>
                    <a:pt x="15399" y="2794"/>
                  </a:lnTo>
                  <a:lnTo>
                    <a:pt x="15381" y="2791"/>
                  </a:lnTo>
                  <a:lnTo>
                    <a:pt x="15363" y="2786"/>
                  </a:lnTo>
                  <a:lnTo>
                    <a:pt x="15347" y="2780"/>
                  </a:lnTo>
                  <a:lnTo>
                    <a:pt x="15331" y="2773"/>
                  </a:lnTo>
                  <a:lnTo>
                    <a:pt x="15315" y="2763"/>
                  </a:lnTo>
                  <a:lnTo>
                    <a:pt x="15302" y="2753"/>
                  </a:lnTo>
                  <a:lnTo>
                    <a:pt x="15289" y="2741"/>
                  </a:lnTo>
                  <a:lnTo>
                    <a:pt x="15277" y="2728"/>
                  </a:lnTo>
                  <a:lnTo>
                    <a:pt x="15266" y="2714"/>
                  </a:lnTo>
                  <a:lnTo>
                    <a:pt x="15257" y="2699"/>
                  </a:lnTo>
                  <a:lnTo>
                    <a:pt x="15250" y="2683"/>
                  </a:lnTo>
                  <a:lnTo>
                    <a:pt x="15243" y="2666"/>
                  </a:lnTo>
                  <a:lnTo>
                    <a:pt x="15239" y="2648"/>
                  </a:lnTo>
                  <a:lnTo>
                    <a:pt x="15236" y="2631"/>
                  </a:lnTo>
                  <a:lnTo>
                    <a:pt x="15235" y="2612"/>
                  </a:lnTo>
                  <a:lnTo>
                    <a:pt x="15236" y="2593"/>
                  </a:lnTo>
                  <a:lnTo>
                    <a:pt x="15239" y="2575"/>
                  </a:lnTo>
                  <a:lnTo>
                    <a:pt x="15243" y="2558"/>
                  </a:lnTo>
                  <a:lnTo>
                    <a:pt x="15250" y="2541"/>
                  </a:lnTo>
                  <a:lnTo>
                    <a:pt x="15257" y="2525"/>
                  </a:lnTo>
                  <a:lnTo>
                    <a:pt x="15266" y="2510"/>
                  </a:lnTo>
                  <a:lnTo>
                    <a:pt x="15277" y="2496"/>
                  </a:lnTo>
                  <a:lnTo>
                    <a:pt x="15289" y="2482"/>
                  </a:lnTo>
                  <a:lnTo>
                    <a:pt x="15302" y="2471"/>
                  </a:lnTo>
                  <a:lnTo>
                    <a:pt x="15315" y="2460"/>
                  </a:lnTo>
                  <a:lnTo>
                    <a:pt x="15331" y="2451"/>
                  </a:lnTo>
                  <a:lnTo>
                    <a:pt x="15347" y="2444"/>
                  </a:lnTo>
                  <a:lnTo>
                    <a:pt x="15363" y="2437"/>
                  </a:lnTo>
                  <a:lnTo>
                    <a:pt x="15381" y="2433"/>
                  </a:lnTo>
                  <a:lnTo>
                    <a:pt x="15399" y="2430"/>
                  </a:lnTo>
                  <a:lnTo>
                    <a:pt x="15418" y="2429"/>
                  </a:lnTo>
                  <a:close/>
                  <a:moveTo>
                    <a:pt x="13682" y="943"/>
                  </a:moveTo>
                  <a:lnTo>
                    <a:pt x="15712" y="943"/>
                  </a:lnTo>
                  <a:lnTo>
                    <a:pt x="15712" y="1546"/>
                  </a:lnTo>
                  <a:lnTo>
                    <a:pt x="13682" y="1546"/>
                  </a:lnTo>
                  <a:lnTo>
                    <a:pt x="13682" y="943"/>
                  </a:lnTo>
                  <a:close/>
                  <a:moveTo>
                    <a:pt x="1545" y="1123"/>
                  </a:moveTo>
                  <a:lnTo>
                    <a:pt x="1545" y="943"/>
                  </a:lnTo>
                  <a:lnTo>
                    <a:pt x="1089" y="943"/>
                  </a:lnTo>
                  <a:lnTo>
                    <a:pt x="1089" y="1123"/>
                  </a:lnTo>
                  <a:lnTo>
                    <a:pt x="811" y="1123"/>
                  </a:lnTo>
                  <a:lnTo>
                    <a:pt x="811" y="1769"/>
                  </a:lnTo>
                  <a:lnTo>
                    <a:pt x="1822" y="1769"/>
                  </a:lnTo>
                  <a:lnTo>
                    <a:pt x="1822" y="1123"/>
                  </a:lnTo>
                  <a:lnTo>
                    <a:pt x="1545" y="1123"/>
                  </a:lnTo>
                  <a:close/>
                  <a:moveTo>
                    <a:pt x="3010" y="1123"/>
                  </a:moveTo>
                  <a:lnTo>
                    <a:pt x="3010" y="943"/>
                  </a:lnTo>
                  <a:lnTo>
                    <a:pt x="2555" y="943"/>
                  </a:lnTo>
                  <a:lnTo>
                    <a:pt x="2555" y="1123"/>
                  </a:lnTo>
                  <a:lnTo>
                    <a:pt x="2278" y="1123"/>
                  </a:lnTo>
                  <a:lnTo>
                    <a:pt x="2278" y="1769"/>
                  </a:lnTo>
                  <a:lnTo>
                    <a:pt x="3288" y="1769"/>
                  </a:lnTo>
                  <a:lnTo>
                    <a:pt x="3288" y="1123"/>
                  </a:lnTo>
                  <a:lnTo>
                    <a:pt x="3010" y="1123"/>
                  </a:lnTo>
                  <a:close/>
                  <a:moveTo>
                    <a:pt x="4477" y="1123"/>
                  </a:moveTo>
                  <a:lnTo>
                    <a:pt x="4477" y="943"/>
                  </a:lnTo>
                  <a:lnTo>
                    <a:pt x="4021" y="943"/>
                  </a:lnTo>
                  <a:lnTo>
                    <a:pt x="4021" y="1123"/>
                  </a:lnTo>
                  <a:lnTo>
                    <a:pt x="3743" y="1123"/>
                  </a:lnTo>
                  <a:lnTo>
                    <a:pt x="3743" y="1769"/>
                  </a:lnTo>
                  <a:lnTo>
                    <a:pt x="4754" y="1769"/>
                  </a:lnTo>
                  <a:lnTo>
                    <a:pt x="4754" y="1123"/>
                  </a:lnTo>
                  <a:lnTo>
                    <a:pt x="4477" y="1123"/>
                  </a:lnTo>
                  <a:close/>
                  <a:moveTo>
                    <a:pt x="5942" y="1123"/>
                  </a:moveTo>
                  <a:lnTo>
                    <a:pt x="5942" y="943"/>
                  </a:lnTo>
                  <a:lnTo>
                    <a:pt x="5486" y="943"/>
                  </a:lnTo>
                  <a:lnTo>
                    <a:pt x="5486" y="1123"/>
                  </a:lnTo>
                  <a:lnTo>
                    <a:pt x="5209" y="1123"/>
                  </a:lnTo>
                  <a:lnTo>
                    <a:pt x="5209" y="1769"/>
                  </a:lnTo>
                  <a:lnTo>
                    <a:pt x="6219" y="1769"/>
                  </a:lnTo>
                  <a:lnTo>
                    <a:pt x="6219" y="1123"/>
                  </a:lnTo>
                  <a:lnTo>
                    <a:pt x="5942" y="1123"/>
                  </a:lnTo>
                  <a:close/>
                  <a:moveTo>
                    <a:pt x="7407" y="1123"/>
                  </a:moveTo>
                  <a:lnTo>
                    <a:pt x="7407" y="943"/>
                  </a:lnTo>
                  <a:lnTo>
                    <a:pt x="6953" y="943"/>
                  </a:lnTo>
                  <a:lnTo>
                    <a:pt x="6953" y="1123"/>
                  </a:lnTo>
                  <a:lnTo>
                    <a:pt x="6675" y="1123"/>
                  </a:lnTo>
                  <a:lnTo>
                    <a:pt x="6675" y="1769"/>
                  </a:lnTo>
                  <a:lnTo>
                    <a:pt x="7685" y="1769"/>
                  </a:lnTo>
                  <a:lnTo>
                    <a:pt x="7685" y="1123"/>
                  </a:lnTo>
                  <a:lnTo>
                    <a:pt x="7407" y="1123"/>
                  </a:lnTo>
                  <a:close/>
                  <a:moveTo>
                    <a:pt x="8874" y="1123"/>
                  </a:moveTo>
                  <a:lnTo>
                    <a:pt x="8874" y="943"/>
                  </a:lnTo>
                  <a:lnTo>
                    <a:pt x="8418" y="943"/>
                  </a:lnTo>
                  <a:lnTo>
                    <a:pt x="8418" y="1123"/>
                  </a:lnTo>
                  <a:lnTo>
                    <a:pt x="8141" y="1123"/>
                  </a:lnTo>
                  <a:lnTo>
                    <a:pt x="8141" y="1769"/>
                  </a:lnTo>
                  <a:lnTo>
                    <a:pt x="9151" y="1769"/>
                  </a:lnTo>
                  <a:lnTo>
                    <a:pt x="9151" y="1123"/>
                  </a:lnTo>
                  <a:lnTo>
                    <a:pt x="8874" y="1123"/>
                  </a:lnTo>
                  <a:close/>
                  <a:moveTo>
                    <a:pt x="10339" y="1123"/>
                  </a:moveTo>
                  <a:lnTo>
                    <a:pt x="10339" y="943"/>
                  </a:lnTo>
                  <a:lnTo>
                    <a:pt x="9883" y="943"/>
                  </a:lnTo>
                  <a:lnTo>
                    <a:pt x="9883" y="1123"/>
                  </a:lnTo>
                  <a:lnTo>
                    <a:pt x="9606" y="1123"/>
                  </a:lnTo>
                  <a:lnTo>
                    <a:pt x="9606" y="1769"/>
                  </a:lnTo>
                  <a:lnTo>
                    <a:pt x="10617" y="1769"/>
                  </a:lnTo>
                  <a:lnTo>
                    <a:pt x="10617" y="1123"/>
                  </a:lnTo>
                  <a:lnTo>
                    <a:pt x="10339" y="1123"/>
                  </a:lnTo>
                  <a:close/>
                  <a:moveTo>
                    <a:pt x="1545" y="2845"/>
                  </a:moveTo>
                  <a:lnTo>
                    <a:pt x="1545" y="3025"/>
                  </a:lnTo>
                  <a:lnTo>
                    <a:pt x="1089" y="3025"/>
                  </a:lnTo>
                  <a:lnTo>
                    <a:pt x="1089" y="2845"/>
                  </a:lnTo>
                  <a:lnTo>
                    <a:pt x="811" y="2845"/>
                  </a:lnTo>
                  <a:lnTo>
                    <a:pt x="811" y="2199"/>
                  </a:lnTo>
                  <a:lnTo>
                    <a:pt x="1822" y="2199"/>
                  </a:lnTo>
                  <a:lnTo>
                    <a:pt x="1822" y="2845"/>
                  </a:lnTo>
                  <a:lnTo>
                    <a:pt x="1545" y="2845"/>
                  </a:lnTo>
                  <a:close/>
                  <a:moveTo>
                    <a:pt x="3010" y="2845"/>
                  </a:moveTo>
                  <a:lnTo>
                    <a:pt x="3010" y="3025"/>
                  </a:lnTo>
                  <a:lnTo>
                    <a:pt x="2555" y="3025"/>
                  </a:lnTo>
                  <a:lnTo>
                    <a:pt x="2555" y="2845"/>
                  </a:lnTo>
                  <a:lnTo>
                    <a:pt x="2278" y="2845"/>
                  </a:lnTo>
                  <a:lnTo>
                    <a:pt x="2278" y="2199"/>
                  </a:lnTo>
                  <a:lnTo>
                    <a:pt x="3288" y="2199"/>
                  </a:lnTo>
                  <a:lnTo>
                    <a:pt x="3288" y="2845"/>
                  </a:lnTo>
                  <a:lnTo>
                    <a:pt x="3010" y="2845"/>
                  </a:lnTo>
                  <a:close/>
                  <a:moveTo>
                    <a:pt x="4477" y="2845"/>
                  </a:moveTo>
                  <a:lnTo>
                    <a:pt x="4477" y="3025"/>
                  </a:lnTo>
                  <a:lnTo>
                    <a:pt x="4021" y="3025"/>
                  </a:lnTo>
                  <a:lnTo>
                    <a:pt x="4021" y="2845"/>
                  </a:lnTo>
                  <a:lnTo>
                    <a:pt x="3743" y="2845"/>
                  </a:lnTo>
                  <a:lnTo>
                    <a:pt x="3743" y="2199"/>
                  </a:lnTo>
                  <a:lnTo>
                    <a:pt x="4754" y="2199"/>
                  </a:lnTo>
                  <a:lnTo>
                    <a:pt x="4754" y="2845"/>
                  </a:lnTo>
                  <a:lnTo>
                    <a:pt x="4477" y="2845"/>
                  </a:lnTo>
                  <a:close/>
                  <a:moveTo>
                    <a:pt x="5942" y="2845"/>
                  </a:moveTo>
                  <a:lnTo>
                    <a:pt x="5942" y="3025"/>
                  </a:lnTo>
                  <a:lnTo>
                    <a:pt x="5486" y="3025"/>
                  </a:lnTo>
                  <a:lnTo>
                    <a:pt x="5486" y="2845"/>
                  </a:lnTo>
                  <a:lnTo>
                    <a:pt x="5209" y="2845"/>
                  </a:lnTo>
                  <a:lnTo>
                    <a:pt x="5209" y="2199"/>
                  </a:lnTo>
                  <a:lnTo>
                    <a:pt x="6219" y="2199"/>
                  </a:lnTo>
                  <a:lnTo>
                    <a:pt x="6219" y="2845"/>
                  </a:lnTo>
                  <a:lnTo>
                    <a:pt x="5942" y="2845"/>
                  </a:lnTo>
                  <a:close/>
                  <a:moveTo>
                    <a:pt x="7407" y="2845"/>
                  </a:moveTo>
                  <a:lnTo>
                    <a:pt x="7407" y="3025"/>
                  </a:lnTo>
                  <a:lnTo>
                    <a:pt x="6953" y="3025"/>
                  </a:lnTo>
                  <a:lnTo>
                    <a:pt x="6953" y="2845"/>
                  </a:lnTo>
                  <a:lnTo>
                    <a:pt x="6675" y="2845"/>
                  </a:lnTo>
                  <a:lnTo>
                    <a:pt x="6675" y="2199"/>
                  </a:lnTo>
                  <a:lnTo>
                    <a:pt x="7685" y="2199"/>
                  </a:lnTo>
                  <a:lnTo>
                    <a:pt x="7685" y="2845"/>
                  </a:lnTo>
                  <a:lnTo>
                    <a:pt x="7407" y="2845"/>
                  </a:lnTo>
                  <a:close/>
                  <a:moveTo>
                    <a:pt x="8874" y="2845"/>
                  </a:moveTo>
                  <a:lnTo>
                    <a:pt x="8874" y="3025"/>
                  </a:lnTo>
                  <a:lnTo>
                    <a:pt x="8418" y="3025"/>
                  </a:lnTo>
                  <a:lnTo>
                    <a:pt x="8418" y="2845"/>
                  </a:lnTo>
                  <a:lnTo>
                    <a:pt x="8141" y="2845"/>
                  </a:lnTo>
                  <a:lnTo>
                    <a:pt x="8141" y="2199"/>
                  </a:lnTo>
                  <a:lnTo>
                    <a:pt x="9151" y="2199"/>
                  </a:lnTo>
                  <a:lnTo>
                    <a:pt x="9151" y="2845"/>
                  </a:lnTo>
                  <a:lnTo>
                    <a:pt x="8874" y="2845"/>
                  </a:lnTo>
                  <a:close/>
                  <a:moveTo>
                    <a:pt x="10339" y="2845"/>
                  </a:moveTo>
                  <a:lnTo>
                    <a:pt x="10339" y="3025"/>
                  </a:lnTo>
                  <a:lnTo>
                    <a:pt x="9883" y="3025"/>
                  </a:lnTo>
                  <a:lnTo>
                    <a:pt x="9883" y="2845"/>
                  </a:lnTo>
                  <a:lnTo>
                    <a:pt x="9606" y="2845"/>
                  </a:lnTo>
                  <a:lnTo>
                    <a:pt x="9606" y="2199"/>
                  </a:lnTo>
                  <a:lnTo>
                    <a:pt x="10617" y="2199"/>
                  </a:lnTo>
                  <a:lnTo>
                    <a:pt x="10617" y="2845"/>
                  </a:lnTo>
                  <a:lnTo>
                    <a:pt x="10339" y="2845"/>
                  </a:lnTo>
                  <a:close/>
                  <a:moveTo>
                    <a:pt x="11851" y="1123"/>
                  </a:moveTo>
                  <a:lnTo>
                    <a:pt x="11851" y="943"/>
                  </a:lnTo>
                  <a:lnTo>
                    <a:pt x="11395" y="943"/>
                  </a:lnTo>
                  <a:lnTo>
                    <a:pt x="11395" y="1123"/>
                  </a:lnTo>
                  <a:lnTo>
                    <a:pt x="11117" y="1123"/>
                  </a:lnTo>
                  <a:lnTo>
                    <a:pt x="11117" y="1769"/>
                  </a:lnTo>
                  <a:lnTo>
                    <a:pt x="12128" y="1769"/>
                  </a:lnTo>
                  <a:lnTo>
                    <a:pt x="12128" y="1123"/>
                  </a:lnTo>
                  <a:lnTo>
                    <a:pt x="11851" y="1123"/>
                  </a:lnTo>
                  <a:close/>
                  <a:moveTo>
                    <a:pt x="11851" y="2845"/>
                  </a:moveTo>
                  <a:lnTo>
                    <a:pt x="11851" y="3025"/>
                  </a:lnTo>
                  <a:lnTo>
                    <a:pt x="11395" y="3025"/>
                  </a:lnTo>
                  <a:lnTo>
                    <a:pt x="11395" y="2845"/>
                  </a:lnTo>
                  <a:lnTo>
                    <a:pt x="11117" y="2845"/>
                  </a:lnTo>
                  <a:lnTo>
                    <a:pt x="11117" y="2199"/>
                  </a:lnTo>
                  <a:lnTo>
                    <a:pt x="12128" y="2199"/>
                  </a:lnTo>
                  <a:lnTo>
                    <a:pt x="12128" y="2845"/>
                  </a:lnTo>
                  <a:lnTo>
                    <a:pt x="11851" y="2845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900" dirty="0">
                <a:solidFill>
                  <a:srgbClr val="000000"/>
                </a:solidFill>
                <a:ea typeface="微软雅黑" panose="020B0503020204020204" pitchFamily="34" charset="-122"/>
                <a:cs typeface="Arial" pitchFamily="34" charset="0"/>
              </a:endParaRPr>
            </a:p>
          </p:txBody>
        </p:sp>
      </p:grpSp>
      <p:sp>
        <p:nvSpPr>
          <p:cNvPr id="112" name="Freeform 13"/>
          <p:cNvSpPr>
            <a:spLocks noEditPoints="1"/>
          </p:cNvSpPr>
          <p:nvPr/>
        </p:nvSpPr>
        <p:spPr bwMode="auto">
          <a:xfrm>
            <a:off x="1417738" y="2105319"/>
            <a:ext cx="381358" cy="69969"/>
          </a:xfrm>
          <a:custGeom>
            <a:avLst/>
            <a:gdLst/>
            <a:ahLst/>
            <a:cxnLst>
              <a:cxn ang="0">
                <a:pos x="16278" y="39"/>
              </a:cxn>
              <a:cxn ang="0">
                <a:pos x="16504" y="184"/>
              </a:cxn>
              <a:cxn ang="0">
                <a:pos x="16649" y="411"/>
              </a:cxn>
              <a:cxn ang="0">
                <a:pos x="16687" y="3376"/>
              </a:cxn>
              <a:cxn ang="0">
                <a:pos x="16612" y="3641"/>
              </a:cxn>
              <a:cxn ang="0">
                <a:pos x="16437" y="3844"/>
              </a:cxn>
              <a:cxn ang="0">
                <a:pos x="16189" y="3955"/>
              </a:cxn>
              <a:cxn ang="0">
                <a:pos x="499" y="3955"/>
              </a:cxn>
              <a:cxn ang="0">
                <a:pos x="251" y="3844"/>
              </a:cxn>
              <a:cxn ang="0">
                <a:pos x="75" y="3641"/>
              </a:cxn>
              <a:cxn ang="0">
                <a:pos x="1" y="3376"/>
              </a:cxn>
              <a:cxn ang="0">
                <a:pos x="38" y="411"/>
              </a:cxn>
              <a:cxn ang="0">
                <a:pos x="184" y="184"/>
              </a:cxn>
              <a:cxn ang="0">
                <a:pos x="410" y="39"/>
              </a:cxn>
              <a:cxn ang="0">
                <a:pos x="13820" y="2430"/>
              </a:cxn>
              <a:cxn ang="0">
                <a:pos x="13953" y="2510"/>
              </a:cxn>
              <a:cxn ang="0">
                <a:pos x="13976" y="2666"/>
              </a:cxn>
              <a:cxn ang="0">
                <a:pos x="13873" y="2780"/>
              </a:cxn>
              <a:cxn ang="0">
                <a:pos x="13714" y="2773"/>
              </a:cxn>
              <a:cxn ang="0">
                <a:pos x="13623" y="2648"/>
              </a:cxn>
              <a:cxn ang="0">
                <a:pos x="13661" y="2496"/>
              </a:cxn>
              <a:cxn ang="0">
                <a:pos x="13802" y="2429"/>
              </a:cxn>
              <a:cxn ang="0">
                <a:pos x="14470" y="2482"/>
              </a:cxn>
              <a:cxn ang="0">
                <a:pos x="14522" y="2631"/>
              </a:cxn>
              <a:cxn ang="0">
                <a:pos x="14442" y="2763"/>
              </a:cxn>
              <a:cxn ang="0">
                <a:pos x="14286" y="2786"/>
              </a:cxn>
              <a:cxn ang="0">
                <a:pos x="14172" y="2683"/>
              </a:cxn>
              <a:cxn ang="0">
                <a:pos x="14180" y="2525"/>
              </a:cxn>
              <a:cxn ang="0">
                <a:pos x="14304" y="2433"/>
              </a:cxn>
              <a:cxn ang="0">
                <a:pos x="14981" y="2460"/>
              </a:cxn>
              <a:cxn ang="0">
                <a:pos x="15061" y="2593"/>
              </a:cxn>
              <a:cxn ang="0">
                <a:pos x="15008" y="2741"/>
              </a:cxn>
              <a:cxn ang="0">
                <a:pos x="14861" y="2794"/>
              </a:cxn>
              <a:cxn ang="0">
                <a:pos x="14728" y="2714"/>
              </a:cxn>
              <a:cxn ang="0">
                <a:pos x="14705" y="2558"/>
              </a:cxn>
              <a:cxn ang="0">
                <a:pos x="14809" y="2444"/>
              </a:cxn>
              <a:cxn ang="0">
                <a:pos x="15489" y="2444"/>
              </a:cxn>
              <a:cxn ang="0">
                <a:pos x="15592" y="2558"/>
              </a:cxn>
              <a:cxn ang="0">
                <a:pos x="15569" y="2714"/>
              </a:cxn>
              <a:cxn ang="0">
                <a:pos x="15436" y="2794"/>
              </a:cxn>
              <a:cxn ang="0">
                <a:pos x="15289" y="2741"/>
              </a:cxn>
              <a:cxn ang="0">
                <a:pos x="15236" y="2593"/>
              </a:cxn>
              <a:cxn ang="0">
                <a:pos x="15315" y="2460"/>
              </a:cxn>
              <a:cxn ang="0">
                <a:pos x="15712" y="1546"/>
              </a:cxn>
              <a:cxn ang="0">
                <a:pos x="1822" y="1769"/>
              </a:cxn>
              <a:cxn ang="0">
                <a:pos x="3288" y="1769"/>
              </a:cxn>
              <a:cxn ang="0">
                <a:pos x="4754" y="1769"/>
              </a:cxn>
              <a:cxn ang="0">
                <a:pos x="6219" y="1769"/>
              </a:cxn>
              <a:cxn ang="0">
                <a:pos x="7685" y="1769"/>
              </a:cxn>
              <a:cxn ang="0">
                <a:pos x="9151" y="1769"/>
              </a:cxn>
              <a:cxn ang="0">
                <a:pos x="10617" y="1769"/>
              </a:cxn>
              <a:cxn ang="0">
                <a:pos x="1822" y="2199"/>
              </a:cxn>
              <a:cxn ang="0">
                <a:pos x="3288" y="2199"/>
              </a:cxn>
              <a:cxn ang="0">
                <a:pos x="4754" y="2199"/>
              </a:cxn>
              <a:cxn ang="0">
                <a:pos x="6219" y="2199"/>
              </a:cxn>
              <a:cxn ang="0">
                <a:pos x="7685" y="2199"/>
              </a:cxn>
              <a:cxn ang="0">
                <a:pos x="9151" y="2199"/>
              </a:cxn>
              <a:cxn ang="0">
                <a:pos x="10617" y="2199"/>
              </a:cxn>
              <a:cxn ang="0">
                <a:pos x="12128" y="1769"/>
              </a:cxn>
              <a:cxn ang="0">
                <a:pos x="12128" y="2199"/>
              </a:cxn>
            </a:cxnLst>
            <a:rect l="0" t="0" r="r" b="b"/>
            <a:pathLst>
              <a:path w="16688" h="3968">
                <a:moveTo>
                  <a:pt x="624" y="0"/>
                </a:moveTo>
                <a:lnTo>
                  <a:pt x="16064" y="0"/>
                </a:lnTo>
                <a:lnTo>
                  <a:pt x="16097" y="1"/>
                </a:lnTo>
                <a:lnTo>
                  <a:pt x="16128" y="3"/>
                </a:lnTo>
                <a:lnTo>
                  <a:pt x="16159" y="7"/>
                </a:lnTo>
                <a:lnTo>
                  <a:pt x="16189" y="13"/>
                </a:lnTo>
                <a:lnTo>
                  <a:pt x="16220" y="20"/>
                </a:lnTo>
                <a:lnTo>
                  <a:pt x="16249" y="28"/>
                </a:lnTo>
                <a:lnTo>
                  <a:pt x="16278" y="39"/>
                </a:lnTo>
                <a:lnTo>
                  <a:pt x="16306" y="49"/>
                </a:lnTo>
                <a:lnTo>
                  <a:pt x="16334" y="62"/>
                </a:lnTo>
                <a:lnTo>
                  <a:pt x="16360" y="76"/>
                </a:lnTo>
                <a:lnTo>
                  <a:pt x="16387" y="91"/>
                </a:lnTo>
                <a:lnTo>
                  <a:pt x="16413" y="108"/>
                </a:lnTo>
                <a:lnTo>
                  <a:pt x="16437" y="124"/>
                </a:lnTo>
                <a:lnTo>
                  <a:pt x="16461" y="143"/>
                </a:lnTo>
                <a:lnTo>
                  <a:pt x="16484" y="163"/>
                </a:lnTo>
                <a:lnTo>
                  <a:pt x="16504" y="184"/>
                </a:lnTo>
                <a:lnTo>
                  <a:pt x="16525" y="205"/>
                </a:lnTo>
                <a:lnTo>
                  <a:pt x="16545" y="228"/>
                </a:lnTo>
                <a:lnTo>
                  <a:pt x="16564" y="252"/>
                </a:lnTo>
                <a:lnTo>
                  <a:pt x="16581" y="276"/>
                </a:lnTo>
                <a:lnTo>
                  <a:pt x="16597" y="302"/>
                </a:lnTo>
                <a:lnTo>
                  <a:pt x="16612" y="328"/>
                </a:lnTo>
                <a:lnTo>
                  <a:pt x="16626" y="354"/>
                </a:lnTo>
                <a:lnTo>
                  <a:pt x="16639" y="382"/>
                </a:lnTo>
                <a:lnTo>
                  <a:pt x="16649" y="411"/>
                </a:lnTo>
                <a:lnTo>
                  <a:pt x="16660" y="440"/>
                </a:lnTo>
                <a:lnTo>
                  <a:pt x="16668" y="469"/>
                </a:lnTo>
                <a:lnTo>
                  <a:pt x="16675" y="499"/>
                </a:lnTo>
                <a:lnTo>
                  <a:pt x="16681" y="530"/>
                </a:lnTo>
                <a:lnTo>
                  <a:pt x="16685" y="561"/>
                </a:lnTo>
                <a:lnTo>
                  <a:pt x="16687" y="592"/>
                </a:lnTo>
                <a:lnTo>
                  <a:pt x="16688" y="625"/>
                </a:lnTo>
                <a:lnTo>
                  <a:pt x="16688" y="3343"/>
                </a:lnTo>
                <a:lnTo>
                  <a:pt x="16687" y="3376"/>
                </a:lnTo>
                <a:lnTo>
                  <a:pt x="16685" y="3407"/>
                </a:lnTo>
                <a:lnTo>
                  <a:pt x="16681" y="3438"/>
                </a:lnTo>
                <a:lnTo>
                  <a:pt x="16675" y="3469"/>
                </a:lnTo>
                <a:lnTo>
                  <a:pt x="16668" y="3499"/>
                </a:lnTo>
                <a:lnTo>
                  <a:pt x="16660" y="3529"/>
                </a:lnTo>
                <a:lnTo>
                  <a:pt x="16649" y="3557"/>
                </a:lnTo>
                <a:lnTo>
                  <a:pt x="16639" y="3586"/>
                </a:lnTo>
                <a:lnTo>
                  <a:pt x="16626" y="3614"/>
                </a:lnTo>
                <a:lnTo>
                  <a:pt x="16612" y="3641"/>
                </a:lnTo>
                <a:lnTo>
                  <a:pt x="16597" y="3667"/>
                </a:lnTo>
                <a:lnTo>
                  <a:pt x="16581" y="3692"/>
                </a:lnTo>
                <a:lnTo>
                  <a:pt x="16564" y="3716"/>
                </a:lnTo>
                <a:lnTo>
                  <a:pt x="16545" y="3740"/>
                </a:lnTo>
                <a:lnTo>
                  <a:pt x="16525" y="3763"/>
                </a:lnTo>
                <a:lnTo>
                  <a:pt x="16504" y="3784"/>
                </a:lnTo>
                <a:lnTo>
                  <a:pt x="16484" y="3805"/>
                </a:lnTo>
                <a:lnTo>
                  <a:pt x="16461" y="3825"/>
                </a:lnTo>
                <a:lnTo>
                  <a:pt x="16437" y="3844"/>
                </a:lnTo>
                <a:lnTo>
                  <a:pt x="16413" y="3861"/>
                </a:lnTo>
                <a:lnTo>
                  <a:pt x="16387" y="3877"/>
                </a:lnTo>
                <a:lnTo>
                  <a:pt x="16360" y="3893"/>
                </a:lnTo>
                <a:lnTo>
                  <a:pt x="16334" y="3906"/>
                </a:lnTo>
                <a:lnTo>
                  <a:pt x="16306" y="3919"/>
                </a:lnTo>
                <a:lnTo>
                  <a:pt x="16278" y="3930"/>
                </a:lnTo>
                <a:lnTo>
                  <a:pt x="16249" y="3940"/>
                </a:lnTo>
                <a:lnTo>
                  <a:pt x="16220" y="3948"/>
                </a:lnTo>
                <a:lnTo>
                  <a:pt x="16189" y="3955"/>
                </a:lnTo>
                <a:lnTo>
                  <a:pt x="16159" y="3961"/>
                </a:lnTo>
                <a:lnTo>
                  <a:pt x="16128" y="3965"/>
                </a:lnTo>
                <a:lnTo>
                  <a:pt x="16097" y="3967"/>
                </a:lnTo>
                <a:lnTo>
                  <a:pt x="16064" y="3968"/>
                </a:lnTo>
                <a:lnTo>
                  <a:pt x="624" y="3968"/>
                </a:lnTo>
                <a:lnTo>
                  <a:pt x="591" y="3967"/>
                </a:lnTo>
                <a:lnTo>
                  <a:pt x="560" y="3965"/>
                </a:lnTo>
                <a:lnTo>
                  <a:pt x="529" y="3961"/>
                </a:lnTo>
                <a:lnTo>
                  <a:pt x="499" y="3955"/>
                </a:lnTo>
                <a:lnTo>
                  <a:pt x="468" y="3948"/>
                </a:lnTo>
                <a:lnTo>
                  <a:pt x="438" y="3940"/>
                </a:lnTo>
                <a:lnTo>
                  <a:pt x="410" y="3930"/>
                </a:lnTo>
                <a:lnTo>
                  <a:pt x="382" y="3919"/>
                </a:lnTo>
                <a:lnTo>
                  <a:pt x="354" y="3906"/>
                </a:lnTo>
                <a:lnTo>
                  <a:pt x="326" y="3893"/>
                </a:lnTo>
                <a:lnTo>
                  <a:pt x="300" y="3877"/>
                </a:lnTo>
                <a:lnTo>
                  <a:pt x="275" y="3861"/>
                </a:lnTo>
                <a:lnTo>
                  <a:pt x="251" y="3844"/>
                </a:lnTo>
                <a:lnTo>
                  <a:pt x="227" y="3825"/>
                </a:lnTo>
                <a:lnTo>
                  <a:pt x="204" y="3805"/>
                </a:lnTo>
                <a:lnTo>
                  <a:pt x="184" y="3784"/>
                </a:lnTo>
                <a:lnTo>
                  <a:pt x="163" y="3763"/>
                </a:lnTo>
                <a:lnTo>
                  <a:pt x="143" y="3740"/>
                </a:lnTo>
                <a:lnTo>
                  <a:pt x="124" y="3716"/>
                </a:lnTo>
                <a:lnTo>
                  <a:pt x="106" y="3692"/>
                </a:lnTo>
                <a:lnTo>
                  <a:pt x="91" y="3667"/>
                </a:lnTo>
                <a:lnTo>
                  <a:pt x="75" y="3641"/>
                </a:lnTo>
                <a:lnTo>
                  <a:pt x="62" y="3614"/>
                </a:lnTo>
                <a:lnTo>
                  <a:pt x="49" y="3586"/>
                </a:lnTo>
                <a:lnTo>
                  <a:pt x="38" y="3557"/>
                </a:lnTo>
                <a:lnTo>
                  <a:pt x="28" y="3529"/>
                </a:lnTo>
                <a:lnTo>
                  <a:pt x="20" y="3499"/>
                </a:lnTo>
                <a:lnTo>
                  <a:pt x="13" y="3469"/>
                </a:lnTo>
                <a:lnTo>
                  <a:pt x="7" y="3438"/>
                </a:lnTo>
                <a:lnTo>
                  <a:pt x="3" y="3407"/>
                </a:lnTo>
                <a:lnTo>
                  <a:pt x="1" y="3376"/>
                </a:lnTo>
                <a:lnTo>
                  <a:pt x="0" y="3343"/>
                </a:lnTo>
                <a:lnTo>
                  <a:pt x="0" y="625"/>
                </a:lnTo>
                <a:lnTo>
                  <a:pt x="1" y="592"/>
                </a:lnTo>
                <a:lnTo>
                  <a:pt x="3" y="561"/>
                </a:lnTo>
                <a:lnTo>
                  <a:pt x="7" y="530"/>
                </a:lnTo>
                <a:lnTo>
                  <a:pt x="13" y="499"/>
                </a:lnTo>
                <a:lnTo>
                  <a:pt x="20" y="469"/>
                </a:lnTo>
                <a:lnTo>
                  <a:pt x="28" y="440"/>
                </a:lnTo>
                <a:lnTo>
                  <a:pt x="38" y="411"/>
                </a:lnTo>
                <a:lnTo>
                  <a:pt x="49" y="382"/>
                </a:lnTo>
                <a:lnTo>
                  <a:pt x="62" y="354"/>
                </a:lnTo>
                <a:lnTo>
                  <a:pt x="75" y="328"/>
                </a:lnTo>
                <a:lnTo>
                  <a:pt x="91" y="302"/>
                </a:lnTo>
                <a:lnTo>
                  <a:pt x="106" y="276"/>
                </a:lnTo>
                <a:lnTo>
                  <a:pt x="124" y="252"/>
                </a:lnTo>
                <a:lnTo>
                  <a:pt x="143" y="228"/>
                </a:lnTo>
                <a:lnTo>
                  <a:pt x="163" y="205"/>
                </a:lnTo>
                <a:lnTo>
                  <a:pt x="184" y="184"/>
                </a:lnTo>
                <a:lnTo>
                  <a:pt x="204" y="163"/>
                </a:lnTo>
                <a:lnTo>
                  <a:pt x="227" y="143"/>
                </a:lnTo>
                <a:lnTo>
                  <a:pt x="251" y="124"/>
                </a:lnTo>
                <a:lnTo>
                  <a:pt x="275" y="108"/>
                </a:lnTo>
                <a:lnTo>
                  <a:pt x="300" y="91"/>
                </a:lnTo>
                <a:lnTo>
                  <a:pt x="326" y="76"/>
                </a:lnTo>
                <a:lnTo>
                  <a:pt x="354" y="62"/>
                </a:lnTo>
                <a:lnTo>
                  <a:pt x="382" y="49"/>
                </a:lnTo>
                <a:lnTo>
                  <a:pt x="410" y="39"/>
                </a:lnTo>
                <a:lnTo>
                  <a:pt x="438" y="28"/>
                </a:lnTo>
                <a:lnTo>
                  <a:pt x="468" y="20"/>
                </a:lnTo>
                <a:lnTo>
                  <a:pt x="499" y="13"/>
                </a:lnTo>
                <a:lnTo>
                  <a:pt x="529" y="7"/>
                </a:lnTo>
                <a:lnTo>
                  <a:pt x="560" y="3"/>
                </a:lnTo>
                <a:lnTo>
                  <a:pt x="591" y="1"/>
                </a:lnTo>
                <a:lnTo>
                  <a:pt x="624" y="0"/>
                </a:lnTo>
                <a:close/>
                <a:moveTo>
                  <a:pt x="13802" y="2429"/>
                </a:moveTo>
                <a:lnTo>
                  <a:pt x="13820" y="2430"/>
                </a:lnTo>
                <a:lnTo>
                  <a:pt x="13839" y="2433"/>
                </a:lnTo>
                <a:lnTo>
                  <a:pt x="13856" y="2437"/>
                </a:lnTo>
                <a:lnTo>
                  <a:pt x="13873" y="2444"/>
                </a:lnTo>
                <a:lnTo>
                  <a:pt x="13889" y="2451"/>
                </a:lnTo>
                <a:lnTo>
                  <a:pt x="13903" y="2460"/>
                </a:lnTo>
                <a:lnTo>
                  <a:pt x="13918" y="2471"/>
                </a:lnTo>
                <a:lnTo>
                  <a:pt x="13930" y="2482"/>
                </a:lnTo>
                <a:lnTo>
                  <a:pt x="13942" y="2496"/>
                </a:lnTo>
                <a:lnTo>
                  <a:pt x="13953" y="2510"/>
                </a:lnTo>
                <a:lnTo>
                  <a:pt x="13962" y="2525"/>
                </a:lnTo>
                <a:lnTo>
                  <a:pt x="13970" y="2541"/>
                </a:lnTo>
                <a:lnTo>
                  <a:pt x="13976" y="2558"/>
                </a:lnTo>
                <a:lnTo>
                  <a:pt x="13980" y="2575"/>
                </a:lnTo>
                <a:lnTo>
                  <a:pt x="13984" y="2593"/>
                </a:lnTo>
                <a:lnTo>
                  <a:pt x="13985" y="2612"/>
                </a:lnTo>
                <a:lnTo>
                  <a:pt x="13984" y="2631"/>
                </a:lnTo>
                <a:lnTo>
                  <a:pt x="13980" y="2648"/>
                </a:lnTo>
                <a:lnTo>
                  <a:pt x="13976" y="2666"/>
                </a:lnTo>
                <a:lnTo>
                  <a:pt x="13970" y="2683"/>
                </a:lnTo>
                <a:lnTo>
                  <a:pt x="13962" y="2699"/>
                </a:lnTo>
                <a:lnTo>
                  <a:pt x="13953" y="2714"/>
                </a:lnTo>
                <a:lnTo>
                  <a:pt x="13942" y="2728"/>
                </a:lnTo>
                <a:lnTo>
                  <a:pt x="13930" y="2741"/>
                </a:lnTo>
                <a:lnTo>
                  <a:pt x="13918" y="2753"/>
                </a:lnTo>
                <a:lnTo>
                  <a:pt x="13903" y="2763"/>
                </a:lnTo>
                <a:lnTo>
                  <a:pt x="13889" y="2773"/>
                </a:lnTo>
                <a:lnTo>
                  <a:pt x="13873" y="2780"/>
                </a:lnTo>
                <a:lnTo>
                  <a:pt x="13856" y="2786"/>
                </a:lnTo>
                <a:lnTo>
                  <a:pt x="13839" y="2791"/>
                </a:lnTo>
                <a:lnTo>
                  <a:pt x="13820" y="2794"/>
                </a:lnTo>
                <a:lnTo>
                  <a:pt x="13802" y="2795"/>
                </a:lnTo>
                <a:lnTo>
                  <a:pt x="13783" y="2794"/>
                </a:lnTo>
                <a:lnTo>
                  <a:pt x="13764" y="2791"/>
                </a:lnTo>
                <a:lnTo>
                  <a:pt x="13748" y="2786"/>
                </a:lnTo>
                <a:lnTo>
                  <a:pt x="13731" y="2780"/>
                </a:lnTo>
                <a:lnTo>
                  <a:pt x="13714" y="2773"/>
                </a:lnTo>
                <a:lnTo>
                  <a:pt x="13700" y="2763"/>
                </a:lnTo>
                <a:lnTo>
                  <a:pt x="13685" y="2753"/>
                </a:lnTo>
                <a:lnTo>
                  <a:pt x="13673" y="2741"/>
                </a:lnTo>
                <a:lnTo>
                  <a:pt x="13661" y="2728"/>
                </a:lnTo>
                <a:lnTo>
                  <a:pt x="13651" y="2714"/>
                </a:lnTo>
                <a:lnTo>
                  <a:pt x="13641" y="2699"/>
                </a:lnTo>
                <a:lnTo>
                  <a:pt x="13634" y="2683"/>
                </a:lnTo>
                <a:lnTo>
                  <a:pt x="13628" y="2666"/>
                </a:lnTo>
                <a:lnTo>
                  <a:pt x="13623" y="2648"/>
                </a:lnTo>
                <a:lnTo>
                  <a:pt x="13621" y="2631"/>
                </a:lnTo>
                <a:lnTo>
                  <a:pt x="13619" y="2612"/>
                </a:lnTo>
                <a:lnTo>
                  <a:pt x="13621" y="2593"/>
                </a:lnTo>
                <a:lnTo>
                  <a:pt x="13623" y="2575"/>
                </a:lnTo>
                <a:lnTo>
                  <a:pt x="13628" y="2558"/>
                </a:lnTo>
                <a:lnTo>
                  <a:pt x="13634" y="2541"/>
                </a:lnTo>
                <a:lnTo>
                  <a:pt x="13641" y="2525"/>
                </a:lnTo>
                <a:lnTo>
                  <a:pt x="13651" y="2510"/>
                </a:lnTo>
                <a:lnTo>
                  <a:pt x="13661" y="2496"/>
                </a:lnTo>
                <a:lnTo>
                  <a:pt x="13673" y="2482"/>
                </a:lnTo>
                <a:lnTo>
                  <a:pt x="13685" y="2471"/>
                </a:lnTo>
                <a:lnTo>
                  <a:pt x="13700" y="2460"/>
                </a:lnTo>
                <a:lnTo>
                  <a:pt x="13714" y="2451"/>
                </a:lnTo>
                <a:lnTo>
                  <a:pt x="13731" y="2444"/>
                </a:lnTo>
                <a:lnTo>
                  <a:pt x="13748" y="2437"/>
                </a:lnTo>
                <a:lnTo>
                  <a:pt x="13764" y="2433"/>
                </a:lnTo>
                <a:lnTo>
                  <a:pt x="13783" y="2430"/>
                </a:lnTo>
                <a:lnTo>
                  <a:pt x="13802" y="2429"/>
                </a:lnTo>
                <a:close/>
                <a:moveTo>
                  <a:pt x="14340" y="2429"/>
                </a:moveTo>
                <a:lnTo>
                  <a:pt x="14359" y="2430"/>
                </a:lnTo>
                <a:lnTo>
                  <a:pt x="14377" y="2433"/>
                </a:lnTo>
                <a:lnTo>
                  <a:pt x="14394" y="2437"/>
                </a:lnTo>
                <a:lnTo>
                  <a:pt x="14411" y="2444"/>
                </a:lnTo>
                <a:lnTo>
                  <a:pt x="14427" y="2451"/>
                </a:lnTo>
                <a:lnTo>
                  <a:pt x="14442" y="2460"/>
                </a:lnTo>
                <a:lnTo>
                  <a:pt x="14456" y="2471"/>
                </a:lnTo>
                <a:lnTo>
                  <a:pt x="14470" y="2482"/>
                </a:lnTo>
                <a:lnTo>
                  <a:pt x="14481" y="2496"/>
                </a:lnTo>
                <a:lnTo>
                  <a:pt x="14491" y="2510"/>
                </a:lnTo>
                <a:lnTo>
                  <a:pt x="14501" y="2525"/>
                </a:lnTo>
                <a:lnTo>
                  <a:pt x="14508" y="2541"/>
                </a:lnTo>
                <a:lnTo>
                  <a:pt x="14514" y="2558"/>
                </a:lnTo>
                <a:lnTo>
                  <a:pt x="14519" y="2575"/>
                </a:lnTo>
                <a:lnTo>
                  <a:pt x="14522" y="2593"/>
                </a:lnTo>
                <a:lnTo>
                  <a:pt x="14523" y="2612"/>
                </a:lnTo>
                <a:lnTo>
                  <a:pt x="14522" y="2631"/>
                </a:lnTo>
                <a:lnTo>
                  <a:pt x="14519" y="2648"/>
                </a:lnTo>
                <a:lnTo>
                  <a:pt x="14514" y="2666"/>
                </a:lnTo>
                <a:lnTo>
                  <a:pt x="14508" y="2683"/>
                </a:lnTo>
                <a:lnTo>
                  <a:pt x="14501" y="2699"/>
                </a:lnTo>
                <a:lnTo>
                  <a:pt x="14491" y="2714"/>
                </a:lnTo>
                <a:lnTo>
                  <a:pt x="14481" y="2728"/>
                </a:lnTo>
                <a:lnTo>
                  <a:pt x="14470" y="2741"/>
                </a:lnTo>
                <a:lnTo>
                  <a:pt x="14456" y="2753"/>
                </a:lnTo>
                <a:lnTo>
                  <a:pt x="14442" y="2763"/>
                </a:lnTo>
                <a:lnTo>
                  <a:pt x="14427" y="2773"/>
                </a:lnTo>
                <a:lnTo>
                  <a:pt x="14411" y="2780"/>
                </a:lnTo>
                <a:lnTo>
                  <a:pt x="14394" y="2786"/>
                </a:lnTo>
                <a:lnTo>
                  <a:pt x="14377" y="2791"/>
                </a:lnTo>
                <a:lnTo>
                  <a:pt x="14359" y="2794"/>
                </a:lnTo>
                <a:lnTo>
                  <a:pt x="14340" y="2795"/>
                </a:lnTo>
                <a:lnTo>
                  <a:pt x="14321" y="2794"/>
                </a:lnTo>
                <a:lnTo>
                  <a:pt x="14304" y="2791"/>
                </a:lnTo>
                <a:lnTo>
                  <a:pt x="14286" y="2786"/>
                </a:lnTo>
                <a:lnTo>
                  <a:pt x="14269" y="2780"/>
                </a:lnTo>
                <a:lnTo>
                  <a:pt x="14254" y="2773"/>
                </a:lnTo>
                <a:lnTo>
                  <a:pt x="14238" y="2763"/>
                </a:lnTo>
                <a:lnTo>
                  <a:pt x="14224" y="2753"/>
                </a:lnTo>
                <a:lnTo>
                  <a:pt x="14212" y="2741"/>
                </a:lnTo>
                <a:lnTo>
                  <a:pt x="14199" y="2728"/>
                </a:lnTo>
                <a:lnTo>
                  <a:pt x="14189" y="2714"/>
                </a:lnTo>
                <a:lnTo>
                  <a:pt x="14180" y="2699"/>
                </a:lnTo>
                <a:lnTo>
                  <a:pt x="14172" y="2683"/>
                </a:lnTo>
                <a:lnTo>
                  <a:pt x="14166" y="2666"/>
                </a:lnTo>
                <a:lnTo>
                  <a:pt x="14162" y="2648"/>
                </a:lnTo>
                <a:lnTo>
                  <a:pt x="14159" y="2631"/>
                </a:lnTo>
                <a:lnTo>
                  <a:pt x="14158" y="2612"/>
                </a:lnTo>
                <a:lnTo>
                  <a:pt x="14159" y="2593"/>
                </a:lnTo>
                <a:lnTo>
                  <a:pt x="14162" y="2575"/>
                </a:lnTo>
                <a:lnTo>
                  <a:pt x="14166" y="2558"/>
                </a:lnTo>
                <a:lnTo>
                  <a:pt x="14172" y="2541"/>
                </a:lnTo>
                <a:lnTo>
                  <a:pt x="14180" y="2525"/>
                </a:lnTo>
                <a:lnTo>
                  <a:pt x="14189" y="2510"/>
                </a:lnTo>
                <a:lnTo>
                  <a:pt x="14199" y="2496"/>
                </a:lnTo>
                <a:lnTo>
                  <a:pt x="14212" y="2482"/>
                </a:lnTo>
                <a:lnTo>
                  <a:pt x="14224" y="2471"/>
                </a:lnTo>
                <a:lnTo>
                  <a:pt x="14238" y="2460"/>
                </a:lnTo>
                <a:lnTo>
                  <a:pt x="14254" y="2451"/>
                </a:lnTo>
                <a:lnTo>
                  <a:pt x="14269" y="2444"/>
                </a:lnTo>
                <a:lnTo>
                  <a:pt x="14286" y="2437"/>
                </a:lnTo>
                <a:lnTo>
                  <a:pt x="14304" y="2433"/>
                </a:lnTo>
                <a:lnTo>
                  <a:pt x="14321" y="2430"/>
                </a:lnTo>
                <a:lnTo>
                  <a:pt x="14340" y="2429"/>
                </a:lnTo>
                <a:close/>
                <a:moveTo>
                  <a:pt x="14879" y="2429"/>
                </a:moveTo>
                <a:lnTo>
                  <a:pt x="14897" y="2430"/>
                </a:lnTo>
                <a:lnTo>
                  <a:pt x="14916" y="2433"/>
                </a:lnTo>
                <a:lnTo>
                  <a:pt x="14933" y="2437"/>
                </a:lnTo>
                <a:lnTo>
                  <a:pt x="14950" y="2444"/>
                </a:lnTo>
                <a:lnTo>
                  <a:pt x="14966" y="2451"/>
                </a:lnTo>
                <a:lnTo>
                  <a:pt x="14981" y="2460"/>
                </a:lnTo>
                <a:lnTo>
                  <a:pt x="14995" y="2471"/>
                </a:lnTo>
                <a:lnTo>
                  <a:pt x="15008" y="2482"/>
                </a:lnTo>
                <a:lnTo>
                  <a:pt x="15019" y="2496"/>
                </a:lnTo>
                <a:lnTo>
                  <a:pt x="15031" y="2510"/>
                </a:lnTo>
                <a:lnTo>
                  <a:pt x="15039" y="2525"/>
                </a:lnTo>
                <a:lnTo>
                  <a:pt x="15047" y="2541"/>
                </a:lnTo>
                <a:lnTo>
                  <a:pt x="15054" y="2558"/>
                </a:lnTo>
                <a:lnTo>
                  <a:pt x="15058" y="2575"/>
                </a:lnTo>
                <a:lnTo>
                  <a:pt x="15061" y="2593"/>
                </a:lnTo>
                <a:lnTo>
                  <a:pt x="15062" y="2612"/>
                </a:lnTo>
                <a:lnTo>
                  <a:pt x="15061" y="2631"/>
                </a:lnTo>
                <a:lnTo>
                  <a:pt x="15058" y="2648"/>
                </a:lnTo>
                <a:lnTo>
                  <a:pt x="15054" y="2666"/>
                </a:lnTo>
                <a:lnTo>
                  <a:pt x="15047" y="2683"/>
                </a:lnTo>
                <a:lnTo>
                  <a:pt x="15039" y="2699"/>
                </a:lnTo>
                <a:lnTo>
                  <a:pt x="15031" y="2714"/>
                </a:lnTo>
                <a:lnTo>
                  <a:pt x="15019" y="2728"/>
                </a:lnTo>
                <a:lnTo>
                  <a:pt x="15008" y="2741"/>
                </a:lnTo>
                <a:lnTo>
                  <a:pt x="14995" y="2753"/>
                </a:lnTo>
                <a:lnTo>
                  <a:pt x="14981" y="2763"/>
                </a:lnTo>
                <a:lnTo>
                  <a:pt x="14966" y="2773"/>
                </a:lnTo>
                <a:lnTo>
                  <a:pt x="14950" y="2780"/>
                </a:lnTo>
                <a:lnTo>
                  <a:pt x="14933" y="2786"/>
                </a:lnTo>
                <a:lnTo>
                  <a:pt x="14916" y="2791"/>
                </a:lnTo>
                <a:lnTo>
                  <a:pt x="14897" y="2794"/>
                </a:lnTo>
                <a:lnTo>
                  <a:pt x="14879" y="2795"/>
                </a:lnTo>
                <a:lnTo>
                  <a:pt x="14861" y="2794"/>
                </a:lnTo>
                <a:lnTo>
                  <a:pt x="14842" y="2791"/>
                </a:lnTo>
                <a:lnTo>
                  <a:pt x="14825" y="2786"/>
                </a:lnTo>
                <a:lnTo>
                  <a:pt x="14809" y="2780"/>
                </a:lnTo>
                <a:lnTo>
                  <a:pt x="14792" y="2773"/>
                </a:lnTo>
                <a:lnTo>
                  <a:pt x="14777" y="2763"/>
                </a:lnTo>
                <a:lnTo>
                  <a:pt x="14763" y="2753"/>
                </a:lnTo>
                <a:lnTo>
                  <a:pt x="14750" y="2741"/>
                </a:lnTo>
                <a:lnTo>
                  <a:pt x="14739" y="2728"/>
                </a:lnTo>
                <a:lnTo>
                  <a:pt x="14728" y="2714"/>
                </a:lnTo>
                <a:lnTo>
                  <a:pt x="14719" y="2699"/>
                </a:lnTo>
                <a:lnTo>
                  <a:pt x="14710" y="2683"/>
                </a:lnTo>
                <a:lnTo>
                  <a:pt x="14705" y="2666"/>
                </a:lnTo>
                <a:lnTo>
                  <a:pt x="14700" y="2648"/>
                </a:lnTo>
                <a:lnTo>
                  <a:pt x="14698" y="2631"/>
                </a:lnTo>
                <a:lnTo>
                  <a:pt x="14697" y="2612"/>
                </a:lnTo>
                <a:lnTo>
                  <a:pt x="14698" y="2593"/>
                </a:lnTo>
                <a:lnTo>
                  <a:pt x="14700" y="2575"/>
                </a:lnTo>
                <a:lnTo>
                  <a:pt x="14705" y="2558"/>
                </a:lnTo>
                <a:lnTo>
                  <a:pt x="14710" y="2541"/>
                </a:lnTo>
                <a:lnTo>
                  <a:pt x="14719" y="2525"/>
                </a:lnTo>
                <a:lnTo>
                  <a:pt x="14728" y="2510"/>
                </a:lnTo>
                <a:lnTo>
                  <a:pt x="14739" y="2496"/>
                </a:lnTo>
                <a:lnTo>
                  <a:pt x="14750" y="2482"/>
                </a:lnTo>
                <a:lnTo>
                  <a:pt x="14763" y="2471"/>
                </a:lnTo>
                <a:lnTo>
                  <a:pt x="14777" y="2460"/>
                </a:lnTo>
                <a:lnTo>
                  <a:pt x="14792" y="2451"/>
                </a:lnTo>
                <a:lnTo>
                  <a:pt x="14809" y="2444"/>
                </a:lnTo>
                <a:lnTo>
                  <a:pt x="14825" y="2437"/>
                </a:lnTo>
                <a:lnTo>
                  <a:pt x="14842" y="2433"/>
                </a:lnTo>
                <a:lnTo>
                  <a:pt x="14861" y="2430"/>
                </a:lnTo>
                <a:lnTo>
                  <a:pt x="14879" y="2429"/>
                </a:lnTo>
                <a:close/>
                <a:moveTo>
                  <a:pt x="15418" y="2429"/>
                </a:moveTo>
                <a:lnTo>
                  <a:pt x="15436" y="2430"/>
                </a:lnTo>
                <a:lnTo>
                  <a:pt x="15454" y="2433"/>
                </a:lnTo>
                <a:lnTo>
                  <a:pt x="15472" y="2437"/>
                </a:lnTo>
                <a:lnTo>
                  <a:pt x="15489" y="2444"/>
                </a:lnTo>
                <a:lnTo>
                  <a:pt x="15504" y="2451"/>
                </a:lnTo>
                <a:lnTo>
                  <a:pt x="15520" y="2460"/>
                </a:lnTo>
                <a:lnTo>
                  <a:pt x="15533" y="2471"/>
                </a:lnTo>
                <a:lnTo>
                  <a:pt x="15547" y="2482"/>
                </a:lnTo>
                <a:lnTo>
                  <a:pt x="15558" y="2496"/>
                </a:lnTo>
                <a:lnTo>
                  <a:pt x="15569" y="2510"/>
                </a:lnTo>
                <a:lnTo>
                  <a:pt x="15578" y="2525"/>
                </a:lnTo>
                <a:lnTo>
                  <a:pt x="15586" y="2541"/>
                </a:lnTo>
                <a:lnTo>
                  <a:pt x="15592" y="2558"/>
                </a:lnTo>
                <a:lnTo>
                  <a:pt x="15596" y="2575"/>
                </a:lnTo>
                <a:lnTo>
                  <a:pt x="15599" y="2593"/>
                </a:lnTo>
                <a:lnTo>
                  <a:pt x="15600" y="2612"/>
                </a:lnTo>
                <a:lnTo>
                  <a:pt x="15599" y="2631"/>
                </a:lnTo>
                <a:lnTo>
                  <a:pt x="15596" y="2648"/>
                </a:lnTo>
                <a:lnTo>
                  <a:pt x="15592" y="2666"/>
                </a:lnTo>
                <a:lnTo>
                  <a:pt x="15586" y="2683"/>
                </a:lnTo>
                <a:lnTo>
                  <a:pt x="15578" y="2699"/>
                </a:lnTo>
                <a:lnTo>
                  <a:pt x="15569" y="2714"/>
                </a:lnTo>
                <a:lnTo>
                  <a:pt x="15558" y="2728"/>
                </a:lnTo>
                <a:lnTo>
                  <a:pt x="15547" y="2741"/>
                </a:lnTo>
                <a:lnTo>
                  <a:pt x="15533" y="2753"/>
                </a:lnTo>
                <a:lnTo>
                  <a:pt x="15520" y="2763"/>
                </a:lnTo>
                <a:lnTo>
                  <a:pt x="15504" y="2773"/>
                </a:lnTo>
                <a:lnTo>
                  <a:pt x="15489" y="2780"/>
                </a:lnTo>
                <a:lnTo>
                  <a:pt x="15472" y="2786"/>
                </a:lnTo>
                <a:lnTo>
                  <a:pt x="15454" y="2791"/>
                </a:lnTo>
                <a:lnTo>
                  <a:pt x="15436" y="2794"/>
                </a:lnTo>
                <a:lnTo>
                  <a:pt x="15418" y="2795"/>
                </a:lnTo>
                <a:lnTo>
                  <a:pt x="15399" y="2794"/>
                </a:lnTo>
                <a:lnTo>
                  <a:pt x="15381" y="2791"/>
                </a:lnTo>
                <a:lnTo>
                  <a:pt x="15363" y="2786"/>
                </a:lnTo>
                <a:lnTo>
                  <a:pt x="15347" y="2780"/>
                </a:lnTo>
                <a:lnTo>
                  <a:pt x="15331" y="2773"/>
                </a:lnTo>
                <a:lnTo>
                  <a:pt x="15315" y="2763"/>
                </a:lnTo>
                <a:lnTo>
                  <a:pt x="15302" y="2753"/>
                </a:lnTo>
                <a:lnTo>
                  <a:pt x="15289" y="2741"/>
                </a:lnTo>
                <a:lnTo>
                  <a:pt x="15277" y="2728"/>
                </a:lnTo>
                <a:lnTo>
                  <a:pt x="15266" y="2714"/>
                </a:lnTo>
                <a:lnTo>
                  <a:pt x="15257" y="2699"/>
                </a:lnTo>
                <a:lnTo>
                  <a:pt x="15250" y="2683"/>
                </a:lnTo>
                <a:lnTo>
                  <a:pt x="15243" y="2666"/>
                </a:lnTo>
                <a:lnTo>
                  <a:pt x="15239" y="2648"/>
                </a:lnTo>
                <a:lnTo>
                  <a:pt x="15236" y="2631"/>
                </a:lnTo>
                <a:lnTo>
                  <a:pt x="15235" y="2612"/>
                </a:lnTo>
                <a:lnTo>
                  <a:pt x="15236" y="2593"/>
                </a:lnTo>
                <a:lnTo>
                  <a:pt x="15239" y="2575"/>
                </a:lnTo>
                <a:lnTo>
                  <a:pt x="15243" y="2558"/>
                </a:lnTo>
                <a:lnTo>
                  <a:pt x="15250" y="2541"/>
                </a:lnTo>
                <a:lnTo>
                  <a:pt x="15257" y="2525"/>
                </a:lnTo>
                <a:lnTo>
                  <a:pt x="15266" y="2510"/>
                </a:lnTo>
                <a:lnTo>
                  <a:pt x="15277" y="2496"/>
                </a:lnTo>
                <a:lnTo>
                  <a:pt x="15289" y="2482"/>
                </a:lnTo>
                <a:lnTo>
                  <a:pt x="15302" y="2471"/>
                </a:lnTo>
                <a:lnTo>
                  <a:pt x="15315" y="2460"/>
                </a:lnTo>
                <a:lnTo>
                  <a:pt x="15331" y="2451"/>
                </a:lnTo>
                <a:lnTo>
                  <a:pt x="15347" y="2444"/>
                </a:lnTo>
                <a:lnTo>
                  <a:pt x="15363" y="2437"/>
                </a:lnTo>
                <a:lnTo>
                  <a:pt x="15381" y="2433"/>
                </a:lnTo>
                <a:lnTo>
                  <a:pt x="15399" y="2430"/>
                </a:lnTo>
                <a:lnTo>
                  <a:pt x="15418" y="2429"/>
                </a:lnTo>
                <a:close/>
                <a:moveTo>
                  <a:pt x="13682" y="943"/>
                </a:moveTo>
                <a:lnTo>
                  <a:pt x="15712" y="943"/>
                </a:lnTo>
                <a:lnTo>
                  <a:pt x="15712" y="1546"/>
                </a:lnTo>
                <a:lnTo>
                  <a:pt x="13682" y="1546"/>
                </a:lnTo>
                <a:lnTo>
                  <a:pt x="13682" y="943"/>
                </a:lnTo>
                <a:close/>
                <a:moveTo>
                  <a:pt x="1545" y="1123"/>
                </a:moveTo>
                <a:lnTo>
                  <a:pt x="1545" y="943"/>
                </a:lnTo>
                <a:lnTo>
                  <a:pt x="1089" y="943"/>
                </a:lnTo>
                <a:lnTo>
                  <a:pt x="1089" y="1123"/>
                </a:lnTo>
                <a:lnTo>
                  <a:pt x="811" y="1123"/>
                </a:lnTo>
                <a:lnTo>
                  <a:pt x="811" y="1769"/>
                </a:lnTo>
                <a:lnTo>
                  <a:pt x="1822" y="1769"/>
                </a:lnTo>
                <a:lnTo>
                  <a:pt x="1822" y="1123"/>
                </a:lnTo>
                <a:lnTo>
                  <a:pt x="1545" y="1123"/>
                </a:lnTo>
                <a:close/>
                <a:moveTo>
                  <a:pt x="3010" y="1123"/>
                </a:moveTo>
                <a:lnTo>
                  <a:pt x="3010" y="943"/>
                </a:lnTo>
                <a:lnTo>
                  <a:pt x="2555" y="943"/>
                </a:lnTo>
                <a:lnTo>
                  <a:pt x="2555" y="1123"/>
                </a:lnTo>
                <a:lnTo>
                  <a:pt x="2278" y="1123"/>
                </a:lnTo>
                <a:lnTo>
                  <a:pt x="2278" y="1769"/>
                </a:lnTo>
                <a:lnTo>
                  <a:pt x="3288" y="1769"/>
                </a:lnTo>
                <a:lnTo>
                  <a:pt x="3288" y="1123"/>
                </a:lnTo>
                <a:lnTo>
                  <a:pt x="3010" y="1123"/>
                </a:lnTo>
                <a:close/>
                <a:moveTo>
                  <a:pt x="4477" y="1123"/>
                </a:moveTo>
                <a:lnTo>
                  <a:pt x="4477" y="943"/>
                </a:lnTo>
                <a:lnTo>
                  <a:pt x="4021" y="943"/>
                </a:lnTo>
                <a:lnTo>
                  <a:pt x="4021" y="1123"/>
                </a:lnTo>
                <a:lnTo>
                  <a:pt x="3743" y="1123"/>
                </a:lnTo>
                <a:lnTo>
                  <a:pt x="3743" y="1769"/>
                </a:lnTo>
                <a:lnTo>
                  <a:pt x="4754" y="1769"/>
                </a:lnTo>
                <a:lnTo>
                  <a:pt x="4754" y="1123"/>
                </a:lnTo>
                <a:lnTo>
                  <a:pt x="4477" y="1123"/>
                </a:lnTo>
                <a:close/>
                <a:moveTo>
                  <a:pt x="5942" y="1123"/>
                </a:moveTo>
                <a:lnTo>
                  <a:pt x="5942" y="943"/>
                </a:lnTo>
                <a:lnTo>
                  <a:pt x="5486" y="943"/>
                </a:lnTo>
                <a:lnTo>
                  <a:pt x="5486" y="1123"/>
                </a:lnTo>
                <a:lnTo>
                  <a:pt x="5209" y="1123"/>
                </a:lnTo>
                <a:lnTo>
                  <a:pt x="5209" y="1769"/>
                </a:lnTo>
                <a:lnTo>
                  <a:pt x="6219" y="1769"/>
                </a:lnTo>
                <a:lnTo>
                  <a:pt x="6219" y="1123"/>
                </a:lnTo>
                <a:lnTo>
                  <a:pt x="5942" y="1123"/>
                </a:lnTo>
                <a:close/>
                <a:moveTo>
                  <a:pt x="7407" y="1123"/>
                </a:moveTo>
                <a:lnTo>
                  <a:pt x="7407" y="943"/>
                </a:lnTo>
                <a:lnTo>
                  <a:pt x="6953" y="943"/>
                </a:lnTo>
                <a:lnTo>
                  <a:pt x="6953" y="1123"/>
                </a:lnTo>
                <a:lnTo>
                  <a:pt x="6675" y="1123"/>
                </a:lnTo>
                <a:lnTo>
                  <a:pt x="6675" y="1769"/>
                </a:lnTo>
                <a:lnTo>
                  <a:pt x="7685" y="1769"/>
                </a:lnTo>
                <a:lnTo>
                  <a:pt x="7685" y="1123"/>
                </a:lnTo>
                <a:lnTo>
                  <a:pt x="7407" y="1123"/>
                </a:lnTo>
                <a:close/>
                <a:moveTo>
                  <a:pt x="8874" y="1123"/>
                </a:moveTo>
                <a:lnTo>
                  <a:pt x="8874" y="943"/>
                </a:lnTo>
                <a:lnTo>
                  <a:pt x="8418" y="943"/>
                </a:lnTo>
                <a:lnTo>
                  <a:pt x="8418" y="1123"/>
                </a:lnTo>
                <a:lnTo>
                  <a:pt x="8141" y="1123"/>
                </a:lnTo>
                <a:lnTo>
                  <a:pt x="8141" y="1769"/>
                </a:lnTo>
                <a:lnTo>
                  <a:pt x="9151" y="1769"/>
                </a:lnTo>
                <a:lnTo>
                  <a:pt x="9151" y="1123"/>
                </a:lnTo>
                <a:lnTo>
                  <a:pt x="8874" y="1123"/>
                </a:lnTo>
                <a:close/>
                <a:moveTo>
                  <a:pt x="10339" y="1123"/>
                </a:moveTo>
                <a:lnTo>
                  <a:pt x="10339" y="943"/>
                </a:lnTo>
                <a:lnTo>
                  <a:pt x="9883" y="943"/>
                </a:lnTo>
                <a:lnTo>
                  <a:pt x="9883" y="1123"/>
                </a:lnTo>
                <a:lnTo>
                  <a:pt x="9606" y="1123"/>
                </a:lnTo>
                <a:lnTo>
                  <a:pt x="9606" y="1769"/>
                </a:lnTo>
                <a:lnTo>
                  <a:pt x="10617" y="1769"/>
                </a:lnTo>
                <a:lnTo>
                  <a:pt x="10617" y="1123"/>
                </a:lnTo>
                <a:lnTo>
                  <a:pt x="10339" y="1123"/>
                </a:lnTo>
                <a:close/>
                <a:moveTo>
                  <a:pt x="1545" y="2845"/>
                </a:moveTo>
                <a:lnTo>
                  <a:pt x="1545" y="3025"/>
                </a:lnTo>
                <a:lnTo>
                  <a:pt x="1089" y="3025"/>
                </a:lnTo>
                <a:lnTo>
                  <a:pt x="1089" y="2845"/>
                </a:lnTo>
                <a:lnTo>
                  <a:pt x="811" y="2845"/>
                </a:lnTo>
                <a:lnTo>
                  <a:pt x="811" y="2199"/>
                </a:lnTo>
                <a:lnTo>
                  <a:pt x="1822" y="2199"/>
                </a:lnTo>
                <a:lnTo>
                  <a:pt x="1822" y="2845"/>
                </a:lnTo>
                <a:lnTo>
                  <a:pt x="1545" y="2845"/>
                </a:lnTo>
                <a:close/>
                <a:moveTo>
                  <a:pt x="3010" y="2845"/>
                </a:moveTo>
                <a:lnTo>
                  <a:pt x="3010" y="3025"/>
                </a:lnTo>
                <a:lnTo>
                  <a:pt x="2555" y="3025"/>
                </a:lnTo>
                <a:lnTo>
                  <a:pt x="2555" y="2845"/>
                </a:lnTo>
                <a:lnTo>
                  <a:pt x="2278" y="2845"/>
                </a:lnTo>
                <a:lnTo>
                  <a:pt x="2278" y="2199"/>
                </a:lnTo>
                <a:lnTo>
                  <a:pt x="3288" y="2199"/>
                </a:lnTo>
                <a:lnTo>
                  <a:pt x="3288" y="2845"/>
                </a:lnTo>
                <a:lnTo>
                  <a:pt x="3010" y="2845"/>
                </a:lnTo>
                <a:close/>
                <a:moveTo>
                  <a:pt x="4477" y="2845"/>
                </a:moveTo>
                <a:lnTo>
                  <a:pt x="4477" y="3025"/>
                </a:lnTo>
                <a:lnTo>
                  <a:pt x="4021" y="3025"/>
                </a:lnTo>
                <a:lnTo>
                  <a:pt x="4021" y="2845"/>
                </a:lnTo>
                <a:lnTo>
                  <a:pt x="3743" y="2845"/>
                </a:lnTo>
                <a:lnTo>
                  <a:pt x="3743" y="2199"/>
                </a:lnTo>
                <a:lnTo>
                  <a:pt x="4754" y="2199"/>
                </a:lnTo>
                <a:lnTo>
                  <a:pt x="4754" y="2845"/>
                </a:lnTo>
                <a:lnTo>
                  <a:pt x="4477" y="2845"/>
                </a:lnTo>
                <a:close/>
                <a:moveTo>
                  <a:pt x="5942" y="2845"/>
                </a:moveTo>
                <a:lnTo>
                  <a:pt x="5942" y="3025"/>
                </a:lnTo>
                <a:lnTo>
                  <a:pt x="5486" y="3025"/>
                </a:lnTo>
                <a:lnTo>
                  <a:pt x="5486" y="2845"/>
                </a:lnTo>
                <a:lnTo>
                  <a:pt x="5209" y="2845"/>
                </a:lnTo>
                <a:lnTo>
                  <a:pt x="5209" y="2199"/>
                </a:lnTo>
                <a:lnTo>
                  <a:pt x="6219" y="2199"/>
                </a:lnTo>
                <a:lnTo>
                  <a:pt x="6219" y="2845"/>
                </a:lnTo>
                <a:lnTo>
                  <a:pt x="5942" y="2845"/>
                </a:lnTo>
                <a:close/>
                <a:moveTo>
                  <a:pt x="7407" y="2845"/>
                </a:moveTo>
                <a:lnTo>
                  <a:pt x="7407" y="3025"/>
                </a:lnTo>
                <a:lnTo>
                  <a:pt x="6953" y="3025"/>
                </a:lnTo>
                <a:lnTo>
                  <a:pt x="6953" y="2845"/>
                </a:lnTo>
                <a:lnTo>
                  <a:pt x="6675" y="2845"/>
                </a:lnTo>
                <a:lnTo>
                  <a:pt x="6675" y="2199"/>
                </a:lnTo>
                <a:lnTo>
                  <a:pt x="7685" y="2199"/>
                </a:lnTo>
                <a:lnTo>
                  <a:pt x="7685" y="2845"/>
                </a:lnTo>
                <a:lnTo>
                  <a:pt x="7407" y="2845"/>
                </a:lnTo>
                <a:close/>
                <a:moveTo>
                  <a:pt x="8874" y="2845"/>
                </a:moveTo>
                <a:lnTo>
                  <a:pt x="8874" y="3025"/>
                </a:lnTo>
                <a:lnTo>
                  <a:pt x="8418" y="3025"/>
                </a:lnTo>
                <a:lnTo>
                  <a:pt x="8418" y="2845"/>
                </a:lnTo>
                <a:lnTo>
                  <a:pt x="8141" y="2845"/>
                </a:lnTo>
                <a:lnTo>
                  <a:pt x="8141" y="2199"/>
                </a:lnTo>
                <a:lnTo>
                  <a:pt x="9151" y="2199"/>
                </a:lnTo>
                <a:lnTo>
                  <a:pt x="9151" y="2845"/>
                </a:lnTo>
                <a:lnTo>
                  <a:pt x="8874" y="2845"/>
                </a:lnTo>
                <a:close/>
                <a:moveTo>
                  <a:pt x="10339" y="2845"/>
                </a:moveTo>
                <a:lnTo>
                  <a:pt x="10339" y="3025"/>
                </a:lnTo>
                <a:lnTo>
                  <a:pt x="9883" y="3025"/>
                </a:lnTo>
                <a:lnTo>
                  <a:pt x="9883" y="2845"/>
                </a:lnTo>
                <a:lnTo>
                  <a:pt x="9606" y="2845"/>
                </a:lnTo>
                <a:lnTo>
                  <a:pt x="9606" y="2199"/>
                </a:lnTo>
                <a:lnTo>
                  <a:pt x="10617" y="2199"/>
                </a:lnTo>
                <a:lnTo>
                  <a:pt x="10617" y="2845"/>
                </a:lnTo>
                <a:lnTo>
                  <a:pt x="10339" y="2845"/>
                </a:lnTo>
                <a:close/>
                <a:moveTo>
                  <a:pt x="11851" y="1123"/>
                </a:moveTo>
                <a:lnTo>
                  <a:pt x="11851" y="943"/>
                </a:lnTo>
                <a:lnTo>
                  <a:pt x="11395" y="943"/>
                </a:lnTo>
                <a:lnTo>
                  <a:pt x="11395" y="1123"/>
                </a:lnTo>
                <a:lnTo>
                  <a:pt x="11117" y="1123"/>
                </a:lnTo>
                <a:lnTo>
                  <a:pt x="11117" y="1769"/>
                </a:lnTo>
                <a:lnTo>
                  <a:pt x="12128" y="1769"/>
                </a:lnTo>
                <a:lnTo>
                  <a:pt x="12128" y="1123"/>
                </a:lnTo>
                <a:lnTo>
                  <a:pt x="11851" y="1123"/>
                </a:lnTo>
                <a:close/>
                <a:moveTo>
                  <a:pt x="11851" y="2845"/>
                </a:moveTo>
                <a:lnTo>
                  <a:pt x="11851" y="3025"/>
                </a:lnTo>
                <a:lnTo>
                  <a:pt x="11395" y="3025"/>
                </a:lnTo>
                <a:lnTo>
                  <a:pt x="11395" y="2845"/>
                </a:lnTo>
                <a:lnTo>
                  <a:pt x="11117" y="2845"/>
                </a:lnTo>
                <a:lnTo>
                  <a:pt x="11117" y="2199"/>
                </a:lnTo>
                <a:lnTo>
                  <a:pt x="12128" y="2199"/>
                </a:lnTo>
                <a:lnTo>
                  <a:pt x="12128" y="2845"/>
                </a:lnTo>
                <a:lnTo>
                  <a:pt x="11851" y="2845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pPr defTabSz="914583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900" dirty="0">
              <a:solidFill>
                <a:srgbClr val="000000"/>
              </a:solidFill>
              <a:ea typeface="微软雅黑" panose="020B0503020204020204" pitchFamily="34" charset="-122"/>
              <a:cs typeface="Arial" pitchFamily="34" charset="0"/>
            </a:endParaRPr>
          </a:p>
        </p:txBody>
      </p:sp>
      <p:grpSp>
        <p:nvGrpSpPr>
          <p:cNvPr id="46" name="组合 387"/>
          <p:cNvGrpSpPr>
            <a:grpSpLocks/>
          </p:cNvGrpSpPr>
          <p:nvPr/>
        </p:nvGrpSpPr>
        <p:grpSpPr bwMode="auto">
          <a:xfrm>
            <a:off x="2189270" y="2105314"/>
            <a:ext cx="381358" cy="339244"/>
            <a:chOff x="4622166" y="3165434"/>
            <a:chExt cx="489584" cy="511721"/>
          </a:xfrm>
        </p:grpSpPr>
        <p:grpSp>
          <p:nvGrpSpPr>
            <p:cNvPr id="103" name="组合 376"/>
            <p:cNvGrpSpPr>
              <a:grpSpLocks/>
            </p:cNvGrpSpPr>
            <p:nvPr/>
          </p:nvGrpSpPr>
          <p:grpSpPr bwMode="auto">
            <a:xfrm>
              <a:off x="4622166" y="3467094"/>
              <a:ext cx="489584" cy="210061"/>
              <a:chOff x="3298897" y="4095287"/>
              <a:chExt cx="1257750" cy="591162"/>
            </a:xfrm>
          </p:grpSpPr>
          <p:sp>
            <p:nvSpPr>
              <p:cNvPr id="108" name="Freeform 13"/>
              <p:cNvSpPr>
                <a:spLocks noEditPoints="1"/>
              </p:cNvSpPr>
              <p:nvPr/>
            </p:nvSpPr>
            <p:spPr bwMode="auto">
              <a:xfrm>
                <a:off x="3298897" y="4096909"/>
                <a:ext cx="1257750" cy="297021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sp>
            <p:nvSpPr>
              <p:cNvPr id="109" name="Freeform 13"/>
              <p:cNvSpPr>
                <a:spLocks noEditPoints="1"/>
              </p:cNvSpPr>
              <p:nvPr/>
            </p:nvSpPr>
            <p:spPr bwMode="auto">
              <a:xfrm>
                <a:off x="3298897" y="4389428"/>
                <a:ext cx="1257750" cy="297021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</p:grpSp>
        <p:grpSp>
          <p:nvGrpSpPr>
            <p:cNvPr id="104" name="组合 379"/>
            <p:cNvGrpSpPr>
              <a:grpSpLocks/>
            </p:cNvGrpSpPr>
            <p:nvPr/>
          </p:nvGrpSpPr>
          <p:grpSpPr bwMode="auto">
            <a:xfrm>
              <a:off x="4622166" y="3263896"/>
              <a:ext cx="489584" cy="210061"/>
              <a:chOff x="3298897" y="4095287"/>
              <a:chExt cx="1257750" cy="591162"/>
            </a:xfrm>
          </p:grpSpPr>
          <p:sp>
            <p:nvSpPr>
              <p:cNvPr id="106" name="Freeform 13"/>
              <p:cNvSpPr>
                <a:spLocks noEditPoints="1"/>
              </p:cNvSpPr>
              <p:nvPr/>
            </p:nvSpPr>
            <p:spPr bwMode="auto">
              <a:xfrm>
                <a:off x="3298897" y="4097218"/>
                <a:ext cx="1257750" cy="297021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sp>
            <p:nvSpPr>
              <p:cNvPr id="107" name="Freeform 13"/>
              <p:cNvSpPr>
                <a:spLocks noEditPoints="1"/>
              </p:cNvSpPr>
              <p:nvPr/>
            </p:nvSpPr>
            <p:spPr bwMode="auto">
              <a:xfrm>
                <a:off x="3298897" y="4389740"/>
                <a:ext cx="1257750" cy="297021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</p:grpSp>
        <p:sp>
          <p:nvSpPr>
            <p:cNvPr id="105" name="Freeform 13"/>
            <p:cNvSpPr>
              <a:spLocks noEditPoints="1"/>
            </p:cNvSpPr>
            <p:nvPr/>
          </p:nvSpPr>
          <p:spPr bwMode="auto">
            <a:xfrm>
              <a:off x="4622166" y="3165434"/>
              <a:ext cx="489584" cy="105542"/>
            </a:xfrm>
            <a:custGeom>
              <a:avLst/>
              <a:gdLst/>
              <a:ahLst/>
              <a:cxnLst>
                <a:cxn ang="0">
                  <a:pos x="16278" y="39"/>
                </a:cxn>
                <a:cxn ang="0">
                  <a:pos x="16504" y="184"/>
                </a:cxn>
                <a:cxn ang="0">
                  <a:pos x="16649" y="411"/>
                </a:cxn>
                <a:cxn ang="0">
                  <a:pos x="16687" y="3376"/>
                </a:cxn>
                <a:cxn ang="0">
                  <a:pos x="16612" y="3641"/>
                </a:cxn>
                <a:cxn ang="0">
                  <a:pos x="16437" y="3844"/>
                </a:cxn>
                <a:cxn ang="0">
                  <a:pos x="16189" y="3955"/>
                </a:cxn>
                <a:cxn ang="0">
                  <a:pos x="499" y="3955"/>
                </a:cxn>
                <a:cxn ang="0">
                  <a:pos x="251" y="3844"/>
                </a:cxn>
                <a:cxn ang="0">
                  <a:pos x="75" y="3641"/>
                </a:cxn>
                <a:cxn ang="0">
                  <a:pos x="1" y="3376"/>
                </a:cxn>
                <a:cxn ang="0">
                  <a:pos x="38" y="411"/>
                </a:cxn>
                <a:cxn ang="0">
                  <a:pos x="184" y="184"/>
                </a:cxn>
                <a:cxn ang="0">
                  <a:pos x="410" y="39"/>
                </a:cxn>
                <a:cxn ang="0">
                  <a:pos x="13820" y="2430"/>
                </a:cxn>
                <a:cxn ang="0">
                  <a:pos x="13953" y="2510"/>
                </a:cxn>
                <a:cxn ang="0">
                  <a:pos x="13976" y="2666"/>
                </a:cxn>
                <a:cxn ang="0">
                  <a:pos x="13873" y="2780"/>
                </a:cxn>
                <a:cxn ang="0">
                  <a:pos x="13714" y="2773"/>
                </a:cxn>
                <a:cxn ang="0">
                  <a:pos x="13623" y="2648"/>
                </a:cxn>
                <a:cxn ang="0">
                  <a:pos x="13661" y="2496"/>
                </a:cxn>
                <a:cxn ang="0">
                  <a:pos x="13802" y="2429"/>
                </a:cxn>
                <a:cxn ang="0">
                  <a:pos x="14470" y="2482"/>
                </a:cxn>
                <a:cxn ang="0">
                  <a:pos x="14522" y="2631"/>
                </a:cxn>
                <a:cxn ang="0">
                  <a:pos x="14442" y="2763"/>
                </a:cxn>
                <a:cxn ang="0">
                  <a:pos x="14286" y="2786"/>
                </a:cxn>
                <a:cxn ang="0">
                  <a:pos x="14172" y="2683"/>
                </a:cxn>
                <a:cxn ang="0">
                  <a:pos x="14180" y="2525"/>
                </a:cxn>
                <a:cxn ang="0">
                  <a:pos x="14304" y="2433"/>
                </a:cxn>
                <a:cxn ang="0">
                  <a:pos x="14981" y="2460"/>
                </a:cxn>
                <a:cxn ang="0">
                  <a:pos x="15061" y="2593"/>
                </a:cxn>
                <a:cxn ang="0">
                  <a:pos x="15008" y="2741"/>
                </a:cxn>
                <a:cxn ang="0">
                  <a:pos x="14861" y="2794"/>
                </a:cxn>
                <a:cxn ang="0">
                  <a:pos x="14728" y="2714"/>
                </a:cxn>
                <a:cxn ang="0">
                  <a:pos x="14705" y="2558"/>
                </a:cxn>
                <a:cxn ang="0">
                  <a:pos x="14809" y="2444"/>
                </a:cxn>
                <a:cxn ang="0">
                  <a:pos x="15489" y="2444"/>
                </a:cxn>
                <a:cxn ang="0">
                  <a:pos x="15592" y="2558"/>
                </a:cxn>
                <a:cxn ang="0">
                  <a:pos x="15569" y="2714"/>
                </a:cxn>
                <a:cxn ang="0">
                  <a:pos x="15436" y="2794"/>
                </a:cxn>
                <a:cxn ang="0">
                  <a:pos x="15289" y="2741"/>
                </a:cxn>
                <a:cxn ang="0">
                  <a:pos x="15236" y="2593"/>
                </a:cxn>
                <a:cxn ang="0">
                  <a:pos x="15315" y="2460"/>
                </a:cxn>
                <a:cxn ang="0">
                  <a:pos x="15712" y="1546"/>
                </a:cxn>
                <a:cxn ang="0">
                  <a:pos x="1822" y="1769"/>
                </a:cxn>
                <a:cxn ang="0">
                  <a:pos x="3288" y="1769"/>
                </a:cxn>
                <a:cxn ang="0">
                  <a:pos x="4754" y="1769"/>
                </a:cxn>
                <a:cxn ang="0">
                  <a:pos x="6219" y="1769"/>
                </a:cxn>
                <a:cxn ang="0">
                  <a:pos x="7685" y="1769"/>
                </a:cxn>
                <a:cxn ang="0">
                  <a:pos x="9151" y="1769"/>
                </a:cxn>
                <a:cxn ang="0">
                  <a:pos x="10617" y="1769"/>
                </a:cxn>
                <a:cxn ang="0">
                  <a:pos x="1822" y="2199"/>
                </a:cxn>
                <a:cxn ang="0">
                  <a:pos x="3288" y="2199"/>
                </a:cxn>
                <a:cxn ang="0">
                  <a:pos x="4754" y="2199"/>
                </a:cxn>
                <a:cxn ang="0">
                  <a:pos x="6219" y="2199"/>
                </a:cxn>
                <a:cxn ang="0">
                  <a:pos x="7685" y="2199"/>
                </a:cxn>
                <a:cxn ang="0">
                  <a:pos x="9151" y="2199"/>
                </a:cxn>
                <a:cxn ang="0">
                  <a:pos x="10617" y="2199"/>
                </a:cxn>
                <a:cxn ang="0">
                  <a:pos x="12128" y="1769"/>
                </a:cxn>
                <a:cxn ang="0">
                  <a:pos x="12128" y="2199"/>
                </a:cxn>
              </a:cxnLst>
              <a:rect l="0" t="0" r="r" b="b"/>
              <a:pathLst>
                <a:path w="16688" h="3968">
                  <a:moveTo>
                    <a:pt x="624" y="0"/>
                  </a:moveTo>
                  <a:lnTo>
                    <a:pt x="16064" y="0"/>
                  </a:lnTo>
                  <a:lnTo>
                    <a:pt x="16097" y="1"/>
                  </a:lnTo>
                  <a:lnTo>
                    <a:pt x="16128" y="3"/>
                  </a:lnTo>
                  <a:lnTo>
                    <a:pt x="16159" y="7"/>
                  </a:lnTo>
                  <a:lnTo>
                    <a:pt x="16189" y="13"/>
                  </a:lnTo>
                  <a:lnTo>
                    <a:pt x="16220" y="20"/>
                  </a:lnTo>
                  <a:lnTo>
                    <a:pt x="16249" y="28"/>
                  </a:lnTo>
                  <a:lnTo>
                    <a:pt x="16278" y="39"/>
                  </a:lnTo>
                  <a:lnTo>
                    <a:pt x="16306" y="49"/>
                  </a:lnTo>
                  <a:lnTo>
                    <a:pt x="16334" y="62"/>
                  </a:lnTo>
                  <a:lnTo>
                    <a:pt x="16360" y="76"/>
                  </a:lnTo>
                  <a:lnTo>
                    <a:pt x="16387" y="91"/>
                  </a:lnTo>
                  <a:lnTo>
                    <a:pt x="16413" y="108"/>
                  </a:lnTo>
                  <a:lnTo>
                    <a:pt x="16437" y="124"/>
                  </a:lnTo>
                  <a:lnTo>
                    <a:pt x="16461" y="143"/>
                  </a:lnTo>
                  <a:lnTo>
                    <a:pt x="16484" y="163"/>
                  </a:lnTo>
                  <a:lnTo>
                    <a:pt x="16504" y="184"/>
                  </a:lnTo>
                  <a:lnTo>
                    <a:pt x="16525" y="205"/>
                  </a:lnTo>
                  <a:lnTo>
                    <a:pt x="16545" y="228"/>
                  </a:lnTo>
                  <a:lnTo>
                    <a:pt x="16564" y="252"/>
                  </a:lnTo>
                  <a:lnTo>
                    <a:pt x="16581" y="276"/>
                  </a:lnTo>
                  <a:lnTo>
                    <a:pt x="16597" y="302"/>
                  </a:lnTo>
                  <a:lnTo>
                    <a:pt x="16612" y="328"/>
                  </a:lnTo>
                  <a:lnTo>
                    <a:pt x="16626" y="354"/>
                  </a:lnTo>
                  <a:lnTo>
                    <a:pt x="16639" y="382"/>
                  </a:lnTo>
                  <a:lnTo>
                    <a:pt x="16649" y="411"/>
                  </a:lnTo>
                  <a:lnTo>
                    <a:pt x="16660" y="440"/>
                  </a:lnTo>
                  <a:lnTo>
                    <a:pt x="16668" y="469"/>
                  </a:lnTo>
                  <a:lnTo>
                    <a:pt x="16675" y="499"/>
                  </a:lnTo>
                  <a:lnTo>
                    <a:pt x="16681" y="530"/>
                  </a:lnTo>
                  <a:lnTo>
                    <a:pt x="16685" y="561"/>
                  </a:lnTo>
                  <a:lnTo>
                    <a:pt x="16687" y="592"/>
                  </a:lnTo>
                  <a:lnTo>
                    <a:pt x="16688" y="625"/>
                  </a:lnTo>
                  <a:lnTo>
                    <a:pt x="16688" y="3343"/>
                  </a:lnTo>
                  <a:lnTo>
                    <a:pt x="16687" y="3376"/>
                  </a:lnTo>
                  <a:lnTo>
                    <a:pt x="16685" y="3407"/>
                  </a:lnTo>
                  <a:lnTo>
                    <a:pt x="16681" y="3438"/>
                  </a:lnTo>
                  <a:lnTo>
                    <a:pt x="16675" y="3469"/>
                  </a:lnTo>
                  <a:lnTo>
                    <a:pt x="16668" y="3499"/>
                  </a:lnTo>
                  <a:lnTo>
                    <a:pt x="16660" y="3529"/>
                  </a:lnTo>
                  <a:lnTo>
                    <a:pt x="16649" y="3557"/>
                  </a:lnTo>
                  <a:lnTo>
                    <a:pt x="16639" y="3586"/>
                  </a:lnTo>
                  <a:lnTo>
                    <a:pt x="16626" y="3614"/>
                  </a:lnTo>
                  <a:lnTo>
                    <a:pt x="16612" y="3641"/>
                  </a:lnTo>
                  <a:lnTo>
                    <a:pt x="16597" y="3667"/>
                  </a:lnTo>
                  <a:lnTo>
                    <a:pt x="16581" y="3692"/>
                  </a:lnTo>
                  <a:lnTo>
                    <a:pt x="16564" y="3716"/>
                  </a:lnTo>
                  <a:lnTo>
                    <a:pt x="16545" y="3740"/>
                  </a:lnTo>
                  <a:lnTo>
                    <a:pt x="16525" y="3763"/>
                  </a:lnTo>
                  <a:lnTo>
                    <a:pt x="16504" y="3784"/>
                  </a:lnTo>
                  <a:lnTo>
                    <a:pt x="16484" y="3805"/>
                  </a:lnTo>
                  <a:lnTo>
                    <a:pt x="16461" y="3825"/>
                  </a:lnTo>
                  <a:lnTo>
                    <a:pt x="16437" y="3844"/>
                  </a:lnTo>
                  <a:lnTo>
                    <a:pt x="16413" y="3861"/>
                  </a:lnTo>
                  <a:lnTo>
                    <a:pt x="16387" y="3877"/>
                  </a:lnTo>
                  <a:lnTo>
                    <a:pt x="16360" y="3893"/>
                  </a:lnTo>
                  <a:lnTo>
                    <a:pt x="16334" y="3906"/>
                  </a:lnTo>
                  <a:lnTo>
                    <a:pt x="16306" y="3919"/>
                  </a:lnTo>
                  <a:lnTo>
                    <a:pt x="16278" y="3930"/>
                  </a:lnTo>
                  <a:lnTo>
                    <a:pt x="16249" y="3940"/>
                  </a:lnTo>
                  <a:lnTo>
                    <a:pt x="16220" y="3948"/>
                  </a:lnTo>
                  <a:lnTo>
                    <a:pt x="16189" y="3955"/>
                  </a:lnTo>
                  <a:lnTo>
                    <a:pt x="16159" y="3961"/>
                  </a:lnTo>
                  <a:lnTo>
                    <a:pt x="16128" y="3965"/>
                  </a:lnTo>
                  <a:lnTo>
                    <a:pt x="16097" y="3967"/>
                  </a:lnTo>
                  <a:lnTo>
                    <a:pt x="16064" y="3968"/>
                  </a:lnTo>
                  <a:lnTo>
                    <a:pt x="624" y="3968"/>
                  </a:lnTo>
                  <a:lnTo>
                    <a:pt x="591" y="3967"/>
                  </a:lnTo>
                  <a:lnTo>
                    <a:pt x="560" y="3965"/>
                  </a:lnTo>
                  <a:lnTo>
                    <a:pt x="529" y="3961"/>
                  </a:lnTo>
                  <a:lnTo>
                    <a:pt x="499" y="3955"/>
                  </a:lnTo>
                  <a:lnTo>
                    <a:pt x="468" y="3948"/>
                  </a:lnTo>
                  <a:lnTo>
                    <a:pt x="438" y="3940"/>
                  </a:lnTo>
                  <a:lnTo>
                    <a:pt x="410" y="3930"/>
                  </a:lnTo>
                  <a:lnTo>
                    <a:pt x="382" y="3919"/>
                  </a:lnTo>
                  <a:lnTo>
                    <a:pt x="354" y="3906"/>
                  </a:lnTo>
                  <a:lnTo>
                    <a:pt x="326" y="3893"/>
                  </a:lnTo>
                  <a:lnTo>
                    <a:pt x="300" y="3877"/>
                  </a:lnTo>
                  <a:lnTo>
                    <a:pt x="275" y="3861"/>
                  </a:lnTo>
                  <a:lnTo>
                    <a:pt x="251" y="3844"/>
                  </a:lnTo>
                  <a:lnTo>
                    <a:pt x="227" y="3825"/>
                  </a:lnTo>
                  <a:lnTo>
                    <a:pt x="204" y="3805"/>
                  </a:lnTo>
                  <a:lnTo>
                    <a:pt x="184" y="3784"/>
                  </a:lnTo>
                  <a:lnTo>
                    <a:pt x="163" y="3763"/>
                  </a:lnTo>
                  <a:lnTo>
                    <a:pt x="143" y="3740"/>
                  </a:lnTo>
                  <a:lnTo>
                    <a:pt x="124" y="3716"/>
                  </a:lnTo>
                  <a:lnTo>
                    <a:pt x="106" y="3692"/>
                  </a:lnTo>
                  <a:lnTo>
                    <a:pt x="91" y="3667"/>
                  </a:lnTo>
                  <a:lnTo>
                    <a:pt x="75" y="3641"/>
                  </a:lnTo>
                  <a:lnTo>
                    <a:pt x="62" y="3614"/>
                  </a:lnTo>
                  <a:lnTo>
                    <a:pt x="49" y="3586"/>
                  </a:lnTo>
                  <a:lnTo>
                    <a:pt x="38" y="3557"/>
                  </a:lnTo>
                  <a:lnTo>
                    <a:pt x="28" y="3529"/>
                  </a:lnTo>
                  <a:lnTo>
                    <a:pt x="20" y="3499"/>
                  </a:lnTo>
                  <a:lnTo>
                    <a:pt x="13" y="3469"/>
                  </a:lnTo>
                  <a:lnTo>
                    <a:pt x="7" y="3438"/>
                  </a:lnTo>
                  <a:lnTo>
                    <a:pt x="3" y="3407"/>
                  </a:lnTo>
                  <a:lnTo>
                    <a:pt x="1" y="3376"/>
                  </a:lnTo>
                  <a:lnTo>
                    <a:pt x="0" y="3343"/>
                  </a:lnTo>
                  <a:lnTo>
                    <a:pt x="0" y="625"/>
                  </a:lnTo>
                  <a:lnTo>
                    <a:pt x="1" y="592"/>
                  </a:lnTo>
                  <a:lnTo>
                    <a:pt x="3" y="561"/>
                  </a:lnTo>
                  <a:lnTo>
                    <a:pt x="7" y="530"/>
                  </a:lnTo>
                  <a:lnTo>
                    <a:pt x="13" y="499"/>
                  </a:lnTo>
                  <a:lnTo>
                    <a:pt x="20" y="469"/>
                  </a:lnTo>
                  <a:lnTo>
                    <a:pt x="28" y="440"/>
                  </a:lnTo>
                  <a:lnTo>
                    <a:pt x="38" y="411"/>
                  </a:lnTo>
                  <a:lnTo>
                    <a:pt x="49" y="382"/>
                  </a:lnTo>
                  <a:lnTo>
                    <a:pt x="62" y="354"/>
                  </a:lnTo>
                  <a:lnTo>
                    <a:pt x="75" y="328"/>
                  </a:lnTo>
                  <a:lnTo>
                    <a:pt x="91" y="302"/>
                  </a:lnTo>
                  <a:lnTo>
                    <a:pt x="106" y="276"/>
                  </a:lnTo>
                  <a:lnTo>
                    <a:pt x="124" y="252"/>
                  </a:lnTo>
                  <a:lnTo>
                    <a:pt x="143" y="228"/>
                  </a:lnTo>
                  <a:lnTo>
                    <a:pt x="163" y="205"/>
                  </a:lnTo>
                  <a:lnTo>
                    <a:pt x="184" y="184"/>
                  </a:lnTo>
                  <a:lnTo>
                    <a:pt x="204" y="163"/>
                  </a:lnTo>
                  <a:lnTo>
                    <a:pt x="227" y="143"/>
                  </a:lnTo>
                  <a:lnTo>
                    <a:pt x="251" y="124"/>
                  </a:lnTo>
                  <a:lnTo>
                    <a:pt x="275" y="108"/>
                  </a:lnTo>
                  <a:lnTo>
                    <a:pt x="300" y="91"/>
                  </a:lnTo>
                  <a:lnTo>
                    <a:pt x="326" y="76"/>
                  </a:lnTo>
                  <a:lnTo>
                    <a:pt x="354" y="62"/>
                  </a:lnTo>
                  <a:lnTo>
                    <a:pt x="382" y="49"/>
                  </a:lnTo>
                  <a:lnTo>
                    <a:pt x="410" y="39"/>
                  </a:lnTo>
                  <a:lnTo>
                    <a:pt x="438" y="28"/>
                  </a:lnTo>
                  <a:lnTo>
                    <a:pt x="468" y="20"/>
                  </a:lnTo>
                  <a:lnTo>
                    <a:pt x="499" y="13"/>
                  </a:lnTo>
                  <a:lnTo>
                    <a:pt x="529" y="7"/>
                  </a:lnTo>
                  <a:lnTo>
                    <a:pt x="560" y="3"/>
                  </a:lnTo>
                  <a:lnTo>
                    <a:pt x="591" y="1"/>
                  </a:lnTo>
                  <a:lnTo>
                    <a:pt x="624" y="0"/>
                  </a:lnTo>
                  <a:close/>
                  <a:moveTo>
                    <a:pt x="13802" y="2429"/>
                  </a:moveTo>
                  <a:lnTo>
                    <a:pt x="13820" y="2430"/>
                  </a:lnTo>
                  <a:lnTo>
                    <a:pt x="13839" y="2433"/>
                  </a:lnTo>
                  <a:lnTo>
                    <a:pt x="13856" y="2437"/>
                  </a:lnTo>
                  <a:lnTo>
                    <a:pt x="13873" y="2444"/>
                  </a:lnTo>
                  <a:lnTo>
                    <a:pt x="13889" y="2451"/>
                  </a:lnTo>
                  <a:lnTo>
                    <a:pt x="13903" y="2460"/>
                  </a:lnTo>
                  <a:lnTo>
                    <a:pt x="13918" y="2471"/>
                  </a:lnTo>
                  <a:lnTo>
                    <a:pt x="13930" y="2482"/>
                  </a:lnTo>
                  <a:lnTo>
                    <a:pt x="13942" y="2496"/>
                  </a:lnTo>
                  <a:lnTo>
                    <a:pt x="13953" y="2510"/>
                  </a:lnTo>
                  <a:lnTo>
                    <a:pt x="13962" y="2525"/>
                  </a:lnTo>
                  <a:lnTo>
                    <a:pt x="13970" y="2541"/>
                  </a:lnTo>
                  <a:lnTo>
                    <a:pt x="13976" y="2558"/>
                  </a:lnTo>
                  <a:lnTo>
                    <a:pt x="13980" y="2575"/>
                  </a:lnTo>
                  <a:lnTo>
                    <a:pt x="13984" y="2593"/>
                  </a:lnTo>
                  <a:lnTo>
                    <a:pt x="13985" y="2612"/>
                  </a:lnTo>
                  <a:lnTo>
                    <a:pt x="13984" y="2631"/>
                  </a:lnTo>
                  <a:lnTo>
                    <a:pt x="13980" y="2648"/>
                  </a:lnTo>
                  <a:lnTo>
                    <a:pt x="13976" y="2666"/>
                  </a:lnTo>
                  <a:lnTo>
                    <a:pt x="13970" y="2683"/>
                  </a:lnTo>
                  <a:lnTo>
                    <a:pt x="13962" y="2699"/>
                  </a:lnTo>
                  <a:lnTo>
                    <a:pt x="13953" y="2714"/>
                  </a:lnTo>
                  <a:lnTo>
                    <a:pt x="13942" y="2728"/>
                  </a:lnTo>
                  <a:lnTo>
                    <a:pt x="13930" y="2741"/>
                  </a:lnTo>
                  <a:lnTo>
                    <a:pt x="13918" y="2753"/>
                  </a:lnTo>
                  <a:lnTo>
                    <a:pt x="13903" y="2763"/>
                  </a:lnTo>
                  <a:lnTo>
                    <a:pt x="13889" y="2773"/>
                  </a:lnTo>
                  <a:lnTo>
                    <a:pt x="13873" y="2780"/>
                  </a:lnTo>
                  <a:lnTo>
                    <a:pt x="13856" y="2786"/>
                  </a:lnTo>
                  <a:lnTo>
                    <a:pt x="13839" y="2791"/>
                  </a:lnTo>
                  <a:lnTo>
                    <a:pt x="13820" y="2794"/>
                  </a:lnTo>
                  <a:lnTo>
                    <a:pt x="13802" y="2795"/>
                  </a:lnTo>
                  <a:lnTo>
                    <a:pt x="13783" y="2794"/>
                  </a:lnTo>
                  <a:lnTo>
                    <a:pt x="13764" y="2791"/>
                  </a:lnTo>
                  <a:lnTo>
                    <a:pt x="13748" y="2786"/>
                  </a:lnTo>
                  <a:lnTo>
                    <a:pt x="13731" y="2780"/>
                  </a:lnTo>
                  <a:lnTo>
                    <a:pt x="13714" y="2773"/>
                  </a:lnTo>
                  <a:lnTo>
                    <a:pt x="13700" y="2763"/>
                  </a:lnTo>
                  <a:lnTo>
                    <a:pt x="13685" y="2753"/>
                  </a:lnTo>
                  <a:lnTo>
                    <a:pt x="13673" y="2741"/>
                  </a:lnTo>
                  <a:lnTo>
                    <a:pt x="13661" y="2728"/>
                  </a:lnTo>
                  <a:lnTo>
                    <a:pt x="13651" y="2714"/>
                  </a:lnTo>
                  <a:lnTo>
                    <a:pt x="13641" y="2699"/>
                  </a:lnTo>
                  <a:lnTo>
                    <a:pt x="13634" y="2683"/>
                  </a:lnTo>
                  <a:lnTo>
                    <a:pt x="13628" y="2666"/>
                  </a:lnTo>
                  <a:lnTo>
                    <a:pt x="13623" y="2648"/>
                  </a:lnTo>
                  <a:lnTo>
                    <a:pt x="13621" y="2631"/>
                  </a:lnTo>
                  <a:lnTo>
                    <a:pt x="13619" y="2612"/>
                  </a:lnTo>
                  <a:lnTo>
                    <a:pt x="13621" y="2593"/>
                  </a:lnTo>
                  <a:lnTo>
                    <a:pt x="13623" y="2575"/>
                  </a:lnTo>
                  <a:lnTo>
                    <a:pt x="13628" y="2558"/>
                  </a:lnTo>
                  <a:lnTo>
                    <a:pt x="13634" y="2541"/>
                  </a:lnTo>
                  <a:lnTo>
                    <a:pt x="13641" y="2525"/>
                  </a:lnTo>
                  <a:lnTo>
                    <a:pt x="13651" y="2510"/>
                  </a:lnTo>
                  <a:lnTo>
                    <a:pt x="13661" y="2496"/>
                  </a:lnTo>
                  <a:lnTo>
                    <a:pt x="13673" y="2482"/>
                  </a:lnTo>
                  <a:lnTo>
                    <a:pt x="13685" y="2471"/>
                  </a:lnTo>
                  <a:lnTo>
                    <a:pt x="13700" y="2460"/>
                  </a:lnTo>
                  <a:lnTo>
                    <a:pt x="13714" y="2451"/>
                  </a:lnTo>
                  <a:lnTo>
                    <a:pt x="13731" y="2444"/>
                  </a:lnTo>
                  <a:lnTo>
                    <a:pt x="13748" y="2437"/>
                  </a:lnTo>
                  <a:lnTo>
                    <a:pt x="13764" y="2433"/>
                  </a:lnTo>
                  <a:lnTo>
                    <a:pt x="13783" y="2430"/>
                  </a:lnTo>
                  <a:lnTo>
                    <a:pt x="13802" y="2429"/>
                  </a:lnTo>
                  <a:close/>
                  <a:moveTo>
                    <a:pt x="14340" y="2429"/>
                  </a:moveTo>
                  <a:lnTo>
                    <a:pt x="14359" y="2430"/>
                  </a:lnTo>
                  <a:lnTo>
                    <a:pt x="14377" y="2433"/>
                  </a:lnTo>
                  <a:lnTo>
                    <a:pt x="14394" y="2437"/>
                  </a:lnTo>
                  <a:lnTo>
                    <a:pt x="14411" y="2444"/>
                  </a:lnTo>
                  <a:lnTo>
                    <a:pt x="14427" y="2451"/>
                  </a:lnTo>
                  <a:lnTo>
                    <a:pt x="14442" y="2460"/>
                  </a:lnTo>
                  <a:lnTo>
                    <a:pt x="14456" y="2471"/>
                  </a:lnTo>
                  <a:lnTo>
                    <a:pt x="14470" y="2482"/>
                  </a:lnTo>
                  <a:lnTo>
                    <a:pt x="14481" y="2496"/>
                  </a:lnTo>
                  <a:lnTo>
                    <a:pt x="14491" y="2510"/>
                  </a:lnTo>
                  <a:lnTo>
                    <a:pt x="14501" y="2525"/>
                  </a:lnTo>
                  <a:lnTo>
                    <a:pt x="14508" y="2541"/>
                  </a:lnTo>
                  <a:lnTo>
                    <a:pt x="14514" y="2558"/>
                  </a:lnTo>
                  <a:lnTo>
                    <a:pt x="14519" y="2575"/>
                  </a:lnTo>
                  <a:lnTo>
                    <a:pt x="14522" y="2593"/>
                  </a:lnTo>
                  <a:lnTo>
                    <a:pt x="14523" y="2612"/>
                  </a:lnTo>
                  <a:lnTo>
                    <a:pt x="14522" y="2631"/>
                  </a:lnTo>
                  <a:lnTo>
                    <a:pt x="14519" y="2648"/>
                  </a:lnTo>
                  <a:lnTo>
                    <a:pt x="14514" y="2666"/>
                  </a:lnTo>
                  <a:lnTo>
                    <a:pt x="14508" y="2683"/>
                  </a:lnTo>
                  <a:lnTo>
                    <a:pt x="14501" y="2699"/>
                  </a:lnTo>
                  <a:lnTo>
                    <a:pt x="14491" y="2714"/>
                  </a:lnTo>
                  <a:lnTo>
                    <a:pt x="14481" y="2728"/>
                  </a:lnTo>
                  <a:lnTo>
                    <a:pt x="14470" y="2741"/>
                  </a:lnTo>
                  <a:lnTo>
                    <a:pt x="14456" y="2753"/>
                  </a:lnTo>
                  <a:lnTo>
                    <a:pt x="14442" y="2763"/>
                  </a:lnTo>
                  <a:lnTo>
                    <a:pt x="14427" y="2773"/>
                  </a:lnTo>
                  <a:lnTo>
                    <a:pt x="14411" y="2780"/>
                  </a:lnTo>
                  <a:lnTo>
                    <a:pt x="14394" y="2786"/>
                  </a:lnTo>
                  <a:lnTo>
                    <a:pt x="14377" y="2791"/>
                  </a:lnTo>
                  <a:lnTo>
                    <a:pt x="14359" y="2794"/>
                  </a:lnTo>
                  <a:lnTo>
                    <a:pt x="14340" y="2795"/>
                  </a:lnTo>
                  <a:lnTo>
                    <a:pt x="14321" y="2794"/>
                  </a:lnTo>
                  <a:lnTo>
                    <a:pt x="14304" y="2791"/>
                  </a:lnTo>
                  <a:lnTo>
                    <a:pt x="14286" y="2786"/>
                  </a:lnTo>
                  <a:lnTo>
                    <a:pt x="14269" y="2780"/>
                  </a:lnTo>
                  <a:lnTo>
                    <a:pt x="14254" y="2773"/>
                  </a:lnTo>
                  <a:lnTo>
                    <a:pt x="14238" y="2763"/>
                  </a:lnTo>
                  <a:lnTo>
                    <a:pt x="14224" y="2753"/>
                  </a:lnTo>
                  <a:lnTo>
                    <a:pt x="14212" y="2741"/>
                  </a:lnTo>
                  <a:lnTo>
                    <a:pt x="14199" y="2728"/>
                  </a:lnTo>
                  <a:lnTo>
                    <a:pt x="14189" y="2714"/>
                  </a:lnTo>
                  <a:lnTo>
                    <a:pt x="14180" y="2699"/>
                  </a:lnTo>
                  <a:lnTo>
                    <a:pt x="14172" y="2683"/>
                  </a:lnTo>
                  <a:lnTo>
                    <a:pt x="14166" y="2666"/>
                  </a:lnTo>
                  <a:lnTo>
                    <a:pt x="14162" y="2648"/>
                  </a:lnTo>
                  <a:lnTo>
                    <a:pt x="14159" y="2631"/>
                  </a:lnTo>
                  <a:lnTo>
                    <a:pt x="14158" y="2612"/>
                  </a:lnTo>
                  <a:lnTo>
                    <a:pt x="14159" y="2593"/>
                  </a:lnTo>
                  <a:lnTo>
                    <a:pt x="14162" y="2575"/>
                  </a:lnTo>
                  <a:lnTo>
                    <a:pt x="14166" y="2558"/>
                  </a:lnTo>
                  <a:lnTo>
                    <a:pt x="14172" y="2541"/>
                  </a:lnTo>
                  <a:lnTo>
                    <a:pt x="14180" y="2525"/>
                  </a:lnTo>
                  <a:lnTo>
                    <a:pt x="14189" y="2510"/>
                  </a:lnTo>
                  <a:lnTo>
                    <a:pt x="14199" y="2496"/>
                  </a:lnTo>
                  <a:lnTo>
                    <a:pt x="14212" y="2482"/>
                  </a:lnTo>
                  <a:lnTo>
                    <a:pt x="14224" y="2471"/>
                  </a:lnTo>
                  <a:lnTo>
                    <a:pt x="14238" y="2460"/>
                  </a:lnTo>
                  <a:lnTo>
                    <a:pt x="14254" y="2451"/>
                  </a:lnTo>
                  <a:lnTo>
                    <a:pt x="14269" y="2444"/>
                  </a:lnTo>
                  <a:lnTo>
                    <a:pt x="14286" y="2437"/>
                  </a:lnTo>
                  <a:lnTo>
                    <a:pt x="14304" y="2433"/>
                  </a:lnTo>
                  <a:lnTo>
                    <a:pt x="14321" y="2430"/>
                  </a:lnTo>
                  <a:lnTo>
                    <a:pt x="14340" y="2429"/>
                  </a:lnTo>
                  <a:close/>
                  <a:moveTo>
                    <a:pt x="14879" y="2429"/>
                  </a:moveTo>
                  <a:lnTo>
                    <a:pt x="14897" y="2430"/>
                  </a:lnTo>
                  <a:lnTo>
                    <a:pt x="14916" y="2433"/>
                  </a:lnTo>
                  <a:lnTo>
                    <a:pt x="14933" y="2437"/>
                  </a:lnTo>
                  <a:lnTo>
                    <a:pt x="14950" y="2444"/>
                  </a:lnTo>
                  <a:lnTo>
                    <a:pt x="14966" y="2451"/>
                  </a:lnTo>
                  <a:lnTo>
                    <a:pt x="14981" y="2460"/>
                  </a:lnTo>
                  <a:lnTo>
                    <a:pt x="14995" y="2471"/>
                  </a:lnTo>
                  <a:lnTo>
                    <a:pt x="15008" y="2482"/>
                  </a:lnTo>
                  <a:lnTo>
                    <a:pt x="15019" y="2496"/>
                  </a:lnTo>
                  <a:lnTo>
                    <a:pt x="15031" y="2510"/>
                  </a:lnTo>
                  <a:lnTo>
                    <a:pt x="15039" y="2525"/>
                  </a:lnTo>
                  <a:lnTo>
                    <a:pt x="15047" y="2541"/>
                  </a:lnTo>
                  <a:lnTo>
                    <a:pt x="15054" y="2558"/>
                  </a:lnTo>
                  <a:lnTo>
                    <a:pt x="15058" y="2575"/>
                  </a:lnTo>
                  <a:lnTo>
                    <a:pt x="15061" y="2593"/>
                  </a:lnTo>
                  <a:lnTo>
                    <a:pt x="15062" y="2612"/>
                  </a:lnTo>
                  <a:lnTo>
                    <a:pt x="15061" y="2631"/>
                  </a:lnTo>
                  <a:lnTo>
                    <a:pt x="15058" y="2648"/>
                  </a:lnTo>
                  <a:lnTo>
                    <a:pt x="15054" y="2666"/>
                  </a:lnTo>
                  <a:lnTo>
                    <a:pt x="15047" y="2683"/>
                  </a:lnTo>
                  <a:lnTo>
                    <a:pt x="15039" y="2699"/>
                  </a:lnTo>
                  <a:lnTo>
                    <a:pt x="15031" y="2714"/>
                  </a:lnTo>
                  <a:lnTo>
                    <a:pt x="15019" y="2728"/>
                  </a:lnTo>
                  <a:lnTo>
                    <a:pt x="15008" y="2741"/>
                  </a:lnTo>
                  <a:lnTo>
                    <a:pt x="14995" y="2753"/>
                  </a:lnTo>
                  <a:lnTo>
                    <a:pt x="14981" y="2763"/>
                  </a:lnTo>
                  <a:lnTo>
                    <a:pt x="14966" y="2773"/>
                  </a:lnTo>
                  <a:lnTo>
                    <a:pt x="14950" y="2780"/>
                  </a:lnTo>
                  <a:lnTo>
                    <a:pt x="14933" y="2786"/>
                  </a:lnTo>
                  <a:lnTo>
                    <a:pt x="14916" y="2791"/>
                  </a:lnTo>
                  <a:lnTo>
                    <a:pt x="14897" y="2794"/>
                  </a:lnTo>
                  <a:lnTo>
                    <a:pt x="14879" y="2795"/>
                  </a:lnTo>
                  <a:lnTo>
                    <a:pt x="14861" y="2794"/>
                  </a:lnTo>
                  <a:lnTo>
                    <a:pt x="14842" y="2791"/>
                  </a:lnTo>
                  <a:lnTo>
                    <a:pt x="14825" y="2786"/>
                  </a:lnTo>
                  <a:lnTo>
                    <a:pt x="14809" y="2780"/>
                  </a:lnTo>
                  <a:lnTo>
                    <a:pt x="14792" y="2773"/>
                  </a:lnTo>
                  <a:lnTo>
                    <a:pt x="14777" y="2763"/>
                  </a:lnTo>
                  <a:lnTo>
                    <a:pt x="14763" y="2753"/>
                  </a:lnTo>
                  <a:lnTo>
                    <a:pt x="14750" y="2741"/>
                  </a:lnTo>
                  <a:lnTo>
                    <a:pt x="14739" y="2728"/>
                  </a:lnTo>
                  <a:lnTo>
                    <a:pt x="14728" y="2714"/>
                  </a:lnTo>
                  <a:lnTo>
                    <a:pt x="14719" y="2699"/>
                  </a:lnTo>
                  <a:lnTo>
                    <a:pt x="14710" y="2683"/>
                  </a:lnTo>
                  <a:lnTo>
                    <a:pt x="14705" y="2666"/>
                  </a:lnTo>
                  <a:lnTo>
                    <a:pt x="14700" y="2648"/>
                  </a:lnTo>
                  <a:lnTo>
                    <a:pt x="14698" y="2631"/>
                  </a:lnTo>
                  <a:lnTo>
                    <a:pt x="14697" y="2612"/>
                  </a:lnTo>
                  <a:lnTo>
                    <a:pt x="14698" y="2593"/>
                  </a:lnTo>
                  <a:lnTo>
                    <a:pt x="14700" y="2575"/>
                  </a:lnTo>
                  <a:lnTo>
                    <a:pt x="14705" y="2558"/>
                  </a:lnTo>
                  <a:lnTo>
                    <a:pt x="14710" y="2541"/>
                  </a:lnTo>
                  <a:lnTo>
                    <a:pt x="14719" y="2525"/>
                  </a:lnTo>
                  <a:lnTo>
                    <a:pt x="14728" y="2510"/>
                  </a:lnTo>
                  <a:lnTo>
                    <a:pt x="14739" y="2496"/>
                  </a:lnTo>
                  <a:lnTo>
                    <a:pt x="14750" y="2482"/>
                  </a:lnTo>
                  <a:lnTo>
                    <a:pt x="14763" y="2471"/>
                  </a:lnTo>
                  <a:lnTo>
                    <a:pt x="14777" y="2460"/>
                  </a:lnTo>
                  <a:lnTo>
                    <a:pt x="14792" y="2451"/>
                  </a:lnTo>
                  <a:lnTo>
                    <a:pt x="14809" y="2444"/>
                  </a:lnTo>
                  <a:lnTo>
                    <a:pt x="14825" y="2437"/>
                  </a:lnTo>
                  <a:lnTo>
                    <a:pt x="14842" y="2433"/>
                  </a:lnTo>
                  <a:lnTo>
                    <a:pt x="14861" y="2430"/>
                  </a:lnTo>
                  <a:lnTo>
                    <a:pt x="14879" y="2429"/>
                  </a:lnTo>
                  <a:close/>
                  <a:moveTo>
                    <a:pt x="15418" y="2429"/>
                  </a:moveTo>
                  <a:lnTo>
                    <a:pt x="15436" y="2430"/>
                  </a:lnTo>
                  <a:lnTo>
                    <a:pt x="15454" y="2433"/>
                  </a:lnTo>
                  <a:lnTo>
                    <a:pt x="15472" y="2437"/>
                  </a:lnTo>
                  <a:lnTo>
                    <a:pt x="15489" y="2444"/>
                  </a:lnTo>
                  <a:lnTo>
                    <a:pt x="15504" y="2451"/>
                  </a:lnTo>
                  <a:lnTo>
                    <a:pt x="15520" y="2460"/>
                  </a:lnTo>
                  <a:lnTo>
                    <a:pt x="15533" y="2471"/>
                  </a:lnTo>
                  <a:lnTo>
                    <a:pt x="15547" y="2482"/>
                  </a:lnTo>
                  <a:lnTo>
                    <a:pt x="15558" y="2496"/>
                  </a:lnTo>
                  <a:lnTo>
                    <a:pt x="15569" y="2510"/>
                  </a:lnTo>
                  <a:lnTo>
                    <a:pt x="15578" y="2525"/>
                  </a:lnTo>
                  <a:lnTo>
                    <a:pt x="15586" y="2541"/>
                  </a:lnTo>
                  <a:lnTo>
                    <a:pt x="15592" y="2558"/>
                  </a:lnTo>
                  <a:lnTo>
                    <a:pt x="15596" y="2575"/>
                  </a:lnTo>
                  <a:lnTo>
                    <a:pt x="15599" y="2593"/>
                  </a:lnTo>
                  <a:lnTo>
                    <a:pt x="15600" y="2612"/>
                  </a:lnTo>
                  <a:lnTo>
                    <a:pt x="15599" y="2631"/>
                  </a:lnTo>
                  <a:lnTo>
                    <a:pt x="15596" y="2648"/>
                  </a:lnTo>
                  <a:lnTo>
                    <a:pt x="15592" y="2666"/>
                  </a:lnTo>
                  <a:lnTo>
                    <a:pt x="15586" y="2683"/>
                  </a:lnTo>
                  <a:lnTo>
                    <a:pt x="15578" y="2699"/>
                  </a:lnTo>
                  <a:lnTo>
                    <a:pt x="15569" y="2714"/>
                  </a:lnTo>
                  <a:lnTo>
                    <a:pt x="15558" y="2728"/>
                  </a:lnTo>
                  <a:lnTo>
                    <a:pt x="15547" y="2741"/>
                  </a:lnTo>
                  <a:lnTo>
                    <a:pt x="15533" y="2753"/>
                  </a:lnTo>
                  <a:lnTo>
                    <a:pt x="15520" y="2763"/>
                  </a:lnTo>
                  <a:lnTo>
                    <a:pt x="15504" y="2773"/>
                  </a:lnTo>
                  <a:lnTo>
                    <a:pt x="15489" y="2780"/>
                  </a:lnTo>
                  <a:lnTo>
                    <a:pt x="15472" y="2786"/>
                  </a:lnTo>
                  <a:lnTo>
                    <a:pt x="15454" y="2791"/>
                  </a:lnTo>
                  <a:lnTo>
                    <a:pt x="15436" y="2794"/>
                  </a:lnTo>
                  <a:lnTo>
                    <a:pt x="15418" y="2795"/>
                  </a:lnTo>
                  <a:lnTo>
                    <a:pt x="15399" y="2794"/>
                  </a:lnTo>
                  <a:lnTo>
                    <a:pt x="15381" y="2791"/>
                  </a:lnTo>
                  <a:lnTo>
                    <a:pt x="15363" y="2786"/>
                  </a:lnTo>
                  <a:lnTo>
                    <a:pt x="15347" y="2780"/>
                  </a:lnTo>
                  <a:lnTo>
                    <a:pt x="15331" y="2773"/>
                  </a:lnTo>
                  <a:lnTo>
                    <a:pt x="15315" y="2763"/>
                  </a:lnTo>
                  <a:lnTo>
                    <a:pt x="15302" y="2753"/>
                  </a:lnTo>
                  <a:lnTo>
                    <a:pt x="15289" y="2741"/>
                  </a:lnTo>
                  <a:lnTo>
                    <a:pt x="15277" y="2728"/>
                  </a:lnTo>
                  <a:lnTo>
                    <a:pt x="15266" y="2714"/>
                  </a:lnTo>
                  <a:lnTo>
                    <a:pt x="15257" y="2699"/>
                  </a:lnTo>
                  <a:lnTo>
                    <a:pt x="15250" y="2683"/>
                  </a:lnTo>
                  <a:lnTo>
                    <a:pt x="15243" y="2666"/>
                  </a:lnTo>
                  <a:lnTo>
                    <a:pt x="15239" y="2648"/>
                  </a:lnTo>
                  <a:lnTo>
                    <a:pt x="15236" y="2631"/>
                  </a:lnTo>
                  <a:lnTo>
                    <a:pt x="15235" y="2612"/>
                  </a:lnTo>
                  <a:lnTo>
                    <a:pt x="15236" y="2593"/>
                  </a:lnTo>
                  <a:lnTo>
                    <a:pt x="15239" y="2575"/>
                  </a:lnTo>
                  <a:lnTo>
                    <a:pt x="15243" y="2558"/>
                  </a:lnTo>
                  <a:lnTo>
                    <a:pt x="15250" y="2541"/>
                  </a:lnTo>
                  <a:lnTo>
                    <a:pt x="15257" y="2525"/>
                  </a:lnTo>
                  <a:lnTo>
                    <a:pt x="15266" y="2510"/>
                  </a:lnTo>
                  <a:lnTo>
                    <a:pt x="15277" y="2496"/>
                  </a:lnTo>
                  <a:lnTo>
                    <a:pt x="15289" y="2482"/>
                  </a:lnTo>
                  <a:lnTo>
                    <a:pt x="15302" y="2471"/>
                  </a:lnTo>
                  <a:lnTo>
                    <a:pt x="15315" y="2460"/>
                  </a:lnTo>
                  <a:lnTo>
                    <a:pt x="15331" y="2451"/>
                  </a:lnTo>
                  <a:lnTo>
                    <a:pt x="15347" y="2444"/>
                  </a:lnTo>
                  <a:lnTo>
                    <a:pt x="15363" y="2437"/>
                  </a:lnTo>
                  <a:lnTo>
                    <a:pt x="15381" y="2433"/>
                  </a:lnTo>
                  <a:lnTo>
                    <a:pt x="15399" y="2430"/>
                  </a:lnTo>
                  <a:lnTo>
                    <a:pt x="15418" y="2429"/>
                  </a:lnTo>
                  <a:close/>
                  <a:moveTo>
                    <a:pt x="13682" y="943"/>
                  </a:moveTo>
                  <a:lnTo>
                    <a:pt x="15712" y="943"/>
                  </a:lnTo>
                  <a:lnTo>
                    <a:pt x="15712" y="1546"/>
                  </a:lnTo>
                  <a:lnTo>
                    <a:pt x="13682" y="1546"/>
                  </a:lnTo>
                  <a:lnTo>
                    <a:pt x="13682" y="943"/>
                  </a:lnTo>
                  <a:close/>
                  <a:moveTo>
                    <a:pt x="1545" y="1123"/>
                  </a:moveTo>
                  <a:lnTo>
                    <a:pt x="1545" y="943"/>
                  </a:lnTo>
                  <a:lnTo>
                    <a:pt x="1089" y="943"/>
                  </a:lnTo>
                  <a:lnTo>
                    <a:pt x="1089" y="1123"/>
                  </a:lnTo>
                  <a:lnTo>
                    <a:pt x="811" y="1123"/>
                  </a:lnTo>
                  <a:lnTo>
                    <a:pt x="811" y="1769"/>
                  </a:lnTo>
                  <a:lnTo>
                    <a:pt x="1822" y="1769"/>
                  </a:lnTo>
                  <a:lnTo>
                    <a:pt x="1822" y="1123"/>
                  </a:lnTo>
                  <a:lnTo>
                    <a:pt x="1545" y="1123"/>
                  </a:lnTo>
                  <a:close/>
                  <a:moveTo>
                    <a:pt x="3010" y="1123"/>
                  </a:moveTo>
                  <a:lnTo>
                    <a:pt x="3010" y="943"/>
                  </a:lnTo>
                  <a:lnTo>
                    <a:pt x="2555" y="943"/>
                  </a:lnTo>
                  <a:lnTo>
                    <a:pt x="2555" y="1123"/>
                  </a:lnTo>
                  <a:lnTo>
                    <a:pt x="2278" y="1123"/>
                  </a:lnTo>
                  <a:lnTo>
                    <a:pt x="2278" y="1769"/>
                  </a:lnTo>
                  <a:lnTo>
                    <a:pt x="3288" y="1769"/>
                  </a:lnTo>
                  <a:lnTo>
                    <a:pt x="3288" y="1123"/>
                  </a:lnTo>
                  <a:lnTo>
                    <a:pt x="3010" y="1123"/>
                  </a:lnTo>
                  <a:close/>
                  <a:moveTo>
                    <a:pt x="4477" y="1123"/>
                  </a:moveTo>
                  <a:lnTo>
                    <a:pt x="4477" y="943"/>
                  </a:lnTo>
                  <a:lnTo>
                    <a:pt x="4021" y="943"/>
                  </a:lnTo>
                  <a:lnTo>
                    <a:pt x="4021" y="1123"/>
                  </a:lnTo>
                  <a:lnTo>
                    <a:pt x="3743" y="1123"/>
                  </a:lnTo>
                  <a:lnTo>
                    <a:pt x="3743" y="1769"/>
                  </a:lnTo>
                  <a:lnTo>
                    <a:pt x="4754" y="1769"/>
                  </a:lnTo>
                  <a:lnTo>
                    <a:pt x="4754" y="1123"/>
                  </a:lnTo>
                  <a:lnTo>
                    <a:pt x="4477" y="1123"/>
                  </a:lnTo>
                  <a:close/>
                  <a:moveTo>
                    <a:pt x="5942" y="1123"/>
                  </a:moveTo>
                  <a:lnTo>
                    <a:pt x="5942" y="943"/>
                  </a:lnTo>
                  <a:lnTo>
                    <a:pt x="5486" y="943"/>
                  </a:lnTo>
                  <a:lnTo>
                    <a:pt x="5486" y="1123"/>
                  </a:lnTo>
                  <a:lnTo>
                    <a:pt x="5209" y="1123"/>
                  </a:lnTo>
                  <a:lnTo>
                    <a:pt x="5209" y="1769"/>
                  </a:lnTo>
                  <a:lnTo>
                    <a:pt x="6219" y="1769"/>
                  </a:lnTo>
                  <a:lnTo>
                    <a:pt x="6219" y="1123"/>
                  </a:lnTo>
                  <a:lnTo>
                    <a:pt x="5942" y="1123"/>
                  </a:lnTo>
                  <a:close/>
                  <a:moveTo>
                    <a:pt x="7407" y="1123"/>
                  </a:moveTo>
                  <a:lnTo>
                    <a:pt x="7407" y="943"/>
                  </a:lnTo>
                  <a:lnTo>
                    <a:pt x="6953" y="943"/>
                  </a:lnTo>
                  <a:lnTo>
                    <a:pt x="6953" y="1123"/>
                  </a:lnTo>
                  <a:lnTo>
                    <a:pt x="6675" y="1123"/>
                  </a:lnTo>
                  <a:lnTo>
                    <a:pt x="6675" y="1769"/>
                  </a:lnTo>
                  <a:lnTo>
                    <a:pt x="7685" y="1769"/>
                  </a:lnTo>
                  <a:lnTo>
                    <a:pt x="7685" y="1123"/>
                  </a:lnTo>
                  <a:lnTo>
                    <a:pt x="7407" y="1123"/>
                  </a:lnTo>
                  <a:close/>
                  <a:moveTo>
                    <a:pt x="8874" y="1123"/>
                  </a:moveTo>
                  <a:lnTo>
                    <a:pt x="8874" y="943"/>
                  </a:lnTo>
                  <a:lnTo>
                    <a:pt x="8418" y="943"/>
                  </a:lnTo>
                  <a:lnTo>
                    <a:pt x="8418" y="1123"/>
                  </a:lnTo>
                  <a:lnTo>
                    <a:pt x="8141" y="1123"/>
                  </a:lnTo>
                  <a:lnTo>
                    <a:pt x="8141" y="1769"/>
                  </a:lnTo>
                  <a:lnTo>
                    <a:pt x="9151" y="1769"/>
                  </a:lnTo>
                  <a:lnTo>
                    <a:pt x="9151" y="1123"/>
                  </a:lnTo>
                  <a:lnTo>
                    <a:pt x="8874" y="1123"/>
                  </a:lnTo>
                  <a:close/>
                  <a:moveTo>
                    <a:pt x="10339" y="1123"/>
                  </a:moveTo>
                  <a:lnTo>
                    <a:pt x="10339" y="943"/>
                  </a:lnTo>
                  <a:lnTo>
                    <a:pt x="9883" y="943"/>
                  </a:lnTo>
                  <a:lnTo>
                    <a:pt x="9883" y="1123"/>
                  </a:lnTo>
                  <a:lnTo>
                    <a:pt x="9606" y="1123"/>
                  </a:lnTo>
                  <a:lnTo>
                    <a:pt x="9606" y="1769"/>
                  </a:lnTo>
                  <a:lnTo>
                    <a:pt x="10617" y="1769"/>
                  </a:lnTo>
                  <a:lnTo>
                    <a:pt x="10617" y="1123"/>
                  </a:lnTo>
                  <a:lnTo>
                    <a:pt x="10339" y="1123"/>
                  </a:lnTo>
                  <a:close/>
                  <a:moveTo>
                    <a:pt x="1545" y="2845"/>
                  </a:moveTo>
                  <a:lnTo>
                    <a:pt x="1545" y="3025"/>
                  </a:lnTo>
                  <a:lnTo>
                    <a:pt x="1089" y="3025"/>
                  </a:lnTo>
                  <a:lnTo>
                    <a:pt x="1089" y="2845"/>
                  </a:lnTo>
                  <a:lnTo>
                    <a:pt x="811" y="2845"/>
                  </a:lnTo>
                  <a:lnTo>
                    <a:pt x="811" y="2199"/>
                  </a:lnTo>
                  <a:lnTo>
                    <a:pt x="1822" y="2199"/>
                  </a:lnTo>
                  <a:lnTo>
                    <a:pt x="1822" y="2845"/>
                  </a:lnTo>
                  <a:lnTo>
                    <a:pt x="1545" y="2845"/>
                  </a:lnTo>
                  <a:close/>
                  <a:moveTo>
                    <a:pt x="3010" y="2845"/>
                  </a:moveTo>
                  <a:lnTo>
                    <a:pt x="3010" y="3025"/>
                  </a:lnTo>
                  <a:lnTo>
                    <a:pt x="2555" y="3025"/>
                  </a:lnTo>
                  <a:lnTo>
                    <a:pt x="2555" y="2845"/>
                  </a:lnTo>
                  <a:lnTo>
                    <a:pt x="2278" y="2845"/>
                  </a:lnTo>
                  <a:lnTo>
                    <a:pt x="2278" y="2199"/>
                  </a:lnTo>
                  <a:lnTo>
                    <a:pt x="3288" y="2199"/>
                  </a:lnTo>
                  <a:lnTo>
                    <a:pt x="3288" y="2845"/>
                  </a:lnTo>
                  <a:lnTo>
                    <a:pt x="3010" y="2845"/>
                  </a:lnTo>
                  <a:close/>
                  <a:moveTo>
                    <a:pt x="4477" y="2845"/>
                  </a:moveTo>
                  <a:lnTo>
                    <a:pt x="4477" y="3025"/>
                  </a:lnTo>
                  <a:lnTo>
                    <a:pt x="4021" y="3025"/>
                  </a:lnTo>
                  <a:lnTo>
                    <a:pt x="4021" y="2845"/>
                  </a:lnTo>
                  <a:lnTo>
                    <a:pt x="3743" y="2845"/>
                  </a:lnTo>
                  <a:lnTo>
                    <a:pt x="3743" y="2199"/>
                  </a:lnTo>
                  <a:lnTo>
                    <a:pt x="4754" y="2199"/>
                  </a:lnTo>
                  <a:lnTo>
                    <a:pt x="4754" y="2845"/>
                  </a:lnTo>
                  <a:lnTo>
                    <a:pt x="4477" y="2845"/>
                  </a:lnTo>
                  <a:close/>
                  <a:moveTo>
                    <a:pt x="5942" y="2845"/>
                  </a:moveTo>
                  <a:lnTo>
                    <a:pt x="5942" y="3025"/>
                  </a:lnTo>
                  <a:lnTo>
                    <a:pt x="5486" y="3025"/>
                  </a:lnTo>
                  <a:lnTo>
                    <a:pt x="5486" y="2845"/>
                  </a:lnTo>
                  <a:lnTo>
                    <a:pt x="5209" y="2845"/>
                  </a:lnTo>
                  <a:lnTo>
                    <a:pt x="5209" y="2199"/>
                  </a:lnTo>
                  <a:lnTo>
                    <a:pt x="6219" y="2199"/>
                  </a:lnTo>
                  <a:lnTo>
                    <a:pt x="6219" y="2845"/>
                  </a:lnTo>
                  <a:lnTo>
                    <a:pt x="5942" y="2845"/>
                  </a:lnTo>
                  <a:close/>
                  <a:moveTo>
                    <a:pt x="7407" y="2845"/>
                  </a:moveTo>
                  <a:lnTo>
                    <a:pt x="7407" y="3025"/>
                  </a:lnTo>
                  <a:lnTo>
                    <a:pt x="6953" y="3025"/>
                  </a:lnTo>
                  <a:lnTo>
                    <a:pt x="6953" y="2845"/>
                  </a:lnTo>
                  <a:lnTo>
                    <a:pt x="6675" y="2845"/>
                  </a:lnTo>
                  <a:lnTo>
                    <a:pt x="6675" y="2199"/>
                  </a:lnTo>
                  <a:lnTo>
                    <a:pt x="7685" y="2199"/>
                  </a:lnTo>
                  <a:lnTo>
                    <a:pt x="7685" y="2845"/>
                  </a:lnTo>
                  <a:lnTo>
                    <a:pt x="7407" y="2845"/>
                  </a:lnTo>
                  <a:close/>
                  <a:moveTo>
                    <a:pt x="8874" y="2845"/>
                  </a:moveTo>
                  <a:lnTo>
                    <a:pt x="8874" y="3025"/>
                  </a:lnTo>
                  <a:lnTo>
                    <a:pt x="8418" y="3025"/>
                  </a:lnTo>
                  <a:lnTo>
                    <a:pt x="8418" y="2845"/>
                  </a:lnTo>
                  <a:lnTo>
                    <a:pt x="8141" y="2845"/>
                  </a:lnTo>
                  <a:lnTo>
                    <a:pt x="8141" y="2199"/>
                  </a:lnTo>
                  <a:lnTo>
                    <a:pt x="9151" y="2199"/>
                  </a:lnTo>
                  <a:lnTo>
                    <a:pt x="9151" y="2845"/>
                  </a:lnTo>
                  <a:lnTo>
                    <a:pt x="8874" y="2845"/>
                  </a:lnTo>
                  <a:close/>
                  <a:moveTo>
                    <a:pt x="10339" y="2845"/>
                  </a:moveTo>
                  <a:lnTo>
                    <a:pt x="10339" y="3025"/>
                  </a:lnTo>
                  <a:lnTo>
                    <a:pt x="9883" y="3025"/>
                  </a:lnTo>
                  <a:lnTo>
                    <a:pt x="9883" y="2845"/>
                  </a:lnTo>
                  <a:lnTo>
                    <a:pt x="9606" y="2845"/>
                  </a:lnTo>
                  <a:lnTo>
                    <a:pt x="9606" y="2199"/>
                  </a:lnTo>
                  <a:lnTo>
                    <a:pt x="10617" y="2199"/>
                  </a:lnTo>
                  <a:lnTo>
                    <a:pt x="10617" y="2845"/>
                  </a:lnTo>
                  <a:lnTo>
                    <a:pt x="10339" y="2845"/>
                  </a:lnTo>
                  <a:close/>
                  <a:moveTo>
                    <a:pt x="11851" y="1123"/>
                  </a:moveTo>
                  <a:lnTo>
                    <a:pt x="11851" y="943"/>
                  </a:lnTo>
                  <a:lnTo>
                    <a:pt x="11395" y="943"/>
                  </a:lnTo>
                  <a:lnTo>
                    <a:pt x="11395" y="1123"/>
                  </a:lnTo>
                  <a:lnTo>
                    <a:pt x="11117" y="1123"/>
                  </a:lnTo>
                  <a:lnTo>
                    <a:pt x="11117" y="1769"/>
                  </a:lnTo>
                  <a:lnTo>
                    <a:pt x="12128" y="1769"/>
                  </a:lnTo>
                  <a:lnTo>
                    <a:pt x="12128" y="1123"/>
                  </a:lnTo>
                  <a:lnTo>
                    <a:pt x="11851" y="1123"/>
                  </a:lnTo>
                  <a:close/>
                  <a:moveTo>
                    <a:pt x="11851" y="2845"/>
                  </a:moveTo>
                  <a:lnTo>
                    <a:pt x="11851" y="3025"/>
                  </a:lnTo>
                  <a:lnTo>
                    <a:pt x="11395" y="3025"/>
                  </a:lnTo>
                  <a:lnTo>
                    <a:pt x="11395" y="2845"/>
                  </a:lnTo>
                  <a:lnTo>
                    <a:pt x="11117" y="2845"/>
                  </a:lnTo>
                  <a:lnTo>
                    <a:pt x="11117" y="2199"/>
                  </a:lnTo>
                  <a:lnTo>
                    <a:pt x="12128" y="2199"/>
                  </a:lnTo>
                  <a:lnTo>
                    <a:pt x="12128" y="2845"/>
                  </a:lnTo>
                  <a:lnTo>
                    <a:pt x="11851" y="2845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900" dirty="0">
                <a:solidFill>
                  <a:srgbClr val="000000"/>
                </a:solidFill>
                <a:ea typeface="微软雅黑" panose="020B0503020204020204" pitchFamily="34" charset="-122"/>
                <a:cs typeface="Arial" pitchFamily="34" charset="0"/>
              </a:endParaRPr>
            </a:p>
          </p:txBody>
        </p:sp>
      </p:grpSp>
      <p:cxnSp>
        <p:nvCxnSpPr>
          <p:cNvPr id="47" name="直接连接符 46"/>
          <p:cNvCxnSpPr>
            <a:cxnSpLocks noChangeShapeType="1"/>
          </p:cNvCxnSpPr>
          <p:nvPr/>
        </p:nvCxnSpPr>
        <p:spPr bwMode="auto">
          <a:xfrm>
            <a:off x="1782015" y="2279212"/>
            <a:ext cx="420718" cy="0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grpSp>
        <p:nvGrpSpPr>
          <p:cNvPr id="54" name="组合 347"/>
          <p:cNvGrpSpPr/>
          <p:nvPr/>
        </p:nvGrpSpPr>
        <p:grpSpPr>
          <a:xfrm>
            <a:off x="1337105" y="3725427"/>
            <a:ext cx="935530" cy="629505"/>
            <a:chOff x="3117275" y="4532275"/>
            <a:chExt cx="1688884" cy="956719"/>
          </a:xfrm>
        </p:grpSpPr>
        <p:cxnSp>
          <p:nvCxnSpPr>
            <p:cNvPr id="69" name="直接连接符 68"/>
            <p:cNvCxnSpPr/>
            <p:nvPr/>
          </p:nvCxnSpPr>
          <p:spPr bwMode="auto">
            <a:xfrm flipH="1">
              <a:off x="3302390" y="4541946"/>
              <a:ext cx="467949" cy="842686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70" name="直接连接符 69"/>
            <p:cNvCxnSpPr/>
            <p:nvPr/>
          </p:nvCxnSpPr>
          <p:spPr bwMode="auto">
            <a:xfrm>
              <a:off x="3785906" y="4541946"/>
              <a:ext cx="18486" cy="839045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71" name="直接连接符 70"/>
            <p:cNvCxnSpPr/>
            <p:nvPr/>
          </p:nvCxnSpPr>
          <p:spPr bwMode="auto">
            <a:xfrm>
              <a:off x="3804392" y="4532280"/>
              <a:ext cx="473268" cy="848712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72" name="直接连接符 71"/>
            <p:cNvCxnSpPr/>
            <p:nvPr/>
          </p:nvCxnSpPr>
          <p:spPr bwMode="auto">
            <a:xfrm>
              <a:off x="3833736" y="4541946"/>
              <a:ext cx="957145" cy="839045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73" name="直接连接符 72"/>
            <p:cNvCxnSpPr/>
            <p:nvPr/>
          </p:nvCxnSpPr>
          <p:spPr bwMode="auto">
            <a:xfrm flipH="1">
              <a:off x="3302390" y="4532275"/>
              <a:ext cx="1059848" cy="848718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74" name="直接连接符 73"/>
            <p:cNvCxnSpPr/>
            <p:nvPr/>
          </p:nvCxnSpPr>
          <p:spPr bwMode="auto">
            <a:xfrm flipH="1">
              <a:off x="3804392" y="4537111"/>
              <a:ext cx="540555" cy="843881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75" name="直接连接符 74"/>
            <p:cNvCxnSpPr/>
            <p:nvPr/>
          </p:nvCxnSpPr>
          <p:spPr bwMode="auto">
            <a:xfrm flipH="1">
              <a:off x="4277660" y="4545858"/>
              <a:ext cx="67287" cy="838774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76" name="直接连接符 75"/>
            <p:cNvCxnSpPr/>
            <p:nvPr/>
          </p:nvCxnSpPr>
          <p:spPr bwMode="auto">
            <a:xfrm>
              <a:off x="4344947" y="4537111"/>
              <a:ext cx="461212" cy="847523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grpSp>
          <p:nvGrpSpPr>
            <p:cNvPr id="77" name="组合 402"/>
            <p:cNvGrpSpPr/>
            <p:nvPr/>
          </p:nvGrpSpPr>
          <p:grpSpPr>
            <a:xfrm>
              <a:off x="3117275" y="5380993"/>
              <a:ext cx="857871" cy="108001"/>
              <a:chOff x="3117271" y="5380972"/>
              <a:chExt cx="857870" cy="108000"/>
            </a:xfrm>
          </p:grpSpPr>
          <p:sp>
            <p:nvSpPr>
              <p:cNvPr id="81" name="Freeform 13"/>
              <p:cNvSpPr>
                <a:spLocks noEditPoints="1"/>
              </p:cNvSpPr>
              <p:nvPr/>
            </p:nvSpPr>
            <p:spPr bwMode="auto">
              <a:xfrm>
                <a:off x="3117271" y="5380972"/>
                <a:ext cx="360000" cy="108000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sp>
            <p:nvSpPr>
              <p:cNvPr id="82" name="Freeform 13"/>
              <p:cNvSpPr>
                <a:spLocks noEditPoints="1"/>
              </p:cNvSpPr>
              <p:nvPr/>
            </p:nvSpPr>
            <p:spPr bwMode="auto">
              <a:xfrm>
                <a:off x="3615141" y="5380972"/>
                <a:ext cx="360000" cy="108000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</p:grpSp>
      </p:grpSp>
      <p:grpSp>
        <p:nvGrpSpPr>
          <p:cNvPr id="55" name="组合 322"/>
          <p:cNvGrpSpPr/>
          <p:nvPr/>
        </p:nvGrpSpPr>
        <p:grpSpPr>
          <a:xfrm>
            <a:off x="2182147" y="4196842"/>
            <a:ext cx="226166" cy="185513"/>
            <a:chOff x="10346416" y="-1711516"/>
            <a:chExt cx="613894" cy="651871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63" name="Freeform 66"/>
            <p:cNvSpPr>
              <a:spLocks/>
            </p:cNvSpPr>
            <p:nvPr/>
          </p:nvSpPr>
          <p:spPr bwMode="auto">
            <a:xfrm>
              <a:off x="10840064" y="-1711516"/>
              <a:ext cx="120246" cy="367071"/>
            </a:xfrm>
            <a:custGeom>
              <a:avLst/>
              <a:gdLst/>
              <a:ahLst/>
              <a:cxnLst>
                <a:cxn ang="0">
                  <a:pos x="2" y="102"/>
                </a:cxn>
                <a:cxn ang="0">
                  <a:pos x="2" y="102"/>
                </a:cxn>
                <a:cxn ang="0">
                  <a:pos x="10" y="92"/>
                </a:cxn>
                <a:cxn ang="0">
                  <a:pos x="16" y="82"/>
                </a:cxn>
                <a:cxn ang="0">
                  <a:pos x="20" y="70"/>
                </a:cxn>
                <a:cxn ang="0">
                  <a:pos x="22" y="58"/>
                </a:cxn>
                <a:cxn ang="0">
                  <a:pos x="22" y="58"/>
                </a:cxn>
                <a:cxn ang="0">
                  <a:pos x="20" y="46"/>
                </a:cxn>
                <a:cxn ang="0">
                  <a:pos x="16" y="34"/>
                </a:cxn>
                <a:cxn ang="0">
                  <a:pos x="10" y="24"/>
                </a:cxn>
                <a:cxn ang="0">
                  <a:pos x="2" y="14"/>
                </a:cxn>
                <a:cxn ang="0">
                  <a:pos x="2" y="14"/>
                </a:cxn>
                <a:cxn ang="0">
                  <a:pos x="2" y="10"/>
                </a:cxn>
                <a:cxn ang="0">
                  <a:pos x="0" y="8"/>
                </a:cxn>
                <a:cxn ang="0">
                  <a:pos x="2" y="4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6" y="0"/>
                </a:cxn>
                <a:cxn ang="0">
                  <a:pos x="8" y="0"/>
                </a:cxn>
                <a:cxn ang="0">
                  <a:pos x="12" y="0"/>
                </a:cxn>
                <a:cxn ang="0">
                  <a:pos x="14" y="2"/>
                </a:cxn>
                <a:cxn ang="0">
                  <a:pos x="14" y="2"/>
                </a:cxn>
                <a:cxn ang="0">
                  <a:pos x="24" y="14"/>
                </a:cxn>
                <a:cxn ang="0">
                  <a:pos x="32" y="28"/>
                </a:cxn>
                <a:cxn ang="0">
                  <a:pos x="36" y="42"/>
                </a:cxn>
                <a:cxn ang="0">
                  <a:pos x="38" y="58"/>
                </a:cxn>
                <a:cxn ang="0">
                  <a:pos x="36" y="72"/>
                </a:cxn>
                <a:cxn ang="0">
                  <a:pos x="32" y="88"/>
                </a:cxn>
                <a:cxn ang="0">
                  <a:pos x="24" y="100"/>
                </a:cxn>
                <a:cxn ang="0">
                  <a:pos x="14" y="114"/>
                </a:cxn>
                <a:cxn ang="0">
                  <a:pos x="14" y="114"/>
                </a:cxn>
                <a:cxn ang="0">
                  <a:pos x="12" y="116"/>
                </a:cxn>
                <a:cxn ang="0">
                  <a:pos x="8" y="116"/>
                </a:cxn>
                <a:cxn ang="0">
                  <a:pos x="6" y="116"/>
                </a:cxn>
                <a:cxn ang="0">
                  <a:pos x="2" y="114"/>
                </a:cxn>
                <a:cxn ang="0">
                  <a:pos x="2" y="114"/>
                </a:cxn>
                <a:cxn ang="0">
                  <a:pos x="2" y="110"/>
                </a:cxn>
                <a:cxn ang="0">
                  <a:pos x="0" y="108"/>
                </a:cxn>
                <a:cxn ang="0">
                  <a:pos x="2" y="104"/>
                </a:cxn>
                <a:cxn ang="0">
                  <a:pos x="2" y="102"/>
                </a:cxn>
                <a:cxn ang="0">
                  <a:pos x="2" y="102"/>
                </a:cxn>
              </a:cxnLst>
              <a:rect l="0" t="0" r="r" b="b"/>
              <a:pathLst>
                <a:path w="38" h="116">
                  <a:moveTo>
                    <a:pt x="2" y="102"/>
                  </a:moveTo>
                  <a:lnTo>
                    <a:pt x="2" y="102"/>
                  </a:lnTo>
                  <a:lnTo>
                    <a:pt x="10" y="92"/>
                  </a:lnTo>
                  <a:lnTo>
                    <a:pt x="16" y="82"/>
                  </a:lnTo>
                  <a:lnTo>
                    <a:pt x="20" y="70"/>
                  </a:lnTo>
                  <a:lnTo>
                    <a:pt x="22" y="58"/>
                  </a:lnTo>
                  <a:lnTo>
                    <a:pt x="22" y="58"/>
                  </a:lnTo>
                  <a:lnTo>
                    <a:pt x="20" y="46"/>
                  </a:lnTo>
                  <a:lnTo>
                    <a:pt x="16" y="34"/>
                  </a:lnTo>
                  <a:lnTo>
                    <a:pt x="10" y="24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2" y="10"/>
                  </a:lnTo>
                  <a:lnTo>
                    <a:pt x="0" y="8"/>
                  </a:lnTo>
                  <a:lnTo>
                    <a:pt x="2" y="4"/>
                  </a:lnTo>
                  <a:lnTo>
                    <a:pt x="2" y="2"/>
                  </a:lnTo>
                  <a:lnTo>
                    <a:pt x="2" y="2"/>
                  </a:lnTo>
                  <a:lnTo>
                    <a:pt x="6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24" y="14"/>
                  </a:lnTo>
                  <a:lnTo>
                    <a:pt x="32" y="28"/>
                  </a:lnTo>
                  <a:lnTo>
                    <a:pt x="36" y="42"/>
                  </a:lnTo>
                  <a:lnTo>
                    <a:pt x="38" y="58"/>
                  </a:lnTo>
                  <a:lnTo>
                    <a:pt x="36" y="72"/>
                  </a:lnTo>
                  <a:lnTo>
                    <a:pt x="32" y="88"/>
                  </a:lnTo>
                  <a:lnTo>
                    <a:pt x="24" y="100"/>
                  </a:lnTo>
                  <a:lnTo>
                    <a:pt x="14" y="114"/>
                  </a:lnTo>
                  <a:lnTo>
                    <a:pt x="14" y="114"/>
                  </a:lnTo>
                  <a:lnTo>
                    <a:pt x="12" y="116"/>
                  </a:lnTo>
                  <a:lnTo>
                    <a:pt x="8" y="116"/>
                  </a:lnTo>
                  <a:lnTo>
                    <a:pt x="6" y="116"/>
                  </a:lnTo>
                  <a:lnTo>
                    <a:pt x="2" y="114"/>
                  </a:lnTo>
                  <a:lnTo>
                    <a:pt x="2" y="114"/>
                  </a:lnTo>
                  <a:lnTo>
                    <a:pt x="2" y="110"/>
                  </a:lnTo>
                  <a:lnTo>
                    <a:pt x="0" y="108"/>
                  </a:lnTo>
                  <a:lnTo>
                    <a:pt x="2" y="104"/>
                  </a:lnTo>
                  <a:lnTo>
                    <a:pt x="2" y="102"/>
                  </a:lnTo>
                  <a:lnTo>
                    <a:pt x="2" y="10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64" name="Freeform 67"/>
            <p:cNvSpPr>
              <a:spLocks/>
            </p:cNvSpPr>
            <p:nvPr/>
          </p:nvSpPr>
          <p:spPr bwMode="auto">
            <a:xfrm>
              <a:off x="10789434" y="-1660886"/>
              <a:ext cx="88603" cy="259482"/>
            </a:xfrm>
            <a:custGeom>
              <a:avLst/>
              <a:gdLst/>
              <a:ahLst/>
              <a:cxnLst>
                <a:cxn ang="0">
                  <a:pos x="2" y="68"/>
                </a:cxn>
                <a:cxn ang="0">
                  <a:pos x="2" y="68"/>
                </a:cxn>
                <a:cxn ang="0">
                  <a:pos x="6" y="62"/>
                </a:cxn>
                <a:cxn ang="0">
                  <a:pos x="10" y="56"/>
                </a:cxn>
                <a:cxn ang="0">
                  <a:pos x="12" y="48"/>
                </a:cxn>
                <a:cxn ang="0">
                  <a:pos x="12" y="42"/>
                </a:cxn>
                <a:cxn ang="0">
                  <a:pos x="12" y="34"/>
                </a:cxn>
                <a:cxn ang="0">
                  <a:pos x="10" y="28"/>
                </a:cxn>
                <a:cxn ang="0">
                  <a:pos x="6" y="20"/>
                </a:cxn>
                <a:cxn ang="0">
                  <a:pos x="2" y="14"/>
                </a:cxn>
                <a:cxn ang="0">
                  <a:pos x="2" y="14"/>
                </a:cxn>
                <a:cxn ang="0">
                  <a:pos x="0" y="12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4" y="2"/>
                </a:cxn>
                <a:cxn ang="0">
                  <a:pos x="8" y="0"/>
                </a:cxn>
                <a:cxn ang="0">
                  <a:pos x="10" y="2"/>
                </a:cxn>
                <a:cxn ang="0">
                  <a:pos x="12" y="4"/>
                </a:cxn>
                <a:cxn ang="0">
                  <a:pos x="12" y="4"/>
                </a:cxn>
                <a:cxn ang="0">
                  <a:pos x="20" y="12"/>
                </a:cxn>
                <a:cxn ang="0">
                  <a:pos x="24" y="22"/>
                </a:cxn>
                <a:cxn ang="0">
                  <a:pos x="28" y="32"/>
                </a:cxn>
                <a:cxn ang="0">
                  <a:pos x="28" y="42"/>
                </a:cxn>
                <a:cxn ang="0">
                  <a:pos x="28" y="52"/>
                </a:cxn>
                <a:cxn ang="0">
                  <a:pos x="24" y="62"/>
                </a:cxn>
                <a:cxn ang="0">
                  <a:pos x="20" y="72"/>
                </a:cxn>
                <a:cxn ang="0">
                  <a:pos x="12" y="80"/>
                </a:cxn>
                <a:cxn ang="0">
                  <a:pos x="12" y="80"/>
                </a:cxn>
                <a:cxn ang="0">
                  <a:pos x="10" y="82"/>
                </a:cxn>
                <a:cxn ang="0">
                  <a:pos x="8" y="82"/>
                </a:cxn>
                <a:cxn ang="0">
                  <a:pos x="4" y="82"/>
                </a:cxn>
                <a:cxn ang="0">
                  <a:pos x="2" y="80"/>
                </a:cxn>
                <a:cxn ang="0">
                  <a:pos x="2" y="80"/>
                </a:cxn>
                <a:cxn ang="0">
                  <a:pos x="0" y="78"/>
                </a:cxn>
                <a:cxn ang="0">
                  <a:pos x="0" y="74"/>
                </a:cxn>
                <a:cxn ang="0">
                  <a:pos x="0" y="72"/>
                </a:cxn>
                <a:cxn ang="0">
                  <a:pos x="2" y="68"/>
                </a:cxn>
                <a:cxn ang="0">
                  <a:pos x="2" y="68"/>
                </a:cxn>
              </a:cxnLst>
              <a:rect l="0" t="0" r="r" b="b"/>
              <a:pathLst>
                <a:path w="28" h="82">
                  <a:moveTo>
                    <a:pt x="2" y="68"/>
                  </a:moveTo>
                  <a:lnTo>
                    <a:pt x="2" y="68"/>
                  </a:lnTo>
                  <a:lnTo>
                    <a:pt x="6" y="62"/>
                  </a:lnTo>
                  <a:lnTo>
                    <a:pt x="10" y="56"/>
                  </a:lnTo>
                  <a:lnTo>
                    <a:pt x="12" y="48"/>
                  </a:lnTo>
                  <a:lnTo>
                    <a:pt x="12" y="42"/>
                  </a:lnTo>
                  <a:lnTo>
                    <a:pt x="12" y="34"/>
                  </a:lnTo>
                  <a:lnTo>
                    <a:pt x="10" y="28"/>
                  </a:lnTo>
                  <a:lnTo>
                    <a:pt x="6" y="20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4"/>
                  </a:lnTo>
                  <a:lnTo>
                    <a:pt x="2" y="4"/>
                  </a:lnTo>
                  <a:lnTo>
                    <a:pt x="4" y="2"/>
                  </a:lnTo>
                  <a:lnTo>
                    <a:pt x="8" y="0"/>
                  </a:lnTo>
                  <a:lnTo>
                    <a:pt x="10" y="2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20" y="12"/>
                  </a:lnTo>
                  <a:lnTo>
                    <a:pt x="24" y="22"/>
                  </a:lnTo>
                  <a:lnTo>
                    <a:pt x="28" y="32"/>
                  </a:lnTo>
                  <a:lnTo>
                    <a:pt x="28" y="42"/>
                  </a:lnTo>
                  <a:lnTo>
                    <a:pt x="28" y="52"/>
                  </a:lnTo>
                  <a:lnTo>
                    <a:pt x="24" y="62"/>
                  </a:lnTo>
                  <a:lnTo>
                    <a:pt x="20" y="72"/>
                  </a:lnTo>
                  <a:lnTo>
                    <a:pt x="12" y="80"/>
                  </a:lnTo>
                  <a:lnTo>
                    <a:pt x="12" y="80"/>
                  </a:lnTo>
                  <a:lnTo>
                    <a:pt x="10" y="82"/>
                  </a:lnTo>
                  <a:lnTo>
                    <a:pt x="8" y="82"/>
                  </a:lnTo>
                  <a:lnTo>
                    <a:pt x="4" y="82"/>
                  </a:lnTo>
                  <a:lnTo>
                    <a:pt x="2" y="80"/>
                  </a:lnTo>
                  <a:lnTo>
                    <a:pt x="2" y="80"/>
                  </a:lnTo>
                  <a:lnTo>
                    <a:pt x="0" y="78"/>
                  </a:lnTo>
                  <a:lnTo>
                    <a:pt x="0" y="74"/>
                  </a:lnTo>
                  <a:lnTo>
                    <a:pt x="0" y="72"/>
                  </a:lnTo>
                  <a:lnTo>
                    <a:pt x="2" y="68"/>
                  </a:lnTo>
                  <a:lnTo>
                    <a:pt x="2" y="6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65" name="Freeform 68"/>
            <p:cNvSpPr>
              <a:spLocks/>
            </p:cNvSpPr>
            <p:nvPr/>
          </p:nvSpPr>
          <p:spPr bwMode="auto">
            <a:xfrm>
              <a:off x="10384392" y="-1711516"/>
              <a:ext cx="120246" cy="367071"/>
            </a:xfrm>
            <a:custGeom>
              <a:avLst/>
              <a:gdLst/>
              <a:ahLst/>
              <a:cxnLst>
                <a:cxn ang="0">
                  <a:pos x="34" y="14"/>
                </a:cxn>
                <a:cxn ang="0">
                  <a:pos x="34" y="14"/>
                </a:cxn>
                <a:cxn ang="0">
                  <a:pos x="26" y="24"/>
                </a:cxn>
                <a:cxn ang="0">
                  <a:pos x="22" y="34"/>
                </a:cxn>
                <a:cxn ang="0">
                  <a:pos x="18" y="46"/>
                </a:cxn>
                <a:cxn ang="0">
                  <a:pos x="16" y="58"/>
                </a:cxn>
                <a:cxn ang="0">
                  <a:pos x="16" y="58"/>
                </a:cxn>
                <a:cxn ang="0">
                  <a:pos x="18" y="70"/>
                </a:cxn>
                <a:cxn ang="0">
                  <a:pos x="22" y="82"/>
                </a:cxn>
                <a:cxn ang="0">
                  <a:pos x="26" y="92"/>
                </a:cxn>
                <a:cxn ang="0">
                  <a:pos x="34" y="102"/>
                </a:cxn>
                <a:cxn ang="0">
                  <a:pos x="34" y="102"/>
                </a:cxn>
                <a:cxn ang="0">
                  <a:pos x="36" y="104"/>
                </a:cxn>
                <a:cxn ang="0">
                  <a:pos x="38" y="108"/>
                </a:cxn>
                <a:cxn ang="0">
                  <a:pos x="36" y="110"/>
                </a:cxn>
                <a:cxn ang="0">
                  <a:pos x="34" y="114"/>
                </a:cxn>
                <a:cxn ang="0">
                  <a:pos x="34" y="114"/>
                </a:cxn>
                <a:cxn ang="0">
                  <a:pos x="32" y="116"/>
                </a:cxn>
                <a:cxn ang="0">
                  <a:pos x="30" y="116"/>
                </a:cxn>
                <a:cxn ang="0">
                  <a:pos x="26" y="116"/>
                </a:cxn>
                <a:cxn ang="0">
                  <a:pos x="24" y="114"/>
                </a:cxn>
                <a:cxn ang="0">
                  <a:pos x="24" y="114"/>
                </a:cxn>
                <a:cxn ang="0">
                  <a:pos x="14" y="100"/>
                </a:cxn>
                <a:cxn ang="0">
                  <a:pos x="6" y="88"/>
                </a:cxn>
                <a:cxn ang="0">
                  <a:pos x="2" y="72"/>
                </a:cxn>
                <a:cxn ang="0">
                  <a:pos x="0" y="58"/>
                </a:cxn>
                <a:cxn ang="0">
                  <a:pos x="2" y="42"/>
                </a:cxn>
                <a:cxn ang="0">
                  <a:pos x="6" y="28"/>
                </a:cxn>
                <a:cxn ang="0">
                  <a:pos x="14" y="14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26" y="0"/>
                </a:cxn>
                <a:cxn ang="0">
                  <a:pos x="30" y="0"/>
                </a:cxn>
                <a:cxn ang="0">
                  <a:pos x="32" y="0"/>
                </a:cxn>
                <a:cxn ang="0">
                  <a:pos x="34" y="2"/>
                </a:cxn>
                <a:cxn ang="0">
                  <a:pos x="34" y="2"/>
                </a:cxn>
                <a:cxn ang="0">
                  <a:pos x="36" y="4"/>
                </a:cxn>
                <a:cxn ang="0">
                  <a:pos x="38" y="8"/>
                </a:cxn>
                <a:cxn ang="0">
                  <a:pos x="36" y="10"/>
                </a:cxn>
                <a:cxn ang="0">
                  <a:pos x="34" y="14"/>
                </a:cxn>
                <a:cxn ang="0">
                  <a:pos x="34" y="14"/>
                </a:cxn>
              </a:cxnLst>
              <a:rect l="0" t="0" r="r" b="b"/>
              <a:pathLst>
                <a:path w="38" h="116">
                  <a:moveTo>
                    <a:pt x="34" y="14"/>
                  </a:moveTo>
                  <a:lnTo>
                    <a:pt x="34" y="14"/>
                  </a:lnTo>
                  <a:lnTo>
                    <a:pt x="26" y="24"/>
                  </a:lnTo>
                  <a:lnTo>
                    <a:pt x="22" y="34"/>
                  </a:lnTo>
                  <a:lnTo>
                    <a:pt x="18" y="46"/>
                  </a:lnTo>
                  <a:lnTo>
                    <a:pt x="16" y="58"/>
                  </a:lnTo>
                  <a:lnTo>
                    <a:pt x="16" y="58"/>
                  </a:lnTo>
                  <a:lnTo>
                    <a:pt x="18" y="70"/>
                  </a:lnTo>
                  <a:lnTo>
                    <a:pt x="22" y="82"/>
                  </a:lnTo>
                  <a:lnTo>
                    <a:pt x="26" y="92"/>
                  </a:lnTo>
                  <a:lnTo>
                    <a:pt x="34" y="102"/>
                  </a:lnTo>
                  <a:lnTo>
                    <a:pt x="34" y="102"/>
                  </a:lnTo>
                  <a:lnTo>
                    <a:pt x="36" y="104"/>
                  </a:lnTo>
                  <a:lnTo>
                    <a:pt x="38" y="108"/>
                  </a:lnTo>
                  <a:lnTo>
                    <a:pt x="36" y="110"/>
                  </a:lnTo>
                  <a:lnTo>
                    <a:pt x="34" y="114"/>
                  </a:lnTo>
                  <a:lnTo>
                    <a:pt x="34" y="114"/>
                  </a:lnTo>
                  <a:lnTo>
                    <a:pt x="32" y="116"/>
                  </a:lnTo>
                  <a:lnTo>
                    <a:pt x="30" y="116"/>
                  </a:lnTo>
                  <a:lnTo>
                    <a:pt x="26" y="116"/>
                  </a:lnTo>
                  <a:lnTo>
                    <a:pt x="24" y="114"/>
                  </a:lnTo>
                  <a:lnTo>
                    <a:pt x="24" y="114"/>
                  </a:lnTo>
                  <a:lnTo>
                    <a:pt x="14" y="100"/>
                  </a:lnTo>
                  <a:lnTo>
                    <a:pt x="6" y="88"/>
                  </a:lnTo>
                  <a:lnTo>
                    <a:pt x="2" y="72"/>
                  </a:lnTo>
                  <a:lnTo>
                    <a:pt x="0" y="58"/>
                  </a:lnTo>
                  <a:lnTo>
                    <a:pt x="2" y="42"/>
                  </a:lnTo>
                  <a:lnTo>
                    <a:pt x="6" y="28"/>
                  </a:lnTo>
                  <a:lnTo>
                    <a:pt x="14" y="14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26" y="0"/>
                  </a:lnTo>
                  <a:lnTo>
                    <a:pt x="30" y="0"/>
                  </a:lnTo>
                  <a:lnTo>
                    <a:pt x="32" y="0"/>
                  </a:lnTo>
                  <a:lnTo>
                    <a:pt x="34" y="2"/>
                  </a:lnTo>
                  <a:lnTo>
                    <a:pt x="34" y="2"/>
                  </a:lnTo>
                  <a:lnTo>
                    <a:pt x="36" y="4"/>
                  </a:lnTo>
                  <a:lnTo>
                    <a:pt x="38" y="8"/>
                  </a:lnTo>
                  <a:lnTo>
                    <a:pt x="36" y="10"/>
                  </a:lnTo>
                  <a:lnTo>
                    <a:pt x="34" y="14"/>
                  </a:lnTo>
                  <a:lnTo>
                    <a:pt x="34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66" name="Freeform 69"/>
            <p:cNvSpPr>
              <a:spLocks/>
            </p:cNvSpPr>
            <p:nvPr/>
          </p:nvSpPr>
          <p:spPr bwMode="auto">
            <a:xfrm>
              <a:off x="10460338" y="-1660886"/>
              <a:ext cx="94931" cy="259482"/>
            </a:xfrm>
            <a:custGeom>
              <a:avLst/>
              <a:gdLst/>
              <a:ahLst/>
              <a:cxnLst>
                <a:cxn ang="0">
                  <a:pos x="28" y="14"/>
                </a:cxn>
                <a:cxn ang="0">
                  <a:pos x="28" y="14"/>
                </a:cxn>
                <a:cxn ang="0">
                  <a:pos x="24" y="20"/>
                </a:cxn>
                <a:cxn ang="0">
                  <a:pos x="20" y="28"/>
                </a:cxn>
                <a:cxn ang="0">
                  <a:pos x="18" y="34"/>
                </a:cxn>
                <a:cxn ang="0">
                  <a:pos x="16" y="42"/>
                </a:cxn>
                <a:cxn ang="0">
                  <a:pos x="18" y="48"/>
                </a:cxn>
                <a:cxn ang="0">
                  <a:pos x="20" y="56"/>
                </a:cxn>
                <a:cxn ang="0">
                  <a:pos x="24" y="62"/>
                </a:cxn>
                <a:cxn ang="0">
                  <a:pos x="28" y="68"/>
                </a:cxn>
                <a:cxn ang="0">
                  <a:pos x="28" y="68"/>
                </a:cxn>
                <a:cxn ang="0">
                  <a:pos x="30" y="72"/>
                </a:cxn>
                <a:cxn ang="0">
                  <a:pos x="30" y="74"/>
                </a:cxn>
                <a:cxn ang="0">
                  <a:pos x="30" y="78"/>
                </a:cxn>
                <a:cxn ang="0">
                  <a:pos x="28" y="80"/>
                </a:cxn>
                <a:cxn ang="0">
                  <a:pos x="28" y="80"/>
                </a:cxn>
                <a:cxn ang="0">
                  <a:pos x="26" y="82"/>
                </a:cxn>
                <a:cxn ang="0">
                  <a:pos x="22" y="82"/>
                </a:cxn>
                <a:cxn ang="0">
                  <a:pos x="20" y="82"/>
                </a:cxn>
                <a:cxn ang="0">
                  <a:pos x="16" y="80"/>
                </a:cxn>
                <a:cxn ang="0">
                  <a:pos x="16" y="80"/>
                </a:cxn>
                <a:cxn ang="0">
                  <a:pos x="10" y="72"/>
                </a:cxn>
                <a:cxn ang="0">
                  <a:pos x="4" y="62"/>
                </a:cxn>
                <a:cxn ang="0">
                  <a:pos x="2" y="52"/>
                </a:cxn>
                <a:cxn ang="0">
                  <a:pos x="0" y="42"/>
                </a:cxn>
                <a:cxn ang="0">
                  <a:pos x="2" y="32"/>
                </a:cxn>
                <a:cxn ang="0">
                  <a:pos x="4" y="22"/>
                </a:cxn>
                <a:cxn ang="0">
                  <a:pos x="10" y="12"/>
                </a:cxn>
                <a:cxn ang="0">
                  <a:pos x="16" y="4"/>
                </a:cxn>
                <a:cxn ang="0">
                  <a:pos x="16" y="4"/>
                </a:cxn>
                <a:cxn ang="0">
                  <a:pos x="20" y="2"/>
                </a:cxn>
                <a:cxn ang="0">
                  <a:pos x="22" y="0"/>
                </a:cxn>
                <a:cxn ang="0">
                  <a:pos x="26" y="2"/>
                </a:cxn>
                <a:cxn ang="0">
                  <a:pos x="28" y="4"/>
                </a:cxn>
                <a:cxn ang="0">
                  <a:pos x="28" y="4"/>
                </a:cxn>
                <a:cxn ang="0">
                  <a:pos x="30" y="6"/>
                </a:cxn>
                <a:cxn ang="0">
                  <a:pos x="30" y="8"/>
                </a:cxn>
                <a:cxn ang="0">
                  <a:pos x="30" y="12"/>
                </a:cxn>
                <a:cxn ang="0">
                  <a:pos x="28" y="14"/>
                </a:cxn>
                <a:cxn ang="0">
                  <a:pos x="28" y="14"/>
                </a:cxn>
              </a:cxnLst>
              <a:rect l="0" t="0" r="r" b="b"/>
              <a:pathLst>
                <a:path w="30" h="82">
                  <a:moveTo>
                    <a:pt x="28" y="14"/>
                  </a:moveTo>
                  <a:lnTo>
                    <a:pt x="28" y="14"/>
                  </a:lnTo>
                  <a:lnTo>
                    <a:pt x="24" y="20"/>
                  </a:lnTo>
                  <a:lnTo>
                    <a:pt x="20" y="28"/>
                  </a:lnTo>
                  <a:lnTo>
                    <a:pt x="18" y="34"/>
                  </a:lnTo>
                  <a:lnTo>
                    <a:pt x="16" y="42"/>
                  </a:lnTo>
                  <a:lnTo>
                    <a:pt x="18" y="48"/>
                  </a:lnTo>
                  <a:lnTo>
                    <a:pt x="20" y="56"/>
                  </a:lnTo>
                  <a:lnTo>
                    <a:pt x="24" y="62"/>
                  </a:lnTo>
                  <a:lnTo>
                    <a:pt x="28" y="68"/>
                  </a:lnTo>
                  <a:lnTo>
                    <a:pt x="28" y="68"/>
                  </a:lnTo>
                  <a:lnTo>
                    <a:pt x="30" y="72"/>
                  </a:lnTo>
                  <a:lnTo>
                    <a:pt x="30" y="74"/>
                  </a:lnTo>
                  <a:lnTo>
                    <a:pt x="30" y="78"/>
                  </a:lnTo>
                  <a:lnTo>
                    <a:pt x="28" y="80"/>
                  </a:lnTo>
                  <a:lnTo>
                    <a:pt x="28" y="80"/>
                  </a:lnTo>
                  <a:lnTo>
                    <a:pt x="26" y="82"/>
                  </a:lnTo>
                  <a:lnTo>
                    <a:pt x="22" y="82"/>
                  </a:lnTo>
                  <a:lnTo>
                    <a:pt x="20" y="82"/>
                  </a:lnTo>
                  <a:lnTo>
                    <a:pt x="16" y="80"/>
                  </a:lnTo>
                  <a:lnTo>
                    <a:pt x="16" y="80"/>
                  </a:lnTo>
                  <a:lnTo>
                    <a:pt x="10" y="72"/>
                  </a:lnTo>
                  <a:lnTo>
                    <a:pt x="4" y="62"/>
                  </a:lnTo>
                  <a:lnTo>
                    <a:pt x="2" y="52"/>
                  </a:lnTo>
                  <a:lnTo>
                    <a:pt x="0" y="42"/>
                  </a:lnTo>
                  <a:lnTo>
                    <a:pt x="2" y="32"/>
                  </a:lnTo>
                  <a:lnTo>
                    <a:pt x="4" y="22"/>
                  </a:lnTo>
                  <a:lnTo>
                    <a:pt x="10" y="12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20" y="2"/>
                  </a:lnTo>
                  <a:lnTo>
                    <a:pt x="22" y="0"/>
                  </a:lnTo>
                  <a:lnTo>
                    <a:pt x="26" y="2"/>
                  </a:lnTo>
                  <a:lnTo>
                    <a:pt x="28" y="4"/>
                  </a:lnTo>
                  <a:lnTo>
                    <a:pt x="28" y="4"/>
                  </a:lnTo>
                  <a:lnTo>
                    <a:pt x="30" y="6"/>
                  </a:lnTo>
                  <a:lnTo>
                    <a:pt x="30" y="8"/>
                  </a:lnTo>
                  <a:lnTo>
                    <a:pt x="30" y="12"/>
                  </a:lnTo>
                  <a:lnTo>
                    <a:pt x="28" y="14"/>
                  </a:lnTo>
                  <a:lnTo>
                    <a:pt x="28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67" name="Freeform 70"/>
            <p:cNvSpPr>
              <a:spLocks noEditPoints="1"/>
            </p:cNvSpPr>
            <p:nvPr/>
          </p:nvSpPr>
          <p:spPr bwMode="auto">
            <a:xfrm>
              <a:off x="10346416" y="-1268497"/>
              <a:ext cx="601234" cy="208852"/>
            </a:xfrm>
            <a:custGeom>
              <a:avLst/>
              <a:gdLst/>
              <a:ahLst/>
              <a:cxnLst>
                <a:cxn ang="0">
                  <a:pos x="184" y="0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62"/>
                </a:cxn>
                <a:cxn ang="0">
                  <a:pos x="0" y="62"/>
                </a:cxn>
                <a:cxn ang="0">
                  <a:pos x="2" y="66"/>
                </a:cxn>
                <a:cxn ang="0">
                  <a:pos x="6" y="66"/>
                </a:cxn>
                <a:cxn ang="0">
                  <a:pos x="184" y="66"/>
                </a:cxn>
                <a:cxn ang="0">
                  <a:pos x="184" y="66"/>
                </a:cxn>
                <a:cxn ang="0">
                  <a:pos x="188" y="66"/>
                </a:cxn>
                <a:cxn ang="0">
                  <a:pos x="190" y="62"/>
                </a:cxn>
                <a:cxn ang="0">
                  <a:pos x="190" y="4"/>
                </a:cxn>
                <a:cxn ang="0">
                  <a:pos x="190" y="4"/>
                </a:cxn>
                <a:cxn ang="0">
                  <a:pos x="188" y="0"/>
                </a:cxn>
                <a:cxn ang="0">
                  <a:pos x="184" y="0"/>
                </a:cxn>
                <a:cxn ang="0">
                  <a:pos x="184" y="0"/>
                </a:cxn>
                <a:cxn ang="0">
                  <a:pos x="36" y="46"/>
                </a:cxn>
                <a:cxn ang="0">
                  <a:pos x="36" y="46"/>
                </a:cxn>
                <a:cxn ang="0">
                  <a:pos x="28" y="44"/>
                </a:cxn>
                <a:cxn ang="0">
                  <a:pos x="22" y="42"/>
                </a:cxn>
                <a:cxn ang="0">
                  <a:pos x="18" y="38"/>
                </a:cxn>
                <a:cxn ang="0">
                  <a:pos x="16" y="32"/>
                </a:cxn>
                <a:cxn ang="0">
                  <a:pos x="16" y="32"/>
                </a:cxn>
                <a:cxn ang="0">
                  <a:pos x="18" y="28"/>
                </a:cxn>
                <a:cxn ang="0">
                  <a:pos x="22" y="24"/>
                </a:cxn>
                <a:cxn ang="0">
                  <a:pos x="28" y="22"/>
                </a:cxn>
                <a:cxn ang="0">
                  <a:pos x="36" y="20"/>
                </a:cxn>
                <a:cxn ang="0">
                  <a:pos x="36" y="20"/>
                </a:cxn>
                <a:cxn ang="0">
                  <a:pos x="42" y="22"/>
                </a:cxn>
                <a:cxn ang="0">
                  <a:pos x="48" y="24"/>
                </a:cxn>
                <a:cxn ang="0">
                  <a:pos x="52" y="28"/>
                </a:cxn>
                <a:cxn ang="0">
                  <a:pos x="54" y="32"/>
                </a:cxn>
                <a:cxn ang="0">
                  <a:pos x="54" y="32"/>
                </a:cxn>
                <a:cxn ang="0">
                  <a:pos x="52" y="38"/>
                </a:cxn>
                <a:cxn ang="0">
                  <a:pos x="48" y="42"/>
                </a:cxn>
                <a:cxn ang="0">
                  <a:pos x="42" y="44"/>
                </a:cxn>
                <a:cxn ang="0">
                  <a:pos x="36" y="46"/>
                </a:cxn>
                <a:cxn ang="0">
                  <a:pos x="36" y="46"/>
                </a:cxn>
                <a:cxn ang="0">
                  <a:pos x="172" y="38"/>
                </a:cxn>
                <a:cxn ang="0">
                  <a:pos x="172" y="38"/>
                </a:cxn>
                <a:cxn ang="0">
                  <a:pos x="172" y="42"/>
                </a:cxn>
                <a:cxn ang="0">
                  <a:pos x="168" y="42"/>
                </a:cxn>
                <a:cxn ang="0">
                  <a:pos x="86" y="42"/>
                </a:cxn>
                <a:cxn ang="0">
                  <a:pos x="86" y="42"/>
                </a:cxn>
                <a:cxn ang="0">
                  <a:pos x="84" y="42"/>
                </a:cxn>
                <a:cxn ang="0">
                  <a:pos x="82" y="38"/>
                </a:cxn>
                <a:cxn ang="0">
                  <a:pos x="82" y="28"/>
                </a:cxn>
                <a:cxn ang="0">
                  <a:pos x="82" y="28"/>
                </a:cxn>
                <a:cxn ang="0">
                  <a:pos x="84" y="24"/>
                </a:cxn>
                <a:cxn ang="0">
                  <a:pos x="86" y="24"/>
                </a:cxn>
                <a:cxn ang="0">
                  <a:pos x="168" y="24"/>
                </a:cxn>
                <a:cxn ang="0">
                  <a:pos x="168" y="24"/>
                </a:cxn>
                <a:cxn ang="0">
                  <a:pos x="172" y="24"/>
                </a:cxn>
                <a:cxn ang="0">
                  <a:pos x="172" y="28"/>
                </a:cxn>
                <a:cxn ang="0">
                  <a:pos x="172" y="38"/>
                </a:cxn>
              </a:cxnLst>
              <a:rect l="0" t="0" r="r" b="b"/>
              <a:pathLst>
                <a:path w="190" h="66">
                  <a:moveTo>
                    <a:pt x="184" y="0"/>
                  </a:moveTo>
                  <a:lnTo>
                    <a:pt x="6" y="0"/>
                  </a:lnTo>
                  <a:lnTo>
                    <a:pt x="6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2" y="66"/>
                  </a:lnTo>
                  <a:lnTo>
                    <a:pt x="6" y="66"/>
                  </a:lnTo>
                  <a:lnTo>
                    <a:pt x="184" y="66"/>
                  </a:lnTo>
                  <a:lnTo>
                    <a:pt x="184" y="66"/>
                  </a:lnTo>
                  <a:lnTo>
                    <a:pt x="188" y="66"/>
                  </a:lnTo>
                  <a:lnTo>
                    <a:pt x="190" y="62"/>
                  </a:lnTo>
                  <a:lnTo>
                    <a:pt x="190" y="4"/>
                  </a:lnTo>
                  <a:lnTo>
                    <a:pt x="190" y="4"/>
                  </a:lnTo>
                  <a:lnTo>
                    <a:pt x="188" y="0"/>
                  </a:lnTo>
                  <a:lnTo>
                    <a:pt x="184" y="0"/>
                  </a:lnTo>
                  <a:lnTo>
                    <a:pt x="184" y="0"/>
                  </a:lnTo>
                  <a:close/>
                  <a:moveTo>
                    <a:pt x="36" y="46"/>
                  </a:moveTo>
                  <a:lnTo>
                    <a:pt x="36" y="46"/>
                  </a:lnTo>
                  <a:lnTo>
                    <a:pt x="28" y="44"/>
                  </a:lnTo>
                  <a:lnTo>
                    <a:pt x="22" y="42"/>
                  </a:lnTo>
                  <a:lnTo>
                    <a:pt x="18" y="38"/>
                  </a:lnTo>
                  <a:lnTo>
                    <a:pt x="16" y="32"/>
                  </a:lnTo>
                  <a:lnTo>
                    <a:pt x="16" y="32"/>
                  </a:lnTo>
                  <a:lnTo>
                    <a:pt x="18" y="28"/>
                  </a:lnTo>
                  <a:lnTo>
                    <a:pt x="22" y="24"/>
                  </a:lnTo>
                  <a:lnTo>
                    <a:pt x="28" y="22"/>
                  </a:lnTo>
                  <a:lnTo>
                    <a:pt x="36" y="20"/>
                  </a:lnTo>
                  <a:lnTo>
                    <a:pt x="36" y="20"/>
                  </a:lnTo>
                  <a:lnTo>
                    <a:pt x="42" y="22"/>
                  </a:lnTo>
                  <a:lnTo>
                    <a:pt x="48" y="24"/>
                  </a:lnTo>
                  <a:lnTo>
                    <a:pt x="52" y="28"/>
                  </a:lnTo>
                  <a:lnTo>
                    <a:pt x="54" y="32"/>
                  </a:lnTo>
                  <a:lnTo>
                    <a:pt x="54" y="32"/>
                  </a:lnTo>
                  <a:lnTo>
                    <a:pt x="52" y="38"/>
                  </a:lnTo>
                  <a:lnTo>
                    <a:pt x="48" y="42"/>
                  </a:lnTo>
                  <a:lnTo>
                    <a:pt x="42" y="44"/>
                  </a:lnTo>
                  <a:lnTo>
                    <a:pt x="36" y="46"/>
                  </a:lnTo>
                  <a:lnTo>
                    <a:pt x="36" y="46"/>
                  </a:lnTo>
                  <a:close/>
                  <a:moveTo>
                    <a:pt x="172" y="38"/>
                  </a:moveTo>
                  <a:lnTo>
                    <a:pt x="172" y="38"/>
                  </a:lnTo>
                  <a:lnTo>
                    <a:pt x="172" y="42"/>
                  </a:lnTo>
                  <a:lnTo>
                    <a:pt x="168" y="42"/>
                  </a:lnTo>
                  <a:lnTo>
                    <a:pt x="86" y="42"/>
                  </a:lnTo>
                  <a:lnTo>
                    <a:pt x="86" y="42"/>
                  </a:lnTo>
                  <a:lnTo>
                    <a:pt x="84" y="42"/>
                  </a:lnTo>
                  <a:lnTo>
                    <a:pt x="82" y="38"/>
                  </a:lnTo>
                  <a:lnTo>
                    <a:pt x="82" y="28"/>
                  </a:lnTo>
                  <a:lnTo>
                    <a:pt x="82" y="28"/>
                  </a:lnTo>
                  <a:lnTo>
                    <a:pt x="84" y="24"/>
                  </a:lnTo>
                  <a:lnTo>
                    <a:pt x="86" y="24"/>
                  </a:lnTo>
                  <a:lnTo>
                    <a:pt x="168" y="24"/>
                  </a:lnTo>
                  <a:lnTo>
                    <a:pt x="168" y="24"/>
                  </a:lnTo>
                  <a:lnTo>
                    <a:pt x="172" y="24"/>
                  </a:lnTo>
                  <a:lnTo>
                    <a:pt x="172" y="28"/>
                  </a:lnTo>
                  <a:lnTo>
                    <a:pt x="172" y="3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68" name="Freeform 71"/>
            <p:cNvSpPr>
              <a:spLocks/>
            </p:cNvSpPr>
            <p:nvPr/>
          </p:nvSpPr>
          <p:spPr bwMode="auto">
            <a:xfrm>
              <a:off x="10637599" y="-1553292"/>
              <a:ext cx="69617" cy="259482"/>
            </a:xfrm>
            <a:custGeom>
              <a:avLst/>
              <a:gdLst/>
              <a:ahLst/>
              <a:cxnLst>
                <a:cxn ang="0">
                  <a:pos x="22" y="76"/>
                </a:cxn>
                <a:cxn ang="0">
                  <a:pos x="22" y="76"/>
                </a:cxn>
                <a:cxn ang="0">
                  <a:pos x="20" y="80"/>
                </a:cxn>
                <a:cxn ang="0">
                  <a:pos x="16" y="82"/>
                </a:cxn>
                <a:cxn ang="0">
                  <a:pos x="4" y="82"/>
                </a:cxn>
                <a:cxn ang="0">
                  <a:pos x="4" y="82"/>
                </a:cxn>
                <a:cxn ang="0">
                  <a:pos x="2" y="80"/>
                </a:cxn>
                <a:cxn ang="0">
                  <a:pos x="0" y="76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2" y="2"/>
                </a:cxn>
                <a:cxn ang="0">
                  <a:pos x="4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20" y="2"/>
                </a:cxn>
                <a:cxn ang="0">
                  <a:pos x="22" y="4"/>
                </a:cxn>
                <a:cxn ang="0">
                  <a:pos x="22" y="76"/>
                </a:cxn>
              </a:cxnLst>
              <a:rect l="0" t="0" r="r" b="b"/>
              <a:pathLst>
                <a:path w="22" h="82">
                  <a:moveTo>
                    <a:pt x="22" y="76"/>
                  </a:moveTo>
                  <a:lnTo>
                    <a:pt x="22" y="76"/>
                  </a:lnTo>
                  <a:lnTo>
                    <a:pt x="20" y="80"/>
                  </a:lnTo>
                  <a:lnTo>
                    <a:pt x="16" y="82"/>
                  </a:lnTo>
                  <a:lnTo>
                    <a:pt x="4" y="82"/>
                  </a:lnTo>
                  <a:lnTo>
                    <a:pt x="4" y="82"/>
                  </a:lnTo>
                  <a:lnTo>
                    <a:pt x="2" y="80"/>
                  </a:lnTo>
                  <a:lnTo>
                    <a:pt x="0" y="76"/>
                  </a:lnTo>
                  <a:lnTo>
                    <a:pt x="0" y="4"/>
                  </a:lnTo>
                  <a:lnTo>
                    <a:pt x="0" y="4"/>
                  </a:lnTo>
                  <a:lnTo>
                    <a:pt x="2" y="2"/>
                  </a:lnTo>
                  <a:lnTo>
                    <a:pt x="4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20" y="2"/>
                  </a:lnTo>
                  <a:lnTo>
                    <a:pt x="22" y="4"/>
                  </a:lnTo>
                  <a:lnTo>
                    <a:pt x="22" y="7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</p:grpSp>
      <p:grpSp>
        <p:nvGrpSpPr>
          <p:cNvPr id="56" name="组合 322"/>
          <p:cNvGrpSpPr/>
          <p:nvPr/>
        </p:nvGrpSpPr>
        <p:grpSpPr>
          <a:xfrm>
            <a:off x="1922211" y="4201779"/>
            <a:ext cx="226166" cy="185513"/>
            <a:chOff x="10346416" y="-1711516"/>
            <a:chExt cx="613894" cy="651871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57" name="Freeform 66"/>
            <p:cNvSpPr>
              <a:spLocks/>
            </p:cNvSpPr>
            <p:nvPr/>
          </p:nvSpPr>
          <p:spPr bwMode="auto">
            <a:xfrm>
              <a:off x="10840064" y="-1711516"/>
              <a:ext cx="120246" cy="367071"/>
            </a:xfrm>
            <a:custGeom>
              <a:avLst/>
              <a:gdLst/>
              <a:ahLst/>
              <a:cxnLst>
                <a:cxn ang="0">
                  <a:pos x="2" y="102"/>
                </a:cxn>
                <a:cxn ang="0">
                  <a:pos x="2" y="102"/>
                </a:cxn>
                <a:cxn ang="0">
                  <a:pos x="10" y="92"/>
                </a:cxn>
                <a:cxn ang="0">
                  <a:pos x="16" y="82"/>
                </a:cxn>
                <a:cxn ang="0">
                  <a:pos x="20" y="70"/>
                </a:cxn>
                <a:cxn ang="0">
                  <a:pos x="22" y="58"/>
                </a:cxn>
                <a:cxn ang="0">
                  <a:pos x="22" y="58"/>
                </a:cxn>
                <a:cxn ang="0">
                  <a:pos x="20" y="46"/>
                </a:cxn>
                <a:cxn ang="0">
                  <a:pos x="16" y="34"/>
                </a:cxn>
                <a:cxn ang="0">
                  <a:pos x="10" y="24"/>
                </a:cxn>
                <a:cxn ang="0">
                  <a:pos x="2" y="14"/>
                </a:cxn>
                <a:cxn ang="0">
                  <a:pos x="2" y="14"/>
                </a:cxn>
                <a:cxn ang="0">
                  <a:pos x="2" y="10"/>
                </a:cxn>
                <a:cxn ang="0">
                  <a:pos x="0" y="8"/>
                </a:cxn>
                <a:cxn ang="0">
                  <a:pos x="2" y="4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6" y="0"/>
                </a:cxn>
                <a:cxn ang="0">
                  <a:pos x="8" y="0"/>
                </a:cxn>
                <a:cxn ang="0">
                  <a:pos x="12" y="0"/>
                </a:cxn>
                <a:cxn ang="0">
                  <a:pos x="14" y="2"/>
                </a:cxn>
                <a:cxn ang="0">
                  <a:pos x="14" y="2"/>
                </a:cxn>
                <a:cxn ang="0">
                  <a:pos x="24" y="14"/>
                </a:cxn>
                <a:cxn ang="0">
                  <a:pos x="32" y="28"/>
                </a:cxn>
                <a:cxn ang="0">
                  <a:pos x="36" y="42"/>
                </a:cxn>
                <a:cxn ang="0">
                  <a:pos x="38" y="58"/>
                </a:cxn>
                <a:cxn ang="0">
                  <a:pos x="36" y="72"/>
                </a:cxn>
                <a:cxn ang="0">
                  <a:pos x="32" y="88"/>
                </a:cxn>
                <a:cxn ang="0">
                  <a:pos x="24" y="100"/>
                </a:cxn>
                <a:cxn ang="0">
                  <a:pos x="14" y="114"/>
                </a:cxn>
                <a:cxn ang="0">
                  <a:pos x="14" y="114"/>
                </a:cxn>
                <a:cxn ang="0">
                  <a:pos x="12" y="116"/>
                </a:cxn>
                <a:cxn ang="0">
                  <a:pos x="8" y="116"/>
                </a:cxn>
                <a:cxn ang="0">
                  <a:pos x="6" y="116"/>
                </a:cxn>
                <a:cxn ang="0">
                  <a:pos x="2" y="114"/>
                </a:cxn>
                <a:cxn ang="0">
                  <a:pos x="2" y="114"/>
                </a:cxn>
                <a:cxn ang="0">
                  <a:pos x="2" y="110"/>
                </a:cxn>
                <a:cxn ang="0">
                  <a:pos x="0" y="108"/>
                </a:cxn>
                <a:cxn ang="0">
                  <a:pos x="2" y="104"/>
                </a:cxn>
                <a:cxn ang="0">
                  <a:pos x="2" y="102"/>
                </a:cxn>
                <a:cxn ang="0">
                  <a:pos x="2" y="102"/>
                </a:cxn>
              </a:cxnLst>
              <a:rect l="0" t="0" r="r" b="b"/>
              <a:pathLst>
                <a:path w="38" h="116">
                  <a:moveTo>
                    <a:pt x="2" y="102"/>
                  </a:moveTo>
                  <a:lnTo>
                    <a:pt x="2" y="102"/>
                  </a:lnTo>
                  <a:lnTo>
                    <a:pt x="10" y="92"/>
                  </a:lnTo>
                  <a:lnTo>
                    <a:pt x="16" y="82"/>
                  </a:lnTo>
                  <a:lnTo>
                    <a:pt x="20" y="70"/>
                  </a:lnTo>
                  <a:lnTo>
                    <a:pt x="22" y="58"/>
                  </a:lnTo>
                  <a:lnTo>
                    <a:pt x="22" y="58"/>
                  </a:lnTo>
                  <a:lnTo>
                    <a:pt x="20" y="46"/>
                  </a:lnTo>
                  <a:lnTo>
                    <a:pt x="16" y="34"/>
                  </a:lnTo>
                  <a:lnTo>
                    <a:pt x="10" y="24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2" y="10"/>
                  </a:lnTo>
                  <a:lnTo>
                    <a:pt x="0" y="8"/>
                  </a:lnTo>
                  <a:lnTo>
                    <a:pt x="2" y="4"/>
                  </a:lnTo>
                  <a:lnTo>
                    <a:pt x="2" y="2"/>
                  </a:lnTo>
                  <a:lnTo>
                    <a:pt x="2" y="2"/>
                  </a:lnTo>
                  <a:lnTo>
                    <a:pt x="6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24" y="14"/>
                  </a:lnTo>
                  <a:lnTo>
                    <a:pt x="32" y="28"/>
                  </a:lnTo>
                  <a:lnTo>
                    <a:pt x="36" y="42"/>
                  </a:lnTo>
                  <a:lnTo>
                    <a:pt x="38" y="58"/>
                  </a:lnTo>
                  <a:lnTo>
                    <a:pt x="36" y="72"/>
                  </a:lnTo>
                  <a:lnTo>
                    <a:pt x="32" y="88"/>
                  </a:lnTo>
                  <a:lnTo>
                    <a:pt x="24" y="100"/>
                  </a:lnTo>
                  <a:lnTo>
                    <a:pt x="14" y="114"/>
                  </a:lnTo>
                  <a:lnTo>
                    <a:pt x="14" y="114"/>
                  </a:lnTo>
                  <a:lnTo>
                    <a:pt x="12" y="116"/>
                  </a:lnTo>
                  <a:lnTo>
                    <a:pt x="8" y="116"/>
                  </a:lnTo>
                  <a:lnTo>
                    <a:pt x="6" y="116"/>
                  </a:lnTo>
                  <a:lnTo>
                    <a:pt x="2" y="114"/>
                  </a:lnTo>
                  <a:lnTo>
                    <a:pt x="2" y="114"/>
                  </a:lnTo>
                  <a:lnTo>
                    <a:pt x="2" y="110"/>
                  </a:lnTo>
                  <a:lnTo>
                    <a:pt x="0" y="108"/>
                  </a:lnTo>
                  <a:lnTo>
                    <a:pt x="2" y="104"/>
                  </a:lnTo>
                  <a:lnTo>
                    <a:pt x="2" y="102"/>
                  </a:lnTo>
                  <a:lnTo>
                    <a:pt x="2" y="10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58" name="Freeform 67"/>
            <p:cNvSpPr>
              <a:spLocks/>
            </p:cNvSpPr>
            <p:nvPr/>
          </p:nvSpPr>
          <p:spPr bwMode="auto">
            <a:xfrm>
              <a:off x="10789434" y="-1660886"/>
              <a:ext cx="88603" cy="259482"/>
            </a:xfrm>
            <a:custGeom>
              <a:avLst/>
              <a:gdLst/>
              <a:ahLst/>
              <a:cxnLst>
                <a:cxn ang="0">
                  <a:pos x="2" y="68"/>
                </a:cxn>
                <a:cxn ang="0">
                  <a:pos x="2" y="68"/>
                </a:cxn>
                <a:cxn ang="0">
                  <a:pos x="6" y="62"/>
                </a:cxn>
                <a:cxn ang="0">
                  <a:pos x="10" y="56"/>
                </a:cxn>
                <a:cxn ang="0">
                  <a:pos x="12" y="48"/>
                </a:cxn>
                <a:cxn ang="0">
                  <a:pos x="12" y="42"/>
                </a:cxn>
                <a:cxn ang="0">
                  <a:pos x="12" y="34"/>
                </a:cxn>
                <a:cxn ang="0">
                  <a:pos x="10" y="28"/>
                </a:cxn>
                <a:cxn ang="0">
                  <a:pos x="6" y="20"/>
                </a:cxn>
                <a:cxn ang="0">
                  <a:pos x="2" y="14"/>
                </a:cxn>
                <a:cxn ang="0">
                  <a:pos x="2" y="14"/>
                </a:cxn>
                <a:cxn ang="0">
                  <a:pos x="0" y="12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4" y="2"/>
                </a:cxn>
                <a:cxn ang="0">
                  <a:pos x="8" y="0"/>
                </a:cxn>
                <a:cxn ang="0">
                  <a:pos x="10" y="2"/>
                </a:cxn>
                <a:cxn ang="0">
                  <a:pos x="12" y="4"/>
                </a:cxn>
                <a:cxn ang="0">
                  <a:pos x="12" y="4"/>
                </a:cxn>
                <a:cxn ang="0">
                  <a:pos x="20" y="12"/>
                </a:cxn>
                <a:cxn ang="0">
                  <a:pos x="24" y="22"/>
                </a:cxn>
                <a:cxn ang="0">
                  <a:pos x="28" y="32"/>
                </a:cxn>
                <a:cxn ang="0">
                  <a:pos x="28" y="42"/>
                </a:cxn>
                <a:cxn ang="0">
                  <a:pos x="28" y="52"/>
                </a:cxn>
                <a:cxn ang="0">
                  <a:pos x="24" y="62"/>
                </a:cxn>
                <a:cxn ang="0">
                  <a:pos x="20" y="72"/>
                </a:cxn>
                <a:cxn ang="0">
                  <a:pos x="12" y="80"/>
                </a:cxn>
                <a:cxn ang="0">
                  <a:pos x="12" y="80"/>
                </a:cxn>
                <a:cxn ang="0">
                  <a:pos x="10" y="82"/>
                </a:cxn>
                <a:cxn ang="0">
                  <a:pos x="8" y="82"/>
                </a:cxn>
                <a:cxn ang="0">
                  <a:pos x="4" y="82"/>
                </a:cxn>
                <a:cxn ang="0">
                  <a:pos x="2" y="80"/>
                </a:cxn>
                <a:cxn ang="0">
                  <a:pos x="2" y="80"/>
                </a:cxn>
                <a:cxn ang="0">
                  <a:pos x="0" y="78"/>
                </a:cxn>
                <a:cxn ang="0">
                  <a:pos x="0" y="74"/>
                </a:cxn>
                <a:cxn ang="0">
                  <a:pos x="0" y="72"/>
                </a:cxn>
                <a:cxn ang="0">
                  <a:pos x="2" y="68"/>
                </a:cxn>
                <a:cxn ang="0">
                  <a:pos x="2" y="68"/>
                </a:cxn>
              </a:cxnLst>
              <a:rect l="0" t="0" r="r" b="b"/>
              <a:pathLst>
                <a:path w="28" h="82">
                  <a:moveTo>
                    <a:pt x="2" y="68"/>
                  </a:moveTo>
                  <a:lnTo>
                    <a:pt x="2" y="68"/>
                  </a:lnTo>
                  <a:lnTo>
                    <a:pt x="6" y="62"/>
                  </a:lnTo>
                  <a:lnTo>
                    <a:pt x="10" y="56"/>
                  </a:lnTo>
                  <a:lnTo>
                    <a:pt x="12" y="48"/>
                  </a:lnTo>
                  <a:lnTo>
                    <a:pt x="12" y="42"/>
                  </a:lnTo>
                  <a:lnTo>
                    <a:pt x="12" y="34"/>
                  </a:lnTo>
                  <a:lnTo>
                    <a:pt x="10" y="28"/>
                  </a:lnTo>
                  <a:lnTo>
                    <a:pt x="6" y="20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4"/>
                  </a:lnTo>
                  <a:lnTo>
                    <a:pt x="2" y="4"/>
                  </a:lnTo>
                  <a:lnTo>
                    <a:pt x="4" y="2"/>
                  </a:lnTo>
                  <a:lnTo>
                    <a:pt x="8" y="0"/>
                  </a:lnTo>
                  <a:lnTo>
                    <a:pt x="10" y="2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20" y="12"/>
                  </a:lnTo>
                  <a:lnTo>
                    <a:pt x="24" y="22"/>
                  </a:lnTo>
                  <a:lnTo>
                    <a:pt x="28" y="32"/>
                  </a:lnTo>
                  <a:lnTo>
                    <a:pt x="28" y="42"/>
                  </a:lnTo>
                  <a:lnTo>
                    <a:pt x="28" y="52"/>
                  </a:lnTo>
                  <a:lnTo>
                    <a:pt x="24" y="62"/>
                  </a:lnTo>
                  <a:lnTo>
                    <a:pt x="20" y="72"/>
                  </a:lnTo>
                  <a:lnTo>
                    <a:pt x="12" y="80"/>
                  </a:lnTo>
                  <a:lnTo>
                    <a:pt x="12" y="80"/>
                  </a:lnTo>
                  <a:lnTo>
                    <a:pt x="10" y="82"/>
                  </a:lnTo>
                  <a:lnTo>
                    <a:pt x="8" y="82"/>
                  </a:lnTo>
                  <a:lnTo>
                    <a:pt x="4" y="82"/>
                  </a:lnTo>
                  <a:lnTo>
                    <a:pt x="2" y="80"/>
                  </a:lnTo>
                  <a:lnTo>
                    <a:pt x="2" y="80"/>
                  </a:lnTo>
                  <a:lnTo>
                    <a:pt x="0" y="78"/>
                  </a:lnTo>
                  <a:lnTo>
                    <a:pt x="0" y="74"/>
                  </a:lnTo>
                  <a:lnTo>
                    <a:pt x="0" y="72"/>
                  </a:lnTo>
                  <a:lnTo>
                    <a:pt x="2" y="68"/>
                  </a:lnTo>
                  <a:lnTo>
                    <a:pt x="2" y="6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59" name="Freeform 68"/>
            <p:cNvSpPr>
              <a:spLocks/>
            </p:cNvSpPr>
            <p:nvPr/>
          </p:nvSpPr>
          <p:spPr bwMode="auto">
            <a:xfrm>
              <a:off x="10384392" y="-1711516"/>
              <a:ext cx="120246" cy="367071"/>
            </a:xfrm>
            <a:custGeom>
              <a:avLst/>
              <a:gdLst/>
              <a:ahLst/>
              <a:cxnLst>
                <a:cxn ang="0">
                  <a:pos x="34" y="14"/>
                </a:cxn>
                <a:cxn ang="0">
                  <a:pos x="34" y="14"/>
                </a:cxn>
                <a:cxn ang="0">
                  <a:pos x="26" y="24"/>
                </a:cxn>
                <a:cxn ang="0">
                  <a:pos x="22" y="34"/>
                </a:cxn>
                <a:cxn ang="0">
                  <a:pos x="18" y="46"/>
                </a:cxn>
                <a:cxn ang="0">
                  <a:pos x="16" y="58"/>
                </a:cxn>
                <a:cxn ang="0">
                  <a:pos x="16" y="58"/>
                </a:cxn>
                <a:cxn ang="0">
                  <a:pos x="18" y="70"/>
                </a:cxn>
                <a:cxn ang="0">
                  <a:pos x="22" y="82"/>
                </a:cxn>
                <a:cxn ang="0">
                  <a:pos x="26" y="92"/>
                </a:cxn>
                <a:cxn ang="0">
                  <a:pos x="34" y="102"/>
                </a:cxn>
                <a:cxn ang="0">
                  <a:pos x="34" y="102"/>
                </a:cxn>
                <a:cxn ang="0">
                  <a:pos x="36" y="104"/>
                </a:cxn>
                <a:cxn ang="0">
                  <a:pos x="38" y="108"/>
                </a:cxn>
                <a:cxn ang="0">
                  <a:pos x="36" y="110"/>
                </a:cxn>
                <a:cxn ang="0">
                  <a:pos x="34" y="114"/>
                </a:cxn>
                <a:cxn ang="0">
                  <a:pos x="34" y="114"/>
                </a:cxn>
                <a:cxn ang="0">
                  <a:pos x="32" y="116"/>
                </a:cxn>
                <a:cxn ang="0">
                  <a:pos x="30" y="116"/>
                </a:cxn>
                <a:cxn ang="0">
                  <a:pos x="26" y="116"/>
                </a:cxn>
                <a:cxn ang="0">
                  <a:pos x="24" y="114"/>
                </a:cxn>
                <a:cxn ang="0">
                  <a:pos x="24" y="114"/>
                </a:cxn>
                <a:cxn ang="0">
                  <a:pos x="14" y="100"/>
                </a:cxn>
                <a:cxn ang="0">
                  <a:pos x="6" y="88"/>
                </a:cxn>
                <a:cxn ang="0">
                  <a:pos x="2" y="72"/>
                </a:cxn>
                <a:cxn ang="0">
                  <a:pos x="0" y="58"/>
                </a:cxn>
                <a:cxn ang="0">
                  <a:pos x="2" y="42"/>
                </a:cxn>
                <a:cxn ang="0">
                  <a:pos x="6" y="28"/>
                </a:cxn>
                <a:cxn ang="0">
                  <a:pos x="14" y="14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26" y="0"/>
                </a:cxn>
                <a:cxn ang="0">
                  <a:pos x="30" y="0"/>
                </a:cxn>
                <a:cxn ang="0">
                  <a:pos x="32" y="0"/>
                </a:cxn>
                <a:cxn ang="0">
                  <a:pos x="34" y="2"/>
                </a:cxn>
                <a:cxn ang="0">
                  <a:pos x="34" y="2"/>
                </a:cxn>
                <a:cxn ang="0">
                  <a:pos x="36" y="4"/>
                </a:cxn>
                <a:cxn ang="0">
                  <a:pos x="38" y="8"/>
                </a:cxn>
                <a:cxn ang="0">
                  <a:pos x="36" y="10"/>
                </a:cxn>
                <a:cxn ang="0">
                  <a:pos x="34" y="14"/>
                </a:cxn>
                <a:cxn ang="0">
                  <a:pos x="34" y="14"/>
                </a:cxn>
              </a:cxnLst>
              <a:rect l="0" t="0" r="r" b="b"/>
              <a:pathLst>
                <a:path w="38" h="116">
                  <a:moveTo>
                    <a:pt x="34" y="14"/>
                  </a:moveTo>
                  <a:lnTo>
                    <a:pt x="34" y="14"/>
                  </a:lnTo>
                  <a:lnTo>
                    <a:pt x="26" y="24"/>
                  </a:lnTo>
                  <a:lnTo>
                    <a:pt x="22" y="34"/>
                  </a:lnTo>
                  <a:lnTo>
                    <a:pt x="18" y="46"/>
                  </a:lnTo>
                  <a:lnTo>
                    <a:pt x="16" y="58"/>
                  </a:lnTo>
                  <a:lnTo>
                    <a:pt x="16" y="58"/>
                  </a:lnTo>
                  <a:lnTo>
                    <a:pt x="18" y="70"/>
                  </a:lnTo>
                  <a:lnTo>
                    <a:pt x="22" y="82"/>
                  </a:lnTo>
                  <a:lnTo>
                    <a:pt x="26" y="92"/>
                  </a:lnTo>
                  <a:lnTo>
                    <a:pt x="34" y="102"/>
                  </a:lnTo>
                  <a:lnTo>
                    <a:pt x="34" y="102"/>
                  </a:lnTo>
                  <a:lnTo>
                    <a:pt x="36" y="104"/>
                  </a:lnTo>
                  <a:lnTo>
                    <a:pt x="38" y="108"/>
                  </a:lnTo>
                  <a:lnTo>
                    <a:pt x="36" y="110"/>
                  </a:lnTo>
                  <a:lnTo>
                    <a:pt x="34" y="114"/>
                  </a:lnTo>
                  <a:lnTo>
                    <a:pt x="34" y="114"/>
                  </a:lnTo>
                  <a:lnTo>
                    <a:pt x="32" y="116"/>
                  </a:lnTo>
                  <a:lnTo>
                    <a:pt x="30" y="116"/>
                  </a:lnTo>
                  <a:lnTo>
                    <a:pt x="26" y="116"/>
                  </a:lnTo>
                  <a:lnTo>
                    <a:pt x="24" y="114"/>
                  </a:lnTo>
                  <a:lnTo>
                    <a:pt x="24" y="114"/>
                  </a:lnTo>
                  <a:lnTo>
                    <a:pt x="14" y="100"/>
                  </a:lnTo>
                  <a:lnTo>
                    <a:pt x="6" y="88"/>
                  </a:lnTo>
                  <a:lnTo>
                    <a:pt x="2" y="72"/>
                  </a:lnTo>
                  <a:lnTo>
                    <a:pt x="0" y="58"/>
                  </a:lnTo>
                  <a:lnTo>
                    <a:pt x="2" y="42"/>
                  </a:lnTo>
                  <a:lnTo>
                    <a:pt x="6" y="28"/>
                  </a:lnTo>
                  <a:lnTo>
                    <a:pt x="14" y="14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26" y="0"/>
                  </a:lnTo>
                  <a:lnTo>
                    <a:pt x="30" y="0"/>
                  </a:lnTo>
                  <a:lnTo>
                    <a:pt x="32" y="0"/>
                  </a:lnTo>
                  <a:lnTo>
                    <a:pt x="34" y="2"/>
                  </a:lnTo>
                  <a:lnTo>
                    <a:pt x="34" y="2"/>
                  </a:lnTo>
                  <a:lnTo>
                    <a:pt x="36" y="4"/>
                  </a:lnTo>
                  <a:lnTo>
                    <a:pt x="38" y="8"/>
                  </a:lnTo>
                  <a:lnTo>
                    <a:pt x="36" y="10"/>
                  </a:lnTo>
                  <a:lnTo>
                    <a:pt x="34" y="14"/>
                  </a:lnTo>
                  <a:lnTo>
                    <a:pt x="34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60" name="Freeform 69"/>
            <p:cNvSpPr>
              <a:spLocks/>
            </p:cNvSpPr>
            <p:nvPr/>
          </p:nvSpPr>
          <p:spPr bwMode="auto">
            <a:xfrm>
              <a:off x="10460338" y="-1660886"/>
              <a:ext cx="94931" cy="259482"/>
            </a:xfrm>
            <a:custGeom>
              <a:avLst/>
              <a:gdLst/>
              <a:ahLst/>
              <a:cxnLst>
                <a:cxn ang="0">
                  <a:pos x="28" y="14"/>
                </a:cxn>
                <a:cxn ang="0">
                  <a:pos x="28" y="14"/>
                </a:cxn>
                <a:cxn ang="0">
                  <a:pos x="24" y="20"/>
                </a:cxn>
                <a:cxn ang="0">
                  <a:pos x="20" y="28"/>
                </a:cxn>
                <a:cxn ang="0">
                  <a:pos x="18" y="34"/>
                </a:cxn>
                <a:cxn ang="0">
                  <a:pos x="16" y="42"/>
                </a:cxn>
                <a:cxn ang="0">
                  <a:pos x="18" y="48"/>
                </a:cxn>
                <a:cxn ang="0">
                  <a:pos x="20" y="56"/>
                </a:cxn>
                <a:cxn ang="0">
                  <a:pos x="24" y="62"/>
                </a:cxn>
                <a:cxn ang="0">
                  <a:pos x="28" y="68"/>
                </a:cxn>
                <a:cxn ang="0">
                  <a:pos x="28" y="68"/>
                </a:cxn>
                <a:cxn ang="0">
                  <a:pos x="30" y="72"/>
                </a:cxn>
                <a:cxn ang="0">
                  <a:pos x="30" y="74"/>
                </a:cxn>
                <a:cxn ang="0">
                  <a:pos x="30" y="78"/>
                </a:cxn>
                <a:cxn ang="0">
                  <a:pos x="28" y="80"/>
                </a:cxn>
                <a:cxn ang="0">
                  <a:pos x="28" y="80"/>
                </a:cxn>
                <a:cxn ang="0">
                  <a:pos x="26" y="82"/>
                </a:cxn>
                <a:cxn ang="0">
                  <a:pos x="22" y="82"/>
                </a:cxn>
                <a:cxn ang="0">
                  <a:pos x="20" y="82"/>
                </a:cxn>
                <a:cxn ang="0">
                  <a:pos x="16" y="80"/>
                </a:cxn>
                <a:cxn ang="0">
                  <a:pos x="16" y="80"/>
                </a:cxn>
                <a:cxn ang="0">
                  <a:pos x="10" y="72"/>
                </a:cxn>
                <a:cxn ang="0">
                  <a:pos x="4" y="62"/>
                </a:cxn>
                <a:cxn ang="0">
                  <a:pos x="2" y="52"/>
                </a:cxn>
                <a:cxn ang="0">
                  <a:pos x="0" y="42"/>
                </a:cxn>
                <a:cxn ang="0">
                  <a:pos x="2" y="32"/>
                </a:cxn>
                <a:cxn ang="0">
                  <a:pos x="4" y="22"/>
                </a:cxn>
                <a:cxn ang="0">
                  <a:pos x="10" y="12"/>
                </a:cxn>
                <a:cxn ang="0">
                  <a:pos x="16" y="4"/>
                </a:cxn>
                <a:cxn ang="0">
                  <a:pos x="16" y="4"/>
                </a:cxn>
                <a:cxn ang="0">
                  <a:pos x="20" y="2"/>
                </a:cxn>
                <a:cxn ang="0">
                  <a:pos x="22" y="0"/>
                </a:cxn>
                <a:cxn ang="0">
                  <a:pos x="26" y="2"/>
                </a:cxn>
                <a:cxn ang="0">
                  <a:pos x="28" y="4"/>
                </a:cxn>
                <a:cxn ang="0">
                  <a:pos x="28" y="4"/>
                </a:cxn>
                <a:cxn ang="0">
                  <a:pos x="30" y="6"/>
                </a:cxn>
                <a:cxn ang="0">
                  <a:pos x="30" y="8"/>
                </a:cxn>
                <a:cxn ang="0">
                  <a:pos x="30" y="12"/>
                </a:cxn>
                <a:cxn ang="0">
                  <a:pos x="28" y="14"/>
                </a:cxn>
                <a:cxn ang="0">
                  <a:pos x="28" y="14"/>
                </a:cxn>
              </a:cxnLst>
              <a:rect l="0" t="0" r="r" b="b"/>
              <a:pathLst>
                <a:path w="30" h="82">
                  <a:moveTo>
                    <a:pt x="28" y="14"/>
                  </a:moveTo>
                  <a:lnTo>
                    <a:pt x="28" y="14"/>
                  </a:lnTo>
                  <a:lnTo>
                    <a:pt x="24" y="20"/>
                  </a:lnTo>
                  <a:lnTo>
                    <a:pt x="20" y="28"/>
                  </a:lnTo>
                  <a:lnTo>
                    <a:pt x="18" y="34"/>
                  </a:lnTo>
                  <a:lnTo>
                    <a:pt x="16" y="42"/>
                  </a:lnTo>
                  <a:lnTo>
                    <a:pt x="18" y="48"/>
                  </a:lnTo>
                  <a:lnTo>
                    <a:pt x="20" y="56"/>
                  </a:lnTo>
                  <a:lnTo>
                    <a:pt x="24" y="62"/>
                  </a:lnTo>
                  <a:lnTo>
                    <a:pt x="28" y="68"/>
                  </a:lnTo>
                  <a:lnTo>
                    <a:pt x="28" y="68"/>
                  </a:lnTo>
                  <a:lnTo>
                    <a:pt x="30" y="72"/>
                  </a:lnTo>
                  <a:lnTo>
                    <a:pt x="30" y="74"/>
                  </a:lnTo>
                  <a:lnTo>
                    <a:pt x="30" y="78"/>
                  </a:lnTo>
                  <a:lnTo>
                    <a:pt x="28" y="80"/>
                  </a:lnTo>
                  <a:lnTo>
                    <a:pt x="28" y="80"/>
                  </a:lnTo>
                  <a:lnTo>
                    <a:pt x="26" y="82"/>
                  </a:lnTo>
                  <a:lnTo>
                    <a:pt x="22" y="82"/>
                  </a:lnTo>
                  <a:lnTo>
                    <a:pt x="20" y="82"/>
                  </a:lnTo>
                  <a:lnTo>
                    <a:pt x="16" y="80"/>
                  </a:lnTo>
                  <a:lnTo>
                    <a:pt x="16" y="80"/>
                  </a:lnTo>
                  <a:lnTo>
                    <a:pt x="10" y="72"/>
                  </a:lnTo>
                  <a:lnTo>
                    <a:pt x="4" y="62"/>
                  </a:lnTo>
                  <a:lnTo>
                    <a:pt x="2" y="52"/>
                  </a:lnTo>
                  <a:lnTo>
                    <a:pt x="0" y="42"/>
                  </a:lnTo>
                  <a:lnTo>
                    <a:pt x="2" y="32"/>
                  </a:lnTo>
                  <a:lnTo>
                    <a:pt x="4" y="22"/>
                  </a:lnTo>
                  <a:lnTo>
                    <a:pt x="10" y="12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20" y="2"/>
                  </a:lnTo>
                  <a:lnTo>
                    <a:pt x="22" y="0"/>
                  </a:lnTo>
                  <a:lnTo>
                    <a:pt x="26" y="2"/>
                  </a:lnTo>
                  <a:lnTo>
                    <a:pt x="28" y="4"/>
                  </a:lnTo>
                  <a:lnTo>
                    <a:pt x="28" y="4"/>
                  </a:lnTo>
                  <a:lnTo>
                    <a:pt x="30" y="6"/>
                  </a:lnTo>
                  <a:lnTo>
                    <a:pt x="30" y="8"/>
                  </a:lnTo>
                  <a:lnTo>
                    <a:pt x="30" y="12"/>
                  </a:lnTo>
                  <a:lnTo>
                    <a:pt x="28" y="14"/>
                  </a:lnTo>
                  <a:lnTo>
                    <a:pt x="28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61" name="Freeform 70"/>
            <p:cNvSpPr>
              <a:spLocks noEditPoints="1"/>
            </p:cNvSpPr>
            <p:nvPr/>
          </p:nvSpPr>
          <p:spPr bwMode="auto">
            <a:xfrm>
              <a:off x="10346416" y="-1268497"/>
              <a:ext cx="601234" cy="208852"/>
            </a:xfrm>
            <a:custGeom>
              <a:avLst/>
              <a:gdLst/>
              <a:ahLst/>
              <a:cxnLst>
                <a:cxn ang="0">
                  <a:pos x="184" y="0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62"/>
                </a:cxn>
                <a:cxn ang="0">
                  <a:pos x="0" y="62"/>
                </a:cxn>
                <a:cxn ang="0">
                  <a:pos x="2" y="66"/>
                </a:cxn>
                <a:cxn ang="0">
                  <a:pos x="6" y="66"/>
                </a:cxn>
                <a:cxn ang="0">
                  <a:pos x="184" y="66"/>
                </a:cxn>
                <a:cxn ang="0">
                  <a:pos x="184" y="66"/>
                </a:cxn>
                <a:cxn ang="0">
                  <a:pos x="188" y="66"/>
                </a:cxn>
                <a:cxn ang="0">
                  <a:pos x="190" y="62"/>
                </a:cxn>
                <a:cxn ang="0">
                  <a:pos x="190" y="4"/>
                </a:cxn>
                <a:cxn ang="0">
                  <a:pos x="190" y="4"/>
                </a:cxn>
                <a:cxn ang="0">
                  <a:pos x="188" y="0"/>
                </a:cxn>
                <a:cxn ang="0">
                  <a:pos x="184" y="0"/>
                </a:cxn>
                <a:cxn ang="0">
                  <a:pos x="184" y="0"/>
                </a:cxn>
                <a:cxn ang="0">
                  <a:pos x="36" y="46"/>
                </a:cxn>
                <a:cxn ang="0">
                  <a:pos x="36" y="46"/>
                </a:cxn>
                <a:cxn ang="0">
                  <a:pos x="28" y="44"/>
                </a:cxn>
                <a:cxn ang="0">
                  <a:pos x="22" y="42"/>
                </a:cxn>
                <a:cxn ang="0">
                  <a:pos x="18" y="38"/>
                </a:cxn>
                <a:cxn ang="0">
                  <a:pos x="16" y="32"/>
                </a:cxn>
                <a:cxn ang="0">
                  <a:pos x="16" y="32"/>
                </a:cxn>
                <a:cxn ang="0">
                  <a:pos x="18" y="28"/>
                </a:cxn>
                <a:cxn ang="0">
                  <a:pos x="22" y="24"/>
                </a:cxn>
                <a:cxn ang="0">
                  <a:pos x="28" y="22"/>
                </a:cxn>
                <a:cxn ang="0">
                  <a:pos x="36" y="20"/>
                </a:cxn>
                <a:cxn ang="0">
                  <a:pos x="36" y="20"/>
                </a:cxn>
                <a:cxn ang="0">
                  <a:pos x="42" y="22"/>
                </a:cxn>
                <a:cxn ang="0">
                  <a:pos x="48" y="24"/>
                </a:cxn>
                <a:cxn ang="0">
                  <a:pos x="52" y="28"/>
                </a:cxn>
                <a:cxn ang="0">
                  <a:pos x="54" y="32"/>
                </a:cxn>
                <a:cxn ang="0">
                  <a:pos x="54" y="32"/>
                </a:cxn>
                <a:cxn ang="0">
                  <a:pos x="52" y="38"/>
                </a:cxn>
                <a:cxn ang="0">
                  <a:pos x="48" y="42"/>
                </a:cxn>
                <a:cxn ang="0">
                  <a:pos x="42" y="44"/>
                </a:cxn>
                <a:cxn ang="0">
                  <a:pos x="36" y="46"/>
                </a:cxn>
                <a:cxn ang="0">
                  <a:pos x="36" y="46"/>
                </a:cxn>
                <a:cxn ang="0">
                  <a:pos x="172" y="38"/>
                </a:cxn>
                <a:cxn ang="0">
                  <a:pos x="172" y="38"/>
                </a:cxn>
                <a:cxn ang="0">
                  <a:pos x="172" y="42"/>
                </a:cxn>
                <a:cxn ang="0">
                  <a:pos x="168" y="42"/>
                </a:cxn>
                <a:cxn ang="0">
                  <a:pos x="86" y="42"/>
                </a:cxn>
                <a:cxn ang="0">
                  <a:pos x="86" y="42"/>
                </a:cxn>
                <a:cxn ang="0">
                  <a:pos x="84" y="42"/>
                </a:cxn>
                <a:cxn ang="0">
                  <a:pos x="82" y="38"/>
                </a:cxn>
                <a:cxn ang="0">
                  <a:pos x="82" y="28"/>
                </a:cxn>
                <a:cxn ang="0">
                  <a:pos x="82" y="28"/>
                </a:cxn>
                <a:cxn ang="0">
                  <a:pos x="84" y="24"/>
                </a:cxn>
                <a:cxn ang="0">
                  <a:pos x="86" y="24"/>
                </a:cxn>
                <a:cxn ang="0">
                  <a:pos x="168" y="24"/>
                </a:cxn>
                <a:cxn ang="0">
                  <a:pos x="168" y="24"/>
                </a:cxn>
                <a:cxn ang="0">
                  <a:pos x="172" y="24"/>
                </a:cxn>
                <a:cxn ang="0">
                  <a:pos x="172" y="28"/>
                </a:cxn>
                <a:cxn ang="0">
                  <a:pos x="172" y="38"/>
                </a:cxn>
              </a:cxnLst>
              <a:rect l="0" t="0" r="r" b="b"/>
              <a:pathLst>
                <a:path w="190" h="66">
                  <a:moveTo>
                    <a:pt x="184" y="0"/>
                  </a:moveTo>
                  <a:lnTo>
                    <a:pt x="6" y="0"/>
                  </a:lnTo>
                  <a:lnTo>
                    <a:pt x="6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2" y="66"/>
                  </a:lnTo>
                  <a:lnTo>
                    <a:pt x="6" y="66"/>
                  </a:lnTo>
                  <a:lnTo>
                    <a:pt x="184" y="66"/>
                  </a:lnTo>
                  <a:lnTo>
                    <a:pt x="184" y="66"/>
                  </a:lnTo>
                  <a:lnTo>
                    <a:pt x="188" y="66"/>
                  </a:lnTo>
                  <a:lnTo>
                    <a:pt x="190" y="62"/>
                  </a:lnTo>
                  <a:lnTo>
                    <a:pt x="190" y="4"/>
                  </a:lnTo>
                  <a:lnTo>
                    <a:pt x="190" y="4"/>
                  </a:lnTo>
                  <a:lnTo>
                    <a:pt x="188" y="0"/>
                  </a:lnTo>
                  <a:lnTo>
                    <a:pt x="184" y="0"/>
                  </a:lnTo>
                  <a:lnTo>
                    <a:pt x="184" y="0"/>
                  </a:lnTo>
                  <a:close/>
                  <a:moveTo>
                    <a:pt x="36" y="46"/>
                  </a:moveTo>
                  <a:lnTo>
                    <a:pt x="36" y="46"/>
                  </a:lnTo>
                  <a:lnTo>
                    <a:pt x="28" y="44"/>
                  </a:lnTo>
                  <a:lnTo>
                    <a:pt x="22" y="42"/>
                  </a:lnTo>
                  <a:lnTo>
                    <a:pt x="18" y="38"/>
                  </a:lnTo>
                  <a:lnTo>
                    <a:pt x="16" y="32"/>
                  </a:lnTo>
                  <a:lnTo>
                    <a:pt x="16" y="32"/>
                  </a:lnTo>
                  <a:lnTo>
                    <a:pt x="18" y="28"/>
                  </a:lnTo>
                  <a:lnTo>
                    <a:pt x="22" y="24"/>
                  </a:lnTo>
                  <a:lnTo>
                    <a:pt x="28" y="22"/>
                  </a:lnTo>
                  <a:lnTo>
                    <a:pt x="36" y="20"/>
                  </a:lnTo>
                  <a:lnTo>
                    <a:pt x="36" y="20"/>
                  </a:lnTo>
                  <a:lnTo>
                    <a:pt x="42" y="22"/>
                  </a:lnTo>
                  <a:lnTo>
                    <a:pt x="48" y="24"/>
                  </a:lnTo>
                  <a:lnTo>
                    <a:pt x="52" y="28"/>
                  </a:lnTo>
                  <a:lnTo>
                    <a:pt x="54" y="32"/>
                  </a:lnTo>
                  <a:lnTo>
                    <a:pt x="54" y="32"/>
                  </a:lnTo>
                  <a:lnTo>
                    <a:pt x="52" y="38"/>
                  </a:lnTo>
                  <a:lnTo>
                    <a:pt x="48" y="42"/>
                  </a:lnTo>
                  <a:lnTo>
                    <a:pt x="42" y="44"/>
                  </a:lnTo>
                  <a:lnTo>
                    <a:pt x="36" y="46"/>
                  </a:lnTo>
                  <a:lnTo>
                    <a:pt x="36" y="46"/>
                  </a:lnTo>
                  <a:close/>
                  <a:moveTo>
                    <a:pt x="172" y="38"/>
                  </a:moveTo>
                  <a:lnTo>
                    <a:pt x="172" y="38"/>
                  </a:lnTo>
                  <a:lnTo>
                    <a:pt x="172" y="42"/>
                  </a:lnTo>
                  <a:lnTo>
                    <a:pt x="168" y="42"/>
                  </a:lnTo>
                  <a:lnTo>
                    <a:pt x="86" y="42"/>
                  </a:lnTo>
                  <a:lnTo>
                    <a:pt x="86" y="42"/>
                  </a:lnTo>
                  <a:lnTo>
                    <a:pt x="84" y="42"/>
                  </a:lnTo>
                  <a:lnTo>
                    <a:pt x="82" y="38"/>
                  </a:lnTo>
                  <a:lnTo>
                    <a:pt x="82" y="28"/>
                  </a:lnTo>
                  <a:lnTo>
                    <a:pt x="82" y="28"/>
                  </a:lnTo>
                  <a:lnTo>
                    <a:pt x="84" y="24"/>
                  </a:lnTo>
                  <a:lnTo>
                    <a:pt x="86" y="24"/>
                  </a:lnTo>
                  <a:lnTo>
                    <a:pt x="168" y="24"/>
                  </a:lnTo>
                  <a:lnTo>
                    <a:pt x="168" y="24"/>
                  </a:lnTo>
                  <a:lnTo>
                    <a:pt x="172" y="24"/>
                  </a:lnTo>
                  <a:lnTo>
                    <a:pt x="172" y="28"/>
                  </a:lnTo>
                  <a:lnTo>
                    <a:pt x="172" y="3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62" name="Freeform 71"/>
            <p:cNvSpPr>
              <a:spLocks/>
            </p:cNvSpPr>
            <p:nvPr/>
          </p:nvSpPr>
          <p:spPr bwMode="auto">
            <a:xfrm>
              <a:off x="10637599" y="-1553292"/>
              <a:ext cx="69617" cy="259482"/>
            </a:xfrm>
            <a:custGeom>
              <a:avLst/>
              <a:gdLst/>
              <a:ahLst/>
              <a:cxnLst>
                <a:cxn ang="0">
                  <a:pos x="22" y="76"/>
                </a:cxn>
                <a:cxn ang="0">
                  <a:pos x="22" y="76"/>
                </a:cxn>
                <a:cxn ang="0">
                  <a:pos x="20" y="80"/>
                </a:cxn>
                <a:cxn ang="0">
                  <a:pos x="16" y="82"/>
                </a:cxn>
                <a:cxn ang="0">
                  <a:pos x="4" y="82"/>
                </a:cxn>
                <a:cxn ang="0">
                  <a:pos x="4" y="82"/>
                </a:cxn>
                <a:cxn ang="0">
                  <a:pos x="2" y="80"/>
                </a:cxn>
                <a:cxn ang="0">
                  <a:pos x="0" y="76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2" y="2"/>
                </a:cxn>
                <a:cxn ang="0">
                  <a:pos x="4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20" y="2"/>
                </a:cxn>
                <a:cxn ang="0">
                  <a:pos x="22" y="4"/>
                </a:cxn>
                <a:cxn ang="0">
                  <a:pos x="22" y="76"/>
                </a:cxn>
              </a:cxnLst>
              <a:rect l="0" t="0" r="r" b="b"/>
              <a:pathLst>
                <a:path w="22" h="82">
                  <a:moveTo>
                    <a:pt x="22" y="76"/>
                  </a:moveTo>
                  <a:lnTo>
                    <a:pt x="22" y="76"/>
                  </a:lnTo>
                  <a:lnTo>
                    <a:pt x="20" y="80"/>
                  </a:lnTo>
                  <a:lnTo>
                    <a:pt x="16" y="82"/>
                  </a:lnTo>
                  <a:lnTo>
                    <a:pt x="4" y="82"/>
                  </a:lnTo>
                  <a:lnTo>
                    <a:pt x="4" y="82"/>
                  </a:lnTo>
                  <a:lnTo>
                    <a:pt x="2" y="80"/>
                  </a:lnTo>
                  <a:lnTo>
                    <a:pt x="0" y="76"/>
                  </a:lnTo>
                  <a:lnTo>
                    <a:pt x="0" y="4"/>
                  </a:lnTo>
                  <a:lnTo>
                    <a:pt x="0" y="4"/>
                  </a:lnTo>
                  <a:lnTo>
                    <a:pt x="2" y="2"/>
                  </a:lnTo>
                  <a:lnTo>
                    <a:pt x="4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20" y="2"/>
                  </a:lnTo>
                  <a:lnTo>
                    <a:pt x="22" y="4"/>
                  </a:lnTo>
                  <a:lnTo>
                    <a:pt x="22" y="7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</p:grpSp>
      <p:sp>
        <p:nvSpPr>
          <p:cNvPr id="201" name="Freeform 27"/>
          <p:cNvSpPr>
            <a:spLocks noEditPoints="1"/>
          </p:cNvSpPr>
          <p:nvPr/>
        </p:nvSpPr>
        <p:spPr bwMode="auto">
          <a:xfrm>
            <a:off x="2154275" y="992201"/>
            <a:ext cx="752762" cy="373040"/>
          </a:xfrm>
          <a:custGeom>
            <a:avLst/>
            <a:gdLst/>
            <a:ahLst/>
            <a:cxnLst>
              <a:cxn ang="0">
                <a:pos x="8324" y="38"/>
              </a:cxn>
              <a:cxn ang="0">
                <a:pos x="9087" y="203"/>
              </a:cxn>
              <a:cxn ang="0">
                <a:pos x="9799" y="487"/>
              </a:cxn>
              <a:cxn ang="0">
                <a:pos x="10451" y="880"/>
              </a:cxn>
              <a:cxn ang="0">
                <a:pos x="11031" y="1370"/>
              </a:cxn>
              <a:cxn ang="0">
                <a:pos x="11529" y="1947"/>
              </a:cxn>
              <a:cxn ang="0">
                <a:pos x="11934" y="2598"/>
              </a:cxn>
              <a:cxn ang="0">
                <a:pos x="12234" y="3314"/>
              </a:cxn>
              <a:cxn ang="0">
                <a:pos x="12378" y="3497"/>
              </a:cxn>
              <a:cxn ang="0">
                <a:pos x="12496" y="3494"/>
              </a:cxn>
              <a:cxn ang="0">
                <a:pos x="13119" y="3540"/>
              </a:cxn>
              <a:cxn ang="0">
                <a:pos x="13870" y="3738"/>
              </a:cxn>
              <a:cxn ang="0">
                <a:pos x="14554" y="4074"/>
              </a:cxn>
              <a:cxn ang="0">
                <a:pos x="15156" y="4535"/>
              </a:cxn>
              <a:cxn ang="0">
                <a:pos x="15663" y="5102"/>
              </a:cxn>
              <a:cxn ang="0">
                <a:pos x="16056" y="5761"/>
              </a:cxn>
              <a:cxn ang="0">
                <a:pos x="16320" y="6494"/>
              </a:cxn>
              <a:cxn ang="0">
                <a:pos x="16438" y="7286"/>
              </a:cxn>
              <a:cxn ang="0">
                <a:pos x="16401" y="8075"/>
              </a:cxn>
              <a:cxn ang="0">
                <a:pos x="16222" y="8813"/>
              </a:cxn>
              <a:cxn ang="0">
                <a:pos x="15915" y="9491"/>
              </a:cxn>
              <a:cxn ang="0">
                <a:pos x="15494" y="10093"/>
              </a:cxn>
              <a:cxn ang="0">
                <a:pos x="14974" y="10606"/>
              </a:cxn>
              <a:cxn ang="0">
                <a:pos x="14369" y="11014"/>
              </a:cxn>
              <a:cxn ang="0">
                <a:pos x="13693" y="11305"/>
              </a:cxn>
              <a:cxn ang="0">
                <a:pos x="12960" y="11462"/>
              </a:cxn>
              <a:cxn ang="0">
                <a:pos x="3341" y="11487"/>
              </a:cxn>
              <a:cxn ang="0">
                <a:pos x="2760" y="11436"/>
              </a:cxn>
              <a:cxn ang="0">
                <a:pos x="2156" y="11265"/>
              </a:cxn>
              <a:cxn ang="0">
                <a:pos x="1603" y="10987"/>
              </a:cxn>
              <a:cxn ang="0">
                <a:pos x="1113" y="10615"/>
              </a:cxn>
              <a:cxn ang="0">
                <a:pos x="697" y="10159"/>
              </a:cxn>
              <a:cxn ang="0">
                <a:pos x="368" y="9631"/>
              </a:cxn>
              <a:cxn ang="0">
                <a:pos x="137" y="9044"/>
              </a:cxn>
              <a:cxn ang="0">
                <a:pos x="15" y="8410"/>
              </a:cxn>
              <a:cxn ang="0">
                <a:pos x="15" y="7754"/>
              </a:cxn>
              <a:cxn ang="0">
                <a:pos x="132" y="7132"/>
              </a:cxn>
              <a:cxn ang="0">
                <a:pos x="354" y="6556"/>
              </a:cxn>
              <a:cxn ang="0">
                <a:pos x="671" y="6034"/>
              </a:cxn>
              <a:cxn ang="0">
                <a:pos x="1072" y="5582"/>
              </a:cxn>
              <a:cxn ang="0">
                <a:pos x="1546" y="5208"/>
              </a:cxn>
              <a:cxn ang="0">
                <a:pos x="2082" y="4924"/>
              </a:cxn>
              <a:cxn ang="0">
                <a:pos x="2668" y="4741"/>
              </a:cxn>
              <a:cxn ang="0">
                <a:pos x="3015" y="4212"/>
              </a:cxn>
              <a:cxn ang="0">
                <a:pos x="3225" y="3295"/>
              </a:cxn>
              <a:cxn ang="0">
                <a:pos x="3597" y="2453"/>
              </a:cxn>
              <a:cxn ang="0">
                <a:pos x="4113" y="1704"/>
              </a:cxn>
              <a:cxn ang="0">
                <a:pos x="4754" y="1069"/>
              </a:cxn>
              <a:cxn ang="0">
                <a:pos x="5503" y="565"/>
              </a:cxn>
              <a:cxn ang="0">
                <a:pos x="6342" y="211"/>
              </a:cxn>
              <a:cxn ang="0">
                <a:pos x="7250" y="25"/>
              </a:cxn>
              <a:cxn ang="0">
                <a:pos x="9148" y="9515"/>
              </a:cxn>
              <a:cxn ang="0">
                <a:pos x="9106" y="9484"/>
              </a:cxn>
              <a:cxn ang="0">
                <a:pos x="9023" y="9509"/>
              </a:cxn>
              <a:cxn ang="0">
                <a:pos x="9156" y="9528"/>
              </a:cxn>
              <a:cxn ang="0">
                <a:pos x="6408" y="9503"/>
              </a:cxn>
              <a:cxn ang="0">
                <a:pos x="6368" y="9519"/>
              </a:cxn>
            </a:cxnLst>
            <a:rect l="0" t="0" r="r" b="b"/>
            <a:pathLst>
              <a:path w="16443" h="11487">
                <a:moveTo>
                  <a:pt x="7726" y="0"/>
                </a:moveTo>
                <a:lnTo>
                  <a:pt x="7928" y="4"/>
                </a:lnTo>
                <a:lnTo>
                  <a:pt x="8127" y="17"/>
                </a:lnTo>
                <a:lnTo>
                  <a:pt x="8324" y="38"/>
                </a:lnTo>
                <a:lnTo>
                  <a:pt x="8519" y="68"/>
                </a:lnTo>
                <a:lnTo>
                  <a:pt x="8711" y="105"/>
                </a:lnTo>
                <a:lnTo>
                  <a:pt x="8900" y="150"/>
                </a:lnTo>
                <a:lnTo>
                  <a:pt x="9087" y="203"/>
                </a:lnTo>
                <a:lnTo>
                  <a:pt x="9270" y="263"/>
                </a:lnTo>
                <a:lnTo>
                  <a:pt x="9450" y="331"/>
                </a:lnTo>
                <a:lnTo>
                  <a:pt x="9626" y="406"/>
                </a:lnTo>
                <a:lnTo>
                  <a:pt x="9799" y="487"/>
                </a:lnTo>
                <a:lnTo>
                  <a:pt x="9969" y="576"/>
                </a:lnTo>
                <a:lnTo>
                  <a:pt x="10133" y="670"/>
                </a:lnTo>
                <a:lnTo>
                  <a:pt x="10294" y="772"/>
                </a:lnTo>
                <a:lnTo>
                  <a:pt x="10451" y="880"/>
                </a:lnTo>
                <a:lnTo>
                  <a:pt x="10604" y="994"/>
                </a:lnTo>
                <a:lnTo>
                  <a:pt x="10751" y="1113"/>
                </a:lnTo>
                <a:lnTo>
                  <a:pt x="10893" y="1239"/>
                </a:lnTo>
                <a:lnTo>
                  <a:pt x="11031" y="1370"/>
                </a:lnTo>
                <a:lnTo>
                  <a:pt x="11164" y="1507"/>
                </a:lnTo>
                <a:lnTo>
                  <a:pt x="11291" y="1648"/>
                </a:lnTo>
                <a:lnTo>
                  <a:pt x="11412" y="1795"/>
                </a:lnTo>
                <a:lnTo>
                  <a:pt x="11529" y="1947"/>
                </a:lnTo>
                <a:lnTo>
                  <a:pt x="11640" y="2102"/>
                </a:lnTo>
                <a:lnTo>
                  <a:pt x="11743" y="2264"/>
                </a:lnTo>
                <a:lnTo>
                  <a:pt x="11842" y="2429"/>
                </a:lnTo>
                <a:lnTo>
                  <a:pt x="11934" y="2598"/>
                </a:lnTo>
                <a:lnTo>
                  <a:pt x="12019" y="2772"/>
                </a:lnTo>
                <a:lnTo>
                  <a:pt x="12097" y="2948"/>
                </a:lnTo>
                <a:lnTo>
                  <a:pt x="12169" y="3129"/>
                </a:lnTo>
                <a:lnTo>
                  <a:pt x="12234" y="3314"/>
                </a:lnTo>
                <a:lnTo>
                  <a:pt x="12291" y="3501"/>
                </a:lnTo>
                <a:lnTo>
                  <a:pt x="12320" y="3499"/>
                </a:lnTo>
                <a:lnTo>
                  <a:pt x="12349" y="3498"/>
                </a:lnTo>
                <a:lnTo>
                  <a:pt x="12378" y="3497"/>
                </a:lnTo>
                <a:lnTo>
                  <a:pt x="12407" y="3496"/>
                </a:lnTo>
                <a:lnTo>
                  <a:pt x="12437" y="3495"/>
                </a:lnTo>
                <a:lnTo>
                  <a:pt x="12466" y="3494"/>
                </a:lnTo>
                <a:lnTo>
                  <a:pt x="12496" y="3494"/>
                </a:lnTo>
                <a:lnTo>
                  <a:pt x="12524" y="3494"/>
                </a:lnTo>
                <a:lnTo>
                  <a:pt x="12726" y="3499"/>
                </a:lnTo>
                <a:lnTo>
                  <a:pt x="12924" y="3515"/>
                </a:lnTo>
                <a:lnTo>
                  <a:pt x="13119" y="3540"/>
                </a:lnTo>
                <a:lnTo>
                  <a:pt x="13313" y="3575"/>
                </a:lnTo>
                <a:lnTo>
                  <a:pt x="13502" y="3621"/>
                </a:lnTo>
                <a:lnTo>
                  <a:pt x="13688" y="3674"/>
                </a:lnTo>
                <a:lnTo>
                  <a:pt x="13870" y="3738"/>
                </a:lnTo>
                <a:lnTo>
                  <a:pt x="14047" y="3809"/>
                </a:lnTo>
                <a:lnTo>
                  <a:pt x="14221" y="3889"/>
                </a:lnTo>
                <a:lnTo>
                  <a:pt x="14390" y="3977"/>
                </a:lnTo>
                <a:lnTo>
                  <a:pt x="14554" y="4074"/>
                </a:lnTo>
                <a:lnTo>
                  <a:pt x="14712" y="4179"/>
                </a:lnTo>
                <a:lnTo>
                  <a:pt x="14867" y="4290"/>
                </a:lnTo>
                <a:lnTo>
                  <a:pt x="15015" y="4409"/>
                </a:lnTo>
                <a:lnTo>
                  <a:pt x="15156" y="4535"/>
                </a:lnTo>
                <a:lnTo>
                  <a:pt x="15293" y="4667"/>
                </a:lnTo>
                <a:lnTo>
                  <a:pt x="15423" y="4806"/>
                </a:lnTo>
                <a:lnTo>
                  <a:pt x="15546" y="4951"/>
                </a:lnTo>
                <a:lnTo>
                  <a:pt x="15663" y="5102"/>
                </a:lnTo>
                <a:lnTo>
                  <a:pt x="15772" y="5259"/>
                </a:lnTo>
                <a:lnTo>
                  <a:pt x="15875" y="5421"/>
                </a:lnTo>
                <a:lnTo>
                  <a:pt x="15969" y="5588"/>
                </a:lnTo>
                <a:lnTo>
                  <a:pt x="16056" y="5761"/>
                </a:lnTo>
                <a:lnTo>
                  <a:pt x="16134" y="5938"/>
                </a:lnTo>
                <a:lnTo>
                  <a:pt x="16205" y="6119"/>
                </a:lnTo>
                <a:lnTo>
                  <a:pt x="16266" y="6305"/>
                </a:lnTo>
                <a:lnTo>
                  <a:pt x="16320" y="6494"/>
                </a:lnTo>
                <a:lnTo>
                  <a:pt x="16363" y="6687"/>
                </a:lnTo>
                <a:lnTo>
                  <a:pt x="16398" y="6884"/>
                </a:lnTo>
                <a:lnTo>
                  <a:pt x="16422" y="7083"/>
                </a:lnTo>
                <a:lnTo>
                  <a:pt x="16438" y="7286"/>
                </a:lnTo>
                <a:lnTo>
                  <a:pt x="16443" y="7490"/>
                </a:lnTo>
                <a:lnTo>
                  <a:pt x="16438" y="7688"/>
                </a:lnTo>
                <a:lnTo>
                  <a:pt x="16425" y="7883"/>
                </a:lnTo>
                <a:lnTo>
                  <a:pt x="16401" y="8075"/>
                </a:lnTo>
                <a:lnTo>
                  <a:pt x="16369" y="8264"/>
                </a:lnTo>
                <a:lnTo>
                  <a:pt x="16328" y="8451"/>
                </a:lnTo>
                <a:lnTo>
                  <a:pt x="16280" y="8634"/>
                </a:lnTo>
                <a:lnTo>
                  <a:pt x="16222" y="8813"/>
                </a:lnTo>
                <a:lnTo>
                  <a:pt x="16156" y="8989"/>
                </a:lnTo>
                <a:lnTo>
                  <a:pt x="16083" y="9161"/>
                </a:lnTo>
                <a:lnTo>
                  <a:pt x="16003" y="9328"/>
                </a:lnTo>
                <a:lnTo>
                  <a:pt x="15915" y="9491"/>
                </a:lnTo>
                <a:lnTo>
                  <a:pt x="15820" y="9649"/>
                </a:lnTo>
                <a:lnTo>
                  <a:pt x="15717" y="9802"/>
                </a:lnTo>
                <a:lnTo>
                  <a:pt x="15610" y="9950"/>
                </a:lnTo>
                <a:lnTo>
                  <a:pt x="15494" y="10093"/>
                </a:lnTo>
                <a:lnTo>
                  <a:pt x="15373" y="10230"/>
                </a:lnTo>
                <a:lnTo>
                  <a:pt x="15246" y="10361"/>
                </a:lnTo>
                <a:lnTo>
                  <a:pt x="15113" y="10487"/>
                </a:lnTo>
                <a:lnTo>
                  <a:pt x="14974" y="10606"/>
                </a:lnTo>
                <a:lnTo>
                  <a:pt x="14831" y="10718"/>
                </a:lnTo>
                <a:lnTo>
                  <a:pt x="14682" y="10824"/>
                </a:lnTo>
                <a:lnTo>
                  <a:pt x="14527" y="10923"/>
                </a:lnTo>
                <a:lnTo>
                  <a:pt x="14369" y="11014"/>
                </a:lnTo>
                <a:lnTo>
                  <a:pt x="14206" y="11098"/>
                </a:lnTo>
                <a:lnTo>
                  <a:pt x="14039" y="11176"/>
                </a:lnTo>
                <a:lnTo>
                  <a:pt x="13868" y="11244"/>
                </a:lnTo>
                <a:lnTo>
                  <a:pt x="13693" y="11305"/>
                </a:lnTo>
                <a:lnTo>
                  <a:pt x="13514" y="11357"/>
                </a:lnTo>
                <a:lnTo>
                  <a:pt x="13332" y="11401"/>
                </a:lnTo>
                <a:lnTo>
                  <a:pt x="13147" y="11436"/>
                </a:lnTo>
                <a:lnTo>
                  <a:pt x="12960" y="11462"/>
                </a:lnTo>
                <a:lnTo>
                  <a:pt x="12770" y="11479"/>
                </a:lnTo>
                <a:lnTo>
                  <a:pt x="12770" y="11487"/>
                </a:lnTo>
                <a:lnTo>
                  <a:pt x="12524" y="11487"/>
                </a:lnTo>
                <a:lnTo>
                  <a:pt x="3341" y="11487"/>
                </a:lnTo>
                <a:lnTo>
                  <a:pt x="3079" y="11487"/>
                </a:lnTo>
                <a:lnTo>
                  <a:pt x="3079" y="11477"/>
                </a:lnTo>
                <a:lnTo>
                  <a:pt x="2919" y="11459"/>
                </a:lnTo>
                <a:lnTo>
                  <a:pt x="2760" y="11436"/>
                </a:lnTo>
                <a:lnTo>
                  <a:pt x="2605" y="11404"/>
                </a:lnTo>
                <a:lnTo>
                  <a:pt x="2453" y="11365"/>
                </a:lnTo>
                <a:lnTo>
                  <a:pt x="2303" y="11318"/>
                </a:lnTo>
                <a:lnTo>
                  <a:pt x="2156" y="11265"/>
                </a:lnTo>
                <a:lnTo>
                  <a:pt x="2013" y="11205"/>
                </a:lnTo>
                <a:lnTo>
                  <a:pt x="1872" y="11139"/>
                </a:lnTo>
                <a:lnTo>
                  <a:pt x="1736" y="11067"/>
                </a:lnTo>
                <a:lnTo>
                  <a:pt x="1603" y="10987"/>
                </a:lnTo>
                <a:lnTo>
                  <a:pt x="1474" y="10903"/>
                </a:lnTo>
                <a:lnTo>
                  <a:pt x="1349" y="10813"/>
                </a:lnTo>
                <a:lnTo>
                  <a:pt x="1229" y="10716"/>
                </a:lnTo>
                <a:lnTo>
                  <a:pt x="1113" y="10615"/>
                </a:lnTo>
                <a:lnTo>
                  <a:pt x="1001" y="10508"/>
                </a:lnTo>
                <a:lnTo>
                  <a:pt x="895" y="10396"/>
                </a:lnTo>
                <a:lnTo>
                  <a:pt x="793" y="10280"/>
                </a:lnTo>
                <a:lnTo>
                  <a:pt x="697" y="10159"/>
                </a:lnTo>
                <a:lnTo>
                  <a:pt x="606" y="10033"/>
                </a:lnTo>
                <a:lnTo>
                  <a:pt x="521" y="9903"/>
                </a:lnTo>
                <a:lnTo>
                  <a:pt x="441" y="9769"/>
                </a:lnTo>
                <a:lnTo>
                  <a:pt x="368" y="9631"/>
                </a:lnTo>
                <a:lnTo>
                  <a:pt x="300" y="9490"/>
                </a:lnTo>
                <a:lnTo>
                  <a:pt x="239" y="9345"/>
                </a:lnTo>
                <a:lnTo>
                  <a:pt x="185" y="9197"/>
                </a:lnTo>
                <a:lnTo>
                  <a:pt x="137" y="9044"/>
                </a:lnTo>
                <a:lnTo>
                  <a:pt x="96" y="8890"/>
                </a:lnTo>
                <a:lnTo>
                  <a:pt x="62" y="8733"/>
                </a:lnTo>
                <a:lnTo>
                  <a:pt x="35" y="8573"/>
                </a:lnTo>
                <a:lnTo>
                  <a:pt x="15" y="8410"/>
                </a:lnTo>
                <a:lnTo>
                  <a:pt x="4" y="8246"/>
                </a:lnTo>
                <a:lnTo>
                  <a:pt x="0" y="8079"/>
                </a:lnTo>
                <a:lnTo>
                  <a:pt x="4" y="7916"/>
                </a:lnTo>
                <a:lnTo>
                  <a:pt x="15" y="7754"/>
                </a:lnTo>
                <a:lnTo>
                  <a:pt x="34" y="7596"/>
                </a:lnTo>
                <a:lnTo>
                  <a:pt x="60" y="7439"/>
                </a:lnTo>
                <a:lnTo>
                  <a:pt x="92" y="7284"/>
                </a:lnTo>
                <a:lnTo>
                  <a:pt x="132" y="7132"/>
                </a:lnTo>
                <a:lnTo>
                  <a:pt x="178" y="6983"/>
                </a:lnTo>
                <a:lnTo>
                  <a:pt x="230" y="6837"/>
                </a:lnTo>
                <a:lnTo>
                  <a:pt x="289" y="6694"/>
                </a:lnTo>
                <a:lnTo>
                  <a:pt x="354" y="6556"/>
                </a:lnTo>
                <a:lnTo>
                  <a:pt x="424" y="6420"/>
                </a:lnTo>
                <a:lnTo>
                  <a:pt x="502" y="6287"/>
                </a:lnTo>
                <a:lnTo>
                  <a:pt x="584" y="6159"/>
                </a:lnTo>
                <a:lnTo>
                  <a:pt x="671" y="6034"/>
                </a:lnTo>
                <a:lnTo>
                  <a:pt x="765" y="5914"/>
                </a:lnTo>
                <a:lnTo>
                  <a:pt x="862" y="5799"/>
                </a:lnTo>
                <a:lnTo>
                  <a:pt x="965" y="5688"/>
                </a:lnTo>
                <a:lnTo>
                  <a:pt x="1072" y="5582"/>
                </a:lnTo>
                <a:lnTo>
                  <a:pt x="1184" y="5480"/>
                </a:lnTo>
                <a:lnTo>
                  <a:pt x="1301" y="5384"/>
                </a:lnTo>
                <a:lnTo>
                  <a:pt x="1421" y="5293"/>
                </a:lnTo>
                <a:lnTo>
                  <a:pt x="1546" y="5208"/>
                </a:lnTo>
                <a:lnTo>
                  <a:pt x="1675" y="5128"/>
                </a:lnTo>
                <a:lnTo>
                  <a:pt x="1807" y="5054"/>
                </a:lnTo>
                <a:lnTo>
                  <a:pt x="1942" y="4986"/>
                </a:lnTo>
                <a:lnTo>
                  <a:pt x="2082" y="4924"/>
                </a:lnTo>
                <a:lnTo>
                  <a:pt x="2224" y="4869"/>
                </a:lnTo>
                <a:lnTo>
                  <a:pt x="2369" y="4819"/>
                </a:lnTo>
                <a:lnTo>
                  <a:pt x="2517" y="4777"/>
                </a:lnTo>
                <a:lnTo>
                  <a:pt x="2668" y="4741"/>
                </a:lnTo>
                <a:lnTo>
                  <a:pt x="2821" y="4713"/>
                </a:lnTo>
                <a:lnTo>
                  <a:pt x="2976" y="4692"/>
                </a:lnTo>
                <a:lnTo>
                  <a:pt x="2990" y="4450"/>
                </a:lnTo>
                <a:lnTo>
                  <a:pt x="3015" y="4212"/>
                </a:lnTo>
                <a:lnTo>
                  <a:pt x="3051" y="3976"/>
                </a:lnTo>
                <a:lnTo>
                  <a:pt x="3098" y="3744"/>
                </a:lnTo>
                <a:lnTo>
                  <a:pt x="3156" y="3517"/>
                </a:lnTo>
                <a:lnTo>
                  <a:pt x="3225" y="3295"/>
                </a:lnTo>
                <a:lnTo>
                  <a:pt x="3303" y="3076"/>
                </a:lnTo>
                <a:lnTo>
                  <a:pt x="3391" y="2863"/>
                </a:lnTo>
                <a:lnTo>
                  <a:pt x="3489" y="2655"/>
                </a:lnTo>
                <a:lnTo>
                  <a:pt x="3597" y="2453"/>
                </a:lnTo>
                <a:lnTo>
                  <a:pt x="3713" y="2256"/>
                </a:lnTo>
                <a:lnTo>
                  <a:pt x="3837" y="2065"/>
                </a:lnTo>
                <a:lnTo>
                  <a:pt x="3971" y="1882"/>
                </a:lnTo>
                <a:lnTo>
                  <a:pt x="4113" y="1704"/>
                </a:lnTo>
                <a:lnTo>
                  <a:pt x="4262" y="1535"/>
                </a:lnTo>
                <a:lnTo>
                  <a:pt x="4419" y="1371"/>
                </a:lnTo>
                <a:lnTo>
                  <a:pt x="4583" y="1216"/>
                </a:lnTo>
                <a:lnTo>
                  <a:pt x="4754" y="1069"/>
                </a:lnTo>
                <a:lnTo>
                  <a:pt x="4932" y="930"/>
                </a:lnTo>
                <a:lnTo>
                  <a:pt x="5117" y="800"/>
                </a:lnTo>
                <a:lnTo>
                  <a:pt x="5307" y="677"/>
                </a:lnTo>
                <a:lnTo>
                  <a:pt x="5503" y="565"/>
                </a:lnTo>
                <a:lnTo>
                  <a:pt x="5705" y="462"/>
                </a:lnTo>
                <a:lnTo>
                  <a:pt x="5912" y="368"/>
                </a:lnTo>
                <a:lnTo>
                  <a:pt x="6124" y="284"/>
                </a:lnTo>
                <a:lnTo>
                  <a:pt x="6342" y="211"/>
                </a:lnTo>
                <a:lnTo>
                  <a:pt x="6563" y="147"/>
                </a:lnTo>
                <a:lnTo>
                  <a:pt x="6788" y="95"/>
                </a:lnTo>
                <a:lnTo>
                  <a:pt x="7018" y="54"/>
                </a:lnTo>
                <a:lnTo>
                  <a:pt x="7250" y="25"/>
                </a:lnTo>
                <a:lnTo>
                  <a:pt x="7487" y="6"/>
                </a:lnTo>
                <a:lnTo>
                  <a:pt x="7726" y="0"/>
                </a:lnTo>
                <a:close/>
                <a:moveTo>
                  <a:pt x="9156" y="9528"/>
                </a:moveTo>
                <a:lnTo>
                  <a:pt x="9148" y="9515"/>
                </a:lnTo>
                <a:lnTo>
                  <a:pt x="9141" y="9503"/>
                </a:lnTo>
                <a:lnTo>
                  <a:pt x="9134" y="9491"/>
                </a:lnTo>
                <a:lnTo>
                  <a:pt x="9127" y="9478"/>
                </a:lnTo>
                <a:lnTo>
                  <a:pt x="9106" y="9484"/>
                </a:lnTo>
                <a:lnTo>
                  <a:pt x="9086" y="9491"/>
                </a:lnTo>
                <a:lnTo>
                  <a:pt x="9065" y="9498"/>
                </a:lnTo>
                <a:lnTo>
                  <a:pt x="9045" y="9503"/>
                </a:lnTo>
                <a:lnTo>
                  <a:pt x="9023" y="9509"/>
                </a:lnTo>
                <a:lnTo>
                  <a:pt x="9003" y="9515"/>
                </a:lnTo>
                <a:lnTo>
                  <a:pt x="8982" y="9521"/>
                </a:lnTo>
                <a:lnTo>
                  <a:pt x="8961" y="9528"/>
                </a:lnTo>
                <a:lnTo>
                  <a:pt x="9156" y="9528"/>
                </a:lnTo>
                <a:close/>
                <a:moveTo>
                  <a:pt x="6492" y="9528"/>
                </a:moveTo>
                <a:lnTo>
                  <a:pt x="6464" y="9519"/>
                </a:lnTo>
                <a:lnTo>
                  <a:pt x="6435" y="9511"/>
                </a:lnTo>
                <a:lnTo>
                  <a:pt x="6408" y="9503"/>
                </a:lnTo>
                <a:lnTo>
                  <a:pt x="6379" y="9495"/>
                </a:lnTo>
                <a:lnTo>
                  <a:pt x="6376" y="9503"/>
                </a:lnTo>
                <a:lnTo>
                  <a:pt x="6372" y="9511"/>
                </a:lnTo>
                <a:lnTo>
                  <a:pt x="6368" y="9519"/>
                </a:lnTo>
                <a:lnTo>
                  <a:pt x="6364" y="9528"/>
                </a:lnTo>
                <a:lnTo>
                  <a:pt x="6492" y="9528"/>
                </a:lnTo>
                <a:close/>
              </a:path>
            </a:pathLst>
          </a:custGeom>
          <a:solidFill>
            <a:srgbClr val="0963B0">
              <a:lumMod val="40000"/>
              <a:lumOff val="60000"/>
              <a:alpha val="80000"/>
            </a:srgbClr>
          </a:solidFill>
          <a:ln w="9525">
            <a:noFill/>
            <a:round/>
          </a:ln>
        </p:spPr>
        <p:txBody>
          <a:bodyPr vert="horz" wrap="square" lIns="91404" tIns="45702" rIns="91404" bIns="45702" numCol="1" anchor="t" anchorCtr="0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1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02" name="矩形 201"/>
          <p:cNvSpPr/>
          <p:nvPr/>
        </p:nvSpPr>
        <p:spPr>
          <a:xfrm>
            <a:off x="2195460" y="1059582"/>
            <a:ext cx="8135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Controller/NMS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04" name="矩形 203"/>
          <p:cNvSpPr/>
          <p:nvPr/>
        </p:nvSpPr>
        <p:spPr>
          <a:xfrm>
            <a:off x="3219507" y="1320397"/>
            <a:ext cx="78899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CC9900"/>
              </a:buClr>
            </a:pPr>
            <a:r>
              <a:rPr lang="en-US" sz="800" dirty="0">
                <a:latin typeface="Arial" charset="0"/>
                <a:ea typeface="宋体" charset="-122"/>
              </a:rPr>
              <a:t>DHCP server</a:t>
            </a:r>
          </a:p>
        </p:txBody>
      </p:sp>
      <p:pic>
        <p:nvPicPr>
          <p:cNvPr id="205" name="Picture 1939" descr="图片68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0329" y="1275091"/>
            <a:ext cx="191952" cy="306057"/>
          </a:xfrm>
          <a:prstGeom prst="rect">
            <a:avLst/>
          </a:prstGeom>
          <a:noFill/>
        </p:spPr>
      </p:pic>
      <p:cxnSp>
        <p:nvCxnSpPr>
          <p:cNvPr id="207" name="直接连接符 206"/>
          <p:cNvCxnSpPr/>
          <p:nvPr/>
        </p:nvCxnSpPr>
        <p:spPr bwMode="auto">
          <a:xfrm flipH="1">
            <a:off x="2357488" y="1362220"/>
            <a:ext cx="204063" cy="298082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5" name="直接连接符 214"/>
          <p:cNvCxnSpPr>
            <a:stCxn id="205" idx="2"/>
          </p:cNvCxnSpPr>
          <p:nvPr/>
        </p:nvCxnSpPr>
        <p:spPr bwMode="auto">
          <a:xfrm flipH="1">
            <a:off x="2463199" y="1581148"/>
            <a:ext cx="633106" cy="91542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8" name="文本框 187"/>
          <p:cNvSpPr txBox="1"/>
          <p:nvPr/>
        </p:nvSpPr>
        <p:spPr>
          <a:xfrm>
            <a:off x="2572469" y="2150528"/>
            <a:ext cx="774779" cy="215444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Core Switch</a:t>
            </a:r>
          </a:p>
        </p:txBody>
      </p:sp>
      <p:sp>
        <p:nvSpPr>
          <p:cNvPr id="190" name="文本框 189"/>
          <p:cNvSpPr txBox="1"/>
          <p:nvPr/>
        </p:nvSpPr>
        <p:spPr>
          <a:xfrm>
            <a:off x="3416745" y="3368080"/>
            <a:ext cx="1031492" cy="338554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Aggregation-2 Switch</a:t>
            </a:r>
          </a:p>
        </p:txBody>
      </p:sp>
      <p:sp>
        <p:nvSpPr>
          <p:cNvPr id="195" name="文本框 194"/>
          <p:cNvSpPr txBox="1"/>
          <p:nvPr/>
        </p:nvSpPr>
        <p:spPr>
          <a:xfrm>
            <a:off x="3657862" y="4124411"/>
            <a:ext cx="1017606" cy="338554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Access Switch /AP</a:t>
            </a:r>
          </a:p>
        </p:txBody>
      </p:sp>
      <p:grpSp>
        <p:nvGrpSpPr>
          <p:cNvPr id="197" name="组合 422"/>
          <p:cNvGrpSpPr/>
          <p:nvPr/>
        </p:nvGrpSpPr>
        <p:grpSpPr>
          <a:xfrm>
            <a:off x="1594217" y="2859130"/>
            <a:ext cx="529033" cy="219068"/>
            <a:chOff x="3587900" y="4289930"/>
            <a:chExt cx="955044" cy="252000"/>
          </a:xfrm>
        </p:grpSpPr>
        <p:grpSp>
          <p:nvGrpSpPr>
            <p:cNvPr id="199" name="组合 387"/>
            <p:cNvGrpSpPr>
              <a:grpSpLocks/>
            </p:cNvGrpSpPr>
            <p:nvPr/>
          </p:nvGrpSpPr>
          <p:grpSpPr bwMode="auto">
            <a:xfrm>
              <a:off x="3587900" y="4289930"/>
              <a:ext cx="395999" cy="252000"/>
              <a:chOff x="4622166" y="3061494"/>
              <a:chExt cx="489584" cy="308643"/>
            </a:xfrm>
          </p:grpSpPr>
          <p:sp>
            <p:nvSpPr>
              <p:cNvPr id="210" name="Freeform 13"/>
              <p:cNvSpPr>
                <a:spLocks noEditPoints="1"/>
              </p:cNvSpPr>
              <p:nvPr/>
            </p:nvSpPr>
            <p:spPr bwMode="auto">
              <a:xfrm>
                <a:off x="4622166" y="3264593"/>
                <a:ext cx="489584" cy="105544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grpSp>
            <p:nvGrpSpPr>
              <p:cNvPr id="212" name="组合 388"/>
              <p:cNvGrpSpPr>
                <a:grpSpLocks/>
              </p:cNvGrpSpPr>
              <p:nvPr/>
            </p:nvGrpSpPr>
            <p:grpSpPr bwMode="auto">
              <a:xfrm>
                <a:off x="4622166" y="3061494"/>
                <a:ext cx="489584" cy="210061"/>
                <a:chOff x="3298897" y="4095287"/>
                <a:chExt cx="1257750" cy="591162"/>
              </a:xfrm>
            </p:grpSpPr>
            <p:sp>
              <p:nvSpPr>
                <p:cNvPr id="214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095287"/>
                  <a:ext cx="1257750" cy="297025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  <p:sp>
              <p:nvSpPr>
                <p:cNvPr id="216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387813"/>
                  <a:ext cx="1257750" cy="297025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200" name="组合 387"/>
            <p:cNvGrpSpPr>
              <a:grpSpLocks/>
            </p:cNvGrpSpPr>
            <p:nvPr/>
          </p:nvGrpSpPr>
          <p:grpSpPr bwMode="auto">
            <a:xfrm>
              <a:off x="4146945" y="4289930"/>
              <a:ext cx="395999" cy="252000"/>
              <a:chOff x="4622166" y="3061494"/>
              <a:chExt cx="489584" cy="308628"/>
            </a:xfrm>
          </p:grpSpPr>
          <p:sp>
            <p:nvSpPr>
              <p:cNvPr id="203" name="Freeform 13"/>
              <p:cNvSpPr>
                <a:spLocks noEditPoints="1"/>
              </p:cNvSpPr>
              <p:nvPr/>
            </p:nvSpPr>
            <p:spPr bwMode="auto">
              <a:xfrm>
                <a:off x="4622166" y="3264580"/>
                <a:ext cx="489584" cy="105542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grpSp>
            <p:nvGrpSpPr>
              <p:cNvPr id="206" name="组合 388"/>
              <p:cNvGrpSpPr>
                <a:grpSpLocks/>
              </p:cNvGrpSpPr>
              <p:nvPr/>
            </p:nvGrpSpPr>
            <p:grpSpPr bwMode="auto">
              <a:xfrm>
                <a:off x="4622166" y="3061494"/>
                <a:ext cx="489584" cy="210061"/>
                <a:chOff x="3298897" y="4095287"/>
                <a:chExt cx="1257750" cy="591162"/>
              </a:xfrm>
            </p:grpSpPr>
            <p:sp>
              <p:nvSpPr>
                <p:cNvPr id="208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095287"/>
                  <a:ext cx="1257750" cy="297021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  <p:sp>
              <p:nvSpPr>
                <p:cNvPr id="209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387806"/>
                  <a:ext cx="1257750" cy="297021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</p:grpSp>
        </p:grpSp>
      </p:grpSp>
      <p:grpSp>
        <p:nvGrpSpPr>
          <p:cNvPr id="217" name="组合 422"/>
          <p:cNvGrpSpPr/>
          <p:nvPr/>
        </p:nvGrpSpPr>
        <p:grpSpPr>
          <a:xfrm>
            <a:off x="2551430" y="2838891"/>
            <a:ext cx="529033" cy="219068"/>
            <a:chOff x="3587900" y="4289930"/>
            <a:chExt cx="955044" cy="252000"/>
          </a:xfrm>
        </p:grpSpPr>
        <p:grpSp>
          <p:nvGrpSpPr>
            <p:cNvPr id="218" name="组合 387"/>
            <p:cNvGrpSpPr>
              <a:grpSpLocks/>
            </p:cNvGrpSpPr>
            <p:nvPr/>
          </p:nvGrpSpPr>
          <p:grpSpPr bwMode="auto">
            <a:xfrm>
              <a:off x="3587900" y="4289930"/>
              <a:ext cx="395999" cy="252000"/>
              <a:chOff x="4622166" y="3061494"/>
              <a:chExt cx="489584" cy="308643"/>
            </a:xfrm>
          </p:grpSpPr>
          <p:sp>
            <p:nvSpPr>
              <p:cNvPr id="225" name="Freeform 13"/>
              <p:cNvSpPr>
                <a:spLocks noEditPoints="1"/>
              </p:cNvSpPr>
              <p:nvPr/>
            </p:nvSpPr>
            <p:spPr bwMode="auto">
              <a:xfrm>
                <a:off x="4622166" y="3264593"/>
                <a:ext cx="489584" cy="105544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grpSp>
            <p:nvGrpSpPr>
              <p:cNvPr id="226" name="组合 388"/>
              <p:cNvGrpSpPr>
                <a:grpSpLocks/>
              </p:cNvGrpSpPr>
              <p:nvPr/>
            </p:nvGrpSpPr>
            <p:grpSpPr bwMode="auto">
              <a:xfrm>
                <a:off x="4622166" y="3061494"/>
                <a:ext cx="489584" cy="210061"/>
                <a:chOff x="3298897" y="4095287"/>
                <a:chExt cx="1257750" cy="591162"/>
              </a:xfrm>
            </p:grpSpPr>
            <p:sp>
              <p:nvSpPr>
                <p:cNvPr id="227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095287"/>
                  <a:ext cx="1257750" cy="297025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  <p:sp>
              <p:nvSpPr>
                <p:cNvPr id="228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387813"/>
                  <a:ext cx="1257750" cy="297025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219" name="组合 387"/>
            <p:cNvGrpSpPr>
              <a:grpSpLocks/>
            </p:cNvGrpSpPr>
            <p:nvPr/>
          </p:nvGrpSpPr>
          <p:grpSpPr bwMode="auto">
            <a:xfrm>
              <a:off x="4146945" y="4289930"/>
              <a:ext cx="395999" cy="252000"/>
              <a:chOff x="4622166" y="3061494"/>
              <a:chExt cx="489584" cy="308628"/>
            </a:xfrm>
          </p:grpSpPr>
          <p:sp>
            <p:nvSpPr>
              <p:cNvPr id="220" name="Freeform 13"/>
              <p:cNvSpPr>
                <a:spLocks noEditPoints="1"/>
              </p:cNvSpPr>
              <p:nvPr/>
            </p:nvSpPr>
            <p:spPr bwMode="auto">
              <a:xfrm>
                <a:off x="4622166" y="3264580"/>
                <a:ext cx="489584" cy="105542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grpSp>
            <p:nvGrpSpPr>
              <p:cNvPr id="221" name="组合 388"/>
              <p:cNvGrpSpPr>
                <a:grpSpLocks/>
              </p:cNvGrpSpPr>
              <p:nvPr/>
            </p:nvGrpSpPr>
            <p:grpSpPr bwMode="auto">
              <a:xfrm>
                <a:off x="4622166" y="3061494"/>
                <a:ext cx="489584" cy="210061"/>
                <a:chOff x="3298897" y="4095287"/>
                <a:chExt cx="1257750" cy="591162"/>
              </a:xfrm>
            </p:grpSpPr>
            <p:sp>
              <p:nvSpPr>
                <p:cNvPr id="223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095287"/>
                  <a:ext cx="1257750" cy="297021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  <p:sp>
              <p:nvSpPr>
                <p:cNvPr id="224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387806"/>
                  <a:ext cx="1257750" cy="297021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</p:grpSp>
        </p:grpSp>
      </p:grpSp>
      <p:grpSp>
        <p:nvGrpSpPr>
          <p:cNvPr id="229" name="组合 422"/>
          <p:cNvGrpSpPr/>
          <p:nvPr/>
        </p:nvGrpSpPr>
        <p:grpSpPr>
          <a:xfrm>
            <a:off x="486691" y="3510820"/>
            <a:ext cx="529033" cy="219068"/>
            <a:chOff x="3587900" y="4289930"/>
            <a:chExt cx="955044" cy="252000"/>
          </a:xfrm>
        </p:grpSpPr>
        <p:grpSp>
          <p:nvGrpSpPr>
            <p:cNvPr id="230" name="组合 387"/>
            <p:cNvGrpSpPr>
              <a:grpSpLocks/>
            </p:cNvGrpSpPr>
            <p:nvPr/>
          </p:nvGrpSpPr>
          <p:grpSpPr bwMode="auto">
            <a:xfrm>
              <a:off x="3587900" y="4289930"/>
              <a:ext cx="395999" cy="252000"/>
              <a:chOff x="4622166" y="3061494"/>
              <a:chExt cx="489584" cy="308643"/>
            </a:xfrm>
          </p:grpSpPr>
          <p:sp>
            <p:nvSpPr>
              <p:cNvPr id="236" name="Freeform 13"/>
              <p:cNvSpPr>
                <a:spLocks noEditPoints="1"/>
              </p:cNvSpPr>
              <p:nvPr/>
            </p:nvSpPr>
            <p:spPr bwMode="auto">
              <a:xfrm>
                <a:off x="4622166" y="3264593"/>
                <a:ext cx="489584" cy="105544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grpSp>
            <p:nvGrpSpPr>
              <p:cNvPr id="237" name="组合 388"/>
              <p:cNvGrpSpPr>
                <a:grpSpLocks/>
              </p:cNvGrpSpPr>
              <p:nvPr/>
            </p:nvGrpSpPr>
            <p:grpSpPr bwMode="auto">
              <a:xfrm>
                <a:off x="4622166" y="3061494"/>
                <a:ext cx="489584" cy="210061"/>
                <a:chOff x="3298897" y="4095287"/>
                <a:chExt cx="1257750" cy="591162"/>
              </a:xfrm>
            </p:grpSpPr>
            <p:sp>
              <p:nvSpPr>
                <p:cNvPr id="238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095287"/>
                  <a:ext cx="1257750" cy="297025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  <p:sp>
              <p:nvSpPr>
                <p:cNvPr id="239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387813"/>
                  <a:ext cx="1257750" cy="297025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231" name="组合 387"/>
            <p:cNvGrpSpPr>
              <a:grpSpLocks/>
            </p:cNvGrpSpPr>
            <p:nvPr/>
          </p:nvGrpSpPr>
          <p:grpSpPr bwMode="auto">
            <a:xfrm>
              <a:off x="4146945" y="4289930"/>
              <a:ext cx="395999" cy="252000"/>
              <a:chOff x="4622166" y="3061494"/>
              <a:chExt cx="489584" cy="308628"/>
            </a:xfrm>
          </p:grpSpPr>
          <p:sp>
            <p:nvSpPr>
              <p:cNvPr id="232" name="Freeform 13"/>
              <p:cNvSpPr>
                <a:spLocks noEditPoints="1"/>
              </p:cNvSpPr>
              <p:nvPr/>
            </p:nvSpPr>
            <p:spPr bwMode="auto">
              <a:xfrm>
                <a:off x="4622166" y="3264580"/>
                <a:ext cx="489584" cy="105542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grpSp>
            <p:nvGrpSpPr>
              <p:cNvPr id="233" name="组合 388"/>
              <p:cNvGrpSpPr>
                <a:grpSpLocks/>
              </p:cNvGrpSpPr>
              <p:nvPr/>
            </p:nvGrpSpPr>
            <p:grpSpPr bwMode="auto">
              <a:xfrm>
                <a:off x="4622166" y="3061494"/>
                <a:ext cx="489584" cy="210061"/>
                <a:chOff x="3298897" y="4095287"/>
                <a:chExt cx="1257750" cy="591162"/>
              </a:xfrm>
            </p:grpSpPr>
            <p:sp>
              <p:nvSpPr>
                <p:cNvPr id="234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095287"/>
                  <a:ext cx="1257750" cy="297021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  <p:sp>
              <p:nvSpPr>
                <p:cNvPr id="235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387806"/>
                  <a:ext cx="1257750" cy="297021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</p:grpSp>
        </p:grpSp>
      </p:grpSp>
      <p:grpSp>
        <p:nvGrpSpPr>
          <p:cNvPr id="240" name="组合 422"/>
          <p:cNvGrpSpPr/>
          <p:nvPr/>
        </p:nvGrpSpPr>
        <p:grpSpPr>
          <a:xfrm>
            <a:off x="1622957" y="3509120"/>
            <a:ext cx="529033" cy="219068"/>
            <a:chOff x="3587900" y="4289930"/>
            <a:chExt cx="955044" cy="252000"/>
          </a:xfrm>
        </p:grpSpPr>
        <p:grpSp>
          <p:nvGrpSpPr>
            <p:cNvPr id="241" name="组合 387"/>
            <p:cNvGrpSpPr>
              <a:grpSpLocks/>
            </p:cNvGrpSpPr>
            <p:nvPr/>
          </p:nvGrpSpPr>
          <p:grpSpPr bwMode="auto">
            <a:xfrm>
              <a:off x="3587900" y="4289930"/>
              <a:ext cx="395999" cy="252000"/>
              <a:chOff x="4622166" y="3061494"/>
              <a:chExt cx="489584" cy="308643"/>
            </a:xfrm>
          </p:grpSpPr>
          <p:sp>
            <p:nvSpPr>
              <p:cNvPr id="247" name="Freeform 13"/>
              <p:cNvSpPr>
                <a:spLocks noEditPoints="1"/>
              </p:cNvSpPr>
              <p:nvPr/>
            </p:nvSpPr>
            <p:spPr bwMode="auto">
              <a:xfrm>
                <a:off x="4622166" y="3264593"/>
                <a:ext cx="489584" cy="105544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grpSp>
            <p:nvGrpSpPr>
              <p:cNvPr id="248" name="组合 388"/>
              <p:cNvGrpSpPr>
                <a:grpSpLocks/>
              </p:cNvGrpSpPr>
              <p:nvPr/>
            </p:nvGrpSpPr>
            <p:grpSpPr bwMode="auto">
              <a:xfrm>
                <a:off x="4622166" y="3061494"/>
                <a:ext cx="489584" cy="210061"/>
                <a:chOff x="3298897" y="4095287"/>
                <a:chExt cx="1257750" cy="591162"/>
              </a:xfrm>
            </p:grpSpPr>
            <p:sp>
              <p:nvSpPr>
                <p:cNvPr id="249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095287"/>
                  <a:ext cx="1257750" cy="297025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  <p:sp>
              <p:nvSpPr>
                <p:cNvPr id="250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387813"/>
                  <a:ext cx="1257750" cy="297025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242" name="组合 387"/>
            <p:cNvGrpSpPr>
              <a:grpSpLocks/>
            </p:cNvGrpSpPr>
            <p:nvPr/>
          </p:nvGrpSpPr>
          <p:grpSpPr bwMode="auto">
            <a:xfrm>
              <a:off x="4146945" y="4289930"/>
              <a:ext cx="395999" cy="252000"/>
              <a:chOff x="4622166" y="3061494"/>
              <a:chExt cx="489584" cy="308628"/>
            </a:xfrm>
          </p:grpSpPr>
          <p:sp>
            <p:nvSpPr>
              <p:cNvPr id="243" name="Freeform 13"/>
              <p:cNvSpPr>
                <a:spLocks noEditPoints="1"/>
              </p:cNvSpPr>
              <p:nvPr/>
            </p:nvSpPr>
            <p:spPr bwMode="auto">
              <a:xfrm>
                <a:off x="4622166" y="3264580"/>
                <a:ext cx="489584" cy="105542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grpSp>
            <p:nvGrpSpPr>
              <p:cNvPr id="244" name="组合 388"/>
              <p:cNvGrpSpPr>
                <a:grpSpLocks/>
              </p:cNvGrpSpPr>
              <p:nvPr/>
            </p:nvGrpSpPr>
            <p:grpSpPr bwMode="auto">
              <a:xfrm>
                <a:off x="4622166" y="3061494"/>
                <a:ext cx="489584" cy="210061"/>
                <a:chOff x="3298897" y="4095287"/>
                <a:chExt cx="1257750" cy="591162"/>
              </a:xfrm>
            </p:grpSpPr>
            <p:sp>
              <p:nvSpPr>
                <p:cNvPr id="245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095287"/>
                  <a:ext cx="1257750" cy="297021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  <p:sp>
              <p:nvSpPr>
                <p:cNvPr id="246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387806"/>
                  <a:ext cx="1257750" cy="297021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</p:grpSp>
        </p:grpSp>
      </p:grpSp>
      <p:cxnSp>
        <p:nvCxnSpPr>
          <p:cNvPr id="262" name="直接连接符 261"/>
          <p:cNvCxnSpPr>
            <a:cxnSpLocks noChangeShapeType="1"/>
            <a:stCxn id="31" idx="4"/>
          </p:cNvCxnSpPr>
          <p:nvPr/>
        </p:nvCxnSpPr>
        <p:spPr bwMode="auto">
          <a:xfrm flipH="1">
            <a:off x="2025990" y="2446734"/>
            <a:ext cx="358358" cy="412946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263" name="直接连接符 262"/>
          <p:cNvCxnSpPr>
            <a:cxnSpLocks noChangeShapeType="1"/>
            <a:stCxn id="30" idx="4"/>
          </p:cNvCxnSpPr>
          <p:nvPr/>
        </p:nvCxnSpPr>
        <p:spPr bwMode="auto">
          <a:xfrm>
            <a:off x="1608416" y="2446734"/>
            <a:ext cx="142287" cy="376584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266" name="直接连接符 265"/>
          <p:cNvCxnSpPr>
            <a:cxnSpLocks noChangeShapeType="1"/>
            <a:stCxn id="30" idx="4"/>
          </p:cNvCxnSpPr>
          <p:nvPr/>
        </p:nvCxnSpPr>
        <p:spPr bwMode="auto">
          <a:xfrm>
            <a:off x="1608416" y="2446734"/>
            <a:ext cx="432383" cy="397940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grpSp>
        <p:nvGrpSpPr>
          <p:cNvPr id="272" name="组合 271"/>
          <p:cNvGrpSpPr/>
          <p:nvPr/>
        </p:nvGrpSpPr>
        <p:grpSpPr>
          <a:xfrm>
            <a:off x="2597584" y="3480056"/>
            <a:ext cx="1046734" cy="872405"/>
            <a:chOff x="7499707" y="4078754"/>
            <a:chExt cx="1354963" cy="1414956"/>
          </a:xfrm>
        </p:grpSpPr>
        <p:cxnSp>
          <p:nvCxnSpPr>
            <p:cNvPr id="273" name="直接连接符 272"/>
            <p:cNvCxnSpPr/>
            <p:nvPr/>
          </p:nvCxnSpPr>
          <p:spPr bwMode="auto">
            <a:xfrm>
              <a:off x="8710918" y="4965673"/>
              <a:ext cx="0" cy="258093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grpSp>
          <p:nvGrpSpPr>
            <p:cNvPr id="274" name="组合 322"/>
            <p:cNvGrpSpPr/>
            <p:nvPr/>
          </p:nvGrpSpPr>
          <p:grpSpPr>
            <a:xfrm>
              <a:off x="8561905" y="5226772"/>
              <a:ext cx="292765" cy="251829"/>
              <a:chOff x="10346416" y="-1711516"/>
              <a:chExt cx="613894" cy="651871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302" name="Freeform 66"/>
              <p:cNvSpPr>
                <a:spLocks/>
              </p:cNvSpPr>
              <p:nvPr/>
            </p:nvSpPr>
            <p:spPr bwMode="auto">
              <a:xfrm>
                <a:off x="10840064" y="-1711516"/>
                <a:ext cx="120246" cy="367071"/>
              </a:xfrm>
              <a:custGeom>
                <a:avLst/>
                <a:gdLst/>
                <a:ahLst/>
                <a:cxnLst>
                  <a:cxn ang="0">
                    <a:pos x="2" y="102"/>
                  </a:cxn>
                  <a:cxn ang="0">
                    <a:pos x="2" y="102"/>
                  </a:cxn>
                  <a:cxn ang="0">
                    <a:pos x="10" y="92"/>
                  </a:cxn>
                  <a:cxn ang="0">
                    <a:pos x="16" y="82"/>
                  </a:cxn>
                  <a:cxn ang="0">
                    <a:pos x="20" y="70"/>
                  </a:cxn>
                  <a:cxn ang="0">
                    <a:pos x="22" y="58"/>
                  </a:cxn>
                  <a:cxn ang="0">
                    <a:pos x="22" y="58"/>
                  </a:cxn>
                  <a:cxn ang="0">
                    <a:pos x="20" y="46"/>
                  </a:cxn>
                  <a:cxn ang="0">
                    <a:pos x="16" y="34"/>
                  </a:cxn>
                  <a:cxn ang="0">
                    <a:pos x="10" y="24"/>
                  </a:cxn>
                  <a:cxn ang="0">
                    <a:pos x="2" y="14"/>
                  </a:cxn>
                  <a:cxn ang="0">
                    <a:pos x="2" y="14"/>
                  </a:cxn>
                  <a:cxn ang="0">
                    <a:pos x="2" y="10"/>
                  </a:cxn>
                  <a:cxn ang="0">
                    <a:pos x="0" y="8"/>
                  </a:cxn>
                  <a:cxn ang="0">
                    <a:pos x="2" y="4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6" y="0"/>
                  </a:cxn>
                  <a:cxn ang="0">
                    <a:pos x="8" y="0"/>
                  </a:cxn>
                  <a:cxn ang="0">
                    <a:pos x="12" y="0"/>
                  </a:cxn>
                  <a:cxn ang="0">
                    <a:pos x="14" y="2"/>
                  </a:cxn>
                  <a:cxn ang="0">
                    <a:pos x="14" y="2"/>
                  </a:cxn>
                  <a:cxn ang="0">
                    <a:pos x="24" y="14"/>
                  </a:cxn>
                  <a:cxn ang="0">
                    <a:pos x="32" y="28"/>
                  </a:cxn>
                  <a:cxn ang="0">
                    <a:pos x="36" y="42"/>
                  </a:cxn>
                  <a:cxn ang="0">
                    <a:pos x="38" y="58"/>
                  </a:cxn>
                  <a:cxn ang="0">
                    <a:pos x="36" y="72"/>
                  </a:cxn>
                  <a:cxn ang="0">
                    <a:pos x="32" y="88"/>
                  </a:cxn>
                  <a:cxn ang="0">
                    <a:pos x="24" y="100"/>
                  </a:cxn>
                  <a:cxn ang="0">
                    <a:pos x="14" y="114"/>
                  </a:cxn>
                  <a:cxn ang="0">
                    <a:pos x="14" y="114"/>
                  </a:cxn>
                  <a:cxn ang="0">
                    <a:pos x="12" y="116"/>
                  </a:cxn>
                  <a:cxn ang="0">
                    <a:pos x="8" y="116"/>
                  </a:cxn>
                  <a:cxn ang="0">
                    <a:pos x="6" y="116"/>
                  </a:cxn>
                  <a:cxn ang="0">
                    <a:pos x="2" y="114"/>
                  </a:cxn>
                  <a:cxn ang="0">
                    <a:pos x="2" y="114"/>
                  </a:cxn>
                  <a:cxn ang="0">
                    <a:pos x="2" y="110"/>
                  </a:cxn>
                  <a:cxn ang="0">
                    <a:pos x="0" y="108"/>
                  </a:cxn>
                  <a:cxn ang="0">
                    <a:pos x="2" y="104"/>
                  </a:cxn>
                  <a:cxn ang="0">
                    <a:pos x="2" y="102"/>
                  </a:cxn>
                  <a:cxn ang="0">
                    <a:pos x="2" y="102"/>
                  </a:cxn>
                </a:cxnLst>
                <a:rect l="0" t="0" r="r" b="b"/>
                <a:pathLst>
                  <a:path w="38" h="116">
                    <a:moveTo>
                      <a:pt x="2" y="102"/>
                    </a:moveTo>
                    <a:lnTo>
                      <a:pt x="2" y="102"/>
                    </a:lnTo>
                    <a:lnTo>
                      <a:pt x="10" y="92"/>
                    </a:lnTo>
                    <a:lnTo>
                      <a:pt x="16" y="82"/>
                    </a:lnTo>
                    <a:lnTo>
                      <a:pt x="20" y="70"/>
                    </a:lnTo>
                    <a:lnTo>
                      <a:pt x="22" y="58"/>
                    </a:lnTo>
                    <a:lnTo>
                      <a:pt x="22" y="58"/>
                    </a:lnTo>
                    <a:lnTo>
                      <a:pt x="20" y="46"/>
                    </a:lnTo>
                    <a:lnTo>
                      <a:pt x="16" y="34"/>
                    </a:lnTo>
                    <a:lnTo>
                      <a:pt x="10" y="24"/>
                    </a:lnTo>
                    <a:lnTo>
                      <a:pt x="2" y="14"/>
                    </a:lnTo>
                    <a:lnTo>
                      <a:pt x="2" y="14"/>
                    </a:lnTo>
                    <a:lnTo>
                      <a:pt x="2" y="10"/>
                    </a:lnTo>
                    <a:lnTo>
                      <a:pt x="0" y="8"/>
                    </a:lnTo>
                    <a:lnTo>
                      <a:pt x="2" y="4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6" y="0"/>
                    </a:lnTo>
                    <a:lnTo>
                      <a:pt x="8" y="0"/>
                    </a:lnTo>
                    <a:lnTo>
                      <a:pt x="12" y="0"/>
                    </a:lnTo>
                    <a:lnTo>
                      <a:pt x="14" y="2"/>
                    </a:lnTo>
                    <a:lnTo>
                      <a:pt x="14" y="2"/>
                    </a:lnTo>
                    <a:lnTo>
                      <a:pt x="24" y="14"/>
                    </a:lnTo>
                    <a:lnTo>
                      <a:pt x="32" y="28"/>
                    </a:lnTo>
                    <a:lnTo>
                      <a:pt x="36" y="42"/>
                    </a:lnTo>
                    <a:lnTo>
                      <a:pt x="38" y="58"/>
                    </a:lnTo>
                    <a:lnTo>
                      <a:pt x="36" y="72"/>
                    </a:lnTo>
                    <a:lnTo>
                      <a:pt x="32" y="88"/>
                    </a:lnTo>
                    <a:lnTo>
                      <a:pt x="24" y="100"/>
                    </a:lnTo>
                    <a:lnTo>
                      <a:pt x="14" y="114"/>
                    </a:lnTo>
                    <a:lnTo>
                      <a:pt x="14" y="114"/>
                    </a:lnTo>
                    <a:lnTo>
                      <a:pt x="12" y="116"/>
                    </a:lnTo>
                    <a:lnTo>
                      <a:pt x="8" y="116"/>
                    </a:lnTo>
                    <a:lnTo>
                      <a:pt x="6" y="116"/>
                    </a:lnTo>
                    <a:lnTo>
                      <a:pt x="2" y="114"/>
                    </a:lnTo>
                    <a:lnTo>
                      <a:pt x="2" y="114"/>
                    </a:lnTo>
                    <a:lnTo>
                      <a:pt x="2" y="110"/>
                    </a:lnTo>
                    <a:lnTo>
                      <a:pt x="0" y="108"/>
                    </a:lnTo>
                    <a:lnTo>
                      <a:pt x="2" y="104"/>
                    </a:lnTo>
                    <a:lnTo>
                      <a:pt x="2" y="102"/>
                    </a:lnTo>
                    <a:lnTo>
                      <a:pt x="2" y="10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 dirty="0">
                  <a:solidFill>
                    <a:prstClr val="black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303" name="Freeform 67"/>
              <p:cNvSpPr>
                <a:spLocks/>
              </p:cNvSpPr>
              <p:nvPr/>
            </p:nvSpPr>
            <p:spPr bwMode="auto">
              <a:xfrm>
                <a:off x="10789434" y="-1660886"/>
                <a:ext cx="88603" cy="259482"/>
              </a:xfrm>
              <a:custGeom>
                <a:avLst/>
                <a:gdLst/>
                <a:ahLst/>
                <a:cxnLst>
                  <a:cxn ang="0">
                    <a:pos x="2" y="68"/>
                  </a:cxn>
                  <a:cxn ang="0">
                    <a:pos x="2" y="68"/>
                  </a:cxn>
                  <a:cxn ang="0">
                    <a:pos x="6" y="62"/>
                  </a:cxn>
                  <a:cxn ang="0">
                    <a:pos x="10" y="56"/>
                  </a:cxn>
                  <a:cxn ang="0">
                    <a:pos x="12" y="48"/>
                  </a:cxn>
                  <a:cxn ang="0">
                    <a:pos x="12" y="42"/>
                  </a:cxn>
                  <a:cxn ang="0">
                    <a:pos x="12" y="34"/>
                  </a:cxn>
                  <a:cxn ang="0">
                    <a:pos x="10" y="28"/>
                  </a:cxn>
                  <a:cxn ang="0">
                    <a:pos x="6" y="20"/>
                  </a:cxn>
                  <a:cxn ang="0">
                    <a:pos x="2" y="14"/>
                  </a:cxn>
                  <a:cxn ang="0">
                    <a:pos x="2" y="14"/>
                  </a:cxn>
                  <a:cxn ang="0">
                    <a:pos x="0" y="12"/>
                  </a:cxn>
                  <a:cxn ang="0">
                    <a:pos x="0" y="8"/>
                  </a:cxn>
                  <a:cxn ang="0">
                    <a:pos x="0" y="6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4" y="2"/>
                  </a:cxn>
                  <a:cxn ang="0">
                    <a:pos x="8" y="0"/>
                  </a:cxn>
                  <a:cxn ang="0">
                    <a:pos x="10" y="2"/>
                  </a:cxn>
                  <a:cxn ang="0">
                    <a:pos x="12" y="4"/>
                  </a:cxn>
                  <a:cxn ang="0">
                    <a:pos x="12" y="4"/>
                  </a:cxn>
                  <a:cxn ang="0">
                    <a:pos x="20" y="12"/>
                  </a:cxn>
                  <a:cxn ang="0">
                    <a:pos x="24" y="22"/>
                  </a:cxn>
                  <a:cxn ang="0">
                    <a:pos x="28" y="32"/>
                  </a:cxn>
                  <a:cxn ang="0">
                    <a:pos x="28" y="42"/>
                  </a:cxn>
                  <a:cxn ang="0">
                    <a:pos x="28" y="52"/>
                  </a:cxn>
                  <a:cxn ang="0">
                    <a:pos x="24" y="62"/>
                  </a:cxn>
                  <a:cxn ang="0">
                    <a:pos x="20" y="72"/>
                  </a:cxn>
                  <a:cxn ang="0">
                    <a:pos x="12" y="80"/>
                  </a:cxn>
                  <a:cxn ang="0">
                    <a:pos x="12" y="80"/>
                  </a:cxn>
                  <a:cxn ang="0">
                    <a:pos x="10" y="82"/>
                  </a:cxn>
                  <a:cxn ang="0">
                    <a:pos x="8" y="82"/>
                  </a:cxn>
                  <a:cxn ang="0">
                    <a:pos x="4" y="82"/>
                  </a:cxn>
                  <a:cxn ang="0">
                    <a:pos x="2" y="80"/>
                  </a:cxn>
                  <a:cxn ang="0">
                    <a:pos x="2" y="80"/>
                  </a:cxn>
                  <a:cxn ang="0">
                    <a:pos x="0" y="78"/>
                  </a:cxn>
                  <a:cxn ang="0">
                    <a:pos x="0" y="74"/>
                  </a:cxn>
                  <a:cxn ang="0">
                    <a:pos x="0" y="72"/>
                  </a:cxn>
                  <a:cxn ang="0">
                    <a:pos x="2" y="68"/>
                  </a:cxn>
                  <a:cxn ang="0">
                    <a:pos x="2" y="68"/>
                  </a:cxn>
                </a:cxnLst>
                <a:rect l="0" t="0" r="r" b="b"/>
                <a:pathLst>
                  <a:path w="28" h="82">
                    <a:moveTo>
                      <a:pt x="2" y="68"/>
                    </a:moveTo>
                    <a:lnTo>
                      <a:pt x="2" y="68"/>
                    </a:lnTo>
                    <a:lnTo>
                      <a:pt x="6" y="62"/>
                    </a:lnTo>
                    <a:lnTo>
                      <a:pt x="10" y="56"/>
                    </a:lnTo>
                    <a:lnTo>
                      <a:pt x="12" y="48"/>
                    </a:lnTo>
                    <a:lnTo>
                      <a:pt x="12" y="42"/>
                    </a:lnTo>
                    <a:lnTo>
                      <a:pt x="12" y="34"/>
                    </a:lnTo>
                    <a:lnTo>
                      <a:pt x="10" y="28"/>
                    </a:lnTo>
                    <a:lnTo>
                      <a:pt x="6" y="20"/>
                    </a:lnTo>
                    <a:lnTo>
                      <a:pt x="2" y="14"/>
                    </a:lnTo>
                    <a:lnTo>
                      <a:pt x="2" y="14"/>
                    </a:lnTo>
                    <a:lnTo>
                      <a:pt x="0" y="12"/>
                    </a:lnTo>
                    <a:lnTo>
                      <a:pt x="0" y="8"/>
                    </a:lnTo>
                    <a:lnTo>
                      <a:pt x="0" y="6"/>
                    </a:lnTo>
                    <a:lnTo>
                      <a:pt x="2" y="4"/>
                    </a:lnTo>
                    <a:lnTo>
                      <a:pt x="2" y="4"/>
                    </a:lnTo>
                    <a:lnTo>
                      <a:pt x="4" y="2"/>
                    </a:lnTo>
                    <a:lnTo>
                      <a:pt x="8" y="0"/>
                    </a:lnTo>
                    <a:lnTo>
                      <a:pt x="10" y="2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20" y="12"/>
                    </a:lnTo>
                    <a:lnTo>
                      <a:pt x="24" y="22"/>
                    </a:lnTo>
                    <a:lnTo>
                      <a:pt x="28" y="32"/>
                    </a:lnTo>
                    <a:lnTo>
                      <a:pt x="28" y="42"/>
                    </a:lnTo>
                    <a:lnTo>
                      <a:pt x="28" y="52"/>
                    </a:lnTo>
                    <a:lnTo>
                      <a:pt x="24" y="62"/>
                    </a:lnTo>
                    <a:lnTo>
                      <a:pt x="20" y="72"/>
                    </a:lnTo>
                    <a:lnTo>
                      <a:pt x="12" y="80"/>
                    </a:lnTo>
                    <a:lnTo>
                      <a:pt x="12" y="80"/>
                    </a:lnTo>
                    <a:lnTo>
                      <a:pt x="10" y="82"/>
                    </a:lnTo>
                    <a:lnTo>
                      <a:pt x="8" y="82"/>
                    </a:lnTo>
                    <a:lnTo>
                      <a:pt x="4" y="82"/>
                    </a:lnTo>
                    <a:lnTo>
                      <a:pt x="2" y="80"/>
                    </a:lnTo>
                    <a:lnTo>
                      <a:pt x="2" y="80"/>
                    </a:lnTo>
                    <a:lnTo>
                      <a:pt x="0" y="78"/>
                    </a:lnTo>
                    <a:lnTo>
                      <a:pt x="0" y="74"/>
                    </a:lnTo>
                    <a:lnTo>
                      <a:pt x="0" y="72"/>
                    </a:lnTo>
                    <a:lnTo>
                      <a:pt x="2" y="68"/>
                    </a:lnTo>
                    <a:lnTo>
                      <a:pt x="2" y="6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 dirty="0">
                  <a:solidFill>
                    <a:prstClr val="black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304" name="Freeform 68"/>
              <p:cNvSpPr>
                <a:spLocks/>
              </p:cNvSpPr>
              <p:nvPr/>
            </p:nvSpPr>
            <p:spPr bwMode="auto">
              <a:xfrm>
                <a:off x="10384392" y="-1711516"/>
                <a:ext cx="120246" cy="367071"/>
              </a:xfrm>
              <a:custGeom>
                <a:avLst/>
                <a:gdLst/>
                <a:ahLst/>
                <a:cxnLst>
                  <a:cxn ang="0">
                    <a:pos x="34" y="14"/>
                  </a:cxn>
                  <a:cxn ang="0">
                    <a:pos x="34" y="14"/>
                  </a:cxn>
                  <a:cxn ang="0">
                    <a:pos x="26" y="24"/>
                  </a:cxn>
                  <a:cxn ang="0">
                    <a:pos x="22" y="34"/>
                  </a:cxn>
                  <a:cxn ang="0">
                    <a:pos x="18" y="46"/>
                  </a:cxn>
                  <a:cxn ang="0">
                    <a:pos x="16" y="58"/>
                  </a:cxn>
                  <a:cxn ang="0">
                    <a:pos x="16" y="58"/>
                  </a:cxn>
                  <a:cxn ang="0">
                    <a:pos x="18" y="70"/>
                  </a:cxn>
                  <a:cxn ang="0">
                    <a:pos x="22" y="82"/>
                  </a:cxn>
                  <a:cxn ang="0">
                    <a:pos x="26" y="92"/>
                  </a:cxn>
                  <a:cxn ang="0">
                    <a:pos x="34" y="102"/>
                  </a:cxn>
                  <a:cxn ang="0">
                    <a:pos x="34" y="102"/>
                  </a:cxn>
                  <a:cxn ang="0">
                    <a:pos x="36" y="104"/>
                  </a:cxn>
                  <a:cxn ang="0">
                    <a:pos x="38" y="108"/>
                  </a:cxn>
                  <a:cxn ang="0">
                    <a:pos x="36" y="110"/>
                  </a:cxn>
                  <a:cxn ang="0">
                    <a:pos x="34" y="114"/>
                  </a:cxn>
                  <a:cxn ang="0">
                    <a:pos x="34" y="114"/>
                  </a:cxn>
                  <a:cxn ang="0">
                    <a:pos x="32" y="116"/>
                  </a:cxn>
                  <a:cxn ang="0">
                    <a:pos x="30" y="116"/>
                  </a:cxn>
                  <a:cxn ang="0">
                    <a:pos x="26" y="116"/>
                  </a:cxn>
                  <a:cxn ang="0">
                    <a:pos x="24" y="114"/>
                  </a:cxn>
                  <a:cxn ang="0">
                    <a:pos x="24" y="114"/>
                  </a:cxn>
                  <a:cxn ang="0">
                    <a:pos x="14" y="100"/>
                  </a:cxn>
                  <a:cxn ang="0">
                    <a:pos x="6" y="88"/>
                  </a:cxn>
                  <a:cxn ang="0">
                    <a:pos x="2" y="72"/>
                  </a:cxn>
                  <a:cxn ang="0">
                    <a:pos x="0" y="58"/>
                  </a:cxn>
                  <a:cxn ang="0">
                    <a:pos x="2" y="42"/>
                  </a:cxn>
                  <a:cxn ang="0">
                    <a:pos x="6" y="28"/>
                  </a:cxn>
                  <a:cxn ang="0">
                    <a:pos x="14" y="14"/>
                  </a:cxn>
                  <a:cxn ang="0">
                    <a:pos x="24" y="2"/>
                  </a:cxn>
                  <a:cxn ang="0">
                    <a:pos x="24" y="2"/>
                  </a:cxn>
                  <a:cxn ang="0">
                    <a:pos x="26" y="0"/>
                  </a:cxn>
                  <a:cxn ang="0">
                    <a:pos x="30" y="0"/>
                  </a:cxn>
                  <a:cxn ang="0">
                    <a:pos x="32" y="0"/>
                  </a:cxn>
                  <a:cxn ang="0">
                    <a:pos x="34" y="2"/>
                  </a:cxn>
                  <a:cxn ang="0">
                    <a:pos x="34" y="2"/>
                  </a:cxn>
                  <a:cxn ang="0">
                    <a:pos x="36" y="4"/>
                  </a:cxn>
                  <a:cxn ang="0">
                    <a:pos x="38" y="8"/>
                  </a:cxn>
                  <a:cxn ang="0">
                    <a:pos x="36" y="10"/>
                  </a:cxn>
                  <a:cxn ang="0">
                    <a:pos x="34" y="14"/>
                  </a:cxn>
                  <a:cxn ang="0">
                    <a:pos x="34" y="14"/>
                  </a:cxn>
                </a:cxnLst>
                <a:rect l="0" t="0" r="r" b="b"/>
                <a:pathLst>
                  <a:path w="38" h="116">
                    <a:moveTo>
                      <a:pt x="34" y="14"/>
                    </a:moveTo>
                    <a:lnTo>
                      <a:pt x="34" y="14"/>
                    </a:lnTo>
                    <a:lnTo>
                      <a:pt x="26" y="24"/>
                    </a:lnTo>
                    <a:lnTo>
                      <a:pt x="22" y="34"/>
                    </a:lnTo>
                    <a:lnTo>
                      <a:pt x="18" y="46"/>
                    </a:lnTo>
                    <a:lnTo>
                      <a:pt x="16" y="58"/>
                    </a:lnTo>
                    <a:lnTo>
                      <a:pt x="16" y="58"/>
                    </a:lnTo>
                    <a:lnTo>
                      <a:pt x="18" y="70"/>
                    </a:lnTo>
                    <a:lnTo>
                      <a:pt x="22" y="82"/>
                    </a:lnTo>
                    <a:lnTo>
                      <a:pt x="26" y="92"/>
                    </a:lnTo>
                    <a:lnTo>
                      <a:pt x="34" y="102"/>
                    </a:lnTo>
                    <a:lnTo>
                      <a:pt x="34" y="102"/>
                    </a:lnTo>
                    <a:lnTo>
                      <a:pt x="36" y="104"/>
                    </a:lnTo>
                    <a:lnTo>
                      <a:pt x="38" y="108"/>
                    </a:lnTo>
                    <a:lnTo>
                      <a:pt x="36" y="110"/>
                    </a:lnTo>
                    <a:lnTo>
                      <a:pt x="34" y="114"/>
                    </a:lnTo>
                    <a:lnTo>
                      <a:pt x="34" y="114"/>
                    </a:lnTo>
                    <a:lnTo>
                      <a:pt x="32" y="116"/>
                    </a:lnTo>
                    <a:lnTo>
                      <a:pt x="30" y="116"/>
                    </a:lnTo>
                    <a:lnTo>
                      <a:pt x="26" y="116"/>
                    </a:lnTo>
                    <a:lnTo>
                      <a:pt x="24" y="114"/>
                    </a:lnTo>
                    <a:lnTo>
                      <a:pt x="24" y="114"/>
                    </a:lnTo>
                    <a:lnTo>
                      <a:pt x="14" y="100"/>
                    </a:lnTo>
                    <a:lnTo>
                      <a:pt x="6" y="88"/>
                    </a:lnTo>
                    <a:lnTo>
                      <a:pt x="2" y="72"/>
                    </a:lnTo>
                    <a:lnTo>
                      <a:pt x="0" y="58"/>
                    </a:lnTo>
                    <a:lnTo>
                      <a:pt x="2" y="42"/>
                    </a:lnTo>
                    <a:lnTo>
                      <a:pt x="6" y="28"/>
                    </a:lnTo>
                    <a:lnTo>
                      <a:pt x="14" y="14"/>
                    </a:lnTo>
                    <a:lnTo>
                      <a:pt x="24" y="2"/>
                    </a:lnTo>
                    <a:lnTo>
                      <a:pt x="24" y="2"/>
                    </a:lnTo>
                    <a:lnTo>
                      <a:pt x="26" y="0"/>
                    </a:lnTo>
                    <a:lnTo>
                      <a:pt x="30" y="0"/>
                    </a:lnTo>
                    <a:lnTo>
                      <a:pt x="32" y="0"/>
                    </a:lnTo>
                    <a:lnTo>
                      <a:pt x="34" y="2"/>
                    </a:lnTo>
                    <a:lnTo>
                      <a:pt x="34" y="2"/>
                    </a:lnTo>
                    <a:lnTo>
                      <a:pt x="36" y="4"/>
                    </a:lnTo>
                    <a:lnTo>
                      <a:pt x="38" y="8"/>
                    </a:lnTo>
                    <a:lnTo>
                      <a:pt x="36" y="10"/>
                    </a:lnTo>
                    <a:lnTo>
                      <a:pt x="34" y="14"/>
                    </a:lnTo>
                    <a:lnTo>
                      <a:pt x="34" y="1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 dirty="0">
                  <a:solidFill>
                    <a:prstClr val="black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305" name="Freeform 69"/>
              <p:cNvSpPr>
                <a:spLocks/>
              </p:cNvSpPr>
              <p:nvPr/>
            </p:nvSpPr>
            <p:spPr bwMode="auto">
              <a:xfrm>
                <a:off x="10460338" y="-1660886"/>
                <a:ext cx="94931" cy="259482"/>
              </a:xfrm>
              <a:custGeom>
                <a:avLst/>
                <a:gdLst/>
                <a:ahLst/>
                <a:cxnLst>
                  <a:cxn ang="0">
                    <a:pos x="28" y="14"/>
                  </a:cxn>
                  <a:cxn ang="0">
                    <a:pos x="28" y="14"/>
                  </a:cxn>
                  <a:cxn ang="0">
                    <a:pos x="24" y="20"/>
                  </a:cxn>
                  <a:cxn ang="0">
                    <a:pos x="20" y="28"/>
                  </a:cxn>
                  <a:cxn ang="0">
                    <a:pos x="18" y="34"/>
                  </a:cxn>
                  <a:cxn ang="0">
                    <a:pos x="16" y="42"/>
                  </a:cxn>
                  <a:cxn ang="0">
                    <a:pos x="18" y="48"/>
                  </a:cxn>
                  <a:cxn ang="0">
                    <a:pos x="20" y="56"/>
                  </a:cxn>
                  <a:cxn ang="0">
                    <a:pos x="24" y="62"/>
                  </a:cxn>
                  <a:cxn ang="0">
                    <a:pos x="28" y="68"/>
                  </a:cxn>
                  <a:cxn ang="0">
                    <a:pos x="28" y="68"/>
                  </a:cxn>
                  <a:cxn ang="0">
                    <a:pos x="30" y="72"/>
                  </a:cxn>
                  <a:cxn ang="0">
                    <a:pos x="30" y="74"/>
                  </a:cxn>
                  <a:cxn ang="0">
                    <a:pos x="30" y="78"/>
                  </a:cxn>
                  <a:cxn ang="0">
                    <a:pos x="28" y="80"/>
                  </a:cxn>
                  <a:cxn ang="0">
                    <a:pos x="28" y="80"/>
                  </a:cxn>
                  <a:cxn ang="0">
                    <a:pos x="26" y="82"/>
                  </a:cxn>
                  <a:cxn ang="0">
                    <a:pos x="22" y="82"/>
                  </a:cxn>
                  <a:cxn ang="0">
                    <a:pos x="20" y="82"/>
                  </a:cxn>
                  <a:cxn ang="0">
                    <a:pos x="16" y="80"/>
                  </a:cxn>
                  <a:cxn ang="0">
                    <a:pos x="16" y="80"/>
                  </a:cxn>
                  <a:cxn ang="0">
                    <a:pos x="10" y="72"/>
                  </a:cxn>
                  <a:cxn ang="0">
                    <a:pos x="4" y="62"/>
                  </a:cxn>
                  <a:cxn ang="0">
                    <a:pos x="2" y="52"/>
                  </a:cxn>
                  <a:cxn ang="0">
                    <a:pos x="0" y="42"/>
                  </a:cxn>
                  <a:cxn ang="0">
                    <a:pos x="2" y="32"/>
                  </a:cxn>
                  <a:cxn ang="0">
                    <a:pos x="4" y="22"/>
                  </a:cxn>
                  <a:cxn ang="0">
                    <a:pos x="10" y="12"/>
                  </a:cxn>
                  <a:cxn ang="0">
                    <a:pos x="16" y="4"/>
                  </a:cxn>
                  <a:cxn ang="0">
                    <a:pos x="16" y="4"/>
                  </a:cxn>
                  <a:cxn ang="0">
                    <a:pos x="20" y="2"/>
                  </a:cxn>
                  <a:cxn ang="0">
                    <a:pos x="22" y="0"/>
                  </a:cxn>
                  <a:cxn ang="0">
                    <a:pos x="26" y="2"/>
                  </a:cxn>
                  <a:cxn ang="0">
                    <a:pos x="28" y="4"/>
                  </a:cxn>
                  <a:cxn ang="0">
                    <a:pos x="28" y="4"/>
                  </a:cxn>
                  <a:cxn ang="0">
                    <a:pos x="30" y="6"/>
                  </a:cxn>
                  <a:cxn ang="0">
                    <a:pos x="30" y="8"/>
                  </a:cxn>
                  <a:cxn ang="0">
                    <a:pos x="30" y="12"/>
                  </a:cxn>
                  <a:cxn ang="0">
                    <a:pos x="28" y="14"/>
                  </a:cxn>
                  <a:cxn ang="0">
                    <a:pos x="28" y="14"/>
                  </a:cxn>
                </a:cxnLst>
                <a:rect l="0" t="0" r="r" b="b"/>
                <a:pathLst>
                  <a:path w="30" h="82">
                    <a:moveTo>
                      <a:pt x="28" y="14"/>
                    </a:moveTo>
                    <a:lnTo>
                      <a:pt x="28" y="14"/>
                    </a:lnTo>
                    <a:lnTo>
                      <a:pt x="24" y="20"/>
                    </a:lnTo>
                    <a:lnTo>
                      <a:pt x="20" y="28"/>
                    </a:lnTo>
                    <a:lnTo>
                      <a:pt x="18" y="34"/>
                    </a:lnTo>
                    <a:lnTo>
                      <a:pt x="16" y="42"/>
                    </a:lnTo>
                    <a:lnTo>
                      <a:pt x="18" y="48"/>
                    </a:lnTo>
                    <a:lnTo>
                      <a:pt x="20" y="56"/>
                    </a:lnTo>
                    <a:lnTo>
                      <a:pt x="24" y="62"/>
                    </a:lnTo>
                    <a:lnTo>
                      <a:pt x="28" y="68"/>
                    </a:lnTo>
                    <a:lnTo>
                      <a:pt x="28" y="68"/>
                    </a:lnTo>
                    <a:lnTo>
                      <a:pt x="30" y="72"/>
                    </a:lnTo>
                    <a:lnTo>
                      <a:pt x="30" y="74"/>
                    </a:lnTo>
                    <a:lnTo>
                      <a:pt x="30" y="78"/>
                    </a:lnTo>
                    <a:lnTo>
                      <a:pt x="28" y="80"/>
                    </a:lnTo>
                    <a:lnTo>
                      <a:pt x="28" y="80"/>
                    </a:lnTo>
                    <a:lnTo>
                      <a:pt x="26" y="82"/>
                    </a:lnTo>
                    <a:lnTo>
                      <a:pt x="22" y="82"/>
                    </a:lnTo>
                    <a:lnTo>
                      <a:pt x="20" y="82"/>
                    </a:lnTo>
                    <a:lnTo>
                      <a:pt x="16" y="80"/>
                    </a:lnTo>
                    <a:lnTo>
                      <a:pt x="16" y="80"/>
                    </a:lnTo>
                    <a:lnTo>
                      <a:pt x="10" y="72"/>
                    </a:lnTo>
                    <a:lnTo>
                      <a:pt x="4" y="62"/>
                    </a:lnTo>
                    <a:lnTo>
                      <a:pt x="2" y="52"/>
                    </a:lnTo>
                    <a:lnTo>
                      <a:pt x="0" y="42"/>
                    </a:lnTo>
                    <a:lnTo>
                      <a:pt x="2" y="32"/>
                    </a:lnTo>
                    <a:lnTo>
                      <a:pt x="4" y="22"/>
                    </a:lnTo>
                    <a:lnTo>
                      <a:pt x="10" y="12"/>
                    </a:lnTo>
                    <a:lnTo>
                      <a:pt x="16" y="4"/>
                    </a:lnTo>
                    <a:lnTo>
                      <a:pt x="16" y="4"/>
                    </a:lnTo>
                    <a:lnTo>
                      <a:pt x="20" y="2"/>
                    </a:lnTo>
                    <a:lnTo>
                      <a:pt x="22" y="0"/>
                    </a:lnTo>
                    <a:lnTo>
                      <a:pt x="26" y="2"/>
                    </a:lnTo>
                    <a:lnTo>
                      <a:pt x="28" y="4"/>
                    </a:lnTo>
                    <a:lnTo>
                      <a:pt x="28" y="4"/>
                    </a:lnTo>
                    <a:lnTo>
                      <a:pt x="30" y="6"/>
                    </a:lnTo>
                    <a:lnTo>
                      <a:pt x="30" y="8"/>
                    </a:lnTo>
                    <a:lnTo>
                      <a:pt x="30" y="12"/>
                    </a:lnTo>
                    <a:lnTo>
                      <a:pt x="28" y="14"/>
                    </a:lnTo>
                    <a:lnTo>
                      <a:pt x="28" y="1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 dirty="0">
                  <a:solidFill>
                    <a:prstClr val="black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306" name="Freeform 70"/>
              <p:cNvSpPr>
                <a:spLocks noEditPoints="1"/>
              </p:cNvSpPr>
              <p:nvPr/>
            </p:nvSpPr>
            <p:spPr bwMode="auto">
              <a:xfrm>
                <a:off x="10346416" y="-1268497"/>
                <a:ext cx="601234" cy="208852"/>
              </a:xfrm>
              <a:custGeom>
                <a:avLst/>
                <a:gdLst/>
                <a:ahLst/>
                <a:cxnLst>
                  <a:cxn ang="0">
                    <a:pos x="184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2" y="0"/>
                  </a:cxn>
                  <a:cxn ang="0">
                    <a:pos x="0" y="4"/>
                  </a:cxn>
                  <a:cxn ang="0">
                    <a:pos x="0" y="62"/>
                  </a:cxn>
                  <a:cxn ang="0">
                    <a:pos x="0" y="62"/>
                  </a:cxn>
                  <a:cxn ang="0">
                    <a:pos x="2" y="66"/>
                  </a:cxn>
                  <a:cxn ang="0">
                    <a:pos x="6" y="66"/>
                  </a:cxn>
                  <a:cxn ang="0">
                    <a:pos x="184" y="66"/>
                  </a:cxn>
                  <a:cxn ang="0">
                    <a:pos x="184" y="66"/>
                  </a:cxn>
                  <a:cxn ang="0">
                    <a:pos x="188" y="66"/>
                  </a:cxn>
                  <a:cxn ang="0">
                    <a:pos x="190" y="62"/>
                  </a:cxn>
                  <a:cxn ang="0">
                    <a:pos x="190" y="4"/>
                  </a:cxn>
                  <a:cxn ang="0">
                    <a:pos x="190" y="4"/>
                  </a:cxn>
                  <a:cxn ang="0">
                    <a:pos x="188" y="0"/>
                  </a:cxn>
                  <a:cxn ang="0">
                    <a:pos x="184" y="0"/>
                  </a:cxn>
                  <a:cxn ang="0">
                    <a:pos x="184" y="0"/>
                  </a:cxn>
                  <a:cxn ang="0">
                    <a:pos x="36" y="46"/>
                  </a:cxn>
                  <a:cxn ang="0">
                    <a:pos x="36" y="46"/>
                  </a:cxn>
                  <a:cxn ang="0">
                    <a:pos x="28" y="44"/>
                  </a:cxn>
                  <a:cxn ang="0">
                    <a:pos x="22" y="42"/>
                  </a:cxn>
                  <a:cxn ang="0">
                    <a:pos x="18" y="38"/>
                  </a:cxn>
                  <a:cxn ang="0">
                    <a:pos x="16" y="32"/>
                  </a:cxn>
                  <a:cxn ang="0">
                    <a:pos x="16" y="32"/>
                  </a:cxn>
                  <a:cxn ang="0">
                    <a:pos x="18" y="28"/>
                  </a:cxn>
                  <a:cxn ang="0">
                    <a:pos x="22" y="24"/>
                  </a:cxn>
                  <a:cxn ang="0">
                    <a:pos x="28" y="22"/>
                  </a:cxn>
                  <a:cxn ang="0">
                    <a:pos x="36" y="20"/>
                  </a:cxn>
                  <a:cxn ang="0">
                    <a:pos x="36" y="20"/>
                  </a:cxn>
                  <a:cxn ang="0">
                    <a:pos x="42" y="22"/>
                  </a:cxn>
                  <a:cxn ang="0">
                    <a:pos x="48" y="24"/>
                  </a:cxn>
                  <a:cxn ang="0">
                    <a:pos x="52" y="28"/>
                  </a:cxn>
                  <a:cxn ang="0">
                    <a:pos x="54" y="32"/>
                  </a:cxn>
                  <a:cxn ang="0">
                    <a:pos x="54" y="32"/>
                  </a:cxn>
                  <a:cxn ang="0">
                    <a:pos x="52" y="38"/>
                  </a:cxn>
                  <a:cxn ang="0">
                    <a:pos x="48" y="42"/>
                  </a:cxn>
                  <a:cxn ang="0">
                    <a:pos x="42" y="44"/>
                  </a:cxn>
                  <a:cxn ang="0">
                    <a:pos x="36" y="46"/>
                  </a:cxn>
                  <a:cxn ang="0">
                    <a:pos x="36" y="46"/>
                  </a:cxn>
                  <a:cxn ang="0">
                    <a:pos x="172" y="38"/>
                  </a:cxn>
                  <a:cxn ang="0">
                    <a:pos x="172" y="38"/>
                  </a:cxn>
                  <a:cxn ang="0">
                    <a:pos x="172" y="42"/>
                  </a:cxn>
                  <a:cxn ang="0">
                    <a:pos x="168" y="42"/>
                  </a:cxn>
                  <a:cxn ang="0">
                    <a:pos x="86" y="42"/>
                  </a:cxn>
                  <a:cxn ang="0">
                    <a:pos x="86" y="42"/>
                  </a:cxn>
                  <a:cxn ang="0">
                    <a:pos x="84" y="42"/>
                  </a:cxn>
                  <a:cxn ang="0">
                    <a:pos x="82" y="38"/>
                  </a:cxn>
                  <a:cxn ang="0">
                    <a:pos x="82" y="28"/>
                  </a:cxn>
                  <a:cxn ang="0">
                    <a:pos x="82" y="28"/>
                  </a:cxn>
                  <a:cxn ang="0">
                    <a:pos x="84" y="24"/>
                  </a:cxn>
                  <a:cxn ang="0">
                    <a:pos x="86" y="24"/>
                  </a:cxn>
                  <a:cxn ang="0">
                    <a:pos x="168" y="24"/>
                  </a:cxn>
                  <a:cxn ang="0">
                    <a:pos x="168" y="24"/>
                  </a:cxn>
                  <a:cxn ang="0">
                    <a:pos x="172" y="24"/>
                  </a:cxn>
                  <a:cxn ang="0">
                    <a:pos x="172" y="28"/>
                  </a:cxn>
                  <a:cxn ang="0">
                    <a:pos x="172" y="38"/>
                  </a:cxn>
                </a:cxnLst>
                <a:rect l="0" t="0" r="r" b="b"/>
                <a:pathLst>
                  <a:path w="190" h="66">
                    <a:moveTo>
                      <a:pt x="184" y="0"/>
                    </a:moveTo>
                    <a:lnTo>
                      <a:pt x="6" y="0"/>
                    </a:lnTo>
                    <a:lnTo>
                      <a:pt x="6" y="0"/>
                    </a:lnTo>
                    <a:lnTo>
                      <a:pt x="2" y="0"/>
                    </a:lnTo>
                    <a:lnTo>
                      <a:pt x="0" y="4"/>
                    </a:lnTo>
                    <a:lnTo>
                      <a:pt x="0" y="62"/>
                    </a:lnTo>
                    <a:lnTo>
                      <a:pt x="0" y="62"/>
                    </a:lnTo>
                    <a:lnTo>
                      <a:pt x="2" y="66"/>
                    </a:lnTo>
                    <a:lnTo>
                      <a:pt x="6" y="66"/>
                    </a:lnTo>
                    <a:lnTo>
                      <a:pt x="184" y="66"/>
                    </a:lnTo>
                    <a:lnTo>
                      <a:pt x="184" y="66"/>
                    </a:lnTo>
                    <a:lnTo>
                      <a:pt x="188" y="66"/>
                    </a:lnTo>
                    <a:lnTo>
                      <a:pt x="190" y="62"/>
                    </a:lnTo>
                    <a:lnTo>
                      <a:pt x="190" y="4"/>
                    </a:lnTo>
                    <a:lnTo>
                      <a:pt x="190" y="4"/>
                    </a:lnTo>
                    <a:lnTo>
                      <a:pt x="188" y="0"/>
                    </a:lnTo>
                    <a:lnTo>
                      <a:pt x="184" y="0"/>
                    </a:lnTo>
                    <a:lnTo>
                      <a:pt x="184" y="0"/>
                    </a:lnTo>
                    <a:close/>
                    <a:moveTo>
                      <a:pt x="36" y="46"/>
                    </a:moveTo>
                    <a:lnTo>
                      <a:pt x="36" y="46"/>
                    </a:lnTo>
                    <a:lnTo>
                      <a:pt x="28" y="44"/>
                    </a:lnTo>
                    <a:lnTo>
                      <a:pt x="22" y="42"/>
                    </a:lnTo>
                    <a:lnTo>
                      <a:pt x="18" y="38"/>
                    </a:lnTo>
                    <a:lnTo>
                      <a:pt x="16" y="32"/>
                    </a:lnTo>
                    <a:lnTo>
                      <a:pt x="16" y="32"/>
                    </a:lnTo>
                    <a:lnTo>
                      <a:pt x="18" y="28"/>
                    </a:lnTo>
                    <a:lnTo>
                      <a:pt x="22" y="24"/>
                    </a:lnTo>
                    <a:lnTo>
                      <a:pt x="28" y="22"/>
                    </a:lnTo>
                    <a:lnTo>
                      <a:pt x="36" y="20"/>
                    </a:lnTo>
                    <a:lnTo>
                      <a:pt x="36" y="20"/>
                    </a:lnTo>
                    <a:lnTo>
                      <a:pt x="42" y="22"/>
                    </a:lnTo>
                    <a:lnTo>
                      <a:pt x="48" y="24"/>
                    </a:lnTo>
                    <a:lnTo>
                      <a:pt x="52" y="28"/>
                    </a:lnTo>
                    <a:lnTo>
                      <a:pt x="54" y="32"/>
                    </a:lnTo>
                    <a:lnTo>
                      <a:pt x="54" y="32"/>
                    </a:lnTo>
                    <a:lnTo>
                      <a:pt x="52" y="38"/>
                    </a:lnTo>
                    <a:lnTo>
                      <a:pt x="48" y="42"/>
                    </a:lnTo>
                    <a:lnTo>
                      <a:pt x="42" y="44"/>
                    </a:lnTo>
                    <a:lnTo>
                      <a:pt x="36" y="46"/>
                    </a:lnTo>
                    <a:lnTo>
                      <a:pt x="36" y="46"/>
                    </a:lnTo>
                    <a:close/>
                    <a:moveTo>
                      <a:pt x="172" y="38"/>
                    </a:moveTo>
                    <a:lnTo>
                      <a:pt x="172" y="38"/>
                    </a:lnTo>
                    <a:lnTo>
                      <a:pt x="172" y="42"/>
                    </a:lnTo>
                    <a:lnTo>
                      <a:pt x="168" y="42"/>
                    </a:lnTo>
                    <a:lnTo>
                      <a:pt x="86" y="42"/>
                    </a:lnTo>
                    <a:lnTo>
                      <a:pt x="86" y="42"/>
                    </a:lnTo>
                    <a:lnTo>
                      <a:pt x="84" y="42"/>
                    </a:lnTo>
                    <a:lnTo>
                      <a:pt x="82" y="38"/>
                    </a:lnTo>
                    <a:lnTo>
                      <a:pt x="82" y="28"/>
                    </a:lnTo>
                    <a:lnTo>
                      <a:pt x="82" y="28"/>
                    </a:lnTo>
                    <a:lnTo>
                      <a:pt x="84" y="24"/>
                    </a:lnTo>
                    <a:lnTo>
                      <a:pt x="86" y="24"/>
                    </a:lnTo>
                    <a:lnTo>
                      <a:pt x="168" y="24"/>
                    </a:lnTo>
                    <a:lnTo>
                      <a:pt x="168" y="24"/>
                    </a:lnTo>
                    <a:lnTo>
                      <a:pt x="172" y="24"/>
                    </a:lnTo>
                    <a:lnTo>
                      <a:pt x="172" y="28"/>
                    </a:lnTo>
                    <a:lnTo>
                      <a:pt x="172" y="3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 dirty="0">
                  <a:solidFill>
                    <a:prstClr val="black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307" name="Freeform 71"/>
              <p:cNvSpPr>
                <a:spLocks/>
              </p:cNvSpPr>
              <p:nvPr/>
            </p:nvSpPr>
            <p:spPr bwMode="auto">
              <a:xfrm>
                <a:off x="10637599" y="-1553292"/>
                <a:ext cx="69617" cy="259482"/>
              </a:xfrm>
              <a:custGeom>
                <a:avLst/>
                <a:gdLst/>
                <a:ahLst/>
                <a:cxnLst>
                  <a:cxn ang="0">
                    <a:pos x="22" y="76"/>
                  </a:cxn>
                  <a:cxn ang="0">
                    <a:pos x="22" y="76"/>
                  </a:cxn>
                  <a:cxn ang="0">
                    <a:pos x="20" y="80"/>
                  </a:cxn>
                  <a:cxn ang="0">
                    <a:pos x="16" y="82"/>
                  </a:cxn>
                  <a:cxn ang="0">
                    <a:pos x="4" y="82"/>
                  </a:cxn>
                  <a:cxn ang="0">
                    <a:pos x="4" y="82"/>
                  </a:cxn>
                  <a:cxn ang="0">
                    <a:pos x="2" y="80"/>
                  </a:cxn>
                  <a:cxn ang="0">
                    <a:pos x="0" y="76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2" y="2"/>
                  </a:cxn>
                  <a:cxn ang="0">
                    <a:pos x="4" y="0"/>
                  </a:cxn>
                  <a:cxn ang="0">
                    <a:pos x="16" y="0"/>
                  </a:cxn>
                  <a:cxn ang="0">
                    <a:pos x="16" y="0"/>
                  </a:cxn>
                  <a:cxn ang="0">
                    <a:pos x="20" y="2"/>
                  </a:cxn>
                  <a:cxn ang="0">
                    <a:pos x="22" y="4"/>
                  </a:cxn>
                  <a:cxn ang="0">
                    <a:pos x="22" y="76"/>
                  </a:cxn>
                </a:cxnLst>
                <a:rect l="0" t="0" r="r" b="b"/>
                <a:pathLst>
                  <a:path w="22" h="82">
                    <a:moveTo>
                      <a:pt x="22" y="76"/>
                    </a:moveTo>
                    <a:lnTo>
                      <a:pt x="22" y="76"/>
                    </a:lnTo>
                    <a:lnTo>
                      <a:pt x="20" y="80"/>
                    </a:lnTo>
                    <a:lnTo>
                      <a:pt x="16" y="82"/>
                    </a:lnTo>
                    <a:lnTo>
                      <a:pt x="4" y="82"/>
                    </a:lnTo>
                    <a:lnTo>
                      <a:pt x="4" y="82"/>
                    </a:lnTo>
                    <a:lnTo>
                      <a:pt x="2" y="80"/>
                    </a:lnTo>
                    <a:lnTo>
                      <a:pt x="0" y="76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2" y="2"/>
                    </a:lnTo>
                    <a:lnTo>
                      <a:pt x="4" y="0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20" y="2"/>
                    </a:lnTo>
                    <a:lnTo>
                      <a:pt x="22" y="4"/>
                    </a:lnTo>
                    <a:lnTo>
                      <a:pt x="22" y="7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 dirty="0">
                  <a:solidFill>
                    <a:prstClr val="black"/>
                  </a:solidFill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275" name="组合 348"/>
            <p:cNvGrpSpPr/>
            <p:nvPr/>
          </p:nvGrpSpPr>
          <p:grpSpPr>
            <a:xfrm>
              <a:off x="7499707" y="4078754"/>
              <a:ext cx="1329132" cy="1414956"/>
              <a:chOff x="4795836" y="4243630"/>
              <a:chExt cx="1493610" cy="1112856"/>
            </a:xfrm>
          </p:grpSpPr>
          <p:cxnSp>
            <p:nvCxnSpPr>
              <p:cNvPr id="276" name="直接连接符 536"/>
              <p:cNvCxnSpPr>
                <a:cxnSpLocks noChangeShapeType="1"/>
              </p:cNvCxnSpPr>
              <p:nvPr/>
            </p:nvCxnSpPr>
            <p:spPr bwMode="auto">
              <a:xfrm flipH="1">
                <a:off x="5444630" y="4353980"/>
                <a:ext cx="324000" cy="0"/>
              </a:xfrm>
              <a:prstGeom prst="line">
                <a:avLst/>
              </a:prstGeom>
              <a:noFill/>
              <a:ln w="9525" algn="ctr">
                <a:solidFill>
                  <a:srgbClr val="B2B2B2"/>
                </a:solidFill>
                <a:round/>
                <a:headEnd/>
                <a:tailEnd/>
              </a:ln>
            </p:spPr>
          </p:cxnSp>
          <p:grpSp>
            <p:nvGrpSpPr>
              <p:cNvPr id="277" name="组合 369"/>
              <p:cNvGrpSpPr/>
              <p:nvPr/>
            </p:nvGrpSpPr>
            <p:grpSpPr>
              <a:xfrm>
                <a:off x="4795836" y="4243630"/>
                <a:ext cx="1493610" cy="1112856"/>
                <a:chOff x="3117270" y="4289930"/>
                <a:chExt cx="1853610" cy="1199041"/>
              </a:xfrm>
            </p:grpSpPr>
            <p:cxnSp>
              <p:nvCxnSpPr>
                <p:cNvPr id="278" name="直接连接符 277"/>
                <p:cNvCxnSpPr/>
                <p:nvPr/>
              </p:nvCxnSpPr>
              <p:spPr bwMode="auto">
                <a:xfrm flipH="1">
                  <a:off x="3302385" y="4541935"/>
                  <a:ext cx="467949" cy="842684"/>
                </a:xfrm>
                <a:prstGeom prst="line">
                  <a:avLst/>
                </a:prstGeom>
                <a:noFill/>
                <a:ln w="9525" algn="ctr">
                  <a:solidFill>
                    <a:srgbClr val="B2B2B2"/>
                  </a:solidFill>
                  <a:round/>
                  <a:headEnd/>
                  <a:tailEnd/>
                </a:ln>
              </p:spPr>
            </p:cxnSp>
            <p:cxnSp>
              <p:nvCxnSpPr>
                <p:cNvPr id="279" name="直接连接符 278"/>
                <p:cNvCxnSpPr/>
                <p:nvPr/>
              </p:nvCxnSpPr>
              <p:spPr bwMode="auto">
                <a:xfrm>
                  <a:off x="3785900" y="4541935"/>
                  <a:ext cx="18486" cy="839043"/>
                </a:xfrm>
                <a:prstGeom prst="line">
                  <a:avLst/>
                </a:prstGeom>
                <a:noFill/>
                <a:ln w="9525" algn="ctr">
                  <a:solidFill>
                    <a:srgbClr val="B2B2B2"/>
                  </a:solidFill>
                  <a:round/>
                  <a:headEnd/>
                  <a:tailEnd/>
                </a:ln>
              </p:spPr>
            </p:cxnSp>
            <p:cxnSp>
              <p:nvCxnSpPr>
                <p:cNvPr id="280" name="直接连接符 279"/>
                <p:cNvCxnSpPr/>
                <p:nvPr/>
              </p:nvCxnSpPr>
              <p:spPr bwMode="auto">
                <a:xfrm>
                  <a:off x="3804387" y="4532269"/>
                  <a:ext cx="473268" cy="848710"/>
                </a:xfrm>
                <a:prstGeom prst="line">
                  <a:avLst/>
                </a:prstGeom>
                <a:noFill/>
                <a:ln w="9525" algn="ctr">
                  <a:solidFill>
                    <a:srgbClr val="B2B2B2"/>
                  </a:solidFill>
                  <a:round/>
                  <a:headEnd/>
                  <a:tailEnd/>
                </a:ln>
              </p:spPr>
            </p:cxnSp>
            <p:cxnSp>
              <p:nvCxnSpPr>
                <p:cNvPr id="281" name="直接连接符 280"/>
                <p:cNvCxnSpPr/>
                <p:nvPr/>
              </p:nvCxnSpPr>
              <p:spPr bwMode="auto">
                <a:xfrm>
                  <a:off x="3833731" y="4541935"/>
                  <a:ext cx="944411" cy="434903"/>
                </a:xfrm>
                <a:prstGeom prst="line">
                  <a:avLst/>
                </a:prstGeom>
                <a:noFill/>
                <a:ln w="9525" algn="ctr">
                  <a:solidFill>
                    <a:srgbClr val="B2B2B2"/>
                  </a:solidFill>
                  <a:round/>
                  <a:headEnd/>
                  <a:tailEnd/>
                </a:ln>
              </p:spPr>
            </p:cxnSp>
            <p:cxnSp>
              <p:nvCxnSpPr>
                <p:cNvPr id="282" name="直接连接符 281"/>
                <p:cNvCxnSpPr/>
                <p:nvPr/>
              </p:nvCxnSpPr>
              <p:spPr bwMode="auto">
                <a:xfrm flipH="1">
                  <a:off x="3302385" y="4532264"/>
                  <a:ext cx="1059847" cy="848715"/>
                </a:xfrm>
                <a:prstGeom prst="line">
                  <a:avLst/>
                </a:prstGeom>
                <a:noFill/>
                <a:ln w="9525" algn="ctr">
                  <a:solidFill>
                    <a:srgbClr val="B2B2B2"/>
                  </a:solidFill>
                  <a:round/>
                  <a:headEnd/>
                  <a:tailEnd/>
                </a:ln>
              </p:spPr>
            </p:cxnSp>
            <p:cxnSp>
              <p:nvCxnSpPr>
                <p:cNvPr id="283" name="直接连接符 282"/>
                <p:cNvCxnSpPr/>
                <p:nvPr/>
              </p:nvCxnSpPr>
              <p:spPr bwMode="auto">
                <a:xfrm flipH="1">
                  <a:off x="3804387" y="4537100"/>
                  <a:ext cx="540555" cy="843879"/>
                </a:xfrm>
                <a:prstGeom prst="line">
                  <a:avLst/>
                </a:prstGeom>
                <a:noFill/>
                <a:ln w="9525" algn="ctr">
                  <a:solidFill>
                    <a:srgbClr val="B2B2B2"/>
                  </a:solidFill>
                  <a:round/>
                  <a:headEnd/>
                  <a:tailEnd/>
                </a:ln>
              </p:spPr>
            </p:cxnSp>
            <p:cxnSp>
              <p:nvCxnSpPr>
                <p:cNvPr id="284" name="直接连接符 283"/>
                <p:cNvCxnSpPr/>
                <p:nvPr/>
              </p:nvCxnSpPr>
              <p:spPr bwMode="auto">
                <a:xfrm flipH="1">
                  <a:off x="4277654" y="4545847"/>
                  <a:ext cx="67287" cy="838772"/>
                </a:xfrm>
                <a:prstGeom prst="line">
                  <a:avLst/>
                </a:prstGeom>
                <a:noFill/>
                <a:ln w="9525" algn="ctr">
                  <a:solidFill>
                    <a:srgbClr val="B2B2B2"/>
                  </a:solidFill>
                  <a:round/>
                  <a:headEnd/>
                  <a:tailEnd/>
                </a:ln>
              </p:spPr>
            </p:cxnSp>
            <p:cxnSp>
              <p:nvCxnSpPr>
                <p:cNvPr id="285" name="直接连接符 284"/>
                <p:cNvCxnSpPr/>
                <p:nvPr/>
              </p:nvCxnSpPr>
              <p:spPr bwMode="auto">
                <a:xfrm>
                  <a:off x="4344941" y="4545847"/>
                  <a:ext cx="470193" cy="416820"/>
                </a:xfrm>
                <a:prstGeom prst="line">
                  <a:avLst/>
                </a:prstGeom>
                <a:noFill/>
                <a:ln w="9525" algn="ctr">
                  <a:solidFill>
                    <a:srgbClr val="B2B2B2"/>
                  </a:solidFill>
                  <a:round/>
                  <a:headEnd/>
                  <a:tailEnd/>
                </a:ln>
              </p:spPr>
            </p:cxnSp>
            <p:grpSp>
              <p:nvGrpSpPr>
                <p:cNvPr id="286" name="组合 378"/>
                <p:cNvGrpSpPr/>
                <p:nvPr/>
              </p:nvGrpSpPr>
              <p:grpSpPr>
                <a:xfrm>
                  <a:off x="3117270" y="4962667"/>
                  <a:ext cx="1853610" cy="526304"/>
                  <a:chOff x="3117271" y="4962668"/>
                  <a:chExt cx="1853611" cy="526304"/>
                </a:xfrm>
              </p:grpSpPr>
              <p:sp>
                <p:nvSpPr>
                  <p:cNvPr id="298" name="Freeform 13"/>
                  <p:cNvSpPr>
                    <a:spLocks noEditPoints="1"/>
                  </p:cNvSpPr>
                  <p:nvPr/>
                </p:nvSpPr>
                <p:spPr bwMode="auto">
                  <a:xfrm>
                    <a:off x="3117271" y="5380972"/>
                    <a:ext cx="360000" cy="108000"/>
                  </a:xfrm>
                  <a:custGeom>
                    <a:avLst/>
                    <a:gdLst/>
                    <a:ahLst/>
                    <a:cxnLst>
                      <a:cxn ang="0">
                        <a:pos x="16278" y="39"/>
                      </a:cxn>
                      <a:cxn ang="0">
                        <a:pos x="16504" y="184"/>
                      </a:cxn>
                      <a:cxn ang="0">
                        <a:pos x="16649" y="411"/>
                      </a:cxn>
                      <a:cxn ang="0">
                        <a:pos x="16687" y="3376"/>
                      </a:cxn>
                      <a:cxn ang="0">
                        <a:pos x="16612" y="3641"/>
                      </a:cxn>
                      <a:cxn ang="0">
                        <a:pos x="16437" y="3844"/>
                      </a:cxn>
                      <a:cxn ang="0">
                        <a:pos x="16189" y="3955"/>
                      </a:cxn>
                      <a:cxn ang="0">
                        <a:pos x="499" y="3955"/>
                      </a:cxn>
                      <a:cxn ang="0">
                        <a:pos x="251" y="3844"/>
                      </a:cxn>
                      <a:cxn ang="0">
                        <a:pos x="75" y="3641"/>
                      </a:cxn>
                      <a:cxn ang="0">
                        <a:pos x="1" y="3376"/>
                      </a:cxn>
                      <a:cxn ang="0">
                        <a:pos x="38" y="411"/>
                      </a:cxn>
                      <a:cxn ang="0">
                        <a:pos x="184" y="184"/>
                      </a:cxn>
                      <a:cxn ang="0">
                        <a:pos x="410" y="39"/>
                      </a:cxn>
                      <a:cxn ang="0">
                        <a:pos x="13820" y="2430"/>
                      </a:cxn>
                      <a:cxn ang="0">
                        <a:pos x="13953" y="2510"/>
                      </a:cxn>
                      <a:cxn ang="0">
                        <a:pos x="13976" y="2666"/>
                      </a:cxn>
                      <a:cxn ang="0">
                        <a:pos x="13873" y="2780"/>
                      </a:cxn>
                      <a:cxn ang="0">
                        <a:pos x="13714" y="2773"/>
                      </a:cxn>
                      <a:cxn ang="0">
                        <a:pos x="13623" y="2648"/>
                      </a:cxn>
                      <a:cxn ang="0">
                        <a:pos x="13661" y="2496"/>
                      </a:cxn>
                      <a:cxn ang="0">
                        <a:pos x="13802" y="2429"/>
                      </a:cxn>
                      <a:cxn ang="0">
                        <a:pos x="14470" y="2482"/>
                      </a:cxn>
                      <a:cxn ang="0">
                        <a:pos x="14522" y="2631"/>
                      </a:cxn>
                      <a:cxn ang="0">
                        <a:pos x="14442" y="2763"/>
                      </a:cxn>
                      <a:cxn ang="0">
                        <a:pos x="14286" y="2786"/>
                      </a:cxn>
                      <a:cxn ang="0">
                        <a:pos x="14172" y="2683"/>
                      </a:cxn>
                      <a:cxn ang="0">
                        <a:pos x="14180" y="2525"/>
                      </a:cxn>
                      <a:cxn ang="0">
                        <a:pos x="14304" y="2433"/>
                      </a:cxn>
                      <a:cxn ang="0">
                        <a:pos x="14981" y="2460"/>
                      </a:cxn>
                      <a:cxn ang="0">
                        <a:pos x="15061" y="2593"/>
                      </a:cxn>
                      <a:cxn ang="0">
                        <a:pos x="15008" y="2741"/>
                      </a:cxn>
                      <a:cxn ang="0">
                        <a:pos x="14861" y="2794"/>
                      </a:cxn>
                      <a:cxn ang="0">
                        <a:pos x="14728" y="2714"/>
                      </a:cxn>
                      <a:cxn ang="0">
                        <a:pos x="14705" y="2558"/>
                      </a:cxn>
                      <a:cxn ang="0">
                        <a:pos x="14809" y="2444"/>
                      </a:cxn>
                      <a:cxn ang="0">
                        <a:pos x="15489" y="2444"/>
                      </a:cxn>
                      <a:cxn ang="0">
                        <a:pos x="15592" y="2558"/>
                      </a:cxn>
                      <a:cxn ang="0">
                        <a:pos x="15569" y="2714"/>
                      </a:cxn>
                      <a:cxn ang="0">
                        <a:pos x="15436" y="2794"/>
                      </a:cxn>
                      <a:cxn ang="0">
                        <a:pos x="15289" y="2741"/>
                      </a:cxn>
                      <a:cxn ang="0">
                        <a:pos x="15236" y="2593"/>
                      </a:cxn>
                      <a:cxn ang="0">
                        <a:pos x="15315" y="2460"/>
                      </a:cxn>
                      <a:cxn ang="0">
                        <a:pos x="15712" y="1546"/>
                      </a:cxn>
                      <a:cxn ang="0">
                        <a:pos x="1822" y="1769"/>
                      </a:cxn>
                      <a:cxn ang="0">
                        <a:pos x="3288" y="1769"/>
                      </a:cxn>
                      <a:cxn ang="0">
                        <a:pos x="4754" y="1769"/>
                      </a:cxn>
                      <a:cxn ang="0">
                        <a:pos x="6219" y="1769"/>
                      </a:cxn>
                      <a:cxn ang="0">
                        <a:pos x="7685" y="1769"/>
                      </a:cxn>
                      <a:cxn ang="0">
                        <a:pos x="9151" y="1769"/>
                      </a:cxn>
                      <a:cxn ang="0">
                        <a:pos x="10617" y="1769"/>
                      </a:cxn>
                      <a:cxn ang="0">
                        <a:pos x="1822" y="2199"/>
                      </a:cxn>
                      <a:cxn ang="0">
                        <a:pos x="3288" y="2199"/>
                      </a:cxn>
                      <a:cxn ang="0">
                        <a:pos x="4754" y="2199"/>
                      </a:cxn>
                      <a:cxn ang="0">
                        <a:pos x="6219" y="2199"/>
                      </a:cxn>
                      <a:cxn ang="0">
                        <a:pos x="7685" y="2199"/>
                      </a:cxn>
                      <a:cxn ang="0">
                        <a:pos x="9151" y="2199"/>
                      </a:cxn>
                      <a:cxn ang="0">
                        <a:pos x="10617" y="2199"/>
                      </a:cxn>
                      <a:cxn ang="0">
                        <a:pos x="12128" y="1769"/>
                      </a:cxn>
                      <a:cxn ang="0">
                        <a:pos x="12128" y="2199"/>
                      </a:cxn>
                    </a:cxnLst>
                    <a:rect l="0" t="0" r="r" b="b"/>
                    <a:pathLst>
                      <a:path w="16688" h="3968">
                        <a:moveTo>
                          <a:pt x="624" y="0"/>
                        </a:moveTo>
                        <a:lnTo>
                          <a:pt x="16064" y="0"/>
                        </a:lnTo>
                        <a:lnTo>
                          <a:pt x="16097" y="1"/>
                        </a:lnTo>
                        <a:lnTo>
                          <a:pt x="16128" y="3"/>
                        </a:lnTo>
                        <a:lnTo>
                          <a:pt x="16159" y="7"/>
                        </a:lnTo>
                        <a:lnTo>
                          <a:pt x="16189" y="13"/>
                        </a:lnTo>
                        <a:lnTo>
                          <a:pt x="16220" y="20"/>
                        </a:lnTo>
                        <a:lnTo>
                          <a:pt x="16249" y="28"/>
                        </a:lnTo>
                        <a:lnTo>
                          <a:pt x="16278" y="39"/>
                        </a:lnTo>
                        <a:lnTo>
                          <a:pt x="16306" y="49"/>
                        </a:lnTo>
                        <a:lnTo>
                          <a:pt x="16334" y="62"/>
                        </a:lnTo>
                        <a:lnTo>
                          <a:pt x="16360" y="76"/>
                        </a:lnTo>
                        <a:lnTo>
                          <a:pt x="16387" y="91"/>
                        </a:lnTo>
                        <a:lnTo>
                          <a:pt x="16413" y="108"/>
                        </a:lnTo>
                        <a:lnTo>
                          <a:pt x="16437" y="124"/>
                        </a:lnTo>
                        <a:lnTo>
                          <a:pt x="16461" y="143"/>
                        </a:lnTo>
                        <a:lnTo>
                          <a:pt x="16484" y="163"/>
                        </a:lnTo>
                        <a:lnTo>
                          <a:pt x="16504" y="184"/>
                        </a:lnTo>
                        <a:lnTo>
                          <a:pt x="16525" y="205"/>
                        </a:lnTo>
                        <a:lnTo>
                          <a:pt x="16545" y="228"/>
                        </a:lnTo>
                        <a:lnTo>
                          <a:pt x="16564" y="252"/>
                        </a:lnTo>
                        <a:lnTo>
                          <a:pt x="16581" y="276"/>
                        </a:lnTo>
                        <a:lnTo>
                          <a:pt x="16597" y="302"/>
                        </a:lnTo>
                        <a:lnTo>
                          <a:pt x="16612" y="328"/>
                        </a:lnTo>
                        <a:lnTo>
                          <a:pt x="16626" y="354"/>
                        </a:lnTo>
                        <a:lnTo>
                          <a:pt x="16639" y="382"/>
                        </a:lnTo>
                        <a:lnTo>
                          <a:pt x="16649" y="411"/>
                        </a:lnTo>
                        <a:lnTo>
                          <a:pt x="16660" y="440"/>
                        </a:lnTo>
                        <a:lnTo>
                          <a:pt x="16668" y="469"/>
                        </a:lnTo>
                        <a:lnTo>
                          <a:pt x="16675" y="499"/>
                        </a:lnTo>
                        <a:lnTo>
                          <a:pt x="16681" y="530"/>
                        </a:lnTo>
                        <a:lnTo>
                          <a:pt x="16685" y="561"/>
                        </a:lnTo>
                        <a:lnTo>
                          <a:pt x="16687" y="592"/>
                        </a:lnTo>
                        <a:lnTo>
                          <a:pt x="16688" y="625"/>
                        </a:lnTo>
                        <a:lnTo>
                          <a:pt x="16688" y="3343"/>
                        </a:lnTo>
                        <a:lnTo>
                          <a:pt x="16687" y="3376"/>
                        </a:lnTo>
                        <a:lnTo>
                          <a:pt x="16685" y="3407"/>
                        </a:lnTo>
                        <a:lnTo>
                          <a:pt x="16681" y="3438"/>
                        </a:lnTo>
                        <a:lnTo>
                          <a:pt x="16675" y="3469"/>
                        </a:lnTo>
                        <a:lnTo>
                          <a:pt x="16668" y="3499"/>
                        </a:lnTo>
                        <a:lnTo>
                          <a:pt x="16660" y="3529"/>
                        </a:lnTo>
                        <a:lnTo>
                          <a:pt x="16649" y="3557"/>
                        </a:lnTo>
                        <a:lnTo>
                          <a:pt x="16639" y="3586"/>
                        </a:lnTo>
                        <a:lnTo>
                          <a:pt x="16626" y="3614"/>
                        </a:lnTo>
                        <a:lnTo>
                          <a:pt x="16612" y="3641"/>
                        </a:lnTo>
                        <a:lnTo>
                          <a:pt x="16597" y="3667"/>
                        </a:lnTo>
                        <a:lnTo>
                          <a:pt x="16581" y="3692"/>
                        </a:lnTo>
                        <a:lnTo>
                          <a:pt x="16564" y="3716"/>
                        </a:lnTo>
                        <a:lnTo>
                          <a:pt x="16545" y="3740"/>
                        </a:lnTo>
                        <a:lnTo>
                          <a:pt x="16525" y="3763"/>
                        </a:lnTo>
                        <a:lnTo>
                          <a:pt x="16504" y="3784"/>
                        </a:lnTo>
                        <a:lnTo>
                          <a:pt x="16484" y="3805"/>
                        </a:lnTo>
                        <a:lnTo>
                          <a:pt x="16461" y="3825"/>
                        </a:lnTo>
                        <a:lnTo>
                          <a:pt x="16437" y="3844"/>
                        </a:lnTo>
                        <a:lnTo>
                          <a:pt x="16413" y="3861"/>
                        </a:lnTo>
                        <a:lnTo>
                          <a:pt x="16387" y="3877"/>
                        </a:lnTo>
                        <a:lnTo>
                          <a:pt x="16360" y="3893"/>
                        </a:lnTo>
                        <a:lnTo>
                          <a:pt x="16334" y="3906"/>
                        </a:lnTo>
                        <a:lnTo>
                          <a:pt x="16306" y="3919"/>
                        </a:lnTo>
                        <a:lnTo>
                          <a:pt x="16278" y="3930"/>
                        </a:lnTo>
                        <a:lnTo>
                          <a:pt x="16249" y="3940"/>
                        </a:lnTo>
                        <a:lnTo>
                          <a:pt x="16220" y="3948"/>
                        </a:lnTo>
                        <a:lnTo>
                          <a:pt x="16189" y="3955"/>
                        </a:lnTo>
                        <a:lnTo>
                          <a:pt x="16159" y="3961"/>
                        </a:lnTo>
                        <a:lnTo>
                          <a:pt x="16128" y="3965"/>
                        </a:lnTo>
                        <a:lnTo>
                          <a:pt x="16097" y="3967"/>
                        </a:lnTo>
                        <a:lnTo>
                          <a:pt x="16064" y="3968"/>
                        </a:lnTo>
                        <a:lnTo>
                          <a:pt x="624" y="3968"/>
                        </a:lnTo>
                        <a:lnTo>
                          <a:pt x="591" y="3967"/>
                        </a:lnTo>
                        <a:lnTo>
                          <a:pt x="560" y="3965"/>
                        </a:lnTo>
                        <a:lnTo>
                          <a:pt x="529" y="3961"/>
                        </a:lnTo>
                        <a:lnTo>
                          <a:pt x="499" y="3955"/>
                        </a:lnTo>
                        <a:lnTo>
                          <a:pt x="468" y="3948"/>
                        </a:lnTo>
                        <a:lnTo>
                          <a:pt x="438" y="3940"/>
                        </a:lnTo>
                        <a:lnTo>
                          <a:pt x="410" y="3930"/>
                        </a:lnTo>
                        <a:lnTo>
                          <a:pt x="382" y="3919"/>
                        </a:lnTo>
                        <a:lnTo>
                          <a:pt x="354" y="3906"/>
                        </a:lnTo>
                        <a:lnTo>
                          <a:pt x="326" y="3893"/>
                        </a:lnTo>
                        <a:lnTo>
                          <a:pt x="300" y="3877"/>
                        </a:lnTo>
                        <a:lnTo>
                          <a:pt x="275" y="3861"/>
                        </a:lnTo>
                        <a:lnTo>
                          <a:pt x="251" y="3844"/>
                        </a:lnTo>
                        <a:lnTo>
                          <a:pt x="227" y="3825"/>
                        </a:lnTo>
                        <a:lnTo>
                          <a:pt x="204" y="3805"/>
                        </a:lnTo>
                        <a:lnTo>
                          <a:pt x="184" y="3784"/>
                        </a:lnTo>
                        <a:lnTo>
                          <a:pt x="163" y="3763"/>
                        </a:lnTo>
                        <a:lnTo>
                          <a:pt x="143" y="3740"/>
                        </a:lnTo>
                        <a:lnTo>
                          <a:pt x="124" y="3716"/>
                        </a:lnTo>
                        <a:lnTo>
                          <a:pt x="106" y="3692"/>
                        </a:lnTo>
                        <a:lnTo>
                          <a:pt x="91" y="3667"/>
                        </a:lnTo>
                        <a:lnTo>
                          <a:pt x="75" y="3641"/>
                        </a:lnTo>
                        <a:lnTo>
                          <a:pt x="62" y="3614"/>
                        </a:lnTo>
                        <a:lnTo>
                          <a:pt x="49" y="3586"/>
                        </a:lnTo>
                        <a:lnTo>
                          <a:pt x="38" y="3557"/>
                        </a:lnTo>
                        <a:lnTo>
                          <a:pt x="28" y="3529"/>
                        </a:lnTo>
                        <a:lnTo>
                          <a:pt x="20" y="3499"/>
                        </a:lnTo>
                        <a:lnTo>
                          <a:pt x="13" y="3469"/>
                        </a:lnTo>
                        <a:lnTo>
                          <a:pt x="7" y="3438"/>
                        </a:lnTo>
                        <a:lnTo>
                          <a:pt x="3" y="3407"/>
                        </a:lnTo>
                        <a:lnTo>
                          <a:pt x="1" y="3376"/>
                        </a:lnTo>
                        <a:lnTo>
                          <a:pt x="0" y="3343"/>
                        </a:lnTo>
                        <a:lnTo>
                          <a:pt x="0" y="625"/>
                        </a:lnTo>
                        <a:lnTo>
                          <a:pt x="1" y="592"/>
                        </a:lnTo>
                        <a:lnTo>
                          <a:pt x="3" y="561"/>
                        </a:lnTo>
                        <a:lnTo>
                          <a:pt x="7" y="530"/>
                        </a:lnTo>
                        <a:lnTo>
                          <a:pt x="13" y="499"/>
                        </a:lnTo>
                        <a:lnTo>
                          <a:pt x="20" y="469"/>
                        </a:lnTo>
                        <a:lnTo>
                          <a:pt x="28" y="440"/>
                        </a:lnTo>
                        <a:lnTo>
                          <a:pt x="38" y="411"/>
                        </a:lnTo>
                        <a:lnTo>
                          <a:pt x="49" y="382"/>
                        </a:lnTo>
                        <a:lnTo>
                          <a:pt x="62" y="354"/>
                        </a:lnTo>
                        <a:lnTo>
                          <a:pt x="75" y="328"/>
                        </a:lnTo>
                        <a:lnTo>
                          <a:pt x="91" y="302"/>
                        </a:lnTo>
                        <a:lnTo>
                          <a:pt x="106" y="276"/>
                        </a:lnTo>
                        <a:lnTo>
                          <a:pt x="124" y="252"/>
                        </a:lnTo>
                        <a:lnTo>
                          <a:pt x="143" y="228"/>
                        </a:lnTo>
                        <a:lnTo>
                          <a:pt x="163" y="205"/>
                        </a:lnTo>
                        <a:lnTo>
                          <a:pt x="184" y="184"/>
                        </a:lnTo>
                        <a:lnTo>
                          <a:pt x="204" y="163"/>
                        </a:lnTo>
                        <a:lnTo>
                          <a:pt x="227" y="143"/>
                        </a:lnTo>
                        <a:lnTo>
                          <a:pt x="251" y="124"/>
                        </a:lnTo>
                        <a:lnTo>
                          <a:pt x="275" y="108"/>
                        </a:lnTo>
                        <a:lnTo>
                          <a:pt x="300" y="91"/>
                        </a:lnTo>
                        <a:lnTo>
                          <a:pt x="326" y="76"/>
                        </a:lnTo>
                        <a:lnTo>
                          <a:pt x="354" y="62"/>
                        </a:lnTo>
                        <a:lnTo>
                          <a:pt x="382" y="49"/>
                        </a:lnTo>
                        <a:lnTo>
                          <a:pt x="410" y="39"/>
                        </a:lnTo>
                        <a:lnTo>
                          <a:pt x="438" y="28"/>
                        </a:lnTo>
                        <a:lnTo>
                          <a:pt x="468" y="20"/>
                        </a:lnTo>
                        <a:lnTo>
                          <a:pt x="499" y="13"/>
                        </a:lnTo>
                        <a:lnTo>
                          <a:pt x="529" y="7"/>
                        </a:lnTo>
                        <a:lnTo>
                          <a:pt x="560" y="3"/>
                        </a:lnTo>
                        <a:lnTo>
                          <a:pt x="591" y="1"/>
                        </a:lnTo>
                        <a:lnTo>
                          <a:pt x="624" y="0"/>
                        </a:lnTo>
                        <a:close/>
                        <a:moveTo>
                          <a:pt x="13802" y="2429"/>
                        </a:moveTo>
                        <a:lnTo>
                          <a:pt x="13820" y="2430"/>
                        </a:lnTo>
                        <a:lnTo>
                          <a:pt x="13839" y="2433"/>
                        </a:lnTo>
                        <a:lnTo>
                          <a:pt x="13856" y="2437"/>
                        </a:lnTo>
                        <a:lnTo>
                          <a:pt x="13873" y="2444"/>
                        </a:lnTo>
                        <a:lnTo>
                          <a:pt x="13889" y="2451"/>
                        </a:lnTo>
                        <a:lnTo>
                          <a:pt x="13903" y="2460"/>
                        </a:lnTo>
                        <a:lnTo>
                          <a:pt x="13918" y="2471"/>
                        </a:lnTo>
                        <a:lnTo>
                          <a:pt x="13930" y="2482"/>
                        </a:lnTo>
                        <a:lnTo>
                          <a:pt x="13942" y="2496"/>
                        </a:lnTo>
                        <a:lnTo>
                          <a:pt x="13953" y="2510"/>
                        </a:lnTo>
                        <a:lnTo>
                          <a:pt x="13962" y="2525"/>
                        </a:lnTo>
                        <a:lnTo>
                          <a:pt x="13970" y="2541"/>
                        </a:lnTo>
                        <a:lnTo>
                          <a:pt x="13976" y="2558"/>
                        </a:lnTo>
                        <a:lnTo>
                          <a:pt x="13980" y="2575"/>
                        </a:lnTo>
                        <a:lnTo>
                          <a:pt x="13984" y="2593"/>
                        </a:lnTo>
                        <a:lnTo>
                          <a:pt x="13985" y="2612"/>
                        </a:lnTo>
                        <a:lnTo>
                          <a:pt x="13984" y="2631"/>
                        </a:lnTo>
                        <a:lnTo>
                          <a:pt x="13980" y="2648"/>
                        </a:lnTo>
                        <a:lnTo>
                          <a:pt x="13976" y="2666"/>
                        </a:lnTo>
                        <a:lnTo>
                          <a:pt x="13970" y="2683"/>
                        </a:lnTo>
                        <a:lnTo>
                          <a:pt x="13962" y="2699"/>
                        </a:lnTo>
                        <a:lnTo>
                          <a:pt x="13953" y="2714"/>
                        </a:lnTo>
                        <a:lnTo>
                          <a:pt x="13942" y="2728"/>
                        </a:lnTo>
                        <a:lnTo>
                          <a:pt x="13930" y="2741"/>
                        </a:lnTo>
                        <a:lnTo>
                          <a:pt x="13918" y="2753"/>
                        </a:lnTo>
                        <a:lnTo>
                          <a:pt x="13903" y="2763"/>
                        </a:lnTo>
                        <a:lnTo>
                          <a:pt x="13889" y="2773"/>
                        </a:lnTo>
                        <a:lnTo>
                          <a:pt x="13873" y="2780"/>
                        </a:lnTo>
                        <a:lnTo>
                          <a:pt x="13856" y="2786"/>
                        </a:lnTo>
                        <a:lnTo>
                          <a:pt x="13839" y="2791"/>
                        </a:lnTo>
                        <a:lnTo>
                          <a:pt x="13820" y="2794"/>
                        </a:lnTo>
                        <a:lnTo>
                          <a:pt x="13802" y="2795"/>
                        </a:lnTo>
                        <a:lnTo>
                          <a:pt x="13783" y="2794"/>
                        </a:lnTo>
                        <a:lnTo>
                          <a:pt x="13764" y="2791"/>
                        </a:lnTo>
                        <a:lnTo>
                          <a:pt x="13748" y="2786"/>
                        </a:lnTo>
                        <a:lnTo>
                          <a:pt x="13731" y="2780"/>
                        </a:lnTo>
                        <a:lnTo>
                          <a:pt x="13714" y="2773"/>
                        </a:lnTo>
                        <a:lnTo>
                          <a:pt x="13700" y="2763"/>
                        </a:lnTo>
                        <a:lnTo>
                          <a:pt x="13685" y="2753"/>
                        </a:lnTo>
                        <a:lnTo>
                          <a:pt x="13673" y="2741"/>
                        </a:lnTo>
                        <a:lnTo>
                          <a:pt x="13661" y="2728"/>
                        </a:lnTo>
                        <a:lnTo>
                          <a:pt x="13651" y="2714"/>
                        </a:lnTo>
                        <a:lnTo>
                          <a:pt x="13641" y="2699"/>
                        </a:lnTo>
                        <a:lnTo>
                          <a:pt x="13634" y="2683"/>
                        </a:lnTo>
                        <a:lnTo>
                          <a:pt x="13628" y="2666"/>
                        </a:lnTo>
                        <a:lnTo>
                          <a:pt x="13623" y="2648"/>
                        </a:lnTo>
                        <a:lnTo>
                          <a:pt x="13621" y="2631"/>
                        </a:lnTo>
                        <a:lnTo>
                          <a:pt x="13619" y="2612"/>
                        </a:lnTo>
                        <a:lnTo>
                          <a:pt x="13621" y="2593"/>
                        </a:lnTo>
                        <a:lnTo>
                          <a:pt x="13623" y="2575"/>
                        </a:lnTo>
                        <a:lnTo>
                          <a:pt x="13628" y="2558"/>
                        </a:lnTo>
                        <a:lnTo>
                          <a:pt x="13634" y="2541"/>
                        </a:lnTo>
                        <a:lnTo>
                          <a:pt x="13641" y="2525"/>
                        </a:lnTo>
                        <a:lnTo>
                          <a:pt x="13651" y="2510"/>
                        </a:lnTo>
                        <a:lnTo>
                          <a:pt x="13661" y="2496"/>
                        </a:lnTo>
                        <a:lnTo>
                          <a:pt x="13673" y="2482"/>
                        </a:lnTo>
                        <a:lnTo>
                          <a:pt x="13685" y="2471"/>
                        </a:lnTo>
                        <a:lnTo>
                          <a:pt x="13700" y="2460"/>
                        </a:lnTo>
                        <a:lnTo>
                          <a:pt x="13714" y="2451"/>
                        </a:lnTo>
                        <a:lnTo>
                          <a:pt x="13731" y="2444"/>
                        </a:lnTo>
                        <a:lnTo>
                          <a:pt x="13748" y="2437"/>
                        </a:lnTo>
                        <a:lnTo>
                          <a:pt x="13764" y="2433"/>
                        </a:lnTo>
                        <a:lnTo>
                          <a:pt x="13783" y="2430"/>
                        </a:lnTo>
                        <a:lnTo>
                          <a:pt x="13802" y="2429"/>
                        </a:lnTo>
                        <a:close/>
                        <a:moveTo>
                          <a:pt x="14340" y="2429"/>
                        </a:moveTo>
                        <a:lnTo>
                          <a:pt x="14359" y="2430"/>
                        </a:lnTo>
                        <a:lnTo>
                          <a:pt x="14377" y="2433"/>
                        </a:lnTo>
                        <a:lnTo>
                          <a:pt x="14394" y="2437"/>
                        </a:lnTo>
                        <a:lnTo>
                          <a:pt x="14411" y="2444"/>
                        </a:lnTo>
                        <a:lnTo>
                          <a:pt x="14427" y="2451"/>
                        </a:lnTo>
                        <a:lnTo>
                          <a:pt x="14442" y="2460"/>
                        </a:lnTo>
                        <a:lnTo>
                          <a:pt x="14456" y="2471"/>
                        </a:lnTo>
                        <a:lnTo>
                          <a:pt x="14470" y="2482"/>
                        </a:lnTo>
                        <a:lnTo>
                          <a:pt x="14481" y="2496"/>
                        </a:lnTo>
                        <a:lnTo>
                          <a:pt x="14491" y="2510"/>
                        </a:lnTo>
                        <a:lnTo>
                          <a:pt x="14501" y="2525"/>
                        </a:lnTo>
                        <a:lnTo>
                          <a:pt x="14508" y="2541"/>
                        </a:lnTo>
                        <a:lnTo>
                          <a:pt x="14514" y="2558"/>
                        </a:lnTo>
                        <a:lnTo>
                          <a:pt x="14519" y="2575"/>
                        </a:lnTo>
                        <a:lnTo>
                          <a:pt x="14522" y="2593"/>
                        </a:lnTo>
                        <a:lnTo>
                          <a:pt x="14523" y="2612"/>
                        </a:lnTo>
                        <a:lnTo>
                          <a:pt x="14522" y="2631"/>
                        </a:lnTo>
                        <a:lnTo>
                          <a:pt x="14519" y="2648"/>
                        </a:lnTo>
                        <a:lnTo>
                          <a:pt x="14514" y="2666"/>
                        </a:lnTo>
                        <a:lnTo>
                          <a:pt x="14508" y="2683"/>
                        </a:lnTo>
                        <a:lnTo>
                          <a:pt x="14501" y="2699"/>
                        </a:lnTo>
                        <a:lnTo>
                          <a:pt x="14491" y="2714"/>
                        </a:lnTo>
                        <a:lnTo>
                          <a:pt x="14481" y="2728"/>
                        </a:lnTo>
                        <a:lnTo>
                          <a:pt x="14470" y="2741"/>
                        </a:lnTo>
                        <a:lnTo>
                          <a:pt x="14456" y="2753"/>
                        </a:lnTo>
                        <a:lnTo>
                          <a:pt x="14442" y="2763"/>
                        </a:lnTo>
                        <a:lnTo>
                          <a:pt x="14427" y="2773"/>
                        </a:lnTo>
                        <a:lnTo>
                          <a:pt x="14411" y="2780"/>
                        </a:lnTo>
                        <a:lnTo>
                          <a:pt x="14394" y="2786"/>
                        </a:lnTo>
                        <a:lnTo>
                          <a:pt x="14377" y="2791"/>
                        </a:lnTo>
                        <a:lnTo>
                          <a:pt x="14359" y="2794"/>
                        </a:lnTo>
                        <a:lnTo>
                          <a:pt x="14340" y="2795"/>
                        </a:lnTo>
                        <a:lnTo>
                          <a:pt x="14321" y="2794"/>
                        </a:lnTo>
                        <a:lnTo>
                          <a:pt x="14304" y="2791"/>
                        </a:lnTo>
                        <a:lnTo>
                          <a:pt x="14286" y="2786"/>
                        </a:lnTo>
                        <a:lnTo>
                          <a:pt x="14269" y="2780"/>
                        </a:lnTo>
                        <a:lnTo>
                          <a:pt x="14254" y="2773"/>
                        </a:lnTo>
                        <a:lnTo>
                          <a:pt x="14238" y="2763"/>
                        </a:lnTo>
                        <a:lnTo>
                          <a:pt x="14224" y="2753"/>
                        </a:lnTo>
                        <a:lnTo>
                          <a:pt x="14212" y="2741"/>
                        </a:lnTo>
                        <a:lnTo>
                          <a:pt x="14199" y="2728"/>
                        </a:lnTo>
                        <a:lnTo>
                          <a:pt x="14189" y="2714"/>
                        </a:lnTo>
                        <a:lnTo>
                          <a:pt x="14180" y="2699"/>
                        </a:lnTo>
                        <a:lnTo>
                          <a:pt x="14172" y="2683"/>
                        </a:lnTo>
                        <a:lnTo>
                          <a:pt x="14166" y="2666"/>
                        </a:lnTo>
                        <a:lnTo>
                          <a:pt x="14162" y="2648"/>
                        </a:lnTo>
                        <a:lnTo>
                          <a:pt x="14159" y="2631"/>
                        </a:lnTo>
                        <a:lnTo>
                          <a:pt x="14158" y="2612"/>
                        </a:lnTo>
                        <a:lnTo>
                          <a:pt x="14159" y="2593"/>
                        </a:lnTo>
                        <a:lnTo>
                          <a:pt x="14162" y="2575"/>
                        </a:lnTo>
                        <a:lnTo>
                          <a:pt x="14166" y="2558"/>
                        </a:lnTo>
                        <a:lnTo>
                          <a:pt x="14172" y="2541"/>
                        </a:lnTo>
                        <a:lnTo>
                          <a:pt x="14180" y="2525"/>
                        </a:lnTo>
                        <a:lnTo>
                          <a:pt x="14189" y="2510"/>
                        </a:lnTo>
                        <a:lnTo>
                          <a:pt x="14199" y="2496"/>
                        </a:lnTo>
                        <a:lnTo>
                          <a:pt x="14212" y="2482"/>
                        </a:lnTo>
                        <a:lnTo>
                          <a:pt x="14224" y="2471"/>
                        </a:lnTo>
                        <a:lnTo>
                          <a:pt x="14238" y="2460"/>
                        </a:lnTo>
                        <a:lnTo>
                          <a:pt x="14254" y="2451"/>
                        </a:lnTo>
                        <a:lnTo>
                          <a:pt x="14269" y="2444"/>
                        </a:lnTo>
                        <a:lnTo>
                          <a:pt x="14286" y="2437"/>
                        </a:lnTo>
                        <a:lnTo>
                          <a:pt x="14304" y="2433"/>
                        </a:lnTo>
                        <a:lnTo>
                          <a:pt x="14321" y="2430"/>
                        </a:lnTo>
                        <a:lnTo>
                          <a:pt x="14340" y="2429"/>
                        </a:lnTo>
                        <a:close/>
                        <a:moveTo>
                          <a:pt x="14879" y="2429"/>
                        </a:moveTo>
                        <a:lnTo>
                          <a:pt x="14897" y="2430"/>
                        </a:lnTo>
                        <a:lnTo>
                          <a:pt x="14916" y="2433"/>
                        </a:lnTo>
                        <a:lnTo>
                          <a:pt x="14933" y="2437"/>
                        </a:lnTo>
                        <a:lnTo>
                          <a:pt x="14950" y="2444"/>
                        </a:lnTo>
                        <a:lnTo>
                          <a:pt x="14966" y="2451"/>
                        </a:lnTo>
                        <a:lnTo>
                          <a:pt x="14981" y="2460"/>
                        </a:lnTo>
                        <a:lnTo>
                          <a:pt x="14995" y="2471"/>
                        </a:lnTo>
                        <a:lnTo>
                          <a:pt x="15008" y="2482"/>
                        </a:lnTo>
                        <a:lnTo>
                          <a:pt x="15019" y="2496"/>
                        </a:lnTo>
                        <a:lnTo>
                          <a:pt x="15031" y="2510"/>
                        </a:lnTo>
                        <a:lnTo>
                          <a:pt x="15039" y="2525"/>
                        </a:lnTo>
                        <a:lnTo>
                          <a:pt x="15047" y="2541"/>
                        </a:lnTo>
                        <a:lnTo>
                          <a:pt x="15054" y="2558"/>
                        </a:lnTo>
                        <a:lnTo>
                          <a:pt x="15058" y="2575"/>
                        </a:lnTo>
                        <a:lnTo>
                          <a:pt x="15061" y="2593"/>
                        </a:lnTo>
                        <a:lnTo>
                          <a:pt x="15062" y="2612"/>
                        </a:lnTo>
                        <a:lnTo>
                          <a:pt x="15061" y="2631"/>
                        </a:lnTo>
                        <a:lnTo>
                          <a:pt x="15058" y="2648"/>
                        </a:lnTo>
                        <a:lnTo>
                          <a:pt x="15054" y="2666"/>
                        </a:lnTo>
                        <a:lnTo>
                          <a:pt x="15047" y="2683"/>
                        </a:lnTo>
                        <a:lnTo>
                          <a:pt x="15039" y="2699"/>
                        </a:lnTo>
                        <a:lnTo>
                          <a:pt x="15031" y="2714"/>
                        </a:lnTo>
                        <a:lnTo>
                          <a:pt x="15019" y="2728"/>
                        </a:lnTo>
                        <a:lnTo>
                          <a:pt x="15008" y="2741"/>
                        </a:lnTo>
                        <a:lnTo>
                          <a:pt x="14995" y="2753"/>
                        </a:lnTo>
                        <a:lnTo>
                          <a:pt x="14981" y="2763"/>
                        </a:lnTo>
                        <a:lnTo>
                          <a:pt x="14966" y="2773"/>
                        </a:lnTo>
                        <a:lnTo>
                          <a:pt x="14950" y="2780"/>
                        </a:lnTo>
                        <a:lnTo>
                          <a:pt x="14933" y="2786"/>
                        </a:lnTo>
                        <a:lnTo>
                          <a:pt x="14916" y="2791"/>
                        </a:lnTo>
                        <a:lnTo>
                          <a:pt x="14897" y="2794"/>
                        </a:lnTo>
                        <a:lnTo>
                          <a:pt x="14879" y="2795"/>
                        </a:lnTo>
                        <a:lnTo>
                          <a:pt x="14861" y="2794"/>
                        </a:lnTo>
                        <a:lnTo>
                          <a:pt x="14842" y="2791"/>
                        </a:lnTo>
                        <a:lnTo>
                          <a:pt x="14825" y="2786"/>
                        </a:lnTo>
                        <a:lnTo>
                          <a:pt x="14809" y="2780"/>
                        </a:lnTo>
                        <a:lnTo>
                          <a:pt x="14792" y="2773"/>
                        </a:lnTo>
                        <a:lnTo>
                          <a:pt x="14777" y="2763"/>
                        </a:lnTo>
                        <a:lnTo>
                          <a:pt x="14763" y="2753"/>
                        </a:lnTo>
                        <a:lnTo>
                          <a:pt x="14750" y="2741"/>
                        </a:lnTo>
                        <a:lnTo>
                          <a:pt x="14739" y="2728"/>
                        </a:lnTo>
                        <a:lnTo>
                          <a:pt x="14728" y="2714"/>
                        </a:lnTo>
                        <a:lnTo>
                          <a:pt x="14719" y="2699"/>
                        </a:lnTo>
                        <a:lnTo>
                          <a:pt x="14710" y="2683"/>
                        </a:lnTo>
                        <a:lnTo>
                          <a:pt x="14705" y="2666"/>
                        </a:lnTo>
                        <a:lnTo>
                          <a:pt x="14700" y="2648"/>
                        </a:lnTo>
                        <a:lnTo>
                          <a:pt x="14698" y="2631"/>
                        </a:lnTo>
                        <a:lnTo>
                          <a:pt x="14697" y="2612"/>
                        </a:lnTo>
                        <a:lnTo>
                          <a:pt x="14698" y="2593"/>
                        </a:lnTo>
                        <a:lnTo>
                          <a:pt x="14700" y="2575"/>
                        </a:lnTo>
                        <a:lnTo>
                          <a:pt x="14705" y="2558"/>
                        </a:lnTo>
                        <a:lnTo>
                          <a:pt x="14710" y="2541"/>
                        </a:lnTo>
                        <a:lnTo>
                          <a:pt x="14719" y="2525"/>
                        </a:lnTo>
                        <a:lnTo>
                          <a:pt x="14728" y="2510"/>
                        </a:lnTo>
                        <a:lnTo>
                          <a:pt x="14739" y="2496"/>
                        </a:lnTo>
                        <a:lnTo>
                          <a:pt x="14750" y="2482"/>
                        </a:lnTo>
                        <a:lnTo>
                          <a:pt x="14763" y="2471"/>
                        </a:lnTo>
                        <a:lnTo>
                          <a:pt x="14777" y="2460"/>
                        </a:lnTo>
                        <a:lnTo>
                          <a:pt x="14792" y="2451"/>
                        </a:lnTo>
                        <a:lnTo>
                          <a:pt x="14809" y="2444"/>
                        </a:lnTo>
                        <a:lnTo>
                          <a:pt x="14825" y="2437"/>
                        </a:lnTo>
                        <a:lnTo>
                          <a:pt x="14842" y="2433"/>
                        </a:lnTo>
                        <a:lnTo>
                          <a:pt x="14861" y="2430"/>
                        </a:lnTo>
                        <a:lnTo>
                          <a:pt x="14879" y="2429"/>
                        </a:lnTo>
                        <a:close/>
                        <a:moveTo>
                          <a:pt x="15418" y="2429"/>
                        </a:moveTo>
                        <a:lnTo>
                          <a:pt x="15436" y="2430"/>
                        </a:lnTo>
                        <a:lnTo>
                          <a:pt x="15454" y="2433"/>
                        </a:lnTo>
                        <a:lnTo>
                          <a:pt x="15472" y="2437"/>
                        </a:lnTo>
                        <a:lnTo>
                          <a:pt x="15489" y="2444"/>
                        </a:lnTo>
                        <a:lnTo>
                          <a:pt x="15504" y="2451"/>
                        </a:lnTo>
                        <a:lnTo>
                          <a:pt x="15520" y="2460"/>
                        </a:lnTo>
                        <a:lnTo>
                          <a:pt x="15533" y="2471"/>
                        </a:lnTo>
                        <a:lnTo>
                          <a:pt x="15547" y="2482"/>
                        </a:lnTo>
                        <a:lnTo>
                          <a:pt x="15558" y="2496"/>
                        </a:lnTo>
                        <a:lnTo>
                          <a:pt x="15569" y="2510"/>
                        </a:lnTo>
                        <a:lnTo>
                          <a:pt x="15578" y="2525"/>
                        </a:lnTo>
                        <a:lnTo>
                          <a:pt x="15586" y="2541"/>
                        </a:lnTo>
                        <a:lnTo>
                          <a:pt x="15592" y="2558"/>
                        </a:lnTo>
                        <a:lnTo>
                          <a:pt x="15596" y="2575"/>
                        </a:lnTo>
                        <a:lnTo>
                          <a:pt x="15599" y="2593"/>
                        </a:lnTo>
                        <a:lnTo>
                          <a:pt x="15600" y="2612"/>
                        </a:lnTo>
                        <a:lnTo>
                          <a:pt x="15599" y="2631"/>
                        </a:lnTo>
                        <a:lnTo>
                          <a:pt x="15596" y="2648"/>
                        </a:lnTo>
                        <a:lnTo>
                          <a:pt x="15592" y="2666"/>
                        </a:lnTo>
                        <a:lnTo>
                          <a:pt x="15586" y="2683"/>
                        </a:lnTo>
                        <a:lnTo>
                          <a:pt x="15578" y="2699"/>
                        </a:lnTo>
                        <a:lnTo>
                          <a:pt x="15569" y="2714"/>
                        </a:lnTo>
                        <a:lnTo>
                          <a:pt x="15558" y="2728"/>
                        </a:lnTo>
                        <a:lnTo>
                          <a:pt x="15547" y="2741"/>
                        </a:lnTo>
                        <a:lnTo>
                          <a:pt x="15533" y="2753"/>
                        </a:lnTo>
                        <a:lnTo>
                          <a:pt x="15520" y="2763"/>
                        </a:lnTo>
                        <a:lnTo>
                          <a:pt x="15504" y="2773"/>
                        </a:lnTo>
                        <a:lnTo>
                          <a:pt x="15489" y="2780"/>
                        </a:lnTo>
                        <a:lnTo>
                          <a:pt x="15472" y="2786"/>
                        </a:lnTo>
                        <a:lnTo>
                          <a:pt x="15454" y="2791"/>
                        </a:lnTo>
                        <a:lnTo>
                          <a:pt x="15436" y="2794"/>
                        </a:lnTo>
                        <a:lnTo>
                          <a:pt x="15418" y="2795"/>
                        </a:lnTo>
                        <a:lnTo>
                          <a:pt x="15399" y="2794"/>
                        </a:lnTo>
                        <a:lnTo>
                          <a:pt x="15381" y="2791"/>
                        </a:lnTo>
                        <a:lnTo>
                          <a:pt x="15363" y="2786"/>
                        </a:lnTo>
                        <a:lnTo>
                          <a:pt x="15347" y="2780"/>
                        </a:lnTo>
                        <a:lnTo>
                          <a:pt x="15331" y="2773"/>
                        </a:lnTo>
                        <a:lnTo>
                          <a:pt x="15315" y="2763"/>
                        </a:lnTo>
                        <a:lnTo>
                          <a:pt x="15302" y="2753"/>
                        </a:lnTo>
                        <a:lnTo>
                          <a:pt x="15289" y="2741"/>
                        </a:lnTo>
                        <a:lnTo>
                          <a:pt x="15277" y="2728"/>
                        </a:lnTo>
                        <a:lnTo>
                          <a:pt x="15266" y="2714"/>
                        </a:lnTo>
                        <a:lnTo>
                          <a:pt x="15257" y="2699"/>
                        </a:lnTo>
                        <a:lnTo>
                          <a:pt x="15250" y="2683"/>
                        </a:lnTo>
                        <a:lnTo>
                          <a:pt x="15243" y="2666"/>
                        </a:lnTo>
                        <a:lnTo>
                          <a:pt x="15239" y="2648"/>
                        </a:lnTo>
                        <a:lnTo>
                          <a:pt x="15236" y="2631"/>
                        </a:lnTo>
                        <a:lnTo>
                          <a:pt x="15235" y="2612"/>
                        </a:lnTo>
                        <a:lnTo>
                          <a:pt x="15236" y="2593"/>
                        </a:lnTo>
                        <a:lnTo>
                          <a:pt x="15239" y="2575"/>
                        </a:lnTo>
                        <a:lnTo>
                          <a:pt x="15243" y="2558"/>
                        </a:lnTo>
                        <a:lnTo>
                          <a:pt x="15250" y="2541"/>
                        </a:lnTo>
                        <a:lnTo>
                          <a:pt x="15257" y="2525"/>
                        </a:lnTo>
                        <a:lnTo>
                          <a:pt x="15266" y="2510"/>
                        </a:lnTo>
                        <a:lnTo>
                          <a:pt x="15277" y="2496"/>
                        </a:lnTo>
                        <a:lnTo>
                          <a:pt x="15289" y="2482"/>
                        </a:lnTo>
                        <a:lnTo>
                          <a:pt x="15302" y="2471"/>
                        </a:lnTo>
                        <a:lnTo>
                          <a:pt x="15315" y="2460"/>
                        </a:lnTo>
                        <a:lnTo>
                          <a:pt x="15331" y="2451"/>
                        </a:lnTo>
                        <a:lnTo>
                          <a:pt x="15347" y="2444"/>
                        </a:lnTo>
                        <a:lnTo>
                          <a:pt x="15363" y="2437"/>
                        </a:lnTo>
                        <a:lnTo>
                          <a:pt x="15381" y="2433"/>
                        </a:lnTo>
                        <a:lnTo>
                          <a:pt x="15399" y="2430"/>
                        </a:lnTo>
                        <a:lnTo>
                          <a:pt x="15418" y="2429"/>
                        </a:lnTo>
                        <a:close/>
                        <a:moveTo>
                          <a:pt x="13682" y="943"/>
                        </a:moveTo>
                        <a:lnTo>
                          <a:pt x="15712" y="943"/>
                        </a:lnTo>
                        <a:lnTo>
                          <a:pt x="15712" y="1546"/>
                        </a:lnTo>
                        <a:lnTo>
                          <a:pt x="13682" y="1546"/>
                        </a:lnTo>
                        <a:lnTo>
                          <a:pt x="13682" y="943"/>
                        </a:lnTo>
                        <a:close/>
                        <a:moveTo>
                          <a:pt x="1545" y="1123"/>
                        </a:moveTo>
                        <a:lnTo>
                          <a:pt x="1545" y="943"/>
                        </a:lnTo>
                        <a:lnTo>
                          <a:pt x="1089" y="943"/>
                        </a:lnTo>
                        <a:lnTo>
                          <a:pt x="1089" y="1123"/>
                        </a:lnTo>
                        <a:lnTo>
                          <a:pt x="811" y="1123"/>
                        </a:lnTo>
                        <a:lnTo>
                          <a:pt x="811" y="1769"/>
                        </a:lnTo>
                        <a:lnTo>
                          <a:pt x="1822" y="1769"/>
                        </a:lnTo>
                        <a:lnTo>
                          <a:pt x="1822" y="1123"/>
                        </a:lnTo>
                        <a:lnTo>
                          <a:pt x="1545" y="1123"/>
                        </a:lnTo>
                        <a:close/>
                        <a:moveTo>
                          <a:pt x="3010" y="1123"/>
                        </a:moveTo>
                        <a:lnTo>
                          <a:pt x="3010" y="943"/>
                        </a:lnTo>
                        <a:lnTo>
                          <a:pt x="2555" y="943"/>
                        </a:lnTo>
                        <a:lnTo>
                          <a:pt x="2555" y="1123"/>
                        </a:lnTo>
                        <a:lnTo>
                          <a:pt x="2278" y="1123"/>
                        </a:lnTo>
                        <a:lnTo>
                          <a:pt x="2278" y="1769"/>
                        </a:lnTo>
                        <a:lnTo>
                          <a:pt x="3288" y="1769"/>
                        </a:lnTo>
                        <a:lnTo>
                          <a:pt x="3288" y="1123"/>
                        </a:lnTo>
                        <a:lnTo>
                          <a:pt x="3010" y="1123"/>
                        </a:lnTo>
                        <a:close/>
                        <a:moveTo>
                          <a:pt x="4477" y="1123"/>
                        </a:moveTo>
                        <a:lnTo>
                          <a:pt x="4477" y="943"/>
                        </a:lnTo>
                        <a:lnTo>
                          <a:pt x="4021" y="943"/>
                        </a:lnTo>
                        <a:lnTo>
                          <a:pt x="4021" y="1123"/>
                        </a:lnTo>
                        <a:lnTo>
                          <a:pt x="3743" y="1123"/>
                        </a:lnTo>
                        <a:lnTo>
                          <a:pt x="3743" y="1769"/>
                        </a:lnTo>
                        <a:lnTo>
                          <a:pt x="4754" y="1769"/>
                        </a:lnTo>
                        <a:lnTo>
                          <a:pt x="4754" y="1123"/>
                        </a:lnTo>
                        <a:lnTo>
                          <a:pt x="4477" y="1123"/>
                        </a:lnTo>
                        <a:close/>
                        <a:moveTo>
                          <a:pt x="5942" y="1123"/>
                        </a:moveTo>
                        <a:lnTo>
                          <a:pt x="5942" y="943"/>
                        </a:lnTo>
                        <a:lnTo>
                          <a:pt x="5486" y="943"/>
                        </a:lnTo>
                        <a:lnTo>
                          <a:pt x="5486" y="1123"/>
                        </a:lnTo>
                        <a:lnTo>
                          <a:pt x="5209" y="1123"/>
                        </a:lnTo>
                        <a:lnTo>
                          <a:pt x="5209" y="1769"/>
                        </a:lnTo>
                        <a:lnTo>
                          <a:pt x="6219" y="1769"/>
                        </a:lnTo>
                        <a:lnTo>
                          <a:pt x="6219" y="1123"/>
                        </a:lnTo>
                        <a:lnTo>
                          <a:pt x="5942" y="1123"/>
                        </a:lnTo>
                        <a:close/>
                        <a:moveTo>
                          <a:pt x="7407" y="1123"/>
                        </a:moveTo>
                        <a:lnTo>
                          <a:pt x="7407" y="943"/>
                        </a:lnTo>
                        <a:lnTo>
                          <a:pt x="6953" y="943"/>
                        </a:lnTo>
                        <a:lnTo>
                          <a:pt x="6953" y="1123"/>
                        </a:lnTo>
                        <a:lnTo>
                          <a:pt x="6675" y="1123"/>
                        </a:lnTo>
                        <a:lnTo>
                          <a:pt x="6675" y="1769"/>
                        </a:lnTo>
                        <a:lnTo>
                          <a:pt x="7685" y="1769"/>
                        </a:lnTo>
                        <a:lnTo>
                          <a:pt x="7685" y="1123"/>
                        </a:lnTo>
                        <a:lnTo>
                          <a:pt x="7407" y="1123"/>
                        </a:lnTo>
                        <a:close/>
                        <a:moveTo>
                          <a:pt x="8874" y="1123"/>
                        </a:moveTo>
                        <a:lnTo>
                          <a:pt x="8874" y="943"/>
                        </a:lnTo>
                        <a:lnTo>
                          <a:pt x="8418" y="943"/>
                        </a:lnTo>
                        <a:lnTo>
                          <a:pt x="8418" y="1123"/>
                        </a:lnTo>
                        <a:lnTo>
                          <a:pt x="8141" y="1123"/>
                        </a:lnTo>
                        <a:lnTo>
                          <a:pt x="8141" y="1769"/>
                        </a:lnTo>
                        <a:lnTo>
                          <a:pt x="9151" y="1769"/>
                        </a:lnTo>
                        <a:lnTo>
                          <a:pt x="9151" y="1123"/>
                        </a:lnTo>
                        <a:lnTo>
                          <a:pt x="8874" y="1123"/>
                        </a:lnTo>
                        <a:close/>
                        <a:moveTo>
                          <a:pt x="10339" y="1123"/>
                        </a:moveTo>
                        <a:lnTo>
                          <a:pt x="10339" y="943"/>
                        </a:lnTo>
                        <a:lnTo>
                          <a:pt x="9883" y="943"/>
                        </a:lnTo>
                        <a:lnTo>
                          <a:pt x="9883" y="1123"/>
                        </a:lnTo>
                        <a:lnTo>
                          <a:pt x="9606" y="1123"/>
                        </a:lnTo>
                        <a:lnTo>
                          <a:pt x="9606" y="1769"/>
                        </a:lnTo>
                        <a:lnTo>
                          <a:pt x="10617" y="1769"/>
                        </a:lnTo>
                        <a:lnTo>
                          <a:pt x="10617" y="1123"/>
                        </a:lnTo>
                        <a:lnTo>
                          <a:pt x="10339" y="1123"/>
                        </a:lnTo>
                        <a:close/>
                        <a:moveTo>
                          <a:pt x="1545" y="2845"/>
                        </a:moveTo>
                        <a:lnTo>
                          <a:pt x="1545" y="3025"/>
                        </a:lnTo>
                        <a:lnTo>
                          <a:pt x="1089" y="3025"/>
                        </a:lnTo>
                        <a:lnTo>
                          <a:pt x="1089" y="2845"/>
                        </a:lnTo>
                        <a:lnTo>
                          <a:pt x="811" y="2845"/>
                        </a:lnTo>
                        <a:lnTo>
                          <a:pt x="811" y="2199"/>
                        </a:lnTo>
                        <a:lnTo>
                          <a:pt x="1822" y="2199"/>
                        </a:lnTo>
                        <a:lnTo>
                          <a:pt x="1822" y="2845"/>
                        </a:lnTo>
                        <a:lnTo>
                          <a:pt x="1545" y="2845"/>
                        </a:lnTo>
                        <a:close/>
                        <a:moveTo>
                          <a:pt x="3010" y="2845"/>
                        </a:moveTo>
                        <a:lnTo>
                          <a:pt x="3010" y="3025"/>
                        </a:lnTo>
                        <a:lnTo>
                          <a:pt x="2555" y="3025"/>
                        </a:lnTo>
                        <a:lnTo>
                          <a:pt x="2555" y="2845"/>
                        </a:lnTo>
                        <a:lnTo>
                          <a:pt x="2278" y="2845"/>
                        </a:lnTo>
                        <a:lnTo>
                          <a:pt x="2278" y="2199"/>
                        </a:lnTo>
                        <a:lnTo>
                          <a:pt x="3288" y="2199"/>
                        </a:lnTo>
                        <a:lnTo>
                          <a:pt x="3288" y="2845"/>
                        </a:lnTo>
                        <a:lnTo>
                          <a:pt x="3010" y="2845"/>
                        </a:lnTo>
                        <a:close/>
                        <a:moveTo>
                          <a:pt x="4477" y="2845"/>
                        </a:moveTo>
                        <a:lnTo>
                          <a:pt x="4477" y="3025"/>
                        </a:lnTo>
                        <a:lnTo>
                          <a:pt x="4021" y="3025"/>
                        </a:lnTo>
                        <a:lnTo>
                          <a:pt x="4021" y="2845"/>
                        </a:lnTo>
                        <a:lnTo>
                          <a:pt x="3743" y="2845"/>
                        </a:lnTo>
                        <a:lnTo>
                          <a:pt x="3743" y="2199"/>
                        </a:lnTo>
                        <a:lnTo>
                          <a:pt x="4754" y="2199"/>
                        </a:lnTo>
                        <a:lnTo>
                          <a:pt x="4754" y="2845"/>
                        </a:lnTo>
                        <a:lnTo>
                          <a:pt x="4477" y="2845"/>
                        </a:lnTo>
                        <a:close/>
                        <a:moveTo>
                          <a:pt x="5942" y="2845"/>
                        </a:moveTo>
                        <a:lnTo>
                          <a:pt x="5942" y="3025"/>
                        </a:lnTo>
                        <a:lnTo>
                          <a:pt x="5486" y="3025"/>
                        </a:lnTo>
                        <a:lnTo>
                          <a:pt x="5486" y="2845"/>
                        </a:lnTo>
                        <a:lnTo>
                          <a:pt x="5209" y="2845"/>
                        </a:lnTo>
                        <a:lnTo>
                          <a:pt x="5209" y="2199"/>
                        </a:lnTo>
                        <a:lnTo>
                          <a:pt x="6219" y="2199"/>
                        </a:lnTo>
                        <a:lnTo>
                          <a:pt x="6219" y="2845"/>
                        </a:lnTo>
                        <a:lnTo>
                          <a:pt x="5942" y="2845"/>
                        </a:lnTo>
                        <a:close/>
                        <a:moveTo>
                          <a:pt x="7407" y="2845"/>
                        </a:moveTo>
                        <a:lnTo>
                          <a:pt x="7407" y="3025"/>
                        </a:lnTo>
                        <a:lnTo>
                          <a:pt x="6953" y="3025"/>
                        </a:lnTo>
                        <a:lnTo>
                          <a:pt x="6953" y="2845"/>
                        </a:lnTo>
                        <a:lnTo>
                          <a:pt x="6675" y="2845"/>
                        </a:lnTo>
                        <a:lnTo>
                          <a:pt x="6675" y="2199"/>
                        </a:lnTo>
                        <a:lnTo>
                          <a:pt x="7685" y="2199"/>
                        </a:lnTo>
                        <a:lnTo>
                          <a:pt x="7685" y="2845"/>
                        </a:lnTo>
                        <a:lnTo>
                          <a:pt x="7407" y="2845"/>
                        </a:lnTo>
                        <a:close/>
                        <a:moveTo>
                          <a:pt x="8874" y="2845"/>
                        </a:moveTo>
                        <a:lnTo>
                          <a:pt x="8874" y="3025"/>
                        </a:lnTo>
                        <a:lnTo>
                          <a:pt x="8418" y="3025"/>
                        </a:lnTo>
                        <a:lnTo>
                          <a:pt x="8418" y="2845"/>
                        </a:lnTo>
                        <a:lnTo>
                          <a:pt x="8141" y="2845"/>
                        </a:lnTo>
                        <a:lnTo>
                          <a:pt x="8141" y="2199"/>
                        </a:lnTo>
                        <a:lnTo>
                          <a:pt x="9151" y="2199"/>
                        </a:lnTo>
                        <a:lnTo>
                          <a:pt x="9151" y="2845"/>
                        </a:lnTo>
                        <a:lnTo>
                          <a:pt x="8874" y="2845"/>
                        </a:lnTo>
                        <a:close/>
                        <a:moveTo>
                          <a:pt x="10339" y="2845"/>
                        </a:moveTo>
                        <a:lnTo>
                          <a:pt x="10339" y="3025"/>
                        </a:lnTo>
                        <a:lnTo>
                          <a:pt x="9883" y="3025"/>
                        </a:lnTo>
                        <a:lnTo>
                          <a:pt x="9883" y="2845"/>
                        </a:lnTo>
                        <a:lnTo>
                          <a:pt x="9606" y="2845"/>
                        </a:lnTo>
                        <a:lnTo>
                          <a:pt x="9606" y="2199"/>
                        </a:lnTo>
                        <a:lnTo>
                          <a:pt x="10617" y="2199"/>
                        </a:lnTo>
                        <a:lnTo>
                          <a:pt x="10617" y="2845"/>
                        </a:lnTo>
                        <a:lnTo>
                          <a:pt x="10339" y="2845"/>
                        </a:lnTo>
                        <a:close/>
                        <a:moveTo>
                          <a:pt x="11851" y="1123"/>
                        </a:moveTo>
                        <a:lnTo>
                          <a:pt x="11851" y="943"/>
                        </a:lnTo>
                        <a:lnTo>
                          <a:pt x="11395" y="943"/>
                        </a:lnTo>
                        <a:lnTo>
                          <a:pt x="11395" y="1123"/>
                        </a:lnTo>
                        <a:lnTo>
                          <a:pt x="11117" y="1123"/>
                        </a:lnTo>
                        <a:lnTo>
                          <a:pt x="11117" y="1769"/>
                        </a:lnTo>
                        <a:lnTo>
                          <a:pt x="12128" y="1769"/>
                        </a:lnTo>
                        <a:lnTo>
                          <a:pt x="12128" y="1123"/>
                        </a:lnTo>
                        <a:lnTo>
                          <a:pt x="11851" y="1123"/>
                        </a:lnTo>
                        <a:close/>
                        <a:moveTo>
                          <a:pt x="11851" y="2845"/>
                        </a:moveTo>
                        <a:lnTo>
                          <a:pt x="11851" y="3025"/>
                        </a:lnTo>
                        <a:lnTo>
                          <a:pt x="11395" y="3025"/>
                        </a:lnTo>
                        <a:lnTo>
                          <a:pt x="11395" y="2845"/>
                        </a:lnTo>
                        <a:lnTo>
                          <a:pt x="11117" y="2845"/>
                        </a:lnTo>
                        <a:lnTo>
                          <a:pt x="11117" y="2199"/>
                        </a:lnTo>
                        <a:lnTo>
                          <a:pt x="12128" y="2199"/>
                        </a:lnTo>
                        <a:lnTo>
                          <a:pt x="12128" y="2845"/>
                        </a:lnTo>
                        <a:lnTo>
                          <a:pt x="11851" y="2845"/>
                        </a:lnTo>
                        <a:close/>
                      </a:path>
                    </a:pathLst>
                  </a:custGeom>
                  <a:solidFill>
                    <a:schemeClr val="tx1">
                      <a:lumMod val="50000"/>
                      <a:lumOff val="50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lIns="68580" tIns="34290" rIns="68580" bIns="34290"/>
                  <a:lstStyle/>
                  <a:p>
                    <a:pPr defTabSz="914583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sz="1900" dirty="0">
                      <a:solidFill>
                        <a:srgbClr val="000000"/>
                      </a:solidFill>
                      <a:ea typeface="微软雅黑" panose="020B0503020204020204" pitchFamily="34" charset="-122"/>
                      <a:cs typeface="Arial" pitchFamily="34" charset="0"/>
                    </a:endParaRPr>
                  </a:p>
                </p:txBody>
              </p:sp>
              <p:sp>
                <p:nvSpPr>
                  <p:cNvPr id="299" name="Freeform 13"/>
                  <p:cNvSpPr>
                    <a:spLocks noEditPoints="1"/>
                  </p:cNvSpPr>
                  <p:nvPr/>
                </p:nvSpPr>
                <p:spPr bwMode="auto">
                  <a:xfrm>
                    <a:off x="3615141" y="5380972"/>
                    <a:ext cx="360000" cy="108000"/>
                  </a:xfrm>
                  <a:custGeom>
                    <a:avLst/>
                    <a:gdLst/>
                    <a:ahLst/>
                    <a:cxnLst>
                      <a:cxn ang="0">
                        <a:pos x="16278" y="39"/>
                      </a:cxn>
                      <a:cxn ang="0">
                        <a:pos x="16504" y="184"/>
                      </a:cxn>
                      <a:cxn ang="0">
                        <a:pos x="16649" y="411"/>
                      </a:cxn>
                      <a:cxn ang="0">
                        <a:pos x="16687" y="3376"/>
                      </a:cxn>
                      <a:cxn ang="0">
                        <a:pos x="16612" y="3641"/>
                      </a:cxn>
                      <a:cxn ang="0">
                        <a:pos x="16437" y="3844"/>
                      </a:cxn>
                      <a:cxn ang="0">
                        <a:pos x="16189" y="3955"/>
                      </a:cxn>
                      <a:cxn ang="0">
                        <a:pos x="499" y="3955"/>
                      </a:cxn>
                      <a:cxn ang="0">
                        <a:pos x="251" y="3844"/>
                      </a:cxn>
                      <a:cxn ang="0">
                        <a:pos x="75" y="3641"/>
                      </a:cxn>
                      <a:cxn ang="0">
                        <a:pos x="1" y="3376"/>
                      </a:cxn>
                      <a:cxn ang="0">
                        <a:pos x="38" y="411"/>
                      </a:cxn>
                      <a:cxn ang="0">
                        <a:pos x="184" y="184"/>
                      </a:cxn>
                      <a:cxn ang="0">
                        <a:pos x="410" y="39"/>
                      </a:cxn>
                      <a:cxn ang="0">
                        <a:pos x="13820" y="2430"/>
                      </a:cxn>
                      <a:cxn ang="0">
                        <a:pos x="13953" y="2510"/>
                      </a:cxn>
                      <a:cxn ang="0">
                        <a:pos x="13976" y="2666"/>
                      </a:cxn>
                      <a:cxn ang="0">
                        <a:pos x="13873" y="2780"/>
                      </a:cxn>
                      <a:cxn ang="0">
                        <a:pos x="13714" y="2773"/>
                      </a:cxn>
                      <a:cxn ang="0">
                        <a:pos x="13623" y="2648"/>
                      </a:cxn>
                      <a:cxn ang="0">
                        <a:pos x="13661" y="2496"/>
                      </a:cxn>
                      <a:cxn ang="0">
                        <a:pos x="13802" y="2429"/>
                      </a:cxn>
                      <a:cxn ang="0">
                        <a:pos x="14470" y="2482"/>
                      </a:cxn>
                      <a:cxn ang="0">
                        <a:pos x="14522" y="2631"/>
                      </a:cxn>
                      <a:cxn ang="0">
                        <a:pos x="14442" y="2763"/>
                      </a:cxn>
                      <a:cxn ang="0">
                        <a:pos x="14286" y="2786"/>
                      </a:cxn>
                      <a:cxn ang="0">
                        <a:pos x="14172" y="2683"/>
                      </a:cxn>
                      <a:cxn ang="0">
                        <a:pos x="14180" y="2525"/>
                      </a:cxn>
                      <a:cxn ang="0">
                        <a:pos x="14304" y="2433"/>
                      </a:cxn>
                      <a:cxn ang="0">
                        <a:pos x="14981" y="2460"/>
                      </a:cxn>
                      <a:cxn ang="0">
                        <a:pos x="15061" y="2593"/>
                      </a:cxn>
                      <a:cxn ang="0">
                        <a:pos x="15008" y="2741"/>
                      </a:cxn>
                      <a:cxn ang="0">
                        <a:pos x="14861" y="2794"/>
                      </a:cxn>
                      <a:cxn ang="0">
                        <a:pos x="14728" y="2714"/>
                      </a:cxn>
                      <a:cxn ang="0">
                        <a:pos x="14705" y="2558"/>
                      </a:cxn>
                      <a:cxn ang="0">
                        <a:pos x="14809" y="2444"/>
                      </a:cxn>
                      <a:cxn ang="0">
                        <a:pos x="15489" y="2444"/>
                      </a:cxn>
                      <a:cxn ang="0">
                        <a:pos x="15592" y="2558"/>
                      </a:cxn>
                      <a:cxn ang="0">
                        <a:pos x="15569" y="2714"/>
                      </a:cxn>
                      <a:cxn ang="0">
                        <a:pos x="15436" y="2794"/>
                      </a:cxn>
                      <a:cxn ang="0">
                        <a:pos x="15289" y="2741"/>
                      </a:cxn>
                      <a:cxn ang="0">
                        <a:pos x="15236" y="2593"/>
                      </a:cxn>
                      <a:cxn ang="0">
                        <a:pos x="15315" y="2460"/>
                      </a:cxn>
                      <a:cxn ang="0">
                        <a:pos x="15712" y="1546"/>
                      </a:cxn>
                      <a:cxn ang="0">
                        <a:pos x="1822" y="1769"/>
                      </a:cxn>
                      <a:cxn ang="0">
                        <a:pos x="3288" y="1769"/>
                      </a:cxn>
                      <a:cxn ang="0">
                        <a:pos x="4754" y="1769"/>
                      </a:cxn>
                      <a:cxn ang="0">
                        <a:pos x="6219" y="1769"/>
                      </a:cxn>
                      <a:cxn ang="0">
                        <a:pos x="7685" y="1769"/>
                      </a:cxn>
                      <a:cxn ang="0">
                        <a:pos x="9151" y="1769"/>
                      </a:cxn>
                      <a:cxn ang="0">
                        <a:pos x="10617" y="1769"/>
                      </a:cxn>
                      <a:cxn ang="0">
                        <a:pos x="1822" y="2199"/>
                      </a:cxn>
                      <a:cxn ang="0">
                        <a:pos x="3288" y="2199"/>
                      </a:cxn>
                      <a:cxn ang="0">
                        <a:pos x="4754" y="2199"/>
                      </a:cxn>
                      <a:cxn ang="0">
                        <a:pos x="6219" y="2199"/>
                      </a:cxn>
                      <a:cxn ang="0">
                        <a:pos x="7685" y="2199"/>
                      </a:cxn>
                      <a:cxn ang="0">
                        <a:pos x="9151" y="2199"/>
                      </a:cxn>
                      <a:cxn ang="0">
                        <a:pos x="10617" y="2199"/>
                      </a:cxn>
                      <a:cxn ang="0">
                        <a:pos x="12128" y="1769"/>
                      </a:cxn>
                      <a:cxn ang="0">
                        <a:pos x="12128" y="2199"/>
                      </a:cxn>
                    </a:cxnLst>
                    <a:rect l="0" t="0" r="r" b="b"/>
                    <a:pathLst>
                      <a:path w="16688" h="3968">
                        <a:moveTo>
                          <a:pt x="624" y="0"/>
                        </a:moveTo>
                        <a:lnTo>
                          <a:pt x="16064" y="0"/>
                        </a:lnTo>
                        <a:lnTo>
                          <a:pt x="16097" y="1"/>
                        </a:lnTo>
                        <a:lnTo>
                          <a:pt x="16128" y="3"/>
                        </a:lnTo>
                        <a:lnTo>
                          <a:pt x="16159" y="7"/>
                        </a:lnTo>
                        <a:lnTo>
                          <a:pt x="16189" y="13"/>
                        </a:lnTo>
                        <a:lnTo>
                          <a:pt x="16220" y="20"/>
                        </a:lnTo>
                        <a:lnTo>
                          <a:pt x="16249" y="28"/>
                        </a:lnTo>
                        <a:lnTo>
                          <a:pt x="16278" y="39"/>
                        </a:lnTo>
                        <a:lnTo>
                          <a:pt x="16306" y="49"/>
                        </a:lnTo>
                        <a:lnTo>
                          <a:pt x="16334" y="62"/>
                        </a:lnTo>
                        <a:lnTo>
                          <a:pt x="16360" y="76"/>
                        </a:lnTo>
                        <a:lnTo>
                          <a:pt x="16387" y="91"/>
                        </a:lnTo>
                        <a:lnTo>
                          <a:pt x="16413" y="108"/>
                        </a:lnTo>
                        <a:lnTo>
                          <a:pt x="16437" y="124"/>
                        </a:lnTo>
                        <a:lnTo>
                          <a:pt x="16461" y="143"/>
                        </a:lnTo>
                        <a:lnTo>
                          <a:pt x="16484" y="163"/>
                        </a:lnTo>
                        <a:lnTo>
                          <a:pt x="16504" y="184"/>
                        </a:lnTo>
                        <a:lnTo>
                          <a:pt x="16525" y="205"/>
                        </a:lnTo>
                        <a:lnTo>
                          <a:pt x="16545" y="228"/>
                        </a:lnTo>
                        <a:lnTo>
                          <a:pt x="16564" y="252"/>
                        </a:lnTo>
                        <a:lnTo>
                          <a:pt x="16581" y="276"/>
                        </a:lnTo>
                        <a:lnTo>
                          <a:pt x="16597" y="302"/>
                        </a:lnTo>
                        <a:lnTo>
                          <a:pt x="16612" y="328"/>
                        </a:lnTo>
                        <a:lnTo>
                          <a:pt x="16626" y="354"/>
                        </a:lnTo>
                        <a:lnTo>
                          <a:pt x="16639" y="382"/>
                        </a:lnTo>
                        <a:lnTo>
                          <a:pt x="16649" y="411"/>
                        </a:lnTo>
                        <a:lnTo>
                          <a:pt x="16660" y="440"/>
                        </a:lnTo>
                        <a:lnTo>
                          <a:pt x="16668" y="469"/>
                        </a:lnTo>
                        <a:lnTo>
                          <a:pt x="16675" y="499"/>
                        </a:lnTo>
                        <a:lnTo>
                          <a:pt x="16681" y="530"/>
                        </a:lnTo>
                        <a:lnTo>
                          <a:pt x="16685" y="561"/>
                        </a:lnTo>
                        <a:lnTo>
                          <a:pt x="16687" y="592"/>
                        </a:lnTo>
                        <a:lnTo>
                          <a:pt x="16688" y="625"/>
                        </a:lnTo>
                        <a:lnTo>
                          <a:pt x="16688" y="3343"/>
                        </a:lnTo>
                        <a:lnTo>
                          <a:pt x="16687" y="3376"/>
                        </a:lnTo>
                        <a:lnTo>
                          <a:pt x="16685" y="3407"/>
                        </a:lnTo>
                        <a:lnTo>
                          <a:pt x="16681" y="3438"/>
                        </a:lnTo>
                        <a:lnTo>
                          <a:pt x="16675" y="3469"/>
                        </a:lnTo>
                        <a:lnTo>
                          <a:pt x="16668" y="3499"/>
                        </a:lnTo>
                        <a:lnTo>
                          <a:pt x="16660" y="3529"/>
                        </a:lnTo>
                        <a:lnTo>
                          <a:pt x="16649" y="3557"/>
                        </a:lnTo>
                        <a:lnTo>
                          <a:pt x="16639" y="3586"/>
                        </a:lnTo>
                        <a:lnTo>
                          <a:pt x="16626" y="3614"/>
                        </a:lnTo>
                        <a:lnTo>
                          <a:pt x="16612" y="3641"/>
                        </a:lnTo>
                        <a:lnTo>
                          <a:pt x="16597" y="3667"/>
                        </a:lnTo>
                        <a:lnTo>
                          <a:pt x="16581" y="3692"/>
                        </a:lnTo>
                        <a:lnTo>
                          <a:pt x="16564" y="3716"/>
                        </a:lnTo>
                        <a:lnTo>
                          <a:pt x="16545" y="3740"/>
                        </a:lnTo>
                        <a:lnTo>
                          <a:pt x="16525" y="3763"/>
                        </a:lnTo>
                        <a:lnTo>
                          <a:pt x="16504" y="3784"/>
                        </a:lnTo>
                        <a:lnTo>
                          <a:pt x="16484" y="3805"/>
                        </a:lnTo>
                        <a:lnTo>
                          <a:pt x="16461" y="3825"/>
                        </a:lnTo>
                        <a:lnTo>
                          <a:pt x="16437" y="3844"/>
                        </a:lnTo>
                        <a:lnTo>
                          <a:pt x="16413" y="3861"/>
                        </a:lnTo>
                        <a:lnTo>
                          <a:pt x="16387" y="3877"/>
                        </a:lnTo>
                        <a:lnTo>
                          <a:pt x="16360" y="3893"/>
                        </a:lnTo>
                        <a:lnTo>
                          <a:pt x="16334" y="3906"/>
                        </a:lnTo>
                        <a:lnTo>
                          <a:pt x="16306" y="3919"/>
                        </a:lnTo>
                        <a:lnTo>
                          <a:pt x="16278" y="3930"/>
                        </a:lnTo>
                        <a:lnTo>
                          <a:pt x="16249" y="3940"/>
                        </a:lnTo>
                        <a:lnTo>
                          <a:pt x="16220" y="3948"/>
                        </a:lnTo>
                        <a:lnTo>
                          <a:pt x="16189" y="3955"/>
                        </a:lnTo>
                        <a:lnTo>
                          <a:pt x="16159" y="3961"/>
                        </a:lnTo>
                        <a:lnTo>
                          <a:pt x="16128" y="3965"/>
                        </a:lnTo>
                        <a:lnTo>
                          <a:pt x="16097" y="3967"/>
                        </a:lnTo>
                        <a:lnTo>
                          <a:pt x="16064" y="3968"/>
                        </a:lnTo>
                        <a:lnTo>
                          <a:pt x="624" y="3968"/>
                        </a:lnTo>
                        <a:lnTo>
                          <a:pt x="591" y="3967"/>
                        </a:lnTo>
                        <a:lnTo>
                          <a:pt x="560" y="3965"/>
                        </a:lnTo>
                        <a:lnTo>
                          <a:pt x="529" y="3961"/>
                        </a:lnTo>
                        <a:lnTo>
                          <a:pt x="499" y="3955"/>
                        </a:lnTo>
                        <a:lnTo>
                          <a:pt x="468" y="3948"/>
                        </a:lnTo>
                        <a:lnTo>
                          <a:pt x="438" y="3940"/>
                        </a:lnTo>
                        <a:lnTo>
                          <a:pt x="410" y="3930"/>
                        </a:lnTo>
                        <a:lnTo>
                          <a:pt x="382" y="3919"/>
                        </a:lnTo>
                        <a:lnTo>
                          <a:pt x="354" y="3906"/>
                        </a:lnTo>
                        <a:lnTo>
                          <a:pt x="326" y="3893"/>
                        </a:lnTo>
                        <a:lnTo>
                          <a:pt x="300" y="3877"/>
                        </a:lnTo>
                        <a:lnTo>
                          <a:pt x="275" y="3861"/>
                        </a:lnTo>
                        <a:lnTo>
                          <a:pt x="251" y="3844"/>
                        </a:lnTo>
                        <a:lnTo>
                          <a:pt x="227" y="3825"/>
                        </a:lnTo>
                        <a:lnTo>
                          <a:pt x="204" y="3805"/>
                        </a:lnTo>
                        <a:lnTo>
                          <a:pt x="184" y="3784"/>
                        </a:lnTo>
                        <a:lnTo>
                          <a:pt x="163" y="3763"/>
                        </a:lnTo>
                        <a:lnTo>
                          <a:pt x="143" y="3740"/>
                        </a:lnTo>
                        <a:lnTo>
                          <a:pt x="124" y="3716"/>
                        </a:lnTo>
                        <a:lnTo>
                          <a:pt x="106" y="3692"/>
                        </a:lnTo>
                        <a:lnTo>
                          <a:pt x="91" y="3667"/>
                        </a:lnTo>
                        <a:lnTo>
                          <a:pt x="75" y="3641"/>
                        </a:lnTo>
                        <a:lnTo>
                          <a:pt x="62" y="3614"/>
                        </a:lnTo>
                        <a:lnTo>
                          <a:pt x="49" y="3586"/>
                        </a:lnTo>
                        <a:lnTo>
                          <a:pt x="38" y="3557"/>
                        </a:lnTo>
                        <a:lnTo>
                          <a:pt x="28" y="3529"/>
                        </a:lnTo>
                        <a:lnTo>
                          <a:pt x="20" y="3499"/>
                        </a:lnTo>
                        <a:lnTo>
                          <a:pt x="13" y="3469"/>
                        </a:lnTo>
                        <a:lnTo>
                          <a:pt x="7" y="3438"/>
                        </a:lnTo>
                        <a:lnTo>
                          <a:pt x="3" y="3407"/>
                        </a:lnTo>
                        <a:lnTo>
                          <a:pt x="1" y="3376"/>
                        </a:lnTo>
                        <a:lnTo>
                          <a:pt x="0" y="3343"/>
                        </a:lnTo>
                        <a:lnTo>
                          <a:pt x="0" y="625"/>
                        </a:lnTo>
                        <a:lnTo>
                          <a:pt x="1" y="592"/>
                        </a:lnTo>
                        <a:lnTo>
                          <a:pt x="3" y="561"/>
                        </a:lnTo>
                        <a:lnTo>
                          <a:pt x="7" y="530"/>
                        </a:lnTo>
                        <a:lnTo>
                          <a:pt x="13" y="499"/>
                        </a:lnTo>
                        <a:lnTo>
                          <a:pt x="20" y="469"/>
                        </a:lnTo>
                        <a:lnTo>
                          <a:pt x="28" y="440"/>
                        </a:lnTo>
                        <a:lnTo>
                          <a:pt x="38" y="411"/>
                        </a:lnTo>
                        <a:lnTo>
                          <a:pt x="49" y="382"/>
                        </a:lnTo>
                        <a:lnTo>
                          <a:pt x="62" y="354"/>
                        </a:lnTo>
                        <a:lnTo>
                          <a:pt x="75" y="328"/>
                        </a:lnTo>
                        <a:lnTo>
                          <a:pt x="91" y="302"/>
                        </a:lnTo>
                        <a:lnTo>
                          <a:pt x="106" y="276"/>
                        </a:lnTo>
                        <a:lnTo>
                          <a:pt x="124" y="252"/>
                        </a:lnTo>
                        <a:lnTo>
                          <a:pt x="143" y="228"/>
                        </a:lnTo>
                        <a:lnTo>
                          <a:pt x="163" y="205"/>
                        </a:lnTo>
                        <a:lnTo>
                          <a:pt x="184" y="184"/>
                        </a:lnTo>
                        <a:lnTo>
                          <a:pt x="204" y="163"/>
                        </a:lnTo>
                        <a:lnTo>
                          <a:pt x="227" y="143"/>
                        </a:lnTo>
                        <a:lnTo>
                          <a:pt x="251" y="124"/>
                        </a:lnTo>
                        <a:lnTo>
                          <a:pt x="275" y="108"/>
                        </a:lnTo>
                        <a:lnTo>
                          <a:pt x="300" y="91"/>
                        </a:lnTo>
                        <a:lnTo>
                          <a:pt x="326" y="76"/>
                        </a:lnTo>
                        <a:lnTo>
                          <a:pt x="354" y="62"/>
                        </a:lnTo>
                        <a:lnTo>
                          <a:pt x="382" y="49"/>
                        </a:lnTo>
                        <a:lnTo>
                          <a:pt x="410" y="39"/>
                        </a:lnTo>
                        <a:lnTo>
                          <a:pt x="438" y="28"/>
                        </a:lnTo>
                        <a:lnTo>
                          <a:pt x="468" y="20"/>
                        </a:lnTo>
                        <a:lnTo>
                          <a:pt x="499" y="13"/>
                        </a:lnTo>
                        <a:lnTo>
                          <a:pt x="529" y="7"/>
                        </a:lnTo>
                        <a:lnTo>
                          <a:pt x="560" y="3"/>
                        </a:lnTo>
                        <a:lnTo>
                          <a:pt x="591" y="1"/>
                        </a:lnTo>
                        <a:lnTo>
                          <a:pt x="624" y="0"/>
                        </a:lnTo>
                        <a:close/>
                        <a:moveTo>
                          <a:pt x="13802" y="2429"/>
                        </a:moveTo>
                        <a:lnTo>
                          <a:pt x="13820" y="2430"/>
                        </a:lnTo>
                        <a:lnTo>
                          <a:pt x="13839" y="2433"/>
                        </a:lnTo>
                        <a:lnTo>
                          <a:pt x="13856" y="2437"/>
                        </a:lnTo>
                        <a:lnTo>
                          <a:pt x="13873" y="2444"/>
                        </a:lnTo>
                        <a:lnTo>
                          <a:pt x="13889" y="2451"/>
                        </a:lnTo>
                        <a:lnTo>
                          <a:pt x="13903" y="2460"/>
                        </a:lnTo>
                        <a:lnTo>
                          <a:pt x="13918" y="2471"/>
                        </a:lnTo>
                        <a:lnTo>
                          <a:pt x="13930" y="2482"/>
                        </a:lnTo>
                        <a:lnTo>
                          <a:pt x="13942" y="2496"/>
                        </a:lnTo>
                        <a:lnTo>
                          <a:pt x="13953" y="2510"/>
                        </a:lnTo>
                        <a:lnTo>
                          <a:pt x="13962" y="2525"/>
                        </a:lnTo>
                        <a:lnTo>
                          <a:pt x="13970" y="2541"/>
                        </a:lnTo>
                        <a:lnTo>
                          <a:pt x="13976" y="2558"/>
                        </a:lnTo>
                        <a:lnTo>
                          <a:pt x="13980" y="2575"/>
                        </a:lnTo>
                        <a:lnTo>
                          <a:pt x="13984" y="2593"/>
                        </a:lnTo>
                        <a:lnTo>
                          <a:pt x="13985" y="2612"/>
                        </a:lnTo>
                        <a:lnTo>
                          <a:pt x="13984" y="2631"/>
                        </a:lnTo>
                        <a:lnTo>
                          <a:pt x="13980" y="2648"/>
                        </a:lnTo>
                        <a:lnTo>
                          <a:pt x="13976" y="2666"/>
                        </a:lnTo>
                        <a:lnTo>
                          <a:pt x="13970" y="2683"/>
                        </a:lnTo>
                        <a:lnTo>
                          <a:pt x="13962" y="2699"/>
                        </a:lnTo>
                        <a:lnTo>
                          <a:pt x="13953" y="2714"/>
                        </a:lnTo>
                        <a:lnTo>
                          <a:pt x="13942" y="2728"/>
                        </a:lnTo>
                        <a:lnTo>
                          <a:pt x="13930" y="2741"/>
                        </a:lnTo>
                        <a:lnTo>
                          <a:pt x="13918" y="2753"/>
                        </a:lnTo>
                        <a:lnTo>
                          <a:pt x="13903" y="2763"/>
                        </a:lnTo>
                        <a:lnTo>
                          <a:pt x="13889" y="2773"/>
                        </a:lnTo>
                        <a:lnTo>
                          <a:pt x="13873" y="2780"/>
                        </a:lnTo>
                        <a:lnTo>
                          <a:pt x="13856" y="2786"/>
                        </a:lnTo>
                        <a:lnTo>
                          <a:pt x="13839" y="2791"/>
                        </a:lnTo>
                        <a:lnTo>
                          <a:pt x="13820" y="2794"/>
                        </a:lnTo>
                        <a:lnTo>
                          <a:pt x="13802" y="2795"/>
                        </a:lnTo>
                        <a:lnTo>
                          <a:pt x="13783" y="2794"/>
                        </a:lnTo>
                        <a:lnTo>
                          <a:pt x="13764" y="2791"/>
                        </a:lnTo>
                        <a:lnTo>
                          <a:pt x="13748" y="2786"/>
                        </a:lnTo>
                        <a:lnTo>
                          <a:pt x="13731" y="2780"/>
                        </a:lnTo>
                        <a:lnTo>
                          <a:pt x="13714" y="2773"/>
                        </a:lnTo>
                        <a:lnTo>
                          <a:pt x="13700" y="2763"/>
                        </a:lnTo>
                        <a:lnTo>
                          <a:pt x="13685" y="2753"/>
                        </a:lnTo>
                        <a:lnTo>
                          <a:pt x="13673" y="2741"/>
                        </a:lnTo>
                        <a:lnTo>
                          <a:pt x="13661" y="2728"/>
                        </a:lnTo>
                        <a:lnTo>
                          <a:pt x="13651" y="2714"/>
                        </a:lnTo>
                        <a:lnTo>
                          <a:pt x="13641" y="2699"/>
                        </a:lnTo>
                        <a:lnTo>
                          <a:pt x="13634" y="2683"/>
                        </a:lnTo>
                        <a:lnTo>
                          <a:pt x="13628" y="2666"/>
                        </a:lnTo>
                        <a:lnTo>
                          <a:pt x="13623" y="2648"/>
                        </a:lnTo>
                        <a:lnTo>
                          <a:pt x="13621" y="2631"/>
                        </a:lnTo>
                        <a:lnTo>
                          <a:pt x="13619" y="2612"/>
                        </a:lnTo>
                        <a:lnTo>
                          <a:pt x="13621" y="2593"/>
                        </a:lnTo>
                        <a:lnTo>
                          <a:pt x="13623" y="2575"/>
                        </a:lnTo>
                        <a:lnTo>
                          <a:pt x="13628" y="2558"/>
                        </a:lnTo>
                        <a:lnTo>
                          <a:pt x="13634" y="2541"/>
                        </a:lnTo>
                        <a:lnTo>
                          <a:pt x="13641" y="2525"/>
                        </a:lnTo>
                        <a:lnTo>
                          <a:pt x="13651" y="2510"/>
                        </a:lnTo>
                        <a:lnTo>
                          <a:pt x="13661" y="2496"/>
                        </a:lnTo>
                        <a:lnTo>
                          <a:pt x="13673" y="2482"/>
                        </a:lnTo>
                        <a:lnTo>
                          <a:pt x="13685" y="2471"/>
                        </a:lnTo>
                        <a:lnTo>
                          <a:pt x="13700" y="2460"/>
                        </a:lnTo>
                        <a:lnTo>
                          <a:pt x="13714" y="2451"/>
                        </a:lnTo>
                        <a:lnTo>
                          <a:pt x="13731" y="2444"/>
                        </a:lnTo>
                        <a:lnTo>
                          <a:pt x="13748" y="2437"/>
                        </a:lnTo>
                        <a:lnTo>
                          <a:pt x="13764" y="2433"/>
                        </a:lnTo>
                        <a:lnTo>
                          <a:pt x="13783" y="2430"/>
                        </a:lnTo>
                        <a:lnTo>
                          <a:pt x="13802" y="2429"/>
                        </a:lnTo>
                        <a:close/>
                        <a:moveTo>
                          <a:pt x="14340" y="2429"/>
                        </a:moveTo>
                        <a:lnTo>
                          <a:pt x="14359" y="2430"/>
                        </a:lnTo>
                        <a:lnTo>
                          <a:pt x="14377" y="2433"/>
                        </a:lnTo>
                        <a:lnTo>
                          <a:pt x="14394" y="2437"/>
                        </a:lnTo>
                        <a:lnTo>
                          <a:pt x="14411" y="2444"/>
                        </a:lnTo>
                        <a:lnTo>
                          <a:pt x="14427" y="2451"/>
                        </a:lnTo>
                        <a:lnTo>
                          <a:pt x="14442" y="2460"/>
                        </a:lnTo>
                        <a:lnTo>
                          <a:pt x="14456" y="2471"/>
                        </a:lnTo>
                        <a:lnTo>
                          <a:pt x="14470" y="2482"/>
                        </a:lnTo>
                        <a:lnTo>
                          <a:pt x="14481" y="2496"/>
                        </a:lnTo>
                        <a:lnTo>
                          <a:pt x="14491" y="2510"/>
                        </a:lnTo>
                        <a:lnTo>
                          <a:pt x="14501" y="2525"/>
                        </a:lnTo>
                        <a:lnTo>
                          <a:pt x="14508" y="2541"/>
                        </a:lnTo>
                        <a:lnTo>
                          <a:pt x="14514" y="2558"/>
                        </a:lnTo>
                        <a:lnTo>
                          <a:pt x="14519" y="2575"/>
                        </a:lnTo>
                        <a:lnTo>
                          <a:pt x="14522" y="2593"/>
                        </a:lnTo>
                        <a:lnTo>
                          <a:pt x="14523" y="2612"/>
                        </a:lnTo>
                        <a:lnTo>
                          <a:pt x="14522" y="2631"/>
                        </a:lnTo>
                        <a:lnTo>
                          <a:pt x="14519" y="2648"/>
                        </a:lnTo>
                        <a:lnTo>
                          <a:pt x="14514" y="2666"/>
                        </a:lnTo>
                        <a:lnTo>
                          <a:pt x="14508" y="2683"/>
                        </a:lnTo>
                        <a:lnTo>
                          <a:pt x="14501" y="2699"/>
                        </a:lnTo>
                        <a:lnTo>
                          <a:pt x="14491" y="2714"/>
                        </a:lnTo>
                        <a:lnTo>
                          <a:pt x="14481" y="2728"/>
                        </a:lnTo>
                        <a:lnTo>
                          <a:pt x="14470" y="2741"/>
                        </a:lnTo>
                        <a:lnTo>
                          <a:pt x="14456" y="2753"/>
                        </a:lnTo>
                        <a:lnTo>
                          <a:pt x="14442" y="2763"/>
                        </a:lnTo>
                        <a:lnTo>
                          <a:pt x="14427" y="2773"/>
                        </a:lnTo>
                        <a:lnTo>
                          <a:pt x="14411" y="2780"/>
                        </a:lnTo>
                        <a:lnTo>
                          <a:pt x="14394" y="2786"/>
                        </a:lnTo>
                        <a:lnTo>
                          <a:pt x="14377" y="2791"/>
                        </a:lnTo>
                        <a:lnTo>
                          <a:pt x="14359" y="2794"/>
                        </a:lnTo>
                        <a:lnTo>
                          <a:pt x="14340" y="2795"/>
                        </a:lnTo>
                        <a:lnTo>
                          <a:pt x="14321" y="2794"/>
                        </a:lnTo>
                        <a:lnTo>
                          <a:pt x="14304" y="2791"/>
                        </a:lnTo>
                        <a:lnTo>
                          <a:pt x="14286" y="2786"/>
                        </a:lnTo>
                        <a:lnTo>
                          <a:pt x="14269" y="2780"/>
                        </a:lnTo>
                        <a:lnTo>
                          <a:pt x="14254" y="2773"/>
                        </a:lnTo>
                        <a:lnTo>
                          <a:pt x="14238" y="2763"/>
                        </a:lnTo>
                        <a:lnTo>
                          <a:pt x="14224" y="2753"/>
                        </a:lnTo>
                        <a:lnTo>
                          <a:pt x="14212" y="2741"/>
                        </a:lnTo>
                        <a:lnTo>
                          <a:pt x="14199" y="2728"/>
                        </a:lnTo>
                        <a:lnTo>
                          <a:pt x="14189" y="2714"/>
                        </a:lnTo>
                        <a:lnTo>
                          <a:pt x="14180" y="2699"/>
                        </a:lnTo>
                        <a:lnTo>
                          <a:pt x="14172" y="2683"/>
                        </a:lnTo>
                        <a:lnTo>
                          <a:pt x="14166" y="2666"/>
                        </a:lnTo>
                        <a:lnTo>
                          <a:pt x="14162" y="2648"/>
                        </a:lnTo>
                        <a:lnTo>
                          <a:pt x="14159" y="2631"/>
                        </a:lnTo>
                        <a:lnTo>
                          <a:pt x="14158" y="2612"/>
                        </a:lnTo>
                        <a:lnTo>
                          <a:pt x="14159" y="2593"/>
                        </a:lnTo>
                        <a:lnTo>
                          <a:pt x="14162" y="2575"/>
                        </a:lnTo>
                        <a:lnTo>
                          <a:pt x="14166" y="2558"/>
                        </a:lnTo>
                        <a:lnTo>
                          <a:pt x="14172" y="2541"/>
                        </a:lnTo>
                        <a:lnTo>
                          <a:pt x="14180" y="2525"/>
                        </a:lnTo>
                        <a:lnTo>
                          <a:pt x="14189" y="2510"/>
                        </a:lnTo>
                        <a:lnTo>
                          <a:pt x="14199" y="2496"/>
                        </a:lnTo>
                        <a:lnTo>
                          <a:pt x="14212" y="2482"/>
                        </a:lnTo>
                        <a:lnTo>
                          <a:pt x="14224" y="2471"/>
                        </a:lnTo>
                        <a:lnTo>
                          <a:pt x="14238" y="2460"/>
                        </a:lnTo>
                        <a:lnTo>
                          <a:pt x="14254" y="2451"/>
                        </a:lnTo>
                        <a:lnTo>
                          <a:pt x="14269" y="2444"/>
                        </a:lnTo>
                        <a:lnTo>
                          <a:pt x="14286" y="2437"/>
                        </a:lnTo>
                        <a:lnTo>
                          <a:pt x="14304" y="2433"/>
                        </a:lnTo>
                        <a:lnTo>
                          <a:pt x="14321" y="2430"/>
                        </a:lnTo>
                        <a:lnTo>
                          <a:pt x="14340" y="2429"/>
                        </a:lnTo>
                        <a:close/>
                        <a:moveTo>
                          <a:pt x="14879" y="2429"/>
                        </a:moveTo>
                        <a:lnTo>
                          <a:pt x="14897" y="2430"/>
                        </a:lnTo>
                        <a:lnTo>
                          <a:pt x="14916" y="2433"/>
                        </a:lnTo>
                        <a:lnTo>
                          <a:pt x="14933" y="2437"/>
                        </a:lnTo>
                        <a:lnTo>
                          <a:pt x="14950" y="2444"/>
                        </a:lnTo>
                        <a:lnTo>
                          <a:pt x="14966" y="2451"/>
                        </a:lnTo>
                        <a:lnTo>
                          <a:pt x="14981" y="2460"/>
                        </a:lnTo>
                        <a:lnTo>
                          <a:pt x="14995" y="2471"/>
                        </a:lnTo>
                        <a:lnTo>
                          <a:pt x="15008" y="2482"/>
                        </a:lnTo>
                        <a:lnTo>
                          <a:pt x="15019" y="2496"/>
                        </a:lnTo>
                        <a:lnTo>
                          <a:pt x="15031" y="2510"/>
                        </a:lnTo>
                        <a:lnTo>
                          <a:pt x="15039" y="2525"/>
                        </a:lnTo>
                        <a:lnTo>
                          <a:pt x="15047" y="2541"/>
                        </a:lnTo>
                        <a:lnTo>
                          <a:pt x="15054" y="2558"/>
                        </a:lnTo>
                        <a:lnTo>
                          <a:pt x="15058" y="2575"/>
                        </a:lnTo>
                        <a:lnTo>
                          <a:pt x="15061" y="2593"/>
                        </a:lnTo>
                        <a:lnTo>
                          <a:pt x="15062" y="2612"/>
                        </a:lnTo>
                        <a:lnTo>
                          <a:pt x="15061" y="2631"/>
                        </a:lnTo>
                        <a:lnTo>
                          <a:pt x="15058" y="2648"/>
                        </a:lnTo>
                        <a:lnTo>
                          <a:pt x="15054" y="2666"/>
                        </a:lnTo>
                        <a:lnTo>
                          <a:pt x="15047" y="2683"/>
                        </a:lnTo>
                        <a:lnTo>
                          <a:pt x="15039" y="2699"/>
                        </a:lnTo>
                        <a:lnTo>
                          <a:pt x="15031" y="2714"/>
                        </a:lnTo>
                        <a:lnTo>
                          <a:pt x="15019" y="2728"/>
                        </a:lnTo>
                        <a:lnTo>
                          <a:pt x="15008" y="2741"/>
                        </a:lnTo>
                        <a:lnTo>
                          <a:pt x="14995" y="2753"/>
                        </a:lnTo>
                        <a:lnTo>
                          <a:pt x="14981" y="2763"/>
                        </a:lnTo>
                        <a:lnTo>
                          <a:pt x="14966" y="2773"/>
                        </a:lnTo>
                        <a:lnTo>
                          <a:pt x="14950" y="2780"/>
                        </a:lnTo>
                        <a:lnTo>
                          <a:pt x="14933" y="2786"/>
                        </a:lnTo>
                        <a:lnTo>
                          <a:pt x="14916" y="2791"/>
                        </a:lnTo>
                        <a:lnTo>
                          <a:pt x="14897" y="2794"/>
                        </a:lnTo>
                        <a:lnTo>
                          <a:pt x="14879" y="2795"/>
                        </a:lnTo>
                        <a:lnTo>
                          <a:pt x="14861" y="2794"/>
                        </a:lnTo>
                        <a:lnTo>
                          <a:pt x="14842" y="2791"/>
                        </a:lnTo>
                        <a:lnTo>
                          <a:pt x="14825" y="2786"/>
                        </a:lnTo>
                        <a:lnTo>
                          <a:pt x="14809" y="2780"/>
                        </a:lnTo>
                        <a:lnTo>
                          <a:pt x="14792" y="2773"/>
                        </a:lnTo>
                        <a:lnTo>
                          <a:pt x="14777" y="2763"/>
                        </a:lnTo>
                        <a:lnTo>
                          <a:pt x="14763" y="2753"/>
                        </a:lnTo>
                        <a:lnTo>
                          <a:pt x="14750" y="2741"/>
                        </a:lnTo>
                        <a:lnTo>
                          <a:pt x="14739" y="2728"/>
                        </a:lnTo>
                        <a:lnTo>
                          <a:pt x="14728" y="2714"/>
                        </a:lnTo>
                        <a:lnTo>
                          <a:pt x="14719" y="2699"/>
                        </a:lnTo>
                        <a:lnTo>
                          <a:pt x="14710" y="2683"/>
                        </a:lnTo>
                        <a:lnTo>
                          <a:pt x="14705" y="2666"/>
                        </a:lnTo>
                        <a:lnTo>
                          <a:pt x="14700" y="2648"/>
                        </a:lnTo>
                        <a:lnTo>
                          <a:pt x="14698" y="2631"/>
                        </a:lnTo>
                        <a:lnTo>
                          <a:pt x="14697" y="2612"/>
                        </a:lnTo>
                        <a:lnTo>
                          <a:pt x="14698" y="2593"/>
                        </a:lnTo>
                        <a:lnTo>
                          <a:pt x="14700" y="2575"/>
                        </a:lnTo>
                        <a:lnTo>
                          <a:pt x="14705" y="2558"/>
                        </a:lnTo>
                        <a:lnTo>
                          <a:pt x="14710" y="2541"/>
                        </a:lnTo>
                        <a:lnTo>
                          <a:pt x="14719" y="2525"/>
                        </a:lnTo>
                        <a:lnTo>
                          <a:pt x="14728" y="2510"/>
                        </a:lnTo>
                        <a:lnTo>
                          <a:pt x="14739" y="2496"/>
                        </a:lnTo>
                        <a:lnTo>
                          <a:pt x="14750" y="2482"/>
                        </a:lnTo>
                        <a:lnTo>
                          <a:pt x="14763" y="2471"/>
                        </a:lnTo>
                        <a:lnTo>
                          <a:pt x="14777" y="2460"/>
                        </a:lnTo>
                        <a:lnTo>
                          <a:pt x="14792" y="2451"/>
                        </a:lnTo>
                        <a:lnTo>
                          <a:pt x="14809" y="2444"/>
                        </a:lnTo>
                        <a:lnTo>
                          <a:pt x="14825" y="2437"/>
                        </a:lnTo>
                        <a:lnTo>
                          <a:pt x="14842" y="2433"/>
                        </a:lnTo>
                        <a:lnTo>
                          <a:pt x="14861" y="2430"/>
                        </a:lnTo>
                        <a:lnTo>
                          <a:pt x="14879" y="2429"/>
                        </a:lnTo>
                        <a:close/>
                        <a:moveTo>
                          <a:pt x="15418" y="2429"/>
                        </a:moveTo>
                        <a:lnTo>
                          <a:pt x="15436" y="2430"/>
                        </a:lnTo>
                        <a:lnTo>
                          <a:pt x="15454" y="2433"/>
                        </a:lnTo>
                        <a:lnTo>
                          <a:pt x="15472" y="2437"/>
                        </a:lnTo>
                        <a:lnTo>
                          <a:pt x="15489" y="2444"/>
                        </a:lnTo>
                        <a:lnTo>
                          <a:pt x="15504" y="2451"/>
                        </a:lnTo>
                        <a:lnTo>
                          <a:pt x="15520" y="2460"/>
                        </a:lnTo>
                        <a:lnTo>
                          <a:pt x="15533" y="2471"/>
                        </a:lnTo>
                        <a:lnTo>
                          <a:pt x="15547" y="2482"/>
                        </a:lnTo>
                        <a:lnTo>
                          <a:pt x="15558" y="2496"/>
                        </a:lnTo>
                        <a:lnTo>
                          <a:pt x="15569" y="2510"/>
                        </a:lnTo>
                        <a:lnTo>
                          <a:pt x="15578" y="2525"/>
                        </a:lnTo>
                        <a:lnTo>
                          <a:pt x="15586" y="2541"/>
                        </a:lnTo>
                        <a:lnTo>
                          <a:pt x="15592" y="2558"/>
                        </a:lnTo>
                        <a:lnTo>
                          <a:pt x="15596" y="2575"/>
                        </a:lnTo>
                        <a:lnTo>
                          <a:pt x="15599" y="2593"/>
                        </a:lnTo>
                        <a:lnTo>
                          <a:pt x="15600" y="2612"/>
                        </a:lnTo>
                        <a:lnTo>
                          <a:pt x="15599" y="2631"/>
                        </a:lnTo>
                        <a:lnTo>
                          <a:pt x="15596" y="2648"/>
                        </a:lnTo>
                        <a:lnTo>
                          <a:pt x="15592" y="2666"/>
                        </a:lnTo>
                        <a:lnTo>
                          <a:pt x="15586" y="2683"/>
                        </a:lnTo>
                        <a:lnTo>
                          <a:pt x="15578" y="2699"/>
                        </a:lnTo>
                        <a:lnTo>
                          <a:pt x="15569" y="2714"/>
                        </a:lnTo>
                        <a:lnTo>
                          <a:pt x="15558" y="2728"/>
                        </a:lnTo>
                        <a:lnTo>
                          <a:pt x="15547" y="2741"/>
                        </a:lnTo>
                        <a:lnTo>
                          <a:pt x="15533" y="2753"/>
                        </a:lnTo>
                        <a:lnTo>
                          <a:pt x="15520" y="2763"/>
                        </a:lnTo>
                        <a:lnTo>
                          <a:pt x="15504" y="2773"/>
                        </a:lnTo>
                        <a:lnTo>
                          <a:pt x="15489" y="2780"/>
                        </a:lnTo>
                        <a:lnTo>
                          <a:pt x="15472" y="2786"/>
                        </a:lnTo>
                        <a:lnTo>
                          <a:pt x="15454" y="2791"/>
                        </a:lnTo>
                        <a:lnTo>
                          <a:pt x="15436" y="2794"/>
                        </a:lnTo>
                        <a:lnTo>
                          <a:pt x="15418" y="2795"/>
                        </a:lnTo>
                        <a:lnTo>
                          <a:pt x="15399" y="2794"/>
                        </a:lnTo>
                        <a:lnTo>
                          <a:pt x="15381" y="2791"/>
                        </a:lnTo>
                        <a:lnTo>
                          <a:pt x="15363" y="2786"/>
                        </a:lnTo>
                        <a:lnTo>
                          <a:pt x="15347" y="2780"/>
                        </a:lnTo>
                        <a:lnTo>
                          <a:pt x="15331" y="2773"/>
                        </a:lnTo>
                        <a:lnTo>
                          <a:pt x="15315" y="2763"/>
                        </a:lnTo>
                        <a:lnTo>
                          <a:pt x="15302" y="2753"/>
                        </a:lnTo>
                        <a:lnTo>
                          <a:pt x="15289" y="2741"/>
                        </a:lnTo>
                        <a:lnTo>
                          <a:pt x="15277" y="2728"/>
                        </a:lnTo>
                        <a:lnTo>
                          <a:pt x="15266" y="2714"/>
                        </a:lnTo>
                        <a:lnTo>
                          <a:pt x="15257" y="2699"/>
                        </a:lnTo>
                        <a:lnTo>
                          <a:pt x="15250" y="2683"/>
                        </a:lnTo>
                        <a:lnTo>
                          <a:pt x="15243" y="2666"/>
                        </a:lnTo>
                        <a:lnTo>
                          <a:pt x="15239" y="2648"/>
                        </a:lnTo>
                        <a:lnTo>
                          <a:pt x="15236" y="2631"/>
                        </a:lnTo>
                        <a:lnTo>
                          <a:pt x="15235" y="2612"/>
                        </a:lnTo>
                        <a:lnTo>
                          <a:pt x="15236" y="2593"/>
                        </a:lnTo>
                        <a:lnTo>
                          <a:pt x="15239" y="2575"/>
                        </a:lnTo>
                        <a:lnTo>
                          <a:pt x="15243" y="2558"/>
                        </a:lnTo>
                        <a:lnTo>
                          <a:pt x="15250" y="2541"/>
                        </a:lnTo>
                        <a:lnTo>
                          <a:pt x="15257" y="2525"/>
                        </a:lnTo>
                        <a:lnTo>
                          <a:pt x="15266" y="2510"/>
                        </a:lnTo>
                        <a:lnTo>
                          <a:pt x="15277" y="2496"/>
                        </a:lnTo>
                        <a:lnTo>
                          <a:pt x="15289" y="2482"/>
                        </a:lnTo>
                        <a:lnTo>
                          <a:pt x="15302" y="2471"/>
                        </a:lnTo>
                        <a:lnTo>
                          <a:pt x="15315" y="2460"/>
                        </a:lnTo>
                        <a:lnTo>
                          <a:pt x="15331" y="2451"/>
                        </a:lnTo>
                        <a:lnTo>
                          <a:pt x="15347" y="2444"/>
                        </a:lnTo>
                        <a:lnTo>
                          <a:pt x="15363" y="2437"/>
                        </a:lnTo>
                        <a:lnTo>
                          <a:pt x="15381" y="2433"/>
                        </a:lnTo>
                        <a:lnTo>
                          <a:pt x="15399" y="2430"/>
                        </a:lnTo>
                        <a:lnTo>
                          <a:pt x="15418" y="2429"/>
                        </a:lnTo>
                        <a:close/>
                        <a:moveTo>
                          <a:pt x="13682" y="943"/>
                        </a:moveTo>
                        <a:lnTo>
                          <a:pt x="15712" y="943"/>
                        </a:lnTo>
                        <a:lnTo>
                          <a:pt x="15712" y="1546"/>
                        </a:lnTo>
                        <a:lnTo>
                          <a:pt x="13682" y="1546"/>
                        </a:lnTo>
                        <a:lnTo>
                          <a:pt x="13682" y="943"/>
                        </a:lnTo>
                        <a:close/>
                        <a:moveTo>
                          <a:pt x="1545" y="1123"/>
                        </a:moveTo>
                        <a:lnTo>
                          <a:pt x="1545" y="943"/>
                        </a:lnTo>
                        <a:lnTo>
                          <a:pt x="1089" y="943"/>
                        </a:lnTo>
                        <a:lnTo>
                          <a:pt x="1089" y="1123"/>
                        </a:lnTo>
                        <a:lnTo>
                          <a:pt x="811" y="1123"/>
                        </a:lnTo>
                        <a:lnTo>
                          <a:pt x="811" y="1769"/>
                        </a:lnTo>
                        <a:lnTo>
                          <a:pt x="1822" y="1769"/>
                        </a:lnTo>
                        <a:lnTo>
                          <a:pt x="1822" y="1123"/>
                        </a:lnTo>
                        <a:lnTo>
                          <a:pt x="1545" y="1123"/>
                        </a:lnTo>
                        <a:close/>
                        <a:moveTo>
                          <a:pt x="3010" y="1123"/>
                        </a:moveTo>
                        <a:lnTo>
                          <a:pt x="3010" y="943"/>
                        </a:lnTo>
                        <a:lnTo>
                          <a:pt x="2555" y="943"/>
                        </a:lnTo>
                        <a:lnTo>
                          <a:pt x="2555" y="1123"/>
                        </a:lnTo>
                        <a:lnTo>
                          <a:pt x="2278" y="1123"/>
                        </a:lnTo>
                        <a:lnTo>
                          <a:pt x="2278" y="1769"/>
                        </a:lnTo>
                        <a:lnTo>
                          <a:pt x="3288" y="1769"/>
                        </a:lnTo>
                        <a:lnTo>
                          <a:pt x="3288" y="1123"/>
                        </a:lnTo>
                        <a:lnTo>
                          <a:pt x="3010" y="1123"/>
                        </a:lnTo>
                        <a:close/>
                        <a:moveTo>
                          <a:pt x="4477" y="1123"/>
                        </a:moveTo>
                        <a:lnTo>
                          <a:pt x="4477" y="943"/>
                        </a:lnTo>
                        <a:lnTo>
                          <a:pt x="4021" y="943"/>
                        </a:lnTo>
                        <a:lnTo>
                          <a:pt x="4021" y="1123"/>
                        </a:lnTo>
                        <a:lnTo>
                          <a:pt x="3743" y="1123"/>
                        </a:lnTo>
                        <a:lnTo>
                          <a:pt x="3743" y="1769"/>
                        </a:lnTo>
                        <a:lnTo>
                          <a:pt x="4754" y="1769"/>
                        </a:lnTo>
                        <a:lnTo>
                          <a:pt x="4754" y="1123"/>
                        </a:lnTo>
                        <a:lnTo>
                          <a:pt x="4477" y="1123"/>
                        </a:lnTo>
                        <a:close/>
                        <a:moveTo>
                          <a:pt x="5942" y="1123"/>
                        </a:moveTo>
                        <a:lnTo>
                          <a:pt x="5942" y="943"/>
                        </a:lnTo>
                        <a:lnTo>
                          <a:pt x="5486" y="943"/>
                        </a:lnTo>
                        <a:lnTo>
                          <a:pt x="5486" y="1123"/>
                        </a:lnTo>
                        <a:lnTo>
                          <a:pt x="5209" y="1123"/>
                        </a:lnTo>
                        <a:lnTo>
                          <a:pt x="5209" y="1769"/>
                        </a:lnTo>
                        <a:lnTo>
                          <a:pt x="6219" y="1769"/>
                        </a:lnTo>
                        <a:lnTo>
                          <a:pt x="6219" y="1123"/>
                        </a:lnTo>
                        <a:lnTo>
                          <a:pt x="5942" y="1123"/>
                        </a:lnTo>
                        <a:close/>
                        <a:moveTo>
                          <a:pt x="7407" y="1123"/>
                        </a:moveTo>
                        <a:lnTo>
                          <a:pt x="7407" y="943"/>
                        </a:lnTo>
                        <a:lnTo>
                          <a:pt x="6953" y="943"/>
                        </a:lnTo>
                        <a:lnTo>
                          <a:pt x="6953" y="1123"/>
                        </a:lnTo>
                        <a:lnTo>
                          <a:pt x="6675" y="1123"/>
                        </a:lnTo>
                        <a:lnTo>
                          <a:pt x="6675" y="1769"/>
                        </a:lnTo>
                        <a:lnTo>
                          <a:pt x="7685" y="1769"/>
                        </a:lnTo>
                        <a:lnTo>
                          <a:pt x="7685" y="1123"/>
                        </a:lnTo>
                        <a:lnTo>
                          <a:pt x="7407" y="1123"/>
                        </a:lnTo>
                        <a:close/>
                        <a:moveTo>
                          <a:pt x="8874" y="1123"/>
                        </a:moveTo>
                        <a:lnTo>
                          <a:pt x="8874" y="943"/>
                        </a:lnTo>
                        <a:lnTo>
                          <a:pt x="8418" y="943"/>
                        </a:lnTo>
                        <a:lnTo>
                          <a:pt x="8418" y="1123"/>
                        </a:lnTo>
                        <a:lnTo>
                          <a:pt x="8141" y="1123"/>
                        </a:lnTo>
                        <a:lnTo>
                          <a:pt x="8141" y="1769"/>
                        </a:lnTo>
                        <a:lnTo>
                          <a:pt x="9151" y="1769"/>
                        </a:lnTo>
                        <a:lnTo>
                          <a:pt x="9151" y="1123"/>
                        </a:lnTo>
                        <a:lnTo>
                          <a:pt x="8874" y="1123"/>
                        </a:lnTo>
                        <a:close/>
                        <a:moveTo>
                          <a:pt x="10339" y="1123"/>
                        </a:moveTo>
                        <a:lnTo>
                          <a:pt x="10339" y="943"/>
                        </a:lnTo>
                        <a:lnTo>
                          <a:pt x="9883" y="943"/>
                        </a:lnTo>
                        <a:lnTo>
                          <a:pt x="9883" y="1123"/>
                        </a:lnTo>
                        <a:lnTo>
                          <a:pt x="9606" y="1123"/>
                        </a:lnTo>
                        <a:lnTo>
                          <a:pt x="9606" y="1769"/>
                        </a:lnTo>
                        <a:lnTo>
                          <a:pt x="10617" y="1769"/>
                        </a:lnTo>
                        <a:lnTo>
                          <a:pt x="10617" y="1123"/>
                        </a:lnTo>
                        <a:lnTo>
                          <a:pt x="10339" y="1123"/>
                        </a:lnTo>
                        <a:close/>
                        <a:moveTo>
                          <a:pt x="1545" y="2845"/>
                        </a:moveTo>
                        <a:lnTo>
                          <a:pt x="1545" y="3025"/>
                        </a:lnTo>
                        <a:lnTo>
                          <a:pt x="1089" y="3025"/>
                        </a:lnTo>
                        <a:lnTo>
                          <a:pt x="1089" y="2845"/>
                        </a:lnTo>
                        <a:lnTo>
                          <a:pt x="811" y="2845"/>
                        </a:lnTo>
                        <a:lnTo>
                          <a:pt x="811" y="2199"/>
                        </a:lnTo>
                        <a:lnTo>
                          <a:pt x="1822" y="2199"/>
                        </a:lnTo>
                        <a:lnTo>
                          <a:pt x="1822" y="2845"/>
                        </a:lnTo>
                        <a:lnTo>
                          <a:pt x="1545" y="2845"/>
                        </a:lnTo>
                        <a:close/>
                        <a:moveTo>
                          <a:pt x="3010" y="2845"/>
                        </a:moveTo>
                        <a:lnTo>
                          <a:pt x="3010" y="3025"/>
                        </a:lnTo>
                        <a:lnTo>
                          <a:pt x="2555" y="3025"/>
                        </a:lnTo>
                        <a:lnTo>
                          <a:pt x="2555" y="2845"/>
                        </a:lnTo>
                        <a:lnTo>
                          <a:pt x="2278" y="2845"/>
                        </a:lnTo>
                        <a:lnTo>
                          <a:pt x="2278" y="2199"/>
                        </a:lnTo>
                        <a:lnTo>
                          <a:pt x="3288" y="2199"/>
                        </a:lnTo>
                        <a:lnTo>
                          <a:pt x="3288" y="2845"/>
                        </a:lnTo>
                        <a:lnTo>
                          <a:pt x="3010" y="2845"/>
                        </a:lnTo>
                        <a:close/>
                        <a:moveTo>
                          <a:pt x="4477" y="2845"/>
                        </a:moveTo>
                        <a:lnTo>
                          <a:pt x="4477" y="3025"/>
                        </a:lnTo>
                        <a:lnTo>
                          <a:pt x="4021" y="3025"/>
                        </a:lnTo>
                        <a:lnTo>
                          <a:pt x="4021" y="2845"/>
                        </a:lnTo>
                        <a:lnTo>
                          <a:pt x="3743" y="2845"/>
                        </a:lnTo>
                        <a:lnTo>
                          <a:pt x="3743" y="2199"/>
                        </a:lnTo>
                        <a:lnTo>
                          <a:pt x="4754" y="2199"/>
                        </a:lnTo>
                        <a:lnTo>
                          <a:pt x="4754" y="2845"/>
                        </a:lnTo>
                        <a:lnTo>
                          <a:pt x="4477" y="2845"/>
                        </a:lnTo>
                        <a:close/>
                        <a:moveTo>
                          <a:pt x="5942" y="2845"/>
                        </a:moveTo>
                        <a:lnTo>
                          <a:pt x="5942" y="3025"/>
                        </a:lnTo>
                        <a:lnTo>
                          <a:pt x="5486" y="3025"/>
                        </a:lnTo>
                        <a:lnTo>
                          <a:pt x="5486" y="2845"/>
                        </a:lnTo>
                        <a:lnTo>
                          <a:pt x="5209" y="2845"/>
                        </a:lnTo>
                        <a:lnTo>
                          <a:pt x="5209" y="2199"/>
                        </a:lnTo>
                        <a:lnTo>
                          <a:pt x="6219" y="2199"/>
                        </a:lnTo>
                        <a:lnTo>
                          <a:pt x="6219" y="2845"/>
                        </a:lnTo>
                        <a:lnTo>
                          <a:pt x="5942" y="2845"/>
                        </a:lnTo>
                        <a:close/>
                        <a:moveTo>
                          <a:pt x="7407" y="2845"/>
                        </a:moveTo>
                        <a:lnTo>
                          <a:pt x="7407" y="3025"/>
                        </a:lnTo>
                        <a:lnTo>
                          <a:pt x="6953" y="3025"/>
                        </a:lnTo>
                        <a:lnTo>
                          <a:pt x="6953" y="2845"/>
                        </a:lnTo>
                        <a:lnTo>
                          <a:pt x="6675" y="2845"/>
                        </a:lnTo>
                        <a:lnTo>
                          <a:pt x="6675" y="2199"/>
                        </a:lnTo>
                        <a:lnTo>
                          <a:pt x="7685" y="2199"/>
                        </a:lnTo>
                        <a:lnTo>
                          <a:pt x="7685" y="2845"/>
                        </a:lnTo>
                        <a:lnTo>
                          <a:pt x="7407" y="2845"/>
                        </a:lnTo>
                        <a:close/>
                        <a:moveTo>
                          <a:pt x="8874" y="2845"/>
                        </a:moveTo>
                        <a:lnTo>
                          <a:pt x="8874" y="3025"/>
                        </a:lnTo>
                        <a:lnTo>
                          <a:pt x="8418" y="3025"/>
                        </a:lnTo>
                        <a:lnTo>
                          <a:pt x="8418" y="2845"/>
                        </a:lnTo>
                        <a:lnTo>
                          <a:pt x="8141" y="2845"/>
                        </a:lnTo>
                        <a:lnTo>
                          <a:pt x="8141" y="2199"/>
                        </a:lnTo>
                        <a:lnTo>
                          <a:pt x="9151" y="2199"/>
                        </a:lnTo>
                        <a:lnTo>
                          <a:pt x="9151" y="2845"/>
                        </a:lnTo>
                        <a:lnTo>
                          <a:pt x="8874" y="2845"/>
                        </a:lnTo>
                        <a:close/>
                        <a:moveTo>
                          <a:pt x="10339" y="2845"/>
                        </a:moveTo>
                        <a:lnTo>
                          <a:pt x="10339" y="3025"/>
                        </a:lnTo>
                        <a:lnTo>
                          <a:pt x="9883" y="3025"/>
                        </a:lnTo>
                        <a:lnTo>
                          <a:pt x="9883" y="2845"/>
                        </a:lnTo>
                        <a:lnTo>
                          <a:pt x="9606" y="2845"/>
                        </a:lnTo>
                        <a:lnTo>
                          <a:pt x="9606" y="2199"/>
                        </a:lnTo>
                        <a:lnTo>
                          <a:pt x="10617" y="2199"/>
                        </a:lnTo>
                        <a:lnTo>
                          <a:pt x="10617" y="2845"/>
                        </a:lnTo>
                        <a:lnTo>
                          <a:pt x="10339" y="2845"/>
                        </a:lnTo>
                        <a:close/>
                        <a:moveTo>
                          <a:pt x="11851" y="1123"/>
                        </a:moveTo>
                        <a:lnTo>
                          <a:pt x="11851" y="943"/>
                        </a:lnTo>
                        <a:lnTo>
                          <a:pt x="11395" y="943"/>
                        </a:lnTo>
                        <a:lnTo>
                          <a:pt x="11395" y="1123"/>
                        </a:lnTo>
                        <a:lnTo>
                          <a:pt x="11117" y="1123"/>
                        </a:lnTo>
                        <a:lnTo>
                          <a:pt x="11117" y="1769"/>
                        </a:lnTo>
                        <a:lnTo>
                          <a:pt x="12128" y="1769"/>
                        </a:lnTo>
                        <a:lnTo>
                          <a:pt x="12128" y="1123"/>
                        </a:lnTo>
                        <a:lnTo>
                          <a:pt x="11851" y="1123"/>
                        </a:lnTo>
                        <a:close/>
                        <a:moveTo>
                          <a:pt x="11851" y="2845"/>
                        </a:moveTo>
                        <a:lnTo>
                          <a:pt x="11851" y="3025"/>
                        </a:lnTo>
                        <a:lnTo>
                          <a:pt x="11395" y="3025"/>
                        </a:lnTo>
                        <a:lnTo>
                          <a:pt x="11395" y="2845"/>
                        </a:lnTo>
                        <a:lnTo>
                          <a:pt x="11117" y="2845"/>
                        </a:lnTo>
                        <a:lnTo>
                          <a:pt x="11117" y="2199"/>
                        </a:lnTo>
                        <a:lnTo>
                          <a:pt x="12128" y="2199"/>
                        </a:lnTo>
                        <a:lnTo>
                          <a:pt x="12128" y="2845"/>
                        </a:lnTo>
                        <a:lnTo>
                          <a:pt x="11851" y="2845"/>
                        </a:lnTo>
                        <a:close/>
                      </a:path>
                    </a:pathLst>
                  </a:custGeom>
                  <a:solidFill>
                    <a:schemeClr val="tx1">
                      <a:lumMod val="50000"/>
                      <a:lumOff val="50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lIns="68580" tIns="34290" rIns="68580" bIns="34290"/>
                  <a:lstStyle/>
                  <a:p>
                    <a:pPr defTabSz="914583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sz="1900" dirty="0">
                      <a:solidFill>
                        <a:srgbClr val="000000"/>
                      </a:solidFill>
                      <a:ea typeface="微软雅黑" panose="020B0503020204020204" pitchFamily="34" charset="-122"/>
                      <a:cs typeface="Arial" pitchFamily="34" charset="0"/>
                    </a:endParaRPr>
                  </a:p>
                </p:txBody>
              </p:sp>
              <p:sp>
                <p:nvSpPr>
                  <p:cNvPr id="300" name="Freeform 13"/>
                  <p:cNvSpPr>
                    <a:spLocks noEditPoints="1"/>
                  </p:cNvSpPr>
                  <p:nvPr/>
                </p:nvSpPr>
                <p:spPr bwMode="auto">
                  <a:xfrm>
                    <a:off x="4113011" y="5380972"/>
                    <a:ext cx="360000" cy="108000"/>
                  </a:xfrm>
                  <a:custGeom>
                    <a:avLst/>
                    <a:gdLst/>
                    <a:ahLst/>
                    <a:cxnLst>
                      <a:cxn ang="0">
                        <a:pos x="16278" y="39"/>
                      </a:cxn>
                      <a:cxn ang="0">
                        <a:pos x="16504" y="184"/>
                      </a:cxn>
                      <a:cxn ang="0">
                        <a:pos x="16649" y="411"/>
                      </a:cxn>
                      <a:cxn ang="0">
                        <a:pos x="16687" y="3376"/>
                      </a:cxn>
                      <a:cxn ang="0">
                        <a:pos x="16612" y="3641"/>
                      </a:cxn>
                      <a:cxn ang="0">
                        <a:pos x="16437" y="3844"/>
                      </a:cxn>
                      <a:cxn ang="0">
                        <a:pos x="16189" y="3955"/>
                      </a:cxn>
                      <a:cxn ang="0">
                        <a:pos x="499" y="3955"/>
                      </a:cxn>
                      <a:cxn ang="0">
                        <a:pos x="251" y="3844"/>
                      </a:cxn>
                      <a:cxn ang="0">
                        <a:pos x="75" y="3641"/>
                      </a:cxn>
                      <a:cxn ang="0">
                        <a:pos x="1" y="3376"/>
                      </a:cxn>
                      <a:cxn ang="0">
                        <a:pos x="38" y="411"/>
                      </a:cxn>
                      <a:cxn ang="0">
                        <a:pos x="184" y="184"/>
                      </a:cxn>
                      <a:cxn ang="0">
                        <a:pos x="410" y="39"/>
                      </a:cxn>
                      <a:cxn ang="0">
                        <a:pos x="13820" y="2430"/>
                      </a:cxn>
                      <a:cxn ang="0">
                        <a:pos x="13953" y="2510"/>
                      </a:cxn>
                      <a:cxn ang="0">
                        <a:pos x="13976" y="2666"/>
                      </a:cxn>
                      <a:cxn ang="0">
                        <a:pos x="13873" y="2780"/>
                      </a:cxn>
                      <a:cxn ang="0">
                        <a:pos x="13714" y="2773"/>
                      </a:cxn>
                      <a:cxn ang="0">
                        <a:pos x="13623" y="2648"/>
                      </a:cxn>
                      <a:cxn ang="0">
                        <a:pos x="13661" y="2496"/>
                      </a:cxn>
                      <a:cxn ang="0">
                        <a:pos x="13802" y="2429"/>
                      </a:cxn>
                      <a:cxn ang="0">
                        <a:pos x="14470" y="2482"/>
                      </a:cxn>
                      <a:cxn ang="0">
                        <a:pos x="14522" y="2631"/>
                      </a:cxn>
                      <a:cxn ang="0">
                        <a:pos x="14442" y="2763"/>
                      </a:cxn>
                      <a:cxn ang="0">
                        <a:pos x="14286" y="2786"/>
                      </a:cxn>
                      <a:cxn ang="0">
                        <a:pos x="14172" y="2683"/>
                      </a:cxn>
                      <a:cxn ang="0">
                        <a:pos x="14180" y="2525"/>
                      </a:cxn>
                      <a:cxn ang="0">
                        <a:pos x="14304" y="2433"/>
                      </a:cxn>
                      <a:cxn ang="0">
                        <a:pos x="14981" y="2460"/>
                      </a:cxn>
                      <a:cxn ang="0">
                        <a:pos x="15061" y="2593"/>
                      </a:cxn>
                      <a:cxn ang="0">
                        <a:pos x="15008" y="2741"/>
                      </a:cxn>
                      <a:cxn ang="0">
                        <a:pos x="14861" y="2794"/>
                      </a:cxn>
                      <a:cxn ang="0">
                        <a:pos x="14728" y="2714"/>
                      </a:cxn>
                      <a:cxn ang="0">
                        <a:pos x="14705" y="2558"/>
                      </a:cxn>
                      <a:cxn ang="0">
                        <a:pos x="14809" y="2444"/>
                      </a:cxn>
                      <a:cxn ang="0">
                        <a:pos x="15489" y="2444"/>
                      </a:cxn>
                      <a:cxn ang="0">
                        <a:pos x="15592" y="2558"/>
                      </a:cxn>
                      <a:cxn ang="0">
                        <a:pos x="15569" y="2714"/>
                      </a:cxn>
                      <a:cxn ang="0">
                        <a:pos x="15436" y="2794"/>
                      </a:cxn>
                      <a:cxn ang="0">
                        <a:pos x="15289" y="2741"/>
                      </a:cxn>
                      <a:cxn ang="0">
                        <a:pos x="15236" y="2593"/>
                      </a:cxn>
                      <a:cxn ang="0">
                        <a:pos x="15315" y="2460"/>
                      </a:cxn>
                      <a:cxn ang="0">
                        <a:pos x="15712" y="1546"/>
                      </a:cxn>
                      <a:cxn ang="0">
                        <a:pos x="1822" y="1769"/>
                      </a:cxn>
                      <a:cxn ang="0">
                        <a:pos x="3288" y="1769"/>
                      </a:cxn>
                      <a:cxn ang="0">
                        <a:pos x="4754" y="1769"/>
                      </a:cxn>
                      <a:cxn ang="0">
                        <a:pos x="6219" y="1769"/>
                      </a:cxn>
                      <a:cxn ang="0">
                        <a:pos x="7685" y="1769"/>
                      </a:cxn>
                      <a:cxn ang="0">
                        <a:pos x="9151" y="1769"/>
                      </a:cxn>
                      <a:cxn ang="0">
                        <a:pos x="10617" y="1769"/>
                      </a:cxn>
                      <a:cxn ang="0">
                        <a:pos x="1822" y="2199"/>
                      </a:cxn>
                      <a:cxn ang="0">
                        <a:pos x="3288" y="2199"/>
                      </a:cxn>
                      <a:cxn ang="0">
                        <a:pos x="4754" y="2199"/>
                      </a:cxn>
                      <a:cxn ang="0">
                        <a:pos x="6219" y="2199"/>
                      </a:cxn>
                      <a:cxn ang="0">
                        <a:pos x="7685" y="2199"/>
                      </a:cxn>
                      <a:cxn ang="0">
                        <a:pos x="9151" y="2199"/>
                      </a:cxn>
                      <a:cxn ang="0">
                        <a:pos x="10617" y="2199"/>
                      </a:cxn>
                      <a:cxn ang="0">
                        <a:pos x="12128" y="1769"/>
                      </a:cxn>
                      <a:cxn ang="0">
                        <a:pos x="12128" y="2199"/>
                      </a:cxn>
                    </a:cxnLst>
                    <a:rect l="0" t="0" r="r" b="b"/>
                    <a:pathLst>
                      <a:path w="16688" h="3968">
                        <a:moveTo>
                          <a:pt x="624" y="0"/>
                        </a:moveTo>
                        <a:lnTo>
                          <a:pt x="16064" y="0"/>
                        </a:lnTo>
                        <a:lnTo>
                          <a:pt x="16097" y="1"/>
                        </a:lnTo>
                        <a:lnTo>
                          <a:pt x="16128" y="3"/>
                        </a:lnTo>
                        <a:lnTo>
                          <a:pt x="16159" y="7"/>
                        </a:lnTo>
                        <a:lnTo>
                          <a:pt x="16189" y="13"/>
                        </a:lnTo>
                        <a:lnTo>
                          <a:pt x="16220" y="20"/>
                        </a:lnTo>
                        <a:lnTo>
                          <a:pt x="16249" y="28"/>
                        </a:lnTo>
                        <a:lnTo>
                          <a:pt x="16278" y="39"/>
                        </a:lnTo>
                        <a:lnTo>
                          <a:pt x="16306" y="49"/>
                        </a:lnTo>
                        <a:lnTo>
                          <a:pt x="16334" y="62"/>
                        </a:lnTo>
                        <a:lnTo>
                          <a:pt x="16360" y="76"/>
                        </a:lnTo>
                        <a:lnTo>
                          <a:pt x="16387" y="91"/>
                        </a:lnTo>
                        <a:lnTo>
                          <a:pt x="16413" y="108"/>
                        </a:lnTo>
                        <a:lnTo>
                          <a:pt x="16437" y="124"/>
                        </a:lnTo>
                        <a:lnTo>
                          <a:pt x="16461" y="143"/>
                        </a:lnTo>
                        <a:lnTo>
                          <a:pt x="16484" y="163"/>
                        </a:lnTo>
                        <a:lnTo>
                          <a:pt x="16504" y="184"/>
                        </a:lnTo>
                        <a:lnTo>
                          <a:pt x="16525" y="205"/>
                        </a:lnTo>
                        <a:lnTo>
                          <a:pt x="16545" y="228"/>
                        </a:lnTo>
                        <a:lnTo>
                          <a:pt x="16564" y="252"/>
                        </a:lnTo>
                        <a:lnTo>
                          <a:pt x="16581" y="276"/>
                        </a:lnTo>
                        <a:lnTo>
                          <a:pt x="16597" y="302"/>
                        </a:lnTo>
                        <a:lnTo>
                          <a:pt x="16612" y="328"/>
                        </a:lnTo>
                        <a:lnTo>
                          <a:pt x="16626" y="354"/>
                        </a:lnTo>
                        <a:lnTo>
                          <a:pt x="16639" y="382"/>
                        </a:lnTo>
                        <a:lnTo>
                          <a:pt x="16649" y="411"/>
                        </a:lnTo>
                        <a:lnTo>
                          <a:pt x="16660" y="440"/>
                        </a:lnTo>
                        <a:lnTo>
                          <a:pt x="16668" y="469"/>
                        </a:lnTo>
                        <a:lnTo>
                          <a:pt x="16675" y="499"/>
                        </a:lnTo>
                        <a:lnTo>
                          <a:pt x="16681" y="530"/>
                        </a:lnTo>
                        <a:lnTo>
                          <a:pt x="16685" y="561"/>
                        </a:lnTo>
                        <a:lnTo>
                          <a:pt x="16687" y="592"/>
                        </a:lnTo>
                        <a:lnTo>
                          <a:pt x="16688" y="625"/>
                        </a:lnTo>
                        <a:lnTo>
                          <a:pt x="16688" y="3343"/>
                        </a:lnTo>
                        <a:lnTo>
                          <a:pt x="16687" y="3376"/>
                        </a:lnTo>
                        <a:lnTo>
                          <a:pt x="16685" y="3407"/>
                        </a:lnTo>
                        <a:lnTo>
                          <a:pt x="16681" y="3438"/>
                        </a:lnTo>
                        <a:lnTo>
                          <a:pt x="16675" y="3469"/>
                        </a:lnTo>
                        <a:lnTo>
                          <a:pt x="16668" y="3499"/>
                        </a:lnTo>
                        <a:lnTo>
                          <a:pt x="16660" y="3529"/>
                        </a:lnTo>
                        <a:lnTo>
                          <a:pt x="16649" y="3557"/>
                        </a:lnTo>
                        <a:lnTo>
                          <a:pt x="16639" y="3586"/>
                        </a:lnTo>
                        <a:lnTo>
                          <a:pt x="16626" y="3614"/>
                        </a:lnTo>
                        <a:lnTo>
                          <a:pt x="16612" y="3641"/>
                        </a:lnTo>
                        <a:lnTo>
                          <a:pt x="16597" y="3667"/>
                        </a:lnTo>
                        <a:lnTo>
                          <a:pt x="16581" y="3692"/>
                        </a:lnTo>
                        <a:lnTo>
                          <a:pt x="16564" y="3716"/>
                        </a:lnTo>
                        <a:lnTo>
                          <a:pt x="16545" y="3740"/>
                        </a:lnTo>
                        <a:lnTo>
                          <a:pt x="16525" y="3763"/>
                        </a:lnTo>
                        <a:lnTo>
                          <a:pt x="16504" y="3784"/>
                        </a:lnTo>
                        <a:lnTo>
                          <a:pt x="16484" y="3805"/>
                        </a:lnTo>
                        <a:lnTo>
                          <a:pt x="16461" y="3825"/>
                        </a:lnTo>
                        <a:lnTo>
                          <a:pt x="16437" y="3844"/>
                        </a:lnTo>
                        <a:lnTo>
                          <a:pt x="16413" y="3861"/>
                        </a:lnTo>
                        <a:lnTo>
                          <a:pt x="16387" y="3877"/>
                        </a:lnTo>
                        <a:lnTo>
                          <a:pt x="16360" y="3893"/>
                        </a:lnTo>
                        <a:lnTo>
                          <a:pt x="16334" y="3906"/>
                        </a:lnTo>
                        <a:lnTo>
                          <a:pt x="16306" y="3919"/>
                        </a:lnTo>
                        <a:lnTo>
                          <a:pt x="16278" y="3930"/>
                        </a:lnTo>
                        <a:lnTo>
                          <a:pt x="16249" y="3940"/>
                        </a:lnTo>
                        <a:lnTo>
                          <a:pt x="16220" y="3948"/>
                        </a:lnTo>
                        <a:lnTo>
                          <a:pt x="16189" y="3955"/>
                        </a:lnTo>
                        <a:lnTo>
                          <a:pt x="16159" y="3961"/>
                        </a:lnTo>
                        <a:lnTo>
                          <a:pt x="16128" y="3965"/>
                        </a:lnTo>
                        <a:lnTo>
                          <a:pt x="16097" y="3967"/>
                        </a:lnTo>
                        <a:lnTo>
                          <a:pt x="16064" y="3968"/>
                        </a:lnTo>
                        <a:lnTo>
                          <a:pt x="624" y="3968"/>
                        </a:lnTo>
                        <a:lnTo>
                          <a:pt x="591" y="3967"/>
                        </a:lnTo>
                        <a:lnTo>
                          <a:pt x="560" y="3965"/>
                        </a:lnTo>
                        <a:lnTo>
                          <a:pt x="529" y="3961"/>
                        </a:lnTo>
                        <a:lnTo>
                          <a:pt x="499" y="3955"/>
                        </a:lnTo>
                        <a:lnTo>
                          <a:pt x="468" y="3948"/>
                        </a:lnTo>
                        <a:lnTo>
                          <a:pt x="438" y="3940"/>
                        </a:lnTo>
                        <a:lnTo>
                          <a:pt x="410" y="3930"/>
                        </a:lnTo>
                        <a:lnTo>
                          <a:pt x="382" y="3919"/>
                        </a:lnTo>
                        <a:lnTo>
                          <a:pt x="354" y="3906"/>
                        </a:lnTo>
                        <a:lnTo>
                          <a:pt x="326" y="3893"/>
                        </a:lnTo>
                        <a:lnTo>
                          <a:pt x="300" y="3877"/>
                        </a:lnTo>
                        <a:lnTo>
                          <a:pt x="275" y="3861"/>
                        </a:lnTo>
                        <a:lnTo>
                          <a:pt x="251" y="3844"/>
                        </a:lnTo>
                        <a:lnTo>
                          <a:pt x="227" y="3825"/>
                        </a:lnTo>
                        <a:lnTo>
                          <a:pt x="204" y="3805"/>
                        </a:lnTo>
                        <a:lnTo>
                          <a:pt x="184" y="3784"/>
                        </a:lnTo>
                        <a:lnTo>
                          <a:pt x="163" y="3763"/>
                        </a:lnTo>
                        <a:lnTo>
                          <a:pt x="143" y="3740"/>
                        </a:lnTo>
                        <a:lnTo>
                          <a:pt x="124" y="3716"/>
                        </a:lnTo>
                        <a:lnTo>
                          <a:pt x="106" y="3692"/>
                        </a:lnTo>
                        <a:lnTo>
                          <a:pt x="91" y="3667"/>
                        </a:lnTo>
                        <a:lnTo>
                          <a:pt x="75" y="3641"/>
                        </a:lnTo>
                        <a:lnTo>
                          <a:pt x="62" y="3614"/>
                        </a:lnTo>
                        <a:lnTo>
                          <a:pt x="49" y="3586"/>
                        </a:lnTo>
                        <a:lnTo>
                          <a:pt x="38" y="3557"/>
                        </a:lnTo>
                        <a:lnTo>
                          <a:pt x="28" y="3529"/>
                        </a:lnTo>
                        <a:lnTo>
                          <a:pt x="20" y="3499"/>
                        </a:lnTo>
                        <a:lnTo>
                          <a:pt x="13" y="3469"/>
                        </a:lnTo>
                        <a:lnTo>
                          <a:pt x="7" y="3438"/>
                        </a:lnTo>
                        <a:lnTo>
                          <a:pt x="3" y="3407"/>
                        </a:lnTo>
                        <a:lnTo>
                          <a:pt x="1" y="3376"/>
                        </a:lnTo>
                        <a:lnTo>
                          <a:pt x="0" y="3343"/>
                        </a:lnTo>
                        <a:lnTo>
                          <a:pt x="0" y="625"/>
                        </a:lnTo>
                        <a:lnTo>
                          <a:pt x="1" y="592"/>
                        </a:lnTo>
                        <a:lnTo>
                          <a:pt x="3" y="561"/>
                        </a:lnTo>
                        <a:lnTo>
                          <a:pt x="7" y="530"/>
                        </a:lnTo>
                        <a:lnTo>
                          <a:pt x="13" y="499"/>
                        </a:lnTo>
                        <a:lnTo>
                          <a:pt x="20" y="469"/>
                        </a:lnTo>
                        <a:lnTo>
                          <a:pt x="28" y="440"/>
                        </a:lnTo>
                        <a:lnTo>
                          <a:pt x="38" y="411"/>
                        </a:lnTo>
                        <a:lnTo>
                          <a:pt x="49" y="382"/>
                        </a:lnTo>
                        <a:lnTo>
                          <a:pt x="62" y="354"/>
                        </a:lnTo>
                        <a:lnTo>
                          <a:pt x="75" y="328"/>
                        </a:lnTo>
                        <a:lnTo>
                          <a:pt x="91" y="302"/>
                        </a:lnTo>
                        <a:lnTo>
                          <a:pt x="106" y="276"/>
                        </a:lnTo>
                        <a:lnTo>
                          <a:pt x="124" y="252"/>
                        </a:lnTo>
                        <a:lnTo>
                          <a:pt x="143" y="228"/>
                        </a:lnTo>
                        <a:lnTo>
                          <a:pt x="163" y="205"/>
                        </a:lnTo>
                        <a:lnTo>
                          <a:pt x="184" y="184"/>
                        </a:lnTo>
                        <a:lnTo>
                          <a:pt x="204" y="163"/>
                        </a:lnTo>
                        <a:lnTo>
                          <a:pt x="227" y="143"/>
                        </a:lnTo>
                        <a:lnTo>
                          <a:pt x="251" y="124"/>
                        </a:lnTo>
                        <a:lnTo>
                          <a:pt x="275" y="108"/>
                        </a:lnTo>
                        <a:lnTo>
                          <a:pt x="300" y="91"/>
                        </a:lnTo>
                        <a:lnTo>
                          <a:pt x="326" y="76"/>
                        </a:lnTo>
                        <a:lnTo>
                          <a:pt x="354" y="62"/>
                        </a:lnTo>
                        <a:lnTo>
                          <a:pt x="382" y="49"/>
                        </a:lnTo>
                        <a:lnTo>
                          <a:pt x="410" y="39"/>
                        </a:lnTo>
                        <a:lnTo>
                          <a:pt x="438" y="28"/>
                        </a:lnTo>
                        <a:lnTo>
                          <a:pt x="468" y="20"/>
                        </a:lnTo>
                        <a:lnTo>
                          <a:pt x="499" y="13"/>
                        </a:lnTo>
                        <a:lnTo>
                          <a:pt x="529" y="7"/>
                        </a:lnTo>
                        <a:lnTo>
                          <a:pt x="560" y="3"/>
                        </a:lnTo>
                        <a:lnTo>
                          <a:pt x="591" y="1"/>
                        </a:lnTo>
                        <a:lnTo>
                          <a:pt x="624" y="0"/>
                        </a:lnTo>
                        <a:close/>
                        <a:moveTo>
                          <a:pt x="13802" y="2429"/>
                        </a:moveTo>
                        <a:lnTo>
                          <a:pt x="13820" y="2430"/>
                        </a:lnTo>
                        <a:lnTo>
                          <a:pt x="13839" y="2433"/>
                        </a:lnTo>
                        <a:lnTo>
                          <a:pt x="13856" y="2437"/>
                        </a:lnTo>
                        <a:lnTo>
                          <a:pt x="13873" y="2444"/>
                        </a:lnTo>
                        <a:lnTo>
                          <a:pt x="13889" y="2451"/>
                        </a:lnTo>
                        <a:lnTo>
                          <a:pt x="13903" y="2460"/>
                        </a:lnTo>
                        <a:lnTo>
                          <a:pt x="13918" y="2471"/>
                        </a:lnTo>
                        <a:lnTo>
                          <a:pt x="13930" y="2482"/>
                        </a:lnTo>
                        <a:lnTo>
                          <a:pt x="13942" y="2496"/>
                        </a:lnTo>
                        <a:lnTo>
                          <a:pt x="13953" y="2510"/>
                        </a:lnTo>
                        <a:lnTo>
                          <a:pt x="13962" y="2525"/>
                        </a:lnTo>
                        <a:lnTo>
                          <a:pt x="13970" y="2541"/>
                        </a:lnTo>
                        <a:lnTo>
                          <a:pt x="13976" y="2558"/>
                        </a:lnTo>
                        <a:lnTo>
                          <a:pt x="13980" y="2575"/>
                        </a:lnTo>
                        <a:lnTo>
                          <a:pt x="13984" y="2593"/>
                        </a:lnTo>
                        <a:lnTo>
                          <a:pt x="13985" y="2612"/>
                        </a:lnTo>
                        <a:lnTo>
                          <a:pt x="13984" y="2631"/>
                        </a:lnTo>
                        <a:lnTo>
                          <a:pt x="13980" y="2648"/>
                        </a:lnTo>
                        <a:lnTo>
                          <a:pt x="13976" y="2666"/>
                        </a:lnTo>
                        <a:lnTo>
                          <a:pt x="13970" y="2683"/>
                        </a:lnTo>
                        <a:lnTo>
                          <a:pt x="13962" y="2699"/>
                        </a:lnTo>
                        <a:lnTo>
                          <a:pt x="13953" y="2714"/>
                        </a:lnTo>
                        <a:lnTo>
                          <a:pt x="13942" y="2728"/>
                        </a:lnTo>
                        <a:lnTo>
                          <a:pt x="13930" y="2741"/>
                        </a:lnTo>
                        <a:lnTo>
                          <a:pt x="13918" y="2753"/>
                        </a:lnTo>
                        <a:lnTo>
                          <a:pt x="13903" y="2763"/>
                        </a:lnTo>
                        <a:lnTo>
                          <a:pt x="13889" y="2773"/>
                        </a:lnTo>
                        <a:lnTo>
                          <a:pt x="13873" y="2780"/>
                        </a:lnTo>
                        <a:lnTo>
                          <a:pt x="13856" y="2786"/>
                        </a:lnTo>
                        <a:lnTo>
                          <a:pt x="13839" y="2791"/>
                        </a:lnTo>
                        <a:lnTo>
                          <a:pt x="13820" y="2794"/>
                        </a:lnTo>
                        <a:lnTo>
                          <a:pt x="13802" y="2795"/>
                        </a:lnTo>
                        <a:lnTo>
                          <a:pt x="13783" y="2794"/>
                        </a:lnTo>
                        <a:lnTo>
                          <a:pt x="13764" y="2791"/>
                        </a:lnTo>
                        <a:lnTo>
                          <a:pt x="13748" y="2786"/>
                        </a:lnTo>
                        <a:lnTo>
                          <a:pt x="13731" y="2780"/>
                        </a:lnTo>
                        <a:lnTo>
                          <a:pt x="13714" y="2773"/>
                        </a:lnTo>
                        <a:lnTo>
                          <a:pt x="13700" y="2763"/>
                        </a:lnTo>
                        <a:lnTo>
                          <a:pt x="13685" y="2753"/>
                        </a:lnTo>
                        <a:lnTo>
                          <a:pt x="13673" y="2741"/>
                        </a:lnTo>
                        <a:lnTo>
                          <a:pt x="13661" y="2728"/>
                        </a:lnTo>
                        <a:lnTo>
                          <a:pt x="13651" y="2714"/>
                        </a:lnTo>
                        <a:lnTo>
                          <a:pt x="13641" y="2699"/>
                        </a:lnTo>
                        <a:lnTo>
                          <a:pt x="13634" y="2683"/>
                        </a:lnTo>
                        <a:lnTo>
                          <a:pt x="13628" y="2666"/>
                        </a:lnTo>
                        <a:lnTo>
                          <a:pt x="13623" y="2648"/>
                        </a:lnTo>
                        <a:lnTo>
                          <a:pt x="13621" y="2631"/>
                        </a:lnTo>
                        <a:lnTo>
                          <a:pt x="13619" y="2612"/>
                        </a:lnTo>
                        <a:lnTo>
                          <a:pt x="13621" y="2593"/>
                        </a:lnTo>
                        <a:lnTo>
                          <a:pt x="13623" y="2575"/>
                        </a:lnTo>
                        <a:lnTo>
                          <a:pt x="13628" y="2558"/>
                        </a:lnTo>
                        <a:lnTo>
                          <a:pt x="13634" y="2541"/>
                        </a:lnTo>
                        <a:lnTo>
                          <a:pt x="13641" y="2525"/>
                        </a:lnTo>
                        <a:lnTo>
                          <a:pt x="13651" y="2510"/>
                        </a:lnTo>
                        <a:lnTo>
                          <a:pt x="13661" y="2496"/>
                        </a:lnTo>
                        <a:lnTo>
                          <a:pt x="13673" y="2482"/>
                        </a:lnTo>
                        <a:lnTo>
                          <a:pt x="13685" y="2471"/>
                        </a:lnTo>
                        <a:lnTo>
                          <a:pt x="13700" y="2460"/>
                        </a:lnTo>
                        <a:lnTo>
                          <a:pt x="13714" y="2451"/>
                        </a:lnTo>
                        <a:lnTo>
                          <a:pt x="13731" y="2444"/>
                        </a:lnTo>
                        <a:lnTo>
                          <a:pt x="13748" y="2437"/>
                        </a:lnTo>
                        <a:lnTo>
                          <a:pt x="13764" y="2433"/>
                        </a:lnTo>
                        <a:lnTo>
                          <a:pt x="13783" y="2430"/>
                        </a:lnTo>
                        <a:lnTo>
                          <a:pt x="13802" y="2429"/>
                        </a:lnTo>
                        <a:close/>
                        <a:moveTo>
                          <a:pt x="14340" y="2429"/>
                        </a:moveTo>
                        <a:lnTo>
                          <a:pt x="14359" y="2430"/>
                        </a:lnTo>
                        <a:lnTo>
                          <a:pt x="14377" y="2433"/>
                        </a:lnTo>
                        <a:lnTo>
                          <a:pt x="14394" y="2437"/>
                        </a:lnTo>
                        <a:lnTo>
                          <a:pt x="14411" y="2444"/>
                        </a:lnTo>
                        <a:lnTo>
                          <a:pt x="14427" y="2451"/>
                        </a:lnTo>
                        <a:lnTo>
                          <a:pt x="14442" y="2460"/>
                        </a:lnTo>
                        <a:lnTo>
                          <a:pt x="14456" y="2471"/>
                        </a:lnTo>
                        <a:lnTo>
                          <a:pt x="14470" y="2482"/>
                        </a:lnTo>
                        <a:lnTo>
                          <a:pt x="14481" y="2496"/>
                        </a:lnTo>
                        <a:lnTo>
                          <a:pt x="14491" y="2510"/>
                        </a:lnTo>
                        <a:lnTo>
                          <a:pt x="14501" y="2525"/>
                        </a:lnTo>
                        <a:lnTo>
                          <a:pt x="14508" y="2541"/>
                        </a:lnTo>
                        <a:lnTo>
                          <a:pt x="14514" y="2558"/>
                        </a:lnTo>
                        <a:lnTo>
                          <a:pt x="14519" y="2575"/>
                        </a:lnTo>
                        <a:lnTo>
                          <a:pt x="14522" y="2593"/>
                        </a:lnTo>
                        <a:lnTo>
                          <a:pt x="14523" y="2612"/>
                        </a:lnTo>
                        <a:lnTo>
                          <a:pt x="14522" y="2631"/>
                        </a:lnTo>
                        <a:lnTo>
                          <a:pt x="14519" y="2648"/>
                        </a:lnTo>
                        <a:lnTo>
                          <a:pt x="14514" y="2666"/>
                        </a:lnTo>
                        <a:lnTo>
                          <a:pt x="14508" y="2683"/>
                        </a:lnTo>
                        <a:lnTo>
                          <a:pt x="14501" y="2699"/>
                        </a:lnTo>
                        <a:lnTo>
                          <a:pt x="14491" y="2714"/>
                        </a:lnTo>
                        <a:lnTo>
                          <a:pt x="14481" y="2728"/>
                        </a:lnTo>
                        <a:lnTo>
                          <a:pt x="14470" y="2741"/>
                        </a:lnTo>
                        <a:lnTo>
                          <a:pt x="14456" y="2753"/>
                        </a:lnTo>
                        <a:lnTo>
                          <a:pt x="14442" y="2763"/>
                        </a:lnTo>
                        <a:lnTo>
                          <a:pt x="14427" y="2773"/>
                        </a:lnTo>
                        <a:lnTo>
                          <a:pt x="14411" y="2780"/>
                        </a:lnTo>
                        <a:lnTo>
                          <a:pt x="14394" y="2786"/>
                        </a:lnTo>
                        <a:lnTo>
                          <a:pt x="14377" y="2791"/>
                        </a:lnTo>
                        <a:lnTo>
                          <a:pt x="14359" y="2794"/>
                        </a:lnTo>
                        <a:lnTo>
                          <a:pt x="14340" y="2795"/>
                        </a:lnTo>
                        <a:lnTo>
                          <a:pt x="14321" y="2794"/>
                        </a:lnTo>
                        <a:lnTo>
                          <a:pt x="14304" y="2791"/>
                        </a:lnTo>
                        <a:lnTo>
                          <a:pt x="14286" y="2786"/>
                        </a:lnTo>
                        <a:lnTo>
                          <a:pt x="14269" y="2780"/>
                        </a:lnTo>
                        <a:lnTo>
                          <a:pt x="14254" y="2773"/>
                        </a:lnTo>
                        <a:lnTo>
                          <a:pt x="14238" y="2763"/>
                        </a:lnTo>
                        <a:lnTo>
                          <a:pt x="14224" y="2753"/>
                        </a:lnTo>
                        <a:lnTo>
                          <a:pt x="14212" y="2741"/>
                        </a:lnTo>
                        <a:lnTo>
                          <a:pt x="14199" y="2728"/>
                        </a:lnTo>
                        <a:lnTo>
                          <a:pt x="14189" y="2714"/>
                        </a:lnTo>
                        <a:lnTo>
                          <a:pt x="14180" y="2699"/>
                        </a:lnTo>
                        <a:lnTo>
                          <a:pt x="14172" y="2683"/>
                        </a:lnTo>
                        <a:lnTo>
                          <a:pt x="14166" y="2666"/>
                        </a:lnTo>
                        <a:lnTo>
                          <a:pt x="14162" y="2648"/>
                        </a:lnTo>
                        <a:lnTo>
                          <a:pt x="14159" y="2631"/>
                        </a:lnTo>
                        <a:lnTo>
                          <a:pt x="14158" y="2612"/>
                        </a:lnTo>
                        <a:lnTo>
                          <a:pt x="14159" y="2593"/>
                        </a:lnTo>
                        <a:lnTo>
                          <a:pt x="14162" y="2575"/>
                        </a:lnTo>
                        <a:lnTo>
                          <a:pt x="14166" y="2558"/>
                        </a:lnTo>
                        <a:lnTo>
                          <a:pt x="14172" y="2541"/>
                        </a:lnTo>
                        <a:lnTo>
                          <a:pt x="14180" y="2525"/>
                        </a:lnTo>
                        <a:lnTo>
                          <a:pt x="14189" y="2510"/>
                        </a:lnTo>
                        <a:lnTo>
                          <a:pt x="14199" y="2496"/>
                        </a:lnTo>
                        <a:lnTo>
                          <a:pt x="14212" y="2482"/>
                        </a:lnTo>
                        <a:lnTo>
                          <a:pt x="14224" y="2471"/>
                        </a:lnTo>
                        <a:lnTo>
                          <a:pt x="14238" y="2460"/>
                        </a:lnTo>
                        <a:lnTo>
                          <a:pt x="14254" y="2451"/>
                        </a:lnTo>
                        <a:lnTo>
                          <a:pt x="14269" y="2444"/>
                        </a:lnTo>
                        <a:lnTo>
                          <a:pt x="14286" y="2437"/>
                        </a:lnTo>
                        <a:lnTo>
                          <a:pt x="14304" y="2433"/>
                        </a:lnTo>
                        <a:lnTo>
                          <a:pt x="14321" y="2430"/>
                        </a:lnTo>
                        <a:lnTo>
                          <a:pt x="14340" y="2429"/>
                        </a:lnTo>
                        <a:close/>
                        <a:moveTo>
                          <a:pt x="14879" y="2429"/>
                        </a:moveTo>
                        <a:lnTo>
                          <a:pt x="14897" y="2430"/>
                        </a:lnTo>
                        <a:lnTo>
                          <a:pt x="14916" y="2433"/>
                        </a:lnTo>
                        <a:lnTo>
                          <a:pt x="14933" y="2437"/>
                        </a:lnTo>
                        <a:lnTo>
                          <a:pt x="14950" y="2444"/>
                        </a:lnTo>
                        <a:lnTo>
                          <a:pt x="14966" y="2451"/>
                        </a:lnTo>
                        <a:lnTo>
                          <a:pt x="14981" y="2460"/>
                        </a:lnTo>
                        <a:lnTo>
                          <a:pt x="14995" y="2471"/>
                        </a:lnTo>
                        <a:lnTo>
                          <a:pt x="15008" y="2482"/>
                        </a:lnTo>
                        <a:lnTo>
                          <a:pt x="15019" y="2496"/>
                        </a:lnTo>
                        <a:lnTo>
                          <a:pt x="15031" y="2510"/>
                        </a:lnTo>
                        <a:lnTo>
                          <a:pt x="15039" y="2525"/>
                        </a:lnTo>
                        <a:lnTo>
                          <a:pt x="15047" y="2541"/>
                        </a:lnTo>
                        <a:lnTo>
                          <a:pt x="15054" y="2558"/>
                        </a:lnTo>
                        <a:lnTo>
                          <a:pt x="15058" y="2575"/>
                        </a:lnTo>
                        <a:lnTo>
                          <a:pt x="15061" y="2593"/>
                        </a:lnTo>
                        <a:lnTo>
                          <a:pt x="15062" y="2612"/>
                        </a:lnTo>
                        <a:lnTo>
                          <a:pt x="15061" y="2631"/>
                        </a:lnTo>
                        <a:lnTo>
                          <a:pt x="15058" y="2648"/>
                        </a:lnTo>
                        <a:lnTo>
                          <a:pt x="15054" y="2666"/>
                        </a:lnTo>
                        <a:lnTo>
                          <a:pt x="15047" y="2683"/>
                        </a:lnTo>
                        <a:lnTo>
                          <a:pt x="15039" y="2699"/>
                        </a:lnTo>
                        <a:lnTo>
                          <a:pt x="15031" y="2714"/>
                        </a:lnTo>
                        <a:lnTo>
                          <a:pt x="15019" y="2728"/>
                        </a:lnTo>
                        <a:lnTo>
                          <a:pt x="15008" y="2741"/>
                        </a:lnTo>
                        <a:lnTo>
                          <a:pt x="14995" y="2753"/>
                        </a:lnTo>
                        <a:lnTo>
                          <a:pt x="14981" y="2763"/>
                        </a:lnTo>
                        <a:lnTo>
                          <a:pt x="14966" y="2773"/>
                        </a:lnTo>
                        <a:lnTo>
                          <a:pt x="14950" y="2780"/>
                        </a:lnTo>
                        <a:lnTo>
                          <a:pt x="14933" y="2786"/>
                        </a:lnTo>
                        <a:lnTo>
                          <a:pt x="14916" y="2791"/>
                        </a:lnTo>
                        <a:lnTo>
                          <a:pt x="14897" y="2794"/>
                        </a:lnTo>
                        <a:lnTo>
                          <a:pt x="14879" y="2795"/>
                        </a:lnTo>
                        <a:lnTo>
                          <a:pt x="14861" y="2794"/>
                        </a:lnTo>
                        <a:lnTo>
                          <a:pt x="14842" y="2791"/>
                        </a:lnTo>
                        <a:lnTo>
                          <a:pt x="14825" y="2786"/>
                        </a:lnTo>
                        <a:lnTo>
                          <a:pt x="14809" y="2780"/>
                        </a:lnTo>
                        <a:lnTo>
                          <a:pt x="14792" y="2773"/>
                        </a:lnTo>
                        <a:lnTo>
                          <a:pt x="14777" y="2763"/>
                        </a:lnTo>
                        <a:lnTo>
                          <a:pt x="14763" y="2753"/>
                        </a:lnTo>
                        <a:lnTo>
                          <a:pt x="14750" y="2741"/>
                        </a:lnTo>
                        <a:lnTo>
                          <a:pt x="14739" y="2728"/>
                        </a:lnTo>
                        <a:lnTo>
                          <a:pt x="14728" y="2714"/>
                        </a:lnTo>
                        <a:lnTo>
                          <a:pt x="14719" y="2699"/>
                        </a:lnTo>
                        <a:lnTo>
                          <a:pt x="14710" y="2683"/>
                        </a:lnTo>
                        <a:lnTo>
                          <a:pt x="14705" y="2666"/>
                        </a:lnTo>
                        <a:lnTo>
                          <a:pt x="14700" y="2648"/>
                        </a:lnTo>
                        <a:lnTo>
                          <a:pt x="14698" y="2631"/>
                        </a:lnTo>
                        <a:lnTo>
                          <a:pt x="14697" y="2612"/>
                        </a:lnTo>
                        <a:lnTo>
                          <a:pt x="14698" y="2593"/>
                        </a:lnTo>
                        <a:lnTo>
                          <a:pt x="14700" y="2575"/>
                        </a:lnTo>
                        <a:lnTo>
                          <a:pt x="14705" y="2558"/>
                        </a:lnTo>
                        <a:lnTo>
                          <a:pt x="14710" y="2541"/>
                        </a:lnTo>
                        <a:lnTo>
                          <a:pt x="14719" y="2525"/>
                        </a:lnTo>
                        <a:lnTo>
                          <a:pt x="14728" y="2510"/>
                        </a:lnTo>
                        <a:lnTo>
                          <a:pt x="14739" y="2496"/>
                        </a:lnTo>
                        <a:lnTo>
                          <a:pt x="14750" y="2482"/>
                        </a:lnTo>
                        <a:lnTo>
                          <a:pt x="14763" y="2471"/>
                        </a:lnTo>
                        <a:lnTo>
                          <a:pt x="14777" y="2460"/>
                        </a:lnTo>
                        <a:lnTo>
                          <a:pt x="14792" y="2451"/>
                        </a:lnTo>
                        <a:lnTo>
                          <a:pt x="14809" y="2444"/>
                        </a:lnTo>
                        <a:lnTo>
                          <a:pt x="14825" y="2437"/>
                        </a:lnTo>
                        <a:lnTo>
                          <a:pt x="14842" y="2433"/>
                        </a:lnTo>
                        <a:lnTo>
                          <a:pt x="14861" y="2430"/>
                        </a:lnTo>
                        <a:lnTo>
                          <a:pt x="14879" y="2429"/>
                        </a:lnTo>
                        <a:close/>
                        <a:moveTo>
                          <a:pt x="15418" y="2429"/>
                        </a:moveTo>
                        <a:lnTo>
                          <a:pt x="15436" y="2430"/>
                        </a:lnTo>
                        <a:lnTo>
                          <a:pt x="15454" y="2433"/>
                        </a:lnTo>
                        <a:lnTo>
                          <a:pt x="15472" y="2437"/>
                        </a:lnTo>
                        <a:lnTo>
                          <a:pt x="15489" y="2444"/>
                        </a:lnTo>
                        <a:lnTo>
                          <a:pt x="15504" y="2451"/>
                        </a:lnTo>
                        <a:lnTo>
                          <a:pt x="15520" y="2460"/>
                        </a:lnTo>
                        <a:lnTo>
                          <a:pt x="15533" y="2471"/>
                        </a:lnTo>
                        <a:lnTo>
                          <a:pt x="15547" y="2482"/>
                        </a:lnTo>
                        <a:lnTo>
                          <a:pt x="15558" y="2496"/>
                        </a:lnTo>
                        <a:lnTo>
                          <a:pt x="15569" y="2510"/>
                        </a:lnTo>
                        <a:lnTo>
                          <a:pt x="15578" y="2525"/>
                        </a:lnTo>
                        <a:lnTo>
                          <a:pt x="15586" y="2541"/>
                        </a:lnTo>
                        <a:lnTo>
                          <a:pt x="15592" y="2558"/>
                        </a:lnTo>
                        <a:lnTo>
                          <a:pt x="15596" y="2575"/>
                        </a:lnTo>
                        <a:lnTo>
                          <a:pt x="15599" y="2593"/>
                        </a:lnTo>
                        <a:lnTo>
                          <a:pt x="15600" y="2612"/>
                        </a:lnTo>
                        <a:lnTo>
                          <a:pt x="15599" y="2631"/>
                        </a:lnTo>
                        <a:lnTo>
                          <a:pt x="15596" y="2648"/>
                        </a:lnTo>
                        <a:lnTo>
                          <a:pt x="15592" y="2666"/>
                        </a:lnTo>
                        <a:lnTo>
                          <a:pt x="15586" y="2683"/>
                        </a:lnTo>
                        <a:lnTo>
                          <a:pt x="15578" y="2699"/>
                        </a:lnTo>
                        <a:lnTo>
                          <a:pt x="15569" y="2714"/>
                        </a:lnTo>
                        <a:lnTo>
                          <a:pt x="15558" y="2728"/>
                        </a:lnTo>
                        <a:lnTo>
                          <a:pt x="15547" y="2741"/>
                        </a:lnTo>
                        <a:lnTo>
                          <a:pt x="15533" y="2753"/>
                        </a:lnTo>
                        <a:lnTo>
                          <a:pt x="15520" y="2763"/>
                        </a:lnTo>
                        <a:lnTo>
                          <a:pt x="15504" y="2773"/>
                        </a:lnTo>
                        <a:lnTo>
                          <a:pt x="15489" y="2780"/>
                        </a:lnTo>
                        <a:lnTo>
                          <a:pt x="15472" y="2786"/>
                        </a:lnTo>
                        <a:lnTo>
                          <a:pt x="15454" y="2791"/>
                        </a:lnTo>
                        <a:lnTo>
                          <a:pt x="15436" y="2794"/>
                        </a:lnTo>
                        <a:lnTo>
                          <a:pt x="15418" y="2795"/>
                        </a:lnTo>
                        <a:lnTo>
                          <a:pt x="15399" y="2794"/>
                        </a:lnTo>
                        <a:lnTo>
                          <a:pt x="15381" y="2791"/>
                        </a:lnTo>
                        <a:lnTo>
                          <a:pt x="15363" y="2786"/>
                        </a:lnTo>
                        <a:lnTo>
                          <a:pt x="15347" y="2780"/>
                        </a:lnTo>
                        <a:lnTo>
                          <a:pt x="15331" y="2773"/>
                        </a:lnTo>
                        <a:lnTo>
                          <a:pt x="15315" y="2763"/>
                        </a:lnTo>
                        <a:lnTo>
                          <a:pt x="15302" y="2753"/>
                        </a:lnTo>
                        <a:lnTo>
                          <a:pt x="15289" y="2741"/>
                        </a:lnTo>
                        <a:lnTo>
                          <a:pt x="15277" y="2728"/>
                        </a:lnTo>
                        <a:lnTo>
                          <a:pt x="15266" y="2714"/>
                        </a:lnTo>
                        <a:lnTo>
                          <a:pt x="15257" y="2699"/>
                        </a:lnTo>
                        <a:lnTo>
                          <a:pt x="15250" y="2683"/>
                        </a:lnTo>
                        <a:lnTo>
                          <a:pt x="15243" y="2666"/>
                        </a:lnTo>
                        <a:lnTo>
                          <a:pt x="15239" y="2648"/>
                        </a:lnTo>
                        <a:lnTo>
                          <a:pt x="15236" y="2631"/>
                        </a:lnTo>
                        <a:lnTo>
                          <a:pt x="15235" y="2612"/>
                        </a:lnTo>
                        <a:lnTo>
                          <a:pt x="15236" y="2593"/>
                        </a:lnTo>
                        <a:lnTo>
                          <a:pt x="15239" y="2575"/>
                        </a:lnTo>
                        <a:lnTo>
                          <a:pt x="15243" y="2558"/>
                        </a:lnTo>
                        <a:lnTo>
                          <a:pt x="15250" y="2541"/>
                        </a:lnTo>
                        <a:lnTo>
                          <a:pt x="15257" y="2525"/>
                        </a:lnTo>
                        <a:lnTo>
                          <a:pt x="15266" y="2510"/>
                        </a:lnTo>
                        <a:lnTo>
                          <a:pt x="15277" y="2496"/>
                        </a:lnTo>
                        <a:lnTo>
                          <a:pt x="15289" y="2482"/>
                        </a:lnTo>
                        <a:lnTo>
                          <a:pt x="15302" y="2471"/>
                        </a:lnTo>
                        <a:lnTo>
                          <a:pt x="15315" y="2460"/>
                        </a:lnTo>
                        <a:lnTo>
                          <a:pt x="15331" y="2451"/>
                        </a:lnTo>
                        <a:lnTo>
                          <a:pt x="15347" y="2444"/>
                        </a:lnTo>
                        <a:lnTo>
                          <a:pt x="15363" y="2437"/>
                        </a:lnTo>
                        <a:lnTo>
                          <a:pt x="15381" y="2433"/>
                        </a:lnTo>
                        <a:lnTo>
                          <a:pt x="15399" y="2430"/>
                        </a:lnTo>
                        <a:lnTo>
                          <a:pt x="15418" y="2429"/>
                        </a:lnTo>
                        <a:close/>
                        <a:moveTo>
                          <a:pt x="13682" y="943"/>
                        </a:moveTo>
                        <a:lnTo>
                          <a:pt x="15712" y="943"/>
                        </a:lnTo>
                        <a:lnTo>
                          <a:pt x="15712" y="1546"/>
                        </a:lnTo>
                        <a:lnTo>
                          <a:pt x="13682" y="1546"/>
                        </a:lnTo>
                        <a:lnTo>
                          <a:pt x="13682" y="943"/>
                        </a:lnTo>
                        <a:close/>
                        <a:moveTo>
                          <a:pt x="1545" y="1123"/>
                        </a:moveTo>
                        <a:lnTo>
                          <a:pt x="1545" y="943"/>
                        </a:lnTo>
                        <a:lnTo>
                          <a:pt x="1089" y="943"/>
                        </a:lnTo>
                        <a:lnTo>
                          <a:pt x="1089" y="1123"/>
                        </a:lnTo>
                        <a:lnTo>
                          <a:pt x="811" y="1123"/>
                        </a:lnTo>
                        <a:lnTo>
                          <a:pt x="811" y="1769"/>
                        </a:lnTo>
                        <a:lnTo>
                          <a:pt x="1822" y="1769"/>
                        </a:lnTo>
                        <a:lnTo>
                          <a:pt x="1822" y="1123"/>
                        </a:lnTo>
                        <a:lnTo>
                          <a:pt x="1545" y="1123"/>
                        </a:lnTo>
                        <a:close/>
                        <a:moveTo>
                          <a:pt x="3010" y="1123"/>
                        </a:moveTo>
                        <a:lnTo>
                          <a:pt x="3010" y="943"/>
                        </a:lnTo>
                        <a:lnTo>
                          <a:pt x="2555" y="943"/>
                        </a:lnTo>
                        <a:lnTo>
                          <a:pt x="2555" y="1123"/>
                        </a:lnTo>
                        <a:lnTo>
                          <a:pt x="2278" y="1123"/>
                        </a:lnTo>
                        <a:lnTo>
                          <a:pt x="2278" y="1769"/>
                        </a:lnTo>
                        <a:lnTo>
                          <a:pt x="3288" y="1769"/>
                        </a:lnTo>
                        <a:lnTo>
                          <a:pt x="3288" y="1123"/>
                        </a:lnTo>
                        <a:lnTo>
                          <a:pt x="3010" y="1123"/>
                        </a:lnTo>
                        <a:close/>
                        <a:moveTo>
                          <a:pt x="4477" y="1123"/>
                        </a:moveTo>
                        <a:lnTo>
                          <a:pt x="4477" y="943"/>
                        </a:lnTo>
                        <a:lnTo>
                          <a:pt x="4021" y="943"/>
                        </a:lnTo>
                        <a:lnTo>
                          <a:pt x="4021" y="1123"/>
                        </a:lnTo>
                        <a:lnTo>
                          <a:pt x="3743" y="1123"/>
                        </a:lnTo>
                        <a:lnTo>
                          <a:pt x="3743" y="1769"/>
                        </a:lnTo>
                        <a:lnTo>
                          <a:pt x="4754" y="1769"/>
                        </a:lnTo>
                        <a:lnTo>
                          <a:pt x="4754" y="1123"/>
                        </a:lnTo>
                        <a:lnTo>
                          <a:pt x="4477" y="1123"/>
                        </a:lnTo>
                        <a:close/>
                        <a:moveTo>
                          <a:pt x="5942" y="1123"/>
                        </a:moveTo>
                        <a:lnTo>
                          <a:pt x="5942" y="943"/>
                        </a:lnTo>
                        <a:lnTo>
                          <a:pt x="5486" y="943"/>
                        </a:lnTo>
                        <a:lnTo>
                          <a:pt x="5486" y="1123"/>
                        </a:lnTo>
                        <a:lnTo>
                          <a:pt x="5209" y="1123"/>
                        </a:lnTo>
                        <a:lnTo>
                          <a:pt x="5209" y="1769"/>
                        </a:lnTo>
                        <a:lnTo>
                          <a:pt x="6219" y="1769"/>
                        </a:lnTo>
                        <a:lnTo>
                          <a:pt x="6219" y="1123"/>
                        </a:lnTo>
                        <a:lnTo>
                          <a:pt x="5942" y="1123"/>
                        </a:lnTo>
                        <a:close/>
                        <a:moveTo>
                          <a:pt x="7407" y="1123"/>
                        </a:moveTo>
                        <a:lnTo>
                          <a:pt x="7407" y="943"/>
                        </a:lnTo>
                        <a:lnTo>
                          <a:pt x="6953" y="943"/>
                        </a:lnTo>
                        <a:lnTo>
                          <a:pt x="6953" y="1123"/>
                        </a:lnTo>
                        <a:lnTo>
                          <a:pt x="6675" y="1123"/>
                        </a:lnTo>
                        <a:lnTo>
                          <a:pt x="6675" y="1769"/>
                        </a:lnTo>
                        <a:lnTo>
                          <a:pt x="7685" y="1769"/>
                        </a:lnTo>
                        <a:lnTo>
                          <a:pt x="7685" y="1123"/>
                        </a:lnTo>
                        <a:lnTo>
                          <a:pt x="7407" y="1123"/>
                        </a:lnTo>
                        <a:close/>
                        <a:moveTo>
                          <a:pt x="8874" y="1123"/>
                        </a:moveTo>
                        <a:lnTo>
                          <a:pt x="8874" y="943"/>
                        </a:lnTo>
                        <a:lnTo>
                          <a:pt x="8418" y="943"/>
                        </a:lnTo>
                        <a:lnTo>
                          <a:pt x="8418" y="1123"/>
                        </a:lnTo>
                        <a:lnTo>
                          <a:pt x="8141" y="1123"/>
                        </a:lnTo>
                        <a:lnTo>
                          <a:pt x="8141" y="1769"/>
                        </a:lnTo>
                        <a:lnTo>
                          <a:pt x="9151" y="1769"/>
                        </a:lnTo>
                        <a:lnTo>
                          <a:pt x="9151" y="1123"/>
                        </a:lnTo>
                        <a:lnTo>
                          <a:pt x="8874" y="1123"/>
                        </a:lnTo>
                        <a:close/>
                        <a:moveTo>
                          <a:pt x="10339" y="1123"/>
                        </a:moveTo>
                        <a:lnTo>
                          <a:pt x="10339" y="943"/>
                        </a:lnTo>
                        <a:lnTo>
                          <a:pt x="9883" y="943"/>
                        </a:lnTo>
                        <a:lnTo>
                          <a:pt x="9883" y="1123"/>
                        </a:lnTo>
                        <a:lnTo>
                          <a:pt x="9606" y="1123"/>
                        </a:lnTo>
                        <a:lnTo>
                          <a:pt x="9606" y="1769"/>
                        </a:lnTo>
                        <a:lnTo>
                          <a:pt x="10617" y="1769"/>
                        </a:lnTo>
                        <a:lnTo>
                          <a:pt x="10617" y="1123"/>
                        </a:lnTo>
                        <a:lnTo>
                          <a:pt x="10339" y="1123"/>
                        </a:lnTo>
                        <a:close/>
                        <a:moveTo>
                          <a:pt x="1545" y="2845"/>
                        </a:moveTo>
                        <a:lnTo>
                          <a:pt x="1545" y="3025"/>
                        </a:lnTo>
                        <a:lnTo>
                          <a:pt x="1089" y="3025"/>
                        </a:lnTo>
                        <a:lnTo>
                          <a:pt x="1089" y="2845"/>
                        </a:lnTo>
                        <a:lnTo>
                          <a:pt x="811" y="2845"/>
                        </a:lnTo>
                        <a:lnTo>
                          <a:pt x="811" y="2199"/>
                        </a:lnTo>
                        <a:lnTo>
                          <a:pt x="1822" y="2199"/>
                        </a:lnTo>
                        <a:lnTo>
                          <a:pt x="1822" y="2845"/>
                        </a:lnTo>
                        <a:lnTo>
                          <a:pt x="1545" y="2845"/>
                        </a:lnTo>
                        <a:close/>
                        <a:moveTo>
                          <a:pt x="3010" y="2845"/>
                        </a:moveTo>
                        <a:lnTo>
                          <a:pt x="3010" y="3025"/>
                        </a:lnTo>
                        <a:lnTo>
                          <a:pt x="2555" y="3025"/>
                        </a:lnTo>
                        <a:lnTo>
                          <a:pt x="2555" y="2845"/>
                        </a:lnTo>
                        <a:lnTo>
                          <a:pt x="2278" y="2845"/>
                        </a:lnTo>
                        <a:lnTo>
                          <a:pt x="2278" y="2199"/>
                        </a:lnTo>
                        <a:lnTo>
                          <a:pt x="3288" y="2199"/>
                        </a:lnTo>
                        <a:lnTo>
                          <a:pt x="3288" y="2845"/>
                        </a:lnTo>
                        <a:lnTo>
                          <a:pt x="3010" y="2845"/>
                        </a:lnTo>
                        <a:close/>
                        <a:moveTo>
                          <a:pt x="4477" y="2845"/>
                        </a:moveTo>
                        <a:lnTo>
                          <a:pt x="4477" y="3025"/>
                        </a:lnTo>
                        <a:lnTo>
                          <a:pt x="4021" y="3025"/>
                        </a:lnTo>
                        <a:lnTo>
                          <a:pt x="4021" y="2845"/>
                        </a:lnTo>
                        <a:lnTo>
                          <a:pt x="3743" y="2845"/>
                        </a:lnTo>
                        <a:lnTo>
                          <a:pt x="3743" y="2199"/>
                        </a:lnTo>
                        <a:lnTo>
                          <a:pt x="4754" y="2199"/>
                        </a:lnTo>
                        <a:lnTo>
                          <a:pt x="4754" y="2845"/>
                        </a:lnTo>
                        <a:lnTo>
                          <a:pt x="4477" y="2845"/>
                        </a:lnTo>
                        <a:close/>
                        <a:moveTo>
                          <a:pt x="5942" y="2845"/>
                        </a:moveTo>
                        <a:lnTo>
                          <a:pt x="5942" y="3025"/>
                        </a:lnTo>
                        <a:lnTo>
                          <a:pt x="5486" y="3025"/>
                        </a:lnTo>
                        <a:lnTo>
                          <a:pt x="5486" y="2845"/>
                        </a:lnTo>
                        <a:lnTo>
                          <a:pt x="5209" y="2845"/>
                        </a:lnTo>
                        <a:lnTo>
                          <a:pt x="5209" y="2199"/>
                        </a:lnTo>
                        <a:lnTo>
                          <a:pt x="6219" y="2199"/>
                        </a:lnTo>
                        <a:lnTo>
                          <a:pt x="6219" y="2845"/>
                        </a:lnTo>
                        <a:lnTo>
                          <a:pt x="5942" y="2845"/>
                        </a:lnTo>
                        <a:close/>
                        <a:moveTo>
                          <a:pt x="7407" y="2845"/>
                        </a:moveTo>
                        <a:lnTo>
                          <a:pt x="7407" y="3025"/>
                        </a:lnTo>
                        <a:lnTo>
                          <a:pt x="6953" y="3025"/>
                        </a:lnTo>
                        <a:lnTo>
                          <a:pt x="6953" y="2845"/>
                        </a:lnTo>
                        <a:lnTo>
                          <a:pt x="6675" y="2845"/>
                        </a:lnTo>
                        <a:lnTo>
                          <a:pt x="6675" y="2199"/>
                        </a:lnTo>
                        <a:lnTo>
                          <a:pt x="7685" y="2199"/>
                        </a:lnTo>
                        <a:lnTo>
                          <a:pt x="7685" y="2845"/>
                        </a:lnTo>
                        <a:lnTo>
                          <a:pt x="7407" y="2845"/>
                        </a:lnTo>
                        <a:close/>
                        <a:moveTo>
                          <a:pt x="8874" y="2845"/>
                        </a:moveTo>
                        <a:lnTo>
                          <a:pt x="8874" y="3025"/>
                        </a:lnTo>
                        <a:lnTo>
                          <a:pt x="8418" y="3025"/>
                        </a:lnTo>
                        <a:lnTo>
                          <a:pt x="8418" y="2845"/>
                        </a:lnTo>
                        <a:lnTo>
                          <a:pt x="8141" y="2845"/>
                        </a:lnTo>
                        <a:lnTo>
                          <a:pt x="8141" y="2199"/>
                        </a:lnTo>
                        <a:lnTo>
                          <a:pt x="9151" y="2199"/>
                        </a:lnTo>
                        <a:lnTo>
                          <a:pt x="9151" y="2845"/>
                        </a:lnTo>
                        <a:lnTo>
                          <a:pt x="8874" y="2845"/>
                        </a:lnTo>
                        <a:close/>
                        <a:moveTo>
                          <a:pt x="10339" y="2845"/>
                        </a:moveTo>
                        <a:lnTo>
                          <a:pt x="10339" y="3025"/>
                        </a:lnTo>
                        <a:lnTo>
                          <a:pt x="9883" y="3025"/>
                        </a:lnTo>
                        <a:lnTo>
                          <a:pt x="9883" y="2845"/>
                        </a:lnTo>
                        <a:lnTo>
                          <a:pt x="9606" y="2845"/>
                        </a:lnTo>
                        <a:lnTo>
                          <a:pt x="9606" y="2199"/>
                        </a:lnTo>
                        <a:lnTo>
                          <a:pt x="10617" y="2199"/>
                        </a:lnTo>
                        <a:lnTo>
                          <a:pt x="10617" y="2845"/>
                        </a:lnTo>
                        <a:lnTo>
                          <a:pt x="10339" y="2845"/>
                        </a:lnTo>
                        <a:close/>
                        <a:moveTo>
                          <a:pt x="11851" y="1123"/>
                        </a:moveTo>
                        <a:lnTo>
                          <a:pt x="11851" y="943"/>
                        </a:lnTo>
                        <a:lnTo>
                          <a:pt x="11395" y="943"/>
                        </a:lnTo>
                        <a:lnTo>
                          <a:pt x="11395" y="1123"/>
                        </a:lnTo>
                        <a:lnTo>
                          <a:pt x="11117" y="1123"/>
                        </a:lnTo>
                        <a:lnTo>
                          <a:pt x="11117" y="1769"/>
                        </a:lnTo>
                        <a:lnTo>
                          <a:pt x="12128" y="1769"/>
                        </a:lnTo>
                        <a:lnTo>
                          <a:pt x="12128" y="1123"/>
                        </a:lnTo>
                        <a:lnTo>
                          <a:pt x="11851" y="1123"/>
                        </a:lnTo>
                        <a:close/>
                        <a:moveTo>
                          <a:pt x="11851" y="2845"/>
                        </a:moveTo>
                        <a:lnTo>
                          <a:pt x="11851" y="3025"/>
                        </a:lnTo>
                        <a:lnTo>
                          <a:pt x="11395" y="3025"/>
                        </a:lnTo>
                        <a:lnTo>
                          <a:pt x="11395" y="2845"/>
                        </a:lnTo>
                        <a:lnTo>
                          <a:pt x="11117" y="2845"/>
                        </a:lnTo>
                        <a:lnTo>
                          <a:pt x="11117" y="2199"/>
                        </a:lnTo>
                        <a:lnTo>
                          <a:pt x="12128" y="2199"/>
                        </a:lnTo>
                        <a:lnTo>
                          <a:pt x="12128" y="2845"/>
                        </a:lnTo>
                        <a:lnTo>
                          <a:pt x="11851" y="2845"/>
                        </a:lnTo>
                        <a:close/>
                      </a:path>
                    </a:pathLst>
                  </a:custGeom>
                  <a:solidFill>
                    <a:schemeClr val="tx1">
                      <a:lumMod val="50000"/>
                      <a:lumOff val="50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lIns="68580" tIns="34290" rIns="68580" bIns="34290"/>
                  <a:lstStyle/>
                  <a:p>
                    <a:pPr defTabSz="914583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sz="1900" dirty="0">
                      <a:solidFill>
                        <a:srgbClr val="000000"/>
                      </a:solidFill>
                      <a:ea typeface="微软雅黑" panose="020B0503020204020204" pitchFamily="34" charset="-122"/>
                      <a:cs typeface="Arial" pitchFamily="34" charset="0"/>
                    </a:endParaRPr>
                  </a:p>
                </p:txBody>
              </p:sp>
              <p:sp>
                <p:nvSpPr>
                  <p:cNvPr id="301" name="Freeform 13"/>
                  <p:cNvSpPr>
                    <a:spLocks noEditPoints="1"/>
                  </p:cNvSpPr>
                  <p:nvPr/>
                </p:nvSpPr>
                <p:spPr bwMode="auto">
                  <a:xfrm>
                    <a:off x="4610882" y="4962668"/>
                    <a:ext cx="360000" cy="107999"/>
                  </a:xfrm>
                  <a:custGeom>
                    <a:avLst/>
                    <a:gdLst/>
                    <a:ahLst/>
                    <a:cxnLst>
                      <a:cxn ang="0">
                        <a:pos x="16278" y="39"/>
                      </a:cxn>
                      <a:cxn ang="0">
                        <a:pos x="16504" y="184"/>
                      </a:cxn>
                      <a:cxn ang="0">
                        <a:pos x="16649" y="411"/>
                      </a:cxn>
                      <a:cxn ang="0">
                        <a:pos x="16687" y="3376"/>
                      </a:cxn>
                      <a:cxn ang="0">
                        <a:pos x="16612" y="3641"/>
                      </a:cxn>
                      <a:cxn ang="0">
                        <a:pos x="16437" y="3844"/>
                      </a:cxn>
                      <a:cxn ang="0">
                        <a:pos x="16189" y="3955"/>
                      </a:cxn>
                      <a:cxn ang="0">
                        <a:pos x="499" y="3955"/>
                      </a:cxn>
                      <a:cxn ang="0">
                        <a:pos x="251" y="3844"/>
                      </a:cxn>
                      <a:cxn ang="0">
                        <a:pos x="75" y="3641"/>
                      </a:cxn>
                      <a:cxn ang="0">
                        <a:pos x="1" y="3376"/>
                      </a:cxn>
                      <a:cxn ang="0">
                        <a:pos x="38" y="411"/>
                      </a:cxn>
                      <a:cxn ang="0">
                        <a:pos x="184" y="184"/>
                      </a:cxn>
                      <a:cxn ang="0">
                        <a:pos x="410" y="39"/>
                      </a:cxn>
                      <a:cxn ang="0">
                        <a:pos x="13820" y="2430"/>
                      </a:cxn>
                      <a:cxn ang="0">
                        <a:pos x="13953" y="2510"/>
                      </a:cxn>
                      <a:cxn ang="0">
                        <a:pos x="13976" y="2666"/>
                      </a:cxn>
                      <a:cxn ang="0">
                        <a:pos x="13873" y="2780"/>
                      </a:cxn>
                      <a:cxn ang="0">
                        <a:pos x="13714" y="2773"/>
                      </a:cxn>
                      <a:cxn ang="0">
                        <a:pos x="13623" y="2648"/>
                      </a:cxn>
                      <a:cxn ang="0">
                        <a:pos x="13661" y="2496"/>
                      </a:cxn>
                      <a:cxn ang="0">
                        <a:pos x="13802" y="2429"/>
                      </a:cxn>
                      <a:cxn ang="0">
                        <a:pos x="14470" y="2482"/>
                      </a:cxn>
                      <a:cxn ang="0">
                        <a:pos x="14522" y="2631"/>
                      </a:cxn>
                      <a:cxn ang="0">
                        <a:pos x="14442" y="2763"/>
                      </a:cxn>
                      <a:cxn ang="0">
                        <a:pos x="14286" y="2786"/>
                      </a:cxn>
                      <a:cxn ang="0">
                        <a:pos x="14172" y="2683"/>
                      </a:cxn>
                      <a:cxn ang="0">
                        <a:pos x="14180" y="2525"/>
                      </a:cxn>
                      <a:cxn ang="0">
                        <a:pos x="14304" y="2433"/>
                      </a:cxn>
                      <a:cxn ang="0">
                        <a:pos x="14981" y="2460"/>
                      </a:cxn>
                      <a:cxn ang="0">
                        <a:pos x="15061" y="2593"/>
                      </a:cxn>
                      <a:cxn ang="0">
                        <a:pos x="15008" y="2741"/>
                      </a:cxn>
                      <a:cxn ang="0">
                        <a:pos x="14861" y="2794"/>
                      </a:cxn>
                      <a:cxn ang="0">
                        <a:pos x="14728" y="2714"/>
                      </a:cxn>
                      <a:cxn ang="0">
                        <a:pos x="14705" y="2558"/>
                      </a:cxn>
                      <a:cxn ang="0">
                        <a:pos x="14809" y="2444"/>
                      </a:cxn>
                      <a:cxn ang="0">
                        <a:pos x="15489" y="2444"/>
                      </a:cxn>
                      <a:cxn ang="0">
                        <a:pos x="15592" y="2558"/>
                      </a:cxn>
                      <a:cxn ang="0">
                        <a:pos x="15569" y="2714"/>
                      </a:cxn>
                      <a:cxn ang="0">
                        <a:pos x="15436" y="2794"/>
                      </a:cxn>
                      <a:cxn ang="0">
                        <a:pos x="15289" y="2741"/>
                      </a:cxn>
                      <a:cxn ang="0">
                        <a:pos x="15236" y="2593"/>
                      </a:cxn>
                      <a:cxn ang="0">
                        <a:pos x="15315" y="2460"/>
                      </a:cxn>
                      <a:cxn ang="0">
                        <a:pos x="15712" y="1546"/>
                      </a:cxn>
                      <a:cxn ang="0">
                        <a:pos x="1822" y="1769"/>
                      </a:cxn>
                      <a:cxn ang="0">
                        <a:pos x="3288" y="1769"/>
                      </a:cxn>
                      <a:cxn ang="0">
                        <a:pos x="4754" y="1769"/>
                      </a:cxn>
                      <a:cxn ang="0">
                        <a:pos x="6219" y="1769"/>
                      </a:cxn>
                      <a:cxn ang="0">
                        <a:pos x="7685" y="1769"/>
                      </a:cxn>
                      <a:cxn ang="0">
                        <a:pos x="9151" y="1769"/>
                      </a:cxn>
                      <a:cxn ang="0">
                        <a:pos x="10617" y="1769"/>
                      </a:cxn>
                      <a:cxn ang="0">
                        <a:pos x="1822" y="2199"/>
                      </a:cxn>
                      <a:cxn ang="0">
                        <a:pos x="3288" y="2199"/>
                      </a:cxn>
                      <a:cxn ang="0">
                        <a:pos x="4754" y="2199"/>
                      </a:cxn>
                      <a:cxn ang="0">
                        <a:pos x="6219" y="2199"/>
                      </a:cxn>
                      <a:cxn ang="0">
                        <a:pos x="7685" y="2199"/>
                      </a:cxn>
                      <a:cxn ang="0">
                        <a:pos x="9151" y="2199"/>
                      </a:cxn>
                      <a:cxn ang="0">
                        <a:pos x="10617" y="2199"/>
                      </a:cxn>
                      <a:cxn ang="0">
                        <a:pos x="12128" y="1769"/>
                      </a:cxn>
                      <a:cxn ang="0">
                        <a:pos x="12128" y="2199"/>
                      </a:cxn>
                    </a:cxnLst>
                    <a:rect l="0" t="0" r="r" b="b"/>
                    <a:pathLst>
                      <a:path w="16688" h="3968">
                        <a:moveTo>
                          <a:pt x="624" y="0"/>
                        </a:moveTo>
                        <a:lnTo>
                          <a:pt x="16064" y="0"/>
                        </a:lnTo>
                        <a:lnTo>
                          <a:pt x="16097" y="1"/>
                        </a:lnTo>
                        <a:lnTo>
                          <a:pt x="16128" y="3"/>
                        </a:lnTo>
                        <a:lnTo>
                          <a:pt x="16159" y="7"/>
                        </a:lnTo>
                        <a:lnTo>
                          <a:pt x="16189" y="13"/>
                        </a:lnTo>
                        <a:lnTo>
                          <a:pt x="16220" y="20"/>
                        </a:lnTo>
                        <a:lnTo>
                          <a:pt x="16249" y="28"/>
                        </a:lnTo>
                        <a:lnTo>
                          <a:pt x="16278" y="39"/>
                        </a:lnTo>
                        <a:lnTo>
                          <a:pt x="16306" y="49"/>
                        </a:lnTo>
                        <a:lnTo>
                          <a:pt x="16334" y="62"/>
                        </a:lnTo>
                        <a:lnTo>
                          <a:pt x="16360" y="76"/>
                        </a:lnTo>
                        <a:lnTo>
                          <a:pt x="16387" y="91"/>
                        </a:lnTo>
                        <a:lnTo>
                          <a:pt x="16413" y="108"/>
                        </a:lnTo>
                        <a:lnTo>
                          <a:pt x="16437" y="124"/>
                        </a:lnTo>
                        <a:lnTo>
                          <a:pt x="16461" y="143"/>
                        </a:lnTo>
                        <a:lnTo>
                          <a:pt x="16484" y="163"/>
                        </a:lnTo>
                        <a:lnTo>
                          <a:pt x="16504" y="184"/>
                        </a:lnTo>
                        <a:lnTo>
                          <a:pt x="16525" y="205"/>
                        </a:lnTo>
                        <a:lnTo>
                          <a:pt x="16545" y="228"/>
                        </a:lnTo>
                        <a:lnTo>
                          <a:pt x="16564" y="252"/>
                        </a:lnTo>
                        <a:lnTo>
                          <a:pt x="16581" y="276"/>
                        </a:lnTo>
                        <a:lnTo>
                          <a:pt x="16597" y="302"/>
                        </a:lnTo>
                        <a:lnTo>
                          <a:pt x="16612" y="328"/>
                        </a:lnTo>
                        <a:lnTo>
                          <a:pt x="16626" y="354"/>
                        </a:lnTo>
                        <a:lnTo>
                          <a:pt x="16639" y="382"/>
                        </a:lnTo>
                        <a:lnTo>
                          <a:pt x="16649" y="411"/>
                        </a:lnTo>
                        <a:lnTo>
                          <a:pt x="16660" y="440"/>
                        </a:lnTo>
                        <a:lnTo>
                          <a:pt x="16668" y="469"/>
                        </a:lnTo>
                        <a:lnTo>
                          <a:pt x="16675" y="499"/>
                        </a:lnTo>
                        <a:lnTo>
                          <a:pt x="16681" y="530"/>
                        </a:lnTo>
                        <a:lnTo>
                          <a:pt x="16685" y="561"/>
                        </a:lnTo>
                        <a:lnTo>
                          <a:pt x="16687" y="592"/>
                        </a:lnTo>
                        <a:lnTo>
                          <a:pt x="16688" y="625"/>
                        </a:lnTo>
                        <a:lnTo>
                          <a:pt x="16688" y="3343"/>
                        </a:lnTo>
                        <a:lnTo>
                          <a:pt x="16687" y="3376"/>
                        </a:lnTo>
                        <a:lnTo>
                          <a:pt x="16685" y="3407"/>
                        </a:lnTo>
                        <a:lnTo>
                          <a:pt x="16681" y="3438"/>
                        </a:lnTo>
                        <a:lnTo>
                          <a:pt x="16675" y="3469"/>
                        </a:lnTo>
                        <a:lnTo>
                          <a:pt x="16668" y="3499"/>
                        </a:lnTo>
                        <a:lnTo>
                          <a:pt x="16660" y="3529"/>
                        </a:lnTo>
                        <a:lnTo>
                          <a:pt x="16649" y="3557"/>
                        </a:lnTo>
                        <a:lnTo>
                          <a:pt x="16639" y="3586"/>
                        </a:lnTo>
                        <a:lnTo>
                          <a:pt x="16626" y="3614"/>
                        </a:lnTo>
                        <a:lnTo>
                          <a:pt x="16612" y="3641"/>
                        </a:lnTo>
                        <a:lnTo>
                          <a:pt x="16597" y="3667"/>
                        </a:lnTo>
                        <a:lnTo>
                          <a:pt x="16581" y="3692"/>
                        </a:lnTo>
                        <a:lnTo>
                          <a:pt x="16564" y="3716"/>
                        </a:lnTo>
                        <a:lnTo>
                          <a:pt x="16545" y="3740"/>
                        </a:lnTo>
                        <a:lnTo>
                          <a:pt x="16525" y="3763"/>
                        </a:lnTo>
                        <a:lnTo>
                          <a:pt x="16504" y="3784"/>
                        </a:lnTo>
                        <a:lnTo>
                          <a:pt x="16484" y="3805"/>
                        </a:lnTo>
                        <a:lnTo>
                          <a:pt x="16461" y="3825"/>
                        </a:lnTo>
                        <a:lnTo>
                          <a:pt x="16437" y="3844"/>
                        </a:lnTo>
                        <a:lnTo>
                          <a:pt x="16413" y="3861"/>
                        </a:lnTo>
                        <a:lnTo>
                          <a:pt x="16387" y="3877"/>
                        </a:lnTo>
                        <a:lnTo>
                          <a:pt x="16360" y="3893"/>
                        </a:lnTo>
                        <a:lnTo>
                          <a:pt x="16334" y="3906"/>
                        </a:lnTo>
                        <a:lnTo>
                          <a:pt x="16306" y="3919"/>
                        </a:lnTo>
                        <a:lnTo>
                          <a:pt x="16278" y="3930"/>
                        </a:lnTo>
                        <a:lnTo>
                          <a:pt x="16249" y="3940"/>
                        </a:lnTo>
                        <a:lnTo>
                          <a:pt x="16220" y="3948"/>
                        </a:lnTo>
                        <a:lnTo>
                          <a:pt x="16189" y="3955"/>
                        </a:lnTo>
                        <a:lnTo>
                          <a:pt x="16159" y="3961"/>
                        </a:lnTo>
                        <a:lnTo>
                          <a:pt x="16128" y="3965"/>
                        </a:lnTo>
                        <a:lnTo>
                          <a:pt x="16097" y="3967"/>
                        </a:lnTo>
                        <a:lnTo>
                          <a:pt x="16064" y="3968"/>
                        </a:lnTo>
                        <a:lnTo>
                          <a:pt x="624" y="3968"/>
                        </a:lnTo>
                        <a:lnTo>
                          <a:pt x="591" y="3967"/>
                        </a:lnTo>
                        <a:lnTo>
                          <a:pt x="560" y="3965"/>
                        </a:lnTo>
                        <a:lnTo>
                          <a:pt x="529" y="3961"/>
                        </a:lnTo>
                        <a:lnTo>
                          <a:pt x="499" y="3955"/>
                        </a:lnTo>
                        <a:lnTo>
                          <a:pt x="468" y="3948"/>
                        </a:lnTo>
                        <a:lnTo>
                          <a:pt x="438" y="3940"/>
                        </a:lnTo>
                        <a:lnTo>
                          <a:pt x="410" y="3930"/>
                        </a:lnTo>
                        <a:lnTo>
                          <a:pt x="382" y="3919"/>
                        </a:lnTo>
                        <a:lnTo>
                          <a:pt x="354" y="3906"/>
                        </a:lnTo>
                        <a:lnTo>
                          <a:pt x="326" y="3893"/>
                        </a:lnTo>
                        <a:lnTo>
                          <a:pt x="300" y="3877"/>
                        </a:lnTo>
                        <a:lnTo>
                          <a:pt x="275" y="3861"/>
                        </a:lnTo>
                        <a:lnTo>
                          <a:pt x="251" y="3844"/>
                        </a:lnTo>
                        <a:lnTo>
                          <a:pt x="227" y="3825"/>
                        </a:lnTo>
                        <a:lnTo>
                          <a:pt x="204" y="3805"/>
                        </a:lnTo>
                        <a:lnTo>
                          <a:pt x="184" y="3784"/>
                        </a:lnTo>
                        <a:lnTo>
                          <a:pt x="163" y="3763"/>
                        </a:lnTo>
                        <a:lnTo>
                          <a:pt x="143" y="3740"/>
                        </a:lnTo>
                        <a:lnTo>
                          <a:pt x="124" y="3716"/>
                        </a:lnTo>
                        <a:lnTo>
                          <a:pt x="106" y="3692"/>
                        </a:lnTo>
                        <a:lnTo>
                          <a:pt x="91" y="3667"/>
                        </a:lnTo>
                        <a:lnTo>
                          <a:pt x="75" y="3641"/>
                        </a:lnTo>
                        <a:lnTo>
                          <a:pt x="62" y="3614"/>
                        </a:lnTo>
                        <a:lnTo>
                          <a:pt x="49" y="3586"/>
                        </a:lnTo>
                        <a:lnTo>
                          <a:pt x="38" y="3557"/>
                        </a:lnTo>
                        <a:lnTo>
                          <a:pt x="28" y="3529"/>
                        </a:lnTo>
                        <a:lnTo>
                          <a:pt x="20" y="3499"/>
                        </a:lnTo>
                        <a:lnTo>
                          <a:pt x="13" y="3469"/>
                        </a:lnTo>
                        <a:lnTo>
                          <a:pt x="7" y="3438"/>
                        </a:lnTo>
                        <a:lnTo>
                          <a:pt x="3" y="3407"/>
                        </a:lnTo>
                        <a:lnTo>
                          <a:pt x="1" y="3376"/>
                        </a:lnTo>
                        <a:lnTo>
                          <a:pt x="0" y="3343"/>
                        </a:lnTo>
                        <a:lnTo>
                          <a:pt x="0" y="625"/>
                        </a:lnTo>
                        <a:lnTo>
                          <a:pt x="1" y="592"/>
                        </a:lnTo>
                        <a:lnTo>
                          <a:pt x="3" y="561"/>
                        </a:lnTo>
                        <a:lnTo>
                          <a:pt x="7" y="530"/>
                        </a:lnTo>
                        <a:lnTo>
                          <a:pt x="13" y="499"/>
                        </a:lnTo>
                        <a:lnTo>
                          <a:pt x="20" y="469"/>
                        </a:lnTo>
                        <a:lnTo>
                          <a:pt x="28" y="440"/>
                        </a:lnTo>
                        <a:lnTo>
                          <a:pt x="38" y="411"/>
                        </a:lnTo>
                        <a:lnTo>
                          <a:pt x="49" y="382"/>
                        </a:lnTo>
                        <a:lnTo>
                          <a:pt x="62" y="354"/>
                        </a:lnTo>
                        <a:lnTo>
                          <a:pt x="75" y="328"/>
                        </a:lnTo>
                        <a:lnTo>
                          <a:pt x="91" y="302"/>
                        </a:lnTo>
                        <a:lnTo>
                          <a:pt x="106" y="276"/>
                        </a:lnTo>
                        <a:lnTo>
                          <a:pt x="124" y="252"/>
                        </a:lnTo>
                        <a:lnTo>
                          <a:pt x="143" y="228"/>
                        </a:lnTo>
                        <a:lnTo>
                          <a:pt x="163" y="205"/>
                        </a:lnTo>
                        <a:lnTo>
                          <a:pt x="184" y="184"/>
                        </a:lnTo>
                        <a:lnTo>
                          <a:pt x="204" y="163"/>
                        </a:lnTo>
                        <a:lnTo>
                          <a:pt x="227" y="143"/>
                        </a:lnTo>
                        <a:lnTo>
                          <a:pt x="251" y="124"/>
                        </a:lnTo>
                        <a:lnTo>
                          <a:pt x="275" y="108"/>
                        </a:lnTo>
                        <a:lnTo>
                          <a:pt x="300" y="91"/>
                        </a:lnTo>
                        <a:lnTo>
                          <a:pt x="326" y="76"/>
                        </a:lnTo>
                        <a:lnTo>
                          <a:pt x="354" y="62"/>
                        </a:lnTo>
                        <a:lnTo>
                          <a:pt x="382" y="49"/>
                        </a:lnTo>
                        <a:lnTo>
                          <a:pt x="410" y="39"/>
                        </a:lnTo>
                        <a:lnTo>
                          <a:pt x="438" y="28"/>
                        </a:lnTo>
                        <a:lnTo>
                          <a:pt x="468" y="20"/>
                        </a:lnTo>
                        <a:lnTo>
                          <a:pt x="499" y="13"/>
                        </a:lnTo>
                        <a:lnTo>
                          <a:pt x="529" y="7"/>
                        </a:lnTo>
                        <a:lnTo>
                          <a:pt x="560" y="3"/>
                        </a:lnTo>
                        <a:lnTo>
                          <a:pt x="591" y="1"/>
                        </a:lnTo>
                        <a:lnTo>
                          <a:pt x="624" y="0"/>
                        </a:lnTo>
                        <a:close/>
                        <a:moveTo>
                          <a:pt x="13802" y="2429"/>
                        </a:moveTo>
                        <a:lnTo>
                          <a:pt x="13820" y="2430"/>
                        </a:lnTo>
                        <a:lnTo>
                          <a:pt x="13839" y="2433"/>
                        </a:lnTo>
                        <a:lnTo>
                          <a:pt x="13856" y="2437"/>
                        </a:lnTo>
                        <a:lnTo>
                          <a:pt x="13873" y="2444"/>
                        </a:lnTo>
                        <a:lnTo>
                          <a:pt x="13889" y="2451"/>
                        </a:lnTo>
                        <a:lnTo>
                          <a:pt x="13903" y="2460"/>
                        </a:lnTo>
                        <a:lnTo>
                          <a:pt x="13918" y="2471"/>
                        </a:lnTo>
                        <a:lnTo>
                          <a:pt x="13930" y="2482"/>
                        </a:lnTo>
                        <a:lnTo>
                          <a:pt x="13942" y="2496"/>
                        </a:lnTo>
                        <a:lnTo>
                          <a:pt x="13953" y="2510"/>
                        </a:lnTo>
                        <a:lnTo>
                          <a:pt x="13962" y="2525"/>
                        </a:lnTo>
                        <a:lnTo>
                          <a:pt x="13970" y="2541"/>
                        </a:lnTo>
                        <a:lnTo>
                          <a:pt x="13976" y="2558"/>
                        </a:lnTo>
                        <a:lnTo>
                          <a:pt x="13980" y="2575"/>
                        </a:lnTo>
                        <a:lnTo>
                          <a:pt x="13984" y="2593"/>
                        </a:lnTo>
                        <a:lnTo>
                          <a:pt x="13985" y="2612"/>
                        </a:lnTo>
                        <a:lnTo>
                          <a:pt x="13984" y="2631"/>
                        </a:lnTo>
                        <a:lnTo>
                          <a:pt x="13980" y="2648"/>
                        </a:lnTo>
                        <a:lnTo>
                          <a:pt x="13976" y="2666"/>
                        </a:lnTo>
                        <a:lnTo>
                          <a:pt x="13970" y="2683"/>
                        </a:lnTo>
                        <a:lnTo>
                          <a:pt x="13962" y="2699"/>
                        </a:lnTo>
                        <a:lnTo>
                          <a:pt x="13953" y="2714"/>
                        </a:lnTo>
                        <a:lnTo>
                          <a:pt x="13942" y="2728"/>
                        </a:lnTo>
                        <a:lnTo>
                          <a:pt x="13930" y="2741"/>
                        </a:lnTo>
                        <a:lnTo>
                          <a:pt x="13918" y="2753"/>
                        </a:lnTo>
                        <a:lnTo>
                          <a:pt x="13903" y="2763"/>
                        </a:lnTo>
                        <a:lnTo>
                          <a:pt x="13889" y="2773"/>
                        </a:lnTo>
                        <a:lnTo>
                          <a:pt x="13873" y="2780"/>
                        </a:lnTo>
                        <a:lnTo>
                          <a:pt x="13856" y="2786"/>
                        </a:lnTo>
                        <a:lnTo>
                          <a:pt x="13839" y="2791"/>
                        </a:lnTo>
                        <a:lnTo>
                          <a:pt x="13820" y="2794"/>
                        </a:lnTo>
                        <a:lnTo>
                          <a:pt x="13802" y="2795"/>
                        </a:lnTo>
                        <a:lnTo>
                          <a:pt x="13783" y="2794"/>
                        </a:lnTo>
                        <a:lnTo>
                          <a:pt x="13764" y="2791"/>
                        </a:lnTo>
                        <a:lnTo>
                          <a:pt x="13748" y="2786"/>
                        </a:lnTo>
                        <a:lnTo>
                          <a:pt x="13731" y="2780"/>
                        </a:lnTo>
                        <a:lnTo>
                          <a:pt x="13714" y="2773"/>
                        </a:lnTo>
                        <a:lnTo>
                          <a:pt x="13700" y="2763"/>
                        </a:lnTo>
                        <a:lnTo>
                          <a:pt x="13685" y="2753"/>
                        </a:lnTo>
                        <a:lnTo>
                          <a:pt x="13673" y="2741"/>
                        </a:lnTo>
                        <a:lnTo>
                          <a:pt x="13661" y="2728"/>
                        </a:lnTo>
                        <a:lnTo>
                          <a:pt x="13651" y="2714"/>
                        </a:lnTo>
                        <a:lnTo>
                          <a:pt x="13641" y="2699"/>
                        </a:lnTo>
                        <a:lnTo>
                          <a:pt x="13634" y="2683"/>
                        </a:lnTo>
                        <a:lnTo>
                          <a:pt x="13628" y="2666"/>
                        </a:lnTo>
                        <a:lnTo>
                          <a:pt x="13623" y="2648"/>
                        </a:lnTo>
                        <a:lnTo>
                          <a:pt x="13621" y="2631"/>
                        </a:lnTo>
                        <a:lnTo>
                          <a:pt x="13619" y="2612"/>
                        </a:lnTo>
                        <a:lnTo>
                          <a:pt x="13621" y="2593"/>
                        </a:lnTo>
                        <a:lnTo>
                          <a:pt x="13623" y="2575"/>
                        </a:lnTo>
                        <a:lnTo>
                          <a:pt x="13628" y="2558"/>
                        </a:lnTo>
                        <a:lnTo>
                          <a:pt x="13634" y="2541"/>
                        </a:lnTo>
                        <a:lnTo>
                          <a:pt x="13641" y="2525"/>
                        </a:lnTo>
                        <a:lnTo>
                          <a:pt x="13651" y="2510"/>
                        </a:lnTo>
                        <a:lnTo>
                          <a:pt x="13661" y="2496"/>
                        </a:lnTo>
                        <a:lnTo>
                          <a:pt x="13673" y="2482"/>
                        </a:lnTo>
                        <a:lnTo>
                          <a:pt x="13685" y="2471"/>
                        </a:lnTo>
                        <a:lnTo>
                          <a:pt x="13700" y="2460"/>
                        </a:lnTo>
                        <a:lnTo>
                          <a:pt x="13714" y="2451"/>
                        </a:lnTo>
                        <a:lnTo>
                          <a:pt x="13731" y="2444"/>
                        </a:lnTo>
                        <a:lnTo>
                          <a:pt x="13748" y="2437"/>
                        </a:lnTo>
                        <a:lnTo>
                          <a:pt x="13764" y="2433"/>
                        </a:lnTo>
                        <a:lnTo>
                          <a:pt x="13783" y="2430"/>
                        </a:lnTo>
                        <a:lnTo>
                          <a:pt x="13802" y="2429"/>
                        </a:lnTo>
                        <a:close/>
                        <a:moveTo>
                          <a:pt x="14340" y="2429"/>
                        </a:moveTo>
                        <a:lnTo>
                          <a:pt x="14359" y="2430"/>
                        </a:lnTo>
                        <a:lnTo>
                          <a:pt x="14377" y="2433"/>
                        </a:lnTo>
                        <a:lnTo>
                          <a:pt x="14394" y="2437"/>
                        </a:lnTo>
                        <a:lnTo>
                          <a:pt x="14411" y="2444"/>
                        </a:lnTo>
                        <a:lnTo>
                          <a:pt x="14427" y="2451"/>
                        </a:lnTo>
                        <a:lnTo>
                          <a:pt x="14442" y="2460"/>
                        </a:lnTo>
                        <a:lnTo>
                          <a:pt x="14456" y="2471"/>
                        </a:lnTo>
                        <a:lnTo>
                          <a:pt x="14470" y="2482"/>
                        </a:lnTo>
                        <a:lnTo>
                          <a:pt x="14481" y="2496"/>
                        </a:lnTo>
                        <a:lnTo>
                          <a:pt x="14491" y="2510"/>
                        </a:lnTo>
                        <a:lnTo>
                          <a:pt x="14501" y="2525"/>
                        </a:lnTo>
                        <a:lnTo>
                          <a:pt x="14508" y="2541"/>
                        </a:lnTo>
                        <a:lnTo>
                          <a:pt x="14514" y="2558"/>
                        </a:lnTo>
                        <a:lnTo>
                          <a:pt x="14519" y="2575"/>
                        </a:lnTo>
                        <a:lnTo>
                          <a:pt x="14522" y="2593"/>
                        </a:lnTo>
                        <a:lnTo>
                          <a:pt x="14523" y="2612"/>
                        </a:lnTo>
                        <a:lnTo>
                          <a:pt x="14522" y="2631"/>
                        </a:lnTo>
                        <a:lnTo>
                          <a:pt x="14519" y="2648"/>
                        </a:lnTo>
                        <a:lnTo>
                          <a:pt x="14514" y="2666"/>
                        </a:lnTo>
                        <a:lnTo>
                          <a:pt x="14508" y="2683"/>
                        </a:lnTo>
                        <a:lnTo>
                          <a:pt x="14501" y="2699"/>
                        </a:lnTo>
                        <a:lnTo>
                          <a:pt x="14491" y="2714"/>
                        </a:lnTo>
                        <a:lnTo>
                          <a:pt x="14481" y="2728"/>
                        </a:lnTo>
                        <a:lnTo>
                          <a:pt x="14470" y="2741"/>
                        </a:lnTo>
                        <a:lnTo>
                          <a:pt x="14456" y="2753"/>
                        </a:lnTo>
                        <a:lnTo>
                          <a:pt x="14442" y="2763"/>
                        </a:lnTo>
                        <a:lnTo>
                          <a:pt x="14427" y="2773"/>
                        </a:lnTo>
                        <a:lnTo>
                          <a:pt x="14411" y="2780"/>
                        </a:lnTo>
                        <a:lnTo>
                          <a:pt x="14394" y="2786"/>
                        </a:lnTo>
                        <a:lnTo>
                          <a:pt x="14377" y="2791"/>
                        </a:lnTo>
                        <a:lnTo>
                          <a:pt x="14359" y="2794"/>
                        </a:lnTo>
                        <a:lnTo>
                          <a:pt x="14340" y="2795"/>
                        </a:lnTo>
                        <a:lnTo>
                          <a:pt x="14321" y="2794"/>
                        </a:lnTo>
                        <a:lnTo>
                          <a:pt x="14304" y="2791"/>
                        </a:lnTo>
                        <a:lnTo>
                          <a:pt x="14286" y="2786"/>
                        </a:lnTo>
                        <a:lnTo>
                          <a:pt x="14269" y="2780"/>
                        </a:lnTo>
                        <a:lnTo>
                          <a:pt x="14254" y="2773"/>
                        </a:lnTo>
                        <a:lnTo>
                          <a:pt x="14238" y="2763"/>
                        </a:lnTo>
                        <a:lnTo>
                          <a:pt x="14224" y="2753"/>
                        </a:lnTo>
                        <a:lnTo>
                          <a:pt x="14212" y="2741"/>
                        </a:lnTo>
                        <a:lnTo>
                          <a:pt x="14199" y="2728"/>
                        </a:lnTo>
                        <a:lnTo>
                          <a:pt x="14189" y="2714"/>
                        </a:lnTo>
                        <a:lnTo>
                          <a:pt x="14180" y="2699"/>
                        </a:lnTo>
                        <a:lnTo>
                          <a:pt x="14172" y="2683"/>
                        </a:lnTo>
                        <a:lnTo>
                          <a:pt x="14166" y="2666"/>
                        </a:lnTo>
                        <a:lnTo>
                          <a:pt x="14162" y="2648"/>
                        </a:lnTo>
                        <a:lnTo>
                          <a:pt x="14159" y="2631"/>
                        </a:lnTo>
                        <a:lnTo>
                          <a:pt x="14158" y="2612"/>
                        </a:lnTo>
                        <a:lnTo>
                          <a:pt x="14159" y="2593"/>
                        </a:lnTo>
                        <a:lnTo>
                          <a:pt x="14162" y="2575"/>
                        </a:lnTo>
                        <a:lnTo>
                          <a:pt x="14166" y="2558"/>
                        </a:lnTo>
                        <a:lnTo>
                          <a:pt x="14172" y="2541"/>
                        </a:lnTo>
                        <a:lnTo>
                          <a:pt x="14180" y="2525"/>
                        </a:lnTo>
                        <a:lnTo>
                          <a:pt x="14189" y="2510"/>
                        </a:lnTo>
                        <a:lnTo>
                          <a:pt x="14199" y="2496"/>
                        </a:lnTo>
                        <a:lnTo>
                          <a:pt x="14212" y="2482"/>
                        </a:lnTo>
                        <a:lnTo>
                          <a:pt x="14224" y="2471"/>
                        </a:lnTo>
                        <a:lnTo>
                          <a:pt x="14238" y="2460"/>
                        </a:lnTo>
                        <a:lnTo>
                          <a:pt x="14254" y="2451"/>
                        </a:lnTo>
                        <a:lnTo>
                          <a:pt x="14269" y="2444"/>
                        </a:lnTo>
                        <a:lnTo>
                          <a:pt x="14286" y="2437"/>
                        </a:lnTo>
                        <a:lnTo>
                          <a:pt x="14304" y="2433"/>
                        </a:lnTo>
                        <a:lnTo>
                          <a:pt x="14321" y="2430"/>
                        </a:lnTo>
                        <a:lnTo>
                          <a:pt x="14340" y="2429"/>
                        </a:lnTo>
                        <a:close/>
                        <a:moveTo>
                          <a:pt x="14879" y="2429"/>
                        </a:moveTo>
                        <a:lnTo>
                          <a:pt x="14897" y="2430"/>
                        </a:lnTo>
                        <a:lnTo>
                          <a:pt x="14916" y="2433"/>
                        </a:lnTo>
                        <a:lnTo>
                          <a:pt x="14933" y="2437"/>
                        </a:lnTo>
                        <a:lnTo>
                          <a:pt x="14950" y="2444"/>
                        </a:lnTo>
                        <a:lnTo>
                          <a:pt x="14966" y="2451"/>
                        </a:lnTo>
                        <a:lnTo>
                          <a:pt x="14981" y="2460"/>
                        </a:lnTo>
                        <a:lnTo>
                          <a:pt x="14995" y="2471"/>
                        </a:lnTo>
                        <a:lnTo>
                          <a:pt x="15008" y="2482"/>
                        </a:lnTo>
                        <a:lnTo>
                          <a:pt x="15019" y="2496"/>
                        </a:lnTo>
                        <a:lnTo>
                          <a:pt x="15031" y="2510"/>
                        </a:lnTo>
                        <a:lnTo>
                          <a:pt x="15039" y="2525"/>
                        </a:lnTo>
                        <a:lnTo>
                          <a:pt x="15047" y="2541"/>
                        </a:lnTo>
                        <a:lnTo>
                          <a:pt x="15054" y="2558"/>
                        </a:lnTo>
                        <a:lnTo>
                          <a:pt x="15058" y="2575"/>
                        </a:lnTo>
                        <a:lnTo>
                          <a:pt x="15061" y="2593"/>
                        </a:lnTo>
                        <a:lnTo>
                          <a:pt x="15062" y="2612"/>
                        </a:lnTo>
                        <a:lnTo>
                          <a:pt x="15061" y="2631"/>
                        </a:lnTo>
                        <a:lnTo>
                          <a:pt x="15058" y="2648"/>
                        </a:lnTo>
                        <a:lnTo>
                          <a:pt x="15054" y="2666"/>
                        </a:lnTo>
                        <a:lnTo>
                          <a:pt x="15047" y="2683"/>
                        </a:lnTo>
                        <a:lnTo>
                          <a:pt x="15039" y="2699"/>
                        </a:lnTo>
                        <a:lnTo>
                          <a:pt x="15031" y="2714"/>
                        </a:lnTo>
                        <a:lnTo>
                          <a:pt x="15019" y="2728"/>
                        </a:lnTo>
                        <a:lnTo>
                          <a:pt x="15008" y="2741"/>
                        </a:lnTo>
                        <a:lnTo>
                          <a:pt x="14995" y="2753"/>
                        </a:lnTo>
                        <a:lnTo>
                          <a:pt x="14981" y="2763"/>
                        </a:lnTo>
                        <a:lnTo>
                          <a:pt x="14966" y="2773"/>
                        </a:lnTo>
                        <a:lnTo>
                          <a:pt x="14950" y="2780"/>
                        </a:lnTo>
                        <a:lnTo>
                          <a:pt x="14933" y="2786"/>
                        </a:lnTo>
                        <a:lnTo>
                          <a:pt x="14916" y="2791"/>
                        </a:lnTo>
                        <a:lnTo>
                          <a:pt x="14897" y="2794"/>
                        </a:lnTo>
                        <a:lnTo>
                          <a:pt x="14879" y="2795"/>
                        </a:lnTo>
                        <a:lnTo>
                          <a:pt x="14861" y="2794"/>
                        </a:lnTo>
                        <a:lnTo>
                          <a:pt x="14842" y="2791"/>
                        </a:lnTo>
                        <a:lnTo>
                          <a:pt x="14825" y="2786"/>
                        </a:lnTo>
                        <a:lnTo>
                          <a:pt x="14809" y="2780"/>
                        </a:lnTo>
                        <a:lnTo>
                          <a:pt x="14792" y="2773"/>
                        </a:lnTo>
                        <a:lnTo>
                          <a:pt x="14777" y="2763"/>
                        </a:lnTo>
                        <a:lnTo>
                          <a:pt x="14763" y="2753"/>
                        </a:lnTo>
                        <a:lnTo>
                          <a:pt x="14750" y="2741"/>
                        </a:lnTo>
                        <a:lnTo>
                          <a:pt x="14739" y="2728"/>
                        </a:lnTo>
                        <a:lnTo>
                          <a:pt x="14728" y="2714"/>
                        </a:lnTo>
                        <a:lnTo>
                          <a:pt x="14719" y="2699"/>
                        </a:lnTo>
                        <a:lnTo>
                          <a:pt x="14710" y="2683"/>
                        </a:lnTo>
                        <a:lnTo>
                          <a:pt x="14705" y="2666"/>
                        </a:lnTo>
                        <a:lnTo>
                          <a:pt x="14700" y="2648"/>
                        </a:lnTo>
                        <a:lnTo>
                          <a:pt x="14698" y="2631"/>
                        </a:lnTo>
                        <a:lnTo>
                          <a:pt x="14697" y="2612"/>
                        </a:lnTo>
                        <a:lnTo>
                          <a:pt x="14698" y="2593"/>
                        </a:lnTo>
                        <a:lnTo>
                          <a:pt x="14700" y="2575"/>
                        </a:lnTo>
                        <a:lnTo>
                          <a:pt x="14705" y="2558"/>
                        </a:lnTo>
                        <a:lnTo>
                          <a:pt x="14710" y="2541"/>
                        </a:lnTo>
                        <a:lnTo>
                          <a:pt x="14719" y="2525"/>
                        </a:lnTo>
                        <a:lnTo>
                          <a:pt x="14728" y="2510"/>
                        </a:lnTo>
                        <a:lnTo>
                          <a:pt x="14739" y="2496"/>
                        </a:lnTo>
                        <a:lnTo>
                          <a:pt x="14750" y="2482"/>
                        </a:lnTo>
                        <a:lnTo>
                          <a:pt x="14763" y="2471"/>
                        </a:lnTo>
                        <a:lnTo>
                          <a:pt x="14777" y="2460"/>
                        </a:lnTo>
                        <a:lnTo>
                          <a:pt x="14792" y="2451"/>
                        </a:lnTo>
                        <a:lnTo>
                          <a:pt x="14809" y="2444"/>
                        </a:lnTo>
                        <a:lnTo>
                          <a:pt x="14825" y="2437"/>
                        </a:lnTo>
                        <a:lnTo>
                          <a:pt x="14842" y="2433"/>
                        </a:lnTo>
                        <a:lnTo>
                          <a:pt x="14861" y="2430"/>
                        </a:lnTo>
                        <a:lnTo>
                          <a:pt x="14879" y="2429"/>
                        </a:lnTo>
                        <a:close/>
                        <a:moveTo>
                          <a:pt x="15418" y="2429"/>
                        </a:moveTo>
                        <a:lnTo>
                          <a:pt x="15436" y="2430"/>
                        </a:lnTo>
                        <a:lnTo>
                          <a:pt x="15454" y="2433"/>
                        </a:lnTo>
                        <a:lnTo>
                          <a:pt x="15472" y="2437"/>
                        </a:lnTo>
                        <a:lnTo>
                          <a:pt x="15489" y="2444"/>
                        </a:lnTo>
                        <a:lnTo>
                          <a:pt x="15504" y="2451"/>
                        </a:lnTo>
                        <a:lnTo>
                          <a:pt x="15520" y="2460"/>
                        </a:lnTo>
                        <a:lnTo>
                          <a:pt x="15533" y="2471"/>
                        </a:lnTo>
                        <a:lnTo>
                          <a:pt x="15547" y="2482"/>
                        </a:lnTo>
                        <a:lnTo>
                          <a:pt x="15558" y="2496"/>
                        </a:lnTo>
                        <a:lnTo>
                          <a:pt x="15569" y="2510"/>
                        </a:lnTo>
                        <a:lnTo>
                          <a:pt x="15578" y="2525"/>
                        </a:lnTo>
                        <a:lnTo>
                          <a:pt x="15586" y="2541"/>
                        </a:lnTo>
                        <a:lnTo>
                          <a:pt x="15592" y="2558"/>
                        </a:lnTo>
                        <a:lnTo>
                          <a:pt x="15596" y="2575"/>
                        </a:lnTo>
                        <a:lnTo>
                          <a:pt x="15599" y="2593"/>
                        </a:lnTo>
                        <a:lnTo>
                          <a:pt x="15600" y="2612"/>
                        </a:lnTo>
                        <a:lnTo>
                          <a:pt x="15599" y="2631"/>
                        </a:lnTo>
                        <a:lnTo>
                          <a:pt x="15596" y="2648"/>
                        </a:lnTo>
                        <a:lnTo>
                          <a:pt x="15592" y="2666"/>
                        </a:lnTo>
                        <a:lnTo>
                          <a:pt x="15586" y="2683"/>
                        </a:lnTo>
                        <a:lnTo>
                          <a:pt x="15578" y="2699"/>
                        </a:lnTo>
                        <a:lnTo>
                          <a:pt x="15569" y="2714"/>
                        </a:lnTo>
                        <a:lnTo>
                          <a:pt x="15558" y="2728"/>
                        </a:lnTo>
                        <a:lnTo>
                          <a:pt x="15547" y="2741"/>
                        </a:lnTo>
                        <a:lnTo>
                          <a:pt x="15533" y="2753"/>
                        </a:lnTo>
                        <a:lnTo>
                          <a:pt x="15520" y="2763"/>
                        </a:lnTo>
                        <a:lnTo>
                          <a:pt x="15504" y="2773"/>
                        </a:lnTo>
                        <a:lnTo>
                          <a:pt x="15489" y="2780"/>
                        </a:lnTo>
                        <a:lnTo>
                          <a:pt x="15472" y="2786"/>
                        </a:lnTo>
                        <a:lnTo>
                          <a:pt x="15454" y="2791"/>
                        </a:lnTo>
                        <a:lnTo>
                          <a:pt x="15436" y="2794"/>
                        </a:lnTo>
                        <a:lnTo>
                          <a:pt x="15418" y="2795"/>
                        </a:lnTo>
                        <a:lnTo>
                          <a:pt x="15399" y="2794"/>
                        </a:lnTo>
                        <a:lnTo>
                          <a:pt x="15381" y="2791"/>
                        </a:lnTo>
                        <a:lnTo>
                          <a:pt x="15363" y="2786"/>
                        </a:lnTo>
                        <a:lnTo>
                          <a:pt x="15347" y="2780"/>
                        </a:lnTo>
                        <a:lnTo>
                          <a:pt x="15331" y="2773"/>
                        </a:lnTo>
                        <a:lnTo>
                          <a:pt x="15315" y="2763"/>
                        </a:lnTo>
                        <a:lnTo>
                          <a:pt x="15302" y="2753"/>
                        </a:lnTo>
                        <a:lnTo>
                          <a:pt x="15289" y="2741"/>
                        </a:lnTo>
                        <a:lnTo>
                          <a:pt x="15277" y="2728"/>
                        </a:lnTo>
                        <a:lnTo>
                          <a:pt x="15266" y="2714"/>
                        </a:lnTo>
                        <a:lnTo>
                          <a:pt x="15257" y="2699"/>
                        </a:lnTo>
                        <a:lnTo>
                          <a:pt x="15250" y="2683"/>
                        </a:lnTo>
                        <a:lnTo>
                          <a:pt x="15243" y="2666"/>
                        </a:lnTo>
                        <a:lnTo>
                          <a:pt x="15239" y="2648"/>
                        </a:lnTo>
                        <a:lnTo>
                          <a:pt x="15236" y="2631"/>
                        </a:lnTo>
                        <a:lnTo>
                          <a:pt x="15235" y="2612"/>
                        </a:lnTo>
                        <a:lnTo>
                          <a:pt x="15236" y="2593"/>
                        </a:lnTo>
                        <a:lnTo>
                          <a:pt x="15239" y="2575"/>
                        </a:lnTo>
                        <a:lnTo>
                          <a:pt x="15243" y="2558"/>
                        </a:lnTo>
                        <a:lnTo>
                          <a:pt x="15250" y="2541"/>
                        </a:lnTo>
                        <a:lnTo>
                          <a:pt x="15257" y="2525"/>
                        </a:lnTo>
                        <a:lnTo>
                          <a:pt x="15266" y="2510"/>
                        </a:lnTo>
                        <a:lnTo>
                          <a:pt x="15277" y="2496"/>
                        </a:lnTo>
                        <a:lnTo>
                          <a:pt x="15289" y="2482"/>
                        </a:lnTo>
                        <a:lnTo>
                          <a:pt x="15302" y="2471"/>
                        </a:lnTo>
                        <a:lnTo>
                          <a:pt x="15315" y="2460"/>
                        </a:lnTo>
                        <a:lnTo>
                          <a:pt x="15331" y="2451"/>
                        </a:lnTo>
                        <a:lnTo>
                          <a:pt x="15347" y="2444"/>
                        </a:lnTo>
                        <a:lnTo>
                          <a:pt x="15363" y="2437"/>
                        </a:lnTo>
                        <a:lnTo>
                          <a:pt x="15381" y="2433"/>
                        </a:lnTo>
                        <a:lnTo>
                          <a:pt x="15399" y="2430"/>
                        </a:lnTo>
                        <a:lnTo>
                          <a:pt x="15418" y="2429"/>
                        </a:lnTo>
                        <a:close/>
                        <a:moveTo>
                          <a:pt x="13682" y="943"/>
                        </a:moveTo>
                        <a:lnTo>
                          <a:pt x="15712" y="943"/>
                        </a:lnTo>
                        <a:lnTo>
                          <a:pt x="15712" y="1546"/>
                        </a:lnTo>
                        <a:lnTo>
                          <a:pt x="13682" y="1546"/>
                        </a:lnTo>
                        <a:lnTo>
                          <a:pt x="13682" y="943"/>
                        </a:lnTo>
                        <a:close/>
                        <a:moveTo>
                          <a:pt x="1545" y="1123"/>
                        </a:moveTo>
                        <a:lnTo>
                          <a:pt x="1545" y="943"/>
                        </a:lnTo>
                        <a:lnTo>
                          <a:pt x="1089" y="943"/>
                        </a:lnTo>
                        <a:lnTo>
                          <a:pt x="1089" y="1123"/>
                        </a:lnTo>
                        <a:lnTo>
                          <a:pt x="811" y="1123"/>
                        </a:lnTo>
                        <a:lnTo>
                          <a:pt x="811" y="1769"/>
                        </a:lnTo>
                        <a:lnTo>
                          <a:pt x="1822" y="1769"/>
                        </a:lnTo>
                        <a:lnTo>
                          <a:pt x="1822" y="1123"/>
                        </a:lnTo>
                        <a:lnTo>
                          <a:pt x="1545" y="1123"/>
                        </a:lnTo>
                        <a:close/>
                        <a:moveTo>
                          <a:pt x="3010" y="1123"/>
                        </a:moveTo>
                        <a:lnTo>
                          <a:pt x="3010" y="943"/>
                        </a:lnTo>
                        <a:lnTo>
                          <a:pt x="2555" y="943"/>
                        </a:lnTo>
                        <a:lnTo>
                          <a:pt x="2555" y="1123"/>
                        </a:lnTo>
                        <a:lnTo>
                          <a:pt x="2278" y="1123"/>
                        </a:lnTo>
                        <a:lnTo>
                          <a:pt x="2278" y="1769"/>
                        </a:lnTo>
                        <a:lnTo>
                          <a:pt x="3288" y="1769"/>
                        </a:lnTo>
                        <a:lnTo>
                          <a:pt x="3288" y="1123"/>
                        </a:lnTo>
                        <a:lnTo>
                          <a:pt x="3010" y="1123"/>
                        </a:lnTo>
                        <a:close/>
                        <a:moveTo>
                          <a:pt x="4477" y="1123"/>
                        </a:moveTo>
                        <a:lnTo>
                          <a:pt x="4477" y="943"/>
                        </a:lnTo>
                        <a:lnTo>
                          <a:pt x="4021" y="943"/>
                        </a:lnTo>
                        <a:lnTo>
                          <a:pt x="4021" y="1123"/>
                        </a:lnTo>
                        <a:lnTo>
                          <a:pt x="3743" y="1123"/>
                        </a:lnTo>
                        <a:lnTo>
                          <a:pt x="3743" y="1769"/>
                        </a:lnTo>
                        <a:lnTo>
                          <a:pt x="4754" y="1769"/>
                        </a:lnTo>
                        <a:lnTo>
                          <a:pt x="4754" y="1123"/>
                        </a:lnTo>
                        <a:lnTo>
                          <a:pt x="4477" y="1123"/>
                        </a:lnTo>
                        <a:close/>
                        <a:moveTo>
                          <a:pt x="5942" y="1123"/>
                        </a:moveTo>
                        <a:lnTo>
                          <a:pt x="5942" y="943"/>
                        </a:lnTo>
                        <a:lnTo>
                          <a:pt x="5486" y="943"/>
                        </a:lnTo>
                        <a:lnTo>
                          <a:pt x="5486" y="1123"/>
                        </a:lnTo>
                        <a:lnTo>
                          <a:pt x="5209" y="1123"/>
                        </a:lnTo>
                        <a:lnTo>
                          <a:pt x="5209" y="1769"/>
                        </a:lnTo>
                        <a:lnTo>
                          <a:pt x="6219" y="1769"/>
                        </a:lnTo>
                        <a:lnTo>
                          <a:pt x="6219" y="1123"/>
                        </a:lnTo>
                        <a:lnTo>
                          <a:pt x="5942" y="1123"/>
                        </a:lnTo>
                        <a:close/>
                        <a:moveTo>
                          <a:pt x="7407" y="1123"/>
                        </a:moveTo>
                        <a:lnTo>
                          <a:pt x="7407" y="943"/>
                        </a:lnTo>
                        <a:lnTo>
                          <a:pt x="6953" y="943"/>
                        </a:lnTo>
                        <a:lnTo>
                          <a:pt x="6953" y="1123"/>
                        </a:lnTo>
                        <a:lnTo>
                          <a:pt x="6675" y="1123"/>
                        </a:lnTo>
                        <a:lnTo>
                          <a:pt x="6675" y="1769"/>
                        </a:lnTo>
                        <a:lnTo>
                          <a:pt x="7685" y="1769"/>
                        </a:lnTo>
                        <a:lnTo>
                          <a:pt x="7685" y="1123"/>
                        </a:lnTo>
                        <a:lnTo>
                          <a:pt x="7407" y="1123"/>
                        </a:lnTo>
                        <a:close/>
                        <a:moveTo>
                          <a:pt x="8874" y="1123"/>
                        </a:moveTo>
                        <a:lnTo>
                          <a:pt x="8874" y="943"/>
                        </a:lnTo>
                        <a:lnTo>
                          <a:pt x="8418" y="943"/>
                        </a:lnTo>
                        <a:lnTo>
                          <a:pt x="8418" y="1123"/>
                        </a:lnTo>
                        <a:lnTo>
                          <a:pt x="8141" y="1123"/>
                        </a:lnTo>
                        <a:lnTo>
                          <a:pt x="8141" y="1769"/>
                        </a:lnTo>
                        <a:lnTo>
                          <a:pt x="9151" y="1769"/>
                        </a:lnTo>
                        <a:lnTo>
                          <a:pt x="9151" y="1123"/>
                        </a:lnTo>
                        <a:lnTo>
                          <a:pt x="8874" y="1123"/>
                        </a:lnTo>
                        <a:close/>
                        <a:moveTo>
                          <a:pt x="10339" y="1123"/>
                        </a:moveTo>
                        <a:lnTo>
                          <a:pt x="10339" y="943"/>
                        </a:lnTo>
                        <a:lnTo>
                          <a:pt x="9883" y="943"/>
                        </a:lnTo>
                        <a:lnTo>
                          <a:pt x="9883" y="1123"/>
                        </a:lnTo>
                        <a:lnTo>
                          <a:pt x="9606" y="1123"/>
                        </a:lnTo>
                        <a:lnTo>
                          <a:pt x="9606" y="1769"/>
                        </a:lnTo>
                        <a:lnTo>
                          <a:pt x="10617" y="1769"/>
                        </a:lnTo>
                        <a:lnTo>
                          <a:pt x="10617" y="1123"/>
                        </a:lnTo>
                        <a:lnTo>
                          <a:pt x="10339" y="1123"/>
                        </a:lnTo>
                        <a:close/>
                        <a:moveTo>
                          <a:pt x="1545" y="2845"/>
                        </a:moveTo>
                        <a:lnTo>
                          <a:pt x="1545" y="3025"/>
                        </a:lnTo>
                        <a:lnTo>
                          <a:pt x="1089" y="3025"/>
                        </a:lnTo>
                        <a:lnTo>
                          <a:pt x="1089" y="2845"/>
                        </a:lnTo>
                        <a:lnTo>
                          <a:pt x="811" y="2845"/>
                        </a:lnTo>
                        <a:lnTo>
                          <a:pt x="811" y="2199"/>
                        </a:lnTo>
                        <a:lnTo>
                          <a:pt x="1822" y="2199"/>
                        </a:lnTo>
                        <a:lnTo>
                          <a:pt x="1822" y="2845"/>
                        </a:lnTo>
                        <a:lnTo>
                          <a:pt x="1545" y="2845"/>
                        </a:lnTo>
                        <a:close/>
                        <a:moveTo>
                          <a:pt x="3010" y="2845"/>
                        </a:moveTo>
                        <a:lnTo>
                          <a:pt x="3010" y="3025"/>
                        </a:lnTo>
                        <a:lnTo>
                          <a:pt x="2555" y="3025"/>
                        </a:lnTo>
                        <a:lnTo>
                          <a:pt x="2555" y="2845"/>
                        </a:lnTo>
                        <a:lnTo>
                          <a:pt x="2278" y="2845"/>
                        </a:lnTo>
                        <a:lnTo>
                          <a:pt x="2278" y="2199"/>
                        </a:lnTo>
                        <a:lnTo>
                          <a:pt x="3288" y="2199"/>
                        </a:lnTo>
                        <a:lnTo>
                          <a:pt x="3288" y="2845"/>
                        </a:lnTo>
                        <a:lnTo>
                          <a:pt x="3010" y="2845"/>
                        </a:lnTo>
                        <a:close/>
                        <a:moveTo>
                          <a:pt x="4477" y="2845"/>
                        </a:moveTo>
                        <a:lnTo>
                          <a:pt x="4477" y="3025"/>
                        </a:lnTo>
                        <a:lnTo>
                          <a:pt x="4021" y="3025"/>
                        </a:lnTo>
                        <a:lnTo>
                          <a:pt x="4021" y="2845"/>
                        </a:lnTo>
                        <a:lnTo>
                          <a:pt x="3743" y="2845"/>
                        </a:lnTo>
                        <a:lnTo>
                          <a:pt x="3743" y="2199"/>
                        </a:lnTo>
                        <a:lnTo>
                          <a:pt x="4754" y="2199"/>
                        </a:lnTo>
                        <a:lnTo>
                          <a:pt x="4754" y="2845"/>
                        </a:lnTo>
                        <a:lnTo>
                          <a:pt x="4477" y="2845"/>
                        </a:lnTo>
                        <a:close/>
                        <a:moveTo>
                          <a:pt x="5942" y="2845"/>
                        </a:moveTo>
                        <a:lnTo>
                          <a:pt x="5942" y="3025"/>
                        </a:lnTo>
                        <a:lnTo>
                          <a:pt x="5486" y="3025"/>
                        </a:lnTo>
                        <a:lnTo>
                          <a:pt x="5486" y="2845"/>
                        </a:lnTo>
                        <a:lnTo>
                          <a:pt x="5209" y="2845"/>
                        </a:lnTo>
                        <a:lnTo>
                          <a:pt x="5209" y="2199"/>
                        </a:lnTo>
                        <a:lnTo>
                          <a:pt x="6219" y="2199"/>
                        </a:lnTo>
                        <a:lnTo>
                          <a:pt x="6219" y="2845"/>
                        </a:lnTo>
                        <a:lnTo>
                          <a:pt x="5942" y="2845"/>
                        </a:lnTo>
                        <a:close/>
                        <a:moveTo>
                          <a:pt x="7407" y="2845"/>
                        </a:moveTo>
                        <a:lnTo>
                          <a:pt x="7407" y="3025"/>
                        </a:lnTo>
                        <a:lnTo>
                          <a:pt x="6953" y="3025"/>
                        </a:lnTo>
                        <a:lnTo>
                          <a:pt x="6953" y="2845"/>
                        </a:lnTo>
                        <a:lnTo>
                          <a:pt x="6675" y="2845"/>
                        </a:lnTo>
                        <a:lnTo>
                          <a:pt x="6675" y="2199"/>
                        </a:lnTo>
                        <a:lnTo>
                          <a:pt x="7685" y="2199"/>
                        </a:lnTo>
                        <a:lnTo>
                          <a:pt x="7685" y="2845"/>
                        </a:lnTo>
                        <a:lnTo>
                          <a:pt x="7407" y="2845"/>
                        </a:lnTo>
                        <a:close/>
                        <a:moveTo>
                          <a:pt x="8874" y="2845"/>
                        </a:moveTo>
                        <a:lnTo>
                          <a:pt x="8874" y="3025"/>
                        </a:lnTo>
                        <a:lnTo>
                          <a:pt x="8418" y="3025"/>
                        </a:lnTo>
                        <a:lnTo>
                          <a:pt x="8418" y="2845"/>
                        </a:lnTo>
                        <a:lnTo>
                          <a:pt x="8141" y="2845"/>
                        </a:lnTo>
                        <a:lnTo>
                          <a:pt x="8141" y="2199"/>
                        </a:lnTo>
                        <a:lnTo>
                          <a:pt x="9151" y="2199"/>
                        </a:lnTo>
                        <a:lnTo>
                          <a:pt x="9151" y="2845"/>
                        </a:lnTo>
                        <a:lnTo>
                          <a:pt x="8874" y="2845"/>
                        </a:lnTo>
                        <a:close/>
                        <a:moveTo>
                          <a:pt x="10339" y="2845"/>
                        </a:moveTo>
                        <a:lnTo>
                          <a:pt x="10339" y="3025"/>
                        </a:lnTo>
                        <a:lnTo>
                          <a:pt x="9883" y="3025"/>
                        </a:lnTo>
                        <a:lnTo>
                          <a:pt x="9883" y="2845"/>
                        </a:lnTo>
                        <a:lnTo>
                          <a:pt x="9606" y="2845"/>
                        </a:lnTo>
                        <a:lnTo>
                          <a:pt x="9606" y="2199"/>
                        </a:lnTo>
                        <a:lnTo>
                          <a:pt x="10617" y="2199"/>
                        </a:lnTo>
                        <a:lnTo>
                          <a:pt x="10617" y="2845"/>
                        </a:lnTo>
                        <a:lnTo>
                          <a:pt x="10339" y="2845"/>
                        </a:lnTo>
                        <a:close/>
                        <a:moveTo>
                          <a:pt x="11851" y="1123"/>
                        </a:moveTo>
                        <a:lnTo>
                          <a:pt x="11851" y="943"/>
                        </a:lnTo>
                        <a:lnTo>
                          <a:pt x="11395" y="943"/>
                        </a:lnTo>
                        <a:lnTo>
                          <a:pt x="11395" y="1123"/>
                        </a:lnTo>
                        <a:lnTo>
                          <a:pt x="11117" y="1123"/>
                        </a:lnTo>
                        <a:lnTo>
                          <a:pt x="11117" y="1769"/>
                        </a:lnTo>
                        <a:lnTo>
                          <a:pt x="12128" y="1769"/>
                        </a:lnTo>
                        <a:lnTo>
                          <a:pt x="12128" y="1123"/>
                        </a:lnTo>
                        <a:lnTo>
                          <a:pt x="11851" y="1123"/>
                        </a:lnTo>
                        <a:close/>
                        <a:moveTo>
                          <a:pt x="11851" y="2845"/>
                        </a:moveTo>
                        <a:lnTo>
                          <a:pt x="11851" y="3025"/>
                        </a:lnTo>
                        <a:lnTo>
                          <a:pt x="11395" y="3025"/>
                        </a:lnTo>
                        <a:lnTo>
                          <a:pt x="11395" y="2845"/>
                        </a:lnTo>
                        <a:lnTo>
                          <a:pt x="11117" y="2845"/>
                        </a:lnTo>
                        <a:lnTo>
                          <a:pt x="11117" y="2199"/>
                        </a:lnTo>
                        <a:lnTo>
                          <a:pt x="12128" y="2199"/>
                        </a:lnTo>
                        <a:lnTo>
                          <a:pt x="12128" y="2845"/>
                        </a:lnTo>
                        <a:lnTo>
                          <a:pt x="11851" y="2845"/>
                        </a:lnTo>
                        <a:close/>
                      </a:path>
                    </a:pathLst>
                  </a:custGeom>
                  <a:solidFill>
                    <a:schemeClr val="tx1">
                      <a:lumMod val="50000"/>
                      <a:lumOff val="50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lIns="68580" tIns="34290" rIns="68580" bIns="34290"/>
                  <a:lstStyle/>
                  <a:p>
                    <a:pPr defTabSz="914583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sz="1900" dirty="0">
                      <a:solidFill>
                        <a:srgbClr val="000000"/>
                      </a:solidFill>
                      <a:ea typeface="微软雅黑" panose="020B0503020204020204" pitchFamily="34" charset="-122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287" name="组合 379"/>
                <p:cNvGrpSpPr/>
                <p:nvPr/>
              </p:nvGrpSpPr>
              <p:grpSpPr>
                <a:xfrm>
                  <a:off x="3566555" y="4289930"/>
                  <a:ext cx="955041" cy="252000"/>
                  <a:chOff x="3587903" y="4289930"/>
                  <a:chExt cx="955041" cy="252000"/>
                </a:xfrm>
              </p:grpSpPr>
              <p:grpSp>
                <p:nvGrpSpPr>
                  <p:cNvPr id="288" name="组合 387"/>
                  <p:cNvGrpSpPr>
                    <a:grpSpLocks/>
                  </p:cNvGrpSpPr>
                  <p:nvPr/>
                </p:nvGrpSpPr>
                <p:grpSpPr bwMode="auto">
                  <a:xfrm>
                    <a:off x="3587903" y="4289930"/>
                    <a:ext cx="396000" cy="252000"/>
                    <a:chOff x="4622166" y="3061494"/>
                    <a:chExt cx="489584" cy="308643"/>
                  </a:xfrm>
                </p:grpSpPr>
                <p:sp>
                  <p:nvSpPr>
                    <p:cNvPr id="294" name="Freeform 13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4622166" y="3264593"/>
                      <a:ext cx="489584" cy="105544"/>
                    </a:xfrm>
                    <a:custGeom>
                      <a:avLst/>
                      <a:gdLst/>
                      <a:ahLst/>
                      <a:cxnLst>
                        <a:cxn ang="0">
                          <a:pos x="16278" y="39"/>
                        </a:cxn>
                        <a:cxn ang="0">
                          <a:pos x="16504" y="184"/>
                        </a:cxn>
                        <a:cxn ang="0">
                          <a:pos x="16649" y="411"/>
                        </a:cxn>
                        <a:cxn ang="0">
                          <a:pos x="16687" y="3376"/>
                        </a:cxn>
                        <a:cxn ang="0">
                          <a:pos x="16612" y="3641"/>
                        </a:cxn>
                        <a:cxn ang="0">
                          <a:pos x="16437" y="3844"/>
                        </a:cxn>
                        <a:cxn ang="0">
                          <a:pos x="16189" y="3955"/>
                        </a:cxn>
                        <a:cxn ang="0">
                          <a:pos x="499" y="3955"/>
                        </a:cxn>
                        <a:cxn ang="0">
                          <a:pos x="251" y="3844"/>
                        </a:cxn>
                        <a:cxn ang="0">
                          <a:pos x="75" y="3641"/>
                        </a:cxn>
                        <a:cxn ang="0">
                          <a:pos x="1" y="3376"/>
                        </a:cxn>
                        <a:cxn ang="0">
                          <a:pos x="38" y="411"/>
                        </a:cxn>
                        <a:cxn ang="0">
                          <a:pos x="184" y="184"/>
                        </a:cxn>
                        <a:cxn ang="0">
                          <a:pos x="410" y="39"/>
                        </a:cxn>
                        <a:cxn ang="0">
                          <a:pos x="13820" y="2430"/>
                        </a:cxn>
                        <a:cxn ang="0">
                          <a:pos x="13953" y="2510"/>
                        </a:cxn>
                        <a:cxn ang="0">
                          <a:pos x="13976" y="2666"/>
                        </a:cxn>
                        <a:cxn ang="0">
                          <a:pos x="13873" y="2780"/>
                        </a:cxn>
                        <a:cxn ang="0">
                          <a:pos x="13714" y="2773"/>
                        </a:cxn>
                        <a:cxn ang="0">
                          <a:pos x="13623" y="2648"/>
                        </a:cxn>
                        <a:cxn ang="0">
                          <a:pos x="13661" y="2496"/>
                        </a:cxn>
                        <a:cxn ang="0">
                          <a:pos x="13802" y="2429"/>
                        </a:cxn>
                        <a:cxn ang="0">
                          <a:pos x="14470" y="2482"/>
                        </a:cxn>
                        <a:cxn ang="0">
                          <a:pos x="14522" y="2631"/>
                        </a:cxn>
                        <a:cxn ang="0">
                          <a:pos x="14442" y="2763"/>
                        </a:cxn>
                        <a:cxn ang="0">
                          <a:pos x="14286" y="2786"/>
                        </a:cxn>
                        <a:cxn ang="0">
                          <a:pos x="14172" y="2683"/>
                        </a:cxn>
                        <a:cxn ang="0">
                          <a:pos x="14180" y="2525"/>
                        </a:cxn>
                        <a:cxn ang="0">
                          <a:pos x="14304" y="2433"/>
                        </a:cxn>
                        <a:cxn ang="0">
                          <a:pos x="14981" y="2460"/>
                        </a:cxn>
                        <a:cxn ang="0">
                          <a:pos x="15061" y="2593"/>
                        </a:cxn>
                        <a:cxn ang="0">
                          <a:pos x="15008" y="2741"/>
                        </a:cxn>
                        <a:cxn ang="0">
                          <a:pos x="14861" y="2794"/>
                        </a:cxn>
                        <a:cxn ang="0">
                          <a:pos x="14728" y="2714"/>
                        </a:cxn>
                        <a:cxn ang="0">
                          <a:pos x="14705" y="2558"/>
                        </a:cxn>
                        <a:cxn ang="0">
                          <a:pos x="14809" y="2444"/>
                        </a:cxn>
                        <a:cxn ang="0">
                          <a:pos x="15489" y="2444"/>
                        </a:cxn>
                        <a:cxn ang="0">
                          <a:pos x="15592" y="2558"/>
                        </a:cxn>
                        <a:cxn ang="0">
                          <a:pos x="15569" y="2714"/>
                        </a:cxn>
                        <a:cxn ang="0">
                          <a:pos x="15436" y="2794"/>
                        </a:cxn>
                        <a:cxn ang="0">
                          <a:pos x="15289" y="2741"/>
                        </a:cxn>
                        <a:cxn ang="0">
                          <a:pos x="15236" y="2593"/>
                        </a:cxn>
                        <a:cxn ang="0">
                          <a:pos x="15315" y="2460"/>
                        </a:cxn>
                        <a:cxn ang="0">
                          <a:pos x="15712" y="1546"/>
                        </a:cxn>
                        <a:cxn ang="0">
                          <a:pos x="1822" y="1769"/>
                        </a:cxn>
                        <a:cxn ang="0">
                          <a:pos x="3288" y="1769"/>
                        </a:cxn>
                        <a:cxn ang="0">
                          <a:pos x="4754" y="1769"/>
                        </a:cxn>
                        <a:cxn ang="0">
                          <a:pos x="6219" y="1769"/>
                        </a:cxn>
                        <a:cxn ang="0">
                          <a:pos x="7685" y="1769"/>
                        </a:cxn>
                        <a:cxn ang="0">
                          <a:pos x="9151" y="1769"/>
                        </a:cxn>
                        <a:cxn ang="0">
                          <a:pos x="10617" y="1769"/>
                        </a:cxn>
                        <a:cxn ang="0">
                          <a:pos x="1822" y="2199"/>
                        </a:cxn>
                        <a:cxn ang="0">
                          <a:pos x="3288" y="2199"/>
                        </a:cxn>
                        <a:cxn ang="0">
                          <a:pos x="4754" y="2199"/>
                        </a:cxn>
                        <a:cxn ang="0">
                          <a:pos x="6219" y="2199"/>
                        </a:cxn>
                        <a:cxn ang="0">
                          <a:pos x="7685" y="2199"/>
                        </a:cxn>
                        <a:cxn ang="0">
                          <a:pos x="9151" y="2199"/>
                        </a:cxn>
                        <a:cxn ang="0">
                          <a:pos x="10617" y="2199"/>
                        </a:cxn>
                        <a:cxn ang="0">
                          <a:pos x="12128" y="1769"/>
                        </a:cxn>
                        <a:cxn ang="0">
                          <a:pos x="12128" y="2199"/>
                        </a:cxn>
                      </a:cxnLst>
                      <a:rect l="0" t="0" r="r" b="b"/>
                      <a:pathLst>
                        <a:path w="16688" h="3968">
                          <a:moveTo>
                            <a:pt x="624" y="0"/>
                          </a:moveTo>
                          <a:lnTo>
                            <a:pt x="16064" y="0"/>
                          </a:lnTo>
                          <a:lnTo>
                            <a:pt x="16097" y="1"/>
                          </a:lnTo>
                          <a:lnTo>
                            <a:pt x="16128" y="3"/>
                          </a:lnTo>
                          <a:lnTo>
                            <a:pt x="16159" y="7"/>
                          </a:lnTo>
                          <a:lnTo>
                            <a:pt x="16189" y="13"/>
                          </a:lnTo>
                          <a:lnTo>
                            <a:pt x="16220" y="20"/>
                          </a:lnTo>
                          <a:lnTo>
                            <a:pt x="16249" y="28"/>
                          </a:lnTo>
                          <a:lnTo>
                            <a:pt x="16278" y="39"/>
                          </a:lnTo>
                          <a:lnTo>
                            <a:pt x="16306" y="49"/>
                          </a:lnTo>
                          <a:lnTo>
                            <a:pt x="16334" y="62"/>
                          </a:lnTo>
                          <a:lnTo>
                            <a:pt x="16360" y="76"/>
                          </a:lnTo>
                          <a:lnTo>
                            <a:pt x="16387" y="91"/>
                          </a:lnTo>
                          <a:lnTo>
                            <a:pt x="16413" y="108"/>
                          </a:lnTo>
                          <a:lnTo>
                            <a:pt x="16437" y="124"/>
                          </a:lnTo>
                          <a:lnTo>
                            <a:pt x="16461" y="143"/>
                          </a:lnTo>
                          <a:lnTo>
                            <a:pt x="16484" y="163"/>
                          </a:lnTo>
                          <a:lnTo>
                            <a:pt x="16504" y="184"/>
                          </a:lnTo>
                          <a:lnTo>
                            <a:pt x="16525" y="205"/>
                          </a:lnTo>
                          <a:lnTo>
                            <a:pt x="16545" y="228"/>
                          </a:lnTo>
                          <a:lnTo>
                            <a:pt x="16564" y="252"/>
                          </a:lnTo>
                          <a:lnTo>
                            <a:pt x="16581" y="276"/>
                          </a:lnTo>
                          <a:lnTo>
                            <a:pt x="16597" y="302"/>
                          </a:lnTo>
                          <a:lnTo>
                            <a:pt x="16612" y="328"/>
                          </a:lnTo>
                          <a:lnTo>
                            <a:pt x="16626" y="354"/>
                          </a:lnTo>
                          <a:lnTo>
                            <a:pt x="16639" y="382"/>
                          </a:lnTo>
                          <a:lnTo>
                            <a:pt x="16649" y="411"/>
                          </a:lnTo>
                          <a:lnTo>
                            <a:pt x="16660" y="440"/>
                          </a:lnTo>
                          <a:lnTo>
                            <a:pt x="16668" y="469"/>
                          </a:lnTo>
                          <a:lnTo>
                            <a:pt x="16675" y="499"/>
                          </a:lnTo>
                          <a:lnTo>
                            <a:pt x="16681" y="530"/>
                          </a:lnTo>
                          <a:lnTo>
                            <a:pt x="16685" y="561"/>
                          </a:lnTo>
                          <a:lnTo>
                            <a:pt x="16687" y="592"/>
                          </a:lnTo>
                          <a:lnTo>
                            <a:pt x="16688" y="625"/>
                          </a:lnTo>
                          <a:lnTo>
                            <a:pt x="16688" y="3343"/>
                          </a:lnTo>
                          <a:lnTo>
                            <a:pt x="16687" y="3376"/>
                          </a:lnTo>
                          <a:lnTo>
                            <a:pt x="16685" y="3407"/>
                          </a:lnTo>
                          <a:lnTo>
                            <a:pt x="16681" y="3438"/>
                          </a:lnTo>
                          <a:lnTo>
                            <a:pt x="16675" y="3469"/>
                          </a:lnTo>
                          <a:lnTo>
                            <a:pt x="16668" y="3499"/>
                          </a:lnTo>
                          <a:lnTo>
                            <a:pt x="16660" y="3529"/>
                          </a:lnTo>
                          <a:lnTo>
                            <a:pt x="16649" y="3557"/>
                          </a:lnTo>
                          <a:lnTo>
                            <a:pt x="16639" y="3586"/>
                          </a:lnTo>
                          <a:lnTo>
                            <a:pt x="16626" y="3614"/>
                          </a:lnTo>
                          <a:lnTo>
                            <a:pt x="16612" y="3641"/>
                          </a:lnTo>
                          <a:lnTo>
                            <a:pt x="16597" y="3667"/>
                          </a:lnTo>
                          <a:lnTo>
                            <a:pt x="16581" y="3692"/>
                          </a:lnTo>
                          <a:lnTo>
                            <a:pt x="16564" y="3716"/>
                          </a:lnTo>
                          <a:lnTo>
                            <a:pt x="16545" y="3740"/>
                          </a:lnTo>
                          <a:lnTo>
                            <a:pt x="16525" y="3763"/>
                          </a:lnTo>
                          <a:lnTo>
                            <a:pt x="16504" y="3784"/>
                          </a:lnTo>
                          <a:lnTo>
                            <a:pt x="16484" y="3805"/>
                          </a:lnTo>
                          <a:lnTo>
                            <a:pt x="16461" y="3825"/>
                          </a:lnTo>
                          <a:lnTo>
                            <a:pt x="16437" y="3844"/>
                          </a:lnTo>
                          <a:lnTo>
                            <a:pt x="16413" y="3861"/>
                          </a:lnTo>
                          <a:lnTo>
                            <a:pt x="16387" y="3877"/>
                          </a:lnTo>
                          <a:lnTo>
                            <a:pt x="16360" y="3893"/>
                          </a:lnTo>
                          <a:lnTo>
                            <a:pt x="16334" y="3906"/>
                          </a:lnTo>
                          <a:lnTo>
                            <a:pt x="16306" y="3919"/>
                          </a:lnTo>
                          <a:lnTo>
                            <a:pt x="16278" y="3930"/>
                          </a:lnTo>
                          <a:lnTo>
                            <a:pt x="16249" y="3940"/>
                          </a:lnTo>
                          <a:lnTo>
                            <a:pt x="16220" y="3948"/>
                          </a:lnTo>
                          <a:lnTo>
                            <a:pt x="16189" y="3955"/>
                          </a:lnTo>
                          <a:lnTo>
                            <a:pt x="16159" y="3961"/>
                          </a:lnTo>
                          <a:lnTo>
                            <a:pt x="16128" y="3965"/>
                          </a:lnTo>
                          <a:lnTo>
                            <a:pt x="16097" y="3967"/>
                          </a:lnTo>
                          <a:lnTo>
                            <a:pt x="16064" y="3968"/>
                          </a:lnTo>
                          <a:lnTo>
                            <a:pt x="624" y="3968"/>
                          </a:lnTo>
                          <a:lnTo>
                            <a:pt x="591" y="3967"/>
                          </a:lnTo>
                          <a:lnTo>
                            <a:pt x="560" y="3965"/>
                          </a:lnTo>
                          <a:lnTo>
                            <a:pt x="529" y="3961"/>
                          </a:lnTo>
                          <a:lnTo>
                            <a:pt x="499" y="3955"/>
                          </a:lnTo>
                          <a:lnTo>
                            <a:pt x="468" y="3948"/>
                          </a:lnTo>
                          <a:lnTo>
                            <a:pt x="438" y="3940"/>
                          </a:lnTo>
                          <a:lnTo>
                            <a:pt x="410" y="3930"/>
                          </a:lnTo>
                          <a:lnTo>
                            <a:pt x="382" y="3919"/>
                          </a:lnTo>
                          <a:lnTo>
                            <a:pt x="354" y="3906"/>
                          </a:lnTo>
                          <a:lnTo>
                            <a:pt x="326" y="3893"/>
                          </a:lnTo>
                          <a:lnTo>
                            <a:pt x="300" y="3877"/>
                          </a:lnTo>
                          <a:lnTo>
                            <a:pt x="275" y="3861"/>
                          </a:lnTo>
                          <a:lnTo>
                            <a:pt x="251" y="3844"/>
                          </a:lnTo>
                          <a:lnTo>
                            <a:pt x="227" y="3825"/>
                          </a:lnTo>
                          <a:lnTo>
                            <a:pt x="204" y="3805"/>
                          </a:lnTo>
                          <a:lnTo>
                            <a:pt x="184" y="3784"/>
                          </a:lnTo>
                          <a:lnTo>
                            <a:pt x="163" y="3763"/>
                          </a:lnTo>
                          <a:lnTo>
                            <a:pt x="143" y="3740"/>
                          </a:lnTo>
                          <a:lnTo>
                            <a:pt x="124" y="3716"/>
                          </a:lnTo>
                          <a:lnTo>
                            <a:pt x="106" y="3692"/>
                          </a:lnTo>
                          <a:lnTo>
                            <a:pt x="91" y="3667"/>
                          </a:lnTo>
                          <a:lnTo>
                            <a:pt x="75" y="3641"/>
                          </a:lnTo>
                          <a:lnTo>
                            <a:pt x="62" y="3614"/>
                          </a:lnTo>
                          <a:lnTo>
                            <a:pt x="49" y="3586"/>
                          </a:lnTo>
                          <a:lnTo>
                            <a:pt x="38" y="3557"/>
                          </a:lnTo>
                          <a:lnTo>
                            <a:pt x="28" y="3529"/>
                          </a:lnTo>
                          <a:lnTo>
                            <a:pt x="20" y="3499"/>
                          </a:lnTo>
                          <a:lnTo>
                            <a:pt x="13" y="3469"/>
                          </a:lnTo>
                          <a:lnTo>
                            <a:pt x="7" y="3438"/>
                          </a:lnTo>
                          <a:lnTo>
                            <a:pt x="3" y="3407"/>
                          </a:lnTo>
                          <a:lnTo>
                            <a:pt x="1" y="3376"/>
                          </a:lnTo>
                          <a:lnTo>
                            <a:pt x="0" y="3343"/>
                          </a:lnTo>
                          <a:lnTo>
                            <a:pt x="0" y="625"/>
                          </a:lnTo>
                          <a:lnTo>
                            <a:pt x="1" y="592"/>
                          </a:lnTo>
                          <a:lnTo>
                            <a:pt x="3" y="561"/>
                          </a:lnTo>
                          <a:lnTo>
                            <a:pt x="7" y="530"/>
                          </a:lnTo>
                          <a:lnTo>
                            <a:pt x="13" y="499"/>
                          </a:lnTo>
                          <a:lnTo>
                            <a:pt x="20" y="469"/>
                          </a:lnTo>
                          <a:lnTo>
                            <a:pt x="28" y="440"/>
                          </a:lnTo>
                          <a:lnTo>
                            <a:pt x="38" y="411"/>
                          </a:lnTo>
                          <a:lnTo>
                            <a:pt x="49" y="382"/>
                          </a:lnTo>
                          <a:lnTo>
                            <a:pt x="62" y="354"/>
                          </a:lnTo>
                          <a:lnTo>
                            <a:pt x="75" y="328"/>
                          </a:lnTo>
                          <a:lnTo>
                            <a:pt x="91" y="302"/>
                          </a:lnTo>
                          <a:lnTo>
                            <a:pt x="106" y="276"/>
                          </a:lnTo>
                          <a:lnTo>
                            <a:pt x="124" y="252"/>
                          </a:lnTo>
                          <a:lnTo>
                            <a:pt x="143" y="228"/>
                          </a:lnTo>
                          <a:lnTo>
                            <a:pt x="163" y="205"/>
                          </a:lnTo>
                          <a:lnTo>
                            <a:pt x="184" y="184"/>
                          </a:lnTo>
                          <a:lnTo>
                            <a:pt x="204" y="163"/>
                          </a:lnTo>
                          <a:lnTo>
                            <a:pt x="227" y="143"/>
                          </a:lnTo>
                          <a:lnTo>
                            <a:pt x="251" y="124"/>
                          </a:lnTo>
                          <a:lnTo>
                            <a:pt x="275" y="108"/>
                          </a:lnTo>
                          <a:lnTo>
                            <a:pt x="300" y="91"/>
                          </a:lnTo>
                          <a:lnTo>
                            <a:pt x="326" y="76"/>
                          </a:lnTo>
                          <a:lnTo>
                            <a:pt x="354" y="62"/>
                          </a:lnTo>
                          <a:lnTo>
                            <a:pt x="382" y="49"/>
                          </a:lnTo>
                          <a:lnTo>
                            <a:pt x="410" y="39"/>
                          </a:lnTo>
                          <a:lnTo>
                            <a:pt x="438" y="28"/>
                          </a:lnTo>
                          <a:lnTo>
                            <a:pt x="468" y="20"/>
                          </a:lnTo>
                          <a:lnTo>
                            <a:pt x="499" y="13"/>
                          </a:lnTo>
                          <a:lnTo>
                            <a:pt x="529" y="7"/>
                          </a:lnTo>
                          <a:lnTo>
                            <a:pt x="560" y="3"/>
                          </a:lnTo>
                          <a:lnTo>
                            <a:pt x="591" y="1"/>
                          </a:lnTo>
                          <a:lnTo>
                            <a:pt x="624" y="0"/>
                          </a:lnTo>
                          <a:close/>
                          <a:moveTo>
                            <a:pt x="13802" y="2429"/>
                          </a:moveTo>
                          <a:lnTo>
                            <a:pt x="13820" y="2430"/>
                          </a:lnTo>
                          <a:lnTo>
                            <a:pt x="13839" y="2433"/>
                          </a:lnTo>
                          <a:lnTo>
                            <a:pt x="13856" y="2437"/>
                          </a:lnTo>
                          <a:lnTo>
                            <a:pt x="13873" y="2444"/>
                          </a:lnTo>
                          <a:lnTo>
                            <a:pt x="13889" y="2451"/>
                          </a:lnTo>
                          <a:lnTo>
                            <a:pt x="13903" y="2460"/>
                          </a:lnTo>
                          <a:lnTo>
                            <a:pt x="13918" y="2471"/>
                          </a:lnTo>
                          <a:lnTo>
                            <a:pt x="13930" y="2482"/>
                          </a:lnTo>
                          <a:lnTo>
                            <a:pt x="13942" y="2496"/>
                          </a:lnTo>
                          <a:lnTo>
                            <a:pt x="13953" y="2510"/>
                          </a:lnTo>
                          <a:lnTo>
                            <a:pt x="13962" y="2525"/>
                          </a:lnTo>
                          <a:lnTo>
                            <a:pt x="13970" y="2541"/>
                          </a:lnTo>
                          <a:lnTo>
                            <a:pt x="13976" y="2558"/>
                          </a:lnTo>
                          <a:lnTo>
                            <a:pt x="13980" y="2575"/>
                          </a:lnTo>
                          <a:lnTo>
                            <a:pt x="13984" y="2593"/>
                          </a:lnTo>
                          <a:lnTo>
                            <a:pt x="13985" y="2612"/>
                          </a:lnTo>
                          <a:lnTo>
                            <a:pt x="13984" y="2631"/>
                          </a:lnTo>
                          <a:lnTo>
                            <a:pt x="13980" y="2648"/>
                          </a:lnTo>
                          <a:lnTo>
                            <a:pt x="13976" y="2666"/>
                          </a:lnTo>
                          <a:lnTo>
                            <a:pt x="13970" y="2683"/>
                          </a:lnTo>
                          <a:lnTo>
                            <a:pt x="13962" y="2699"/>
                          </a:lnTo>
                          <a:lnTo>
                            <a:pt x="13953" y="2714"/>
                          </a:lnTo>
                          <a:lnTo>
                            <a:pt x="13942" y="2728"/>
                          </a:lnTo>
                          <a:lnTo>
                            <a:pt x="13930" y="2741"/>
                          </a:lnTo>
                          <a:lnTo>
                            <a:pt x="13918" y="2753"/>
                          </a:lnTo>
                          <a:lnTo>
                            <a:pt x="13903" y="2763"/>
                          </a:lnTo>
                          <a:lnTo>
                            <a:pt x="13889" y="2773"/>
                          </a:lnTo>
                          <a:lnTo>
                            <a:pt x="13873" y="2780"/>
                          </a:lnTo>
                          <a:lnTo>
                            <a:pt x="13856" y="2786"/>
                          </a:lnTo>
                          <a:lnTo>
                            <a:pt x="13839" y="2791"/>
                          </a:lnTo>
                          <a:lnTo>
                            <a:pt x="13820" y="2794"/>
                          </a:lnTo>
                          <a:lnTo>
                            <a:pt x="13802" y="2795"/>
                          </a:lnTo>
                          <a:lnTo>
                            <a:pt x="13783" y="2794"/>
                          </a:lnTo>
                          <a:lnTo>
                            <a:pt x="13764" y="2791"/>
                          </a:lnTo>
                          <a:lnTo>
                            <a:pt x="13748" y="2786"/>
                          </a:lnTo>
                          <a:lnTo>
                            <a:pt x="13731" y="2780"/>
                          </a:lnTo>
                          <a:lnTo>
                            <a:pt x="13714" y="2773"/>
                          </a:lnTo>
                          <a:lnTo>
                            <a:pt x="13700" y="2763"/>
                          </a:lnTo>
                          <a:lnTo>
                            <a:pt x="13685" y="2753"/>
                          </a:lnTo>
                          <a:lnTo>
                            <a:pt x="13673" y="2741"/>
                          </a:lnTo>
                          <a:lnTo>
                            <a:pt x="13661" y="2728"/>
                          </a:lnTo>
                          <a:lnTo>
                            <a:pt x="13651" y="2714"/>
                          </a:lnTo>
                          <a:lnTo>
                            <a:pt x="13641" y="2699"/>
                          </a:lnTo>
                          <a:lnTo>
                            <a:pt x="13634" y="2683"/>
                          </a:lnTo>
                          <a:lnTo>
                            <a:pt x="13628" y="2666"/>
                          </a:lnTo>
                          <a:lnTo>
                            <a:pt x="13623" y="2648"/>
                          </a:lnTo>
                          <a:lnTo>
                            <a:pt x="13621" y="2631"/>
                          </a:lnTo>
                          <a:lnTo>
                            <a:pt x="13619" y="2612"/>
                          </a:lnTo>
                          <a:lnTo>
                            <a:pt x="13621" y="2593"/>
                          </a:lnTo>
                          <a:lnTo>
                            <a:pt x="13623" y="2575"/>
                          </a:lnTo>
                          <a:lnTo>
                            <a:pt x="13628" y="2558"/>
                          </a:lnTo>
                          <a:lnTo>
                            <a:pt x="13634" y="2541"/>
                          </a:lnTo>
                          <a:lnTo>
                            <a:pt x="13641" y="2525"/>
                          </a:lnTo>
                          <a:lnTo>
                            <a:pt x="13651" y="2510"/>
                          </a:lnTo>
                          <a:lnTo>
                            <a:pt x="13661" y="2496"/>
                          </a:lnTo>
                          <a:lnTo>
                            <a:pt x="13673" y="2482"/>
                          </a:lnTo>
                          <a:lnTo>
                            <a:pt x="13685" y="2471"/>
                          </a:lnTo>
                          <a:lnTo>
                            <a:pt x="13700" y="2460"/>
                          </a:lnTo>
                          <a:lnTo>
                            <a:pt x="13714" y="2451"/>
                          </a:lnTo>
                          <a:lnTo>
                            <a:pt x="13731" y="2444"/>
                          </a:lnTo>
                          <a:lnTo>
                            <a:pt x="13748" y="2437"/>
                          </a:lnTo>
                          <a:lnTo>
                            <a:pt x="13764" y="2433"/>
                          </a:lnTo>
                          <a:lnTo>
                            <a:pt x="13783" y="2430"/>
                          </a:lnTo>
                          <a:lnTo>
                            <a:pt x="13802" y="2429"/>
                          </a:lnTo>
                          <a:close/>
                          <a:moveTo>
                            <a:pt x="14340" y="2429"/>
                          </a:moveTo>
                          <a:lnTo>
                            <a:pt x="14359" y="2430"/>
                          </a:lnTo>
                          <a:lnTo>
                            <a:pt x="14377" y="2433"/>
                          </a:lnTo>
                          <a:lnTo>
                            <a:pt x="14394" y="2437"/>
                          </a:lnTo>
                          <a:lnTo>
                            <a:pt x="14411" y="2444"/>
                          </a:lnTo>
                          <a:lnTo>
                            <a:pt x="14427" y="2451"/>
                          </a:lnTo>
                          <a:lnTo>
                            <a:pt x="14442" y="2460"/>
                          </a:lnTo>
                          <a:lnTo>
                            <a:pt x="14456" y="2471"/>
                          </a:lnTo>
                          <a:lnTo>
                            <a:pt x="14470" y="2482"/>
                          </a:lnTo>
                          <a:lnTo>
                            <a:pt x="14481" y="2496"/>
                          </a:lnTo>
                          <a:lnTo>
                            <a:pt x="14491" y="2510"/>
                          </a:lnTo>
                          <a:lnTo>
                            <a:pt x="14501" y="2525"/>
                          </a:lnTo>
                          <a:lnTo>
                            <a:pt x="14508" y="2541"/>
                          </a:lnTo>
                          <a:lnTo>
                            <a:pt x="14514" y="2558"/>
                          </a:lnTo>
                          <a:lnTo>
                            <a:pt x="14519" y="2575"/>
                          </a:lnTo>
                          <a:lnTo>
                            <a:pt x="14522" y="2593"/>
                          </a:lnTo>
                          <a:lnTo>
                            <a:pt x="14523" y="2612"/>
                          </a:lnTo>
                          <a:lnTo>
                            <a:pt x="14522" y="2631"/>
                          </a:lnTo>
                          <a:lnTo>
                            <a:pt x="14519" y="2648"/>
                          </a:lnTo>
                          <a:lnTo>
                            <a:pt x="14514" y="2666"/>
                          </a:lnTo>
                          <a:lnTo>
                            <a:pt x="14508" y="2683"/>
                          </a:lnTo>
                          <a:lnTo>
                            <a:pt x="14501" y="2699"/>
                          </a:lnTo>
                          <a:lnTo>
                            <a:pt x="14491" y="2714"/>
                          </a:lnTo>
                          <a:lnTo>
                            <a:pt x="14481" y="2728"/>
                          </a:lnTo>
                          <a:lnTo>
                            <a:pt x="14470" y="2741"/>
                          </a:lnTo>
                          <a:lnTo>
                            <a:pt x="14456" y="2753"/>
                          </a:lnTo>
                          <a:lnTo>
                            <a:pt x="14442" y="2763"/>
                          </a:lnTo>
                          <a:lnTo>
                            <a:pt x="14427" y="2773"/>
                          </a:lnTo>
                          <a:lnTo>
                            <a:pt x="14411" y="2780"/>
                          </a:lnTo>
                          <a:lnTo>
                            <a:pt x="14394" y="2786"/>
                          </a:lnTo>
                          <a:lnTo>
                            <a:pt x="14377" y="2791"/>
                          </a:lnTo>
                          <a:lnTo>
                            <a:pt x="14359" y="2794"/>
                          </a:lnTo>
                          <a:lnTo>
                            <a:pt x="14340" y="2795"/>
                          </a:lnTo>
                          <a:lnTo>
                            <a:pt x="14321" y="2794"/>
                          </a:lnTo>
                          <a:lnTo>
                            <a:pt x="14304" y="2791"/>
                          </a:lnTo>
                          <a:lnTo>
                            <a:pt x="14286" y="2786"/>
                          </a:lnTo>
                          <a:lnTo>
                            <a:pt x="14269" y="2780"/>
                          </a:lnTo>
                          <a:lnTo>
                            <a:pt x="14254" y="2773"/>
                          </a:lnTo>
                          <a:lnTo>
                            <a:pt x="14238" y="2763"/>
                          </a:lnTo>
                          <a:lnTo>
                            <a:pt x="14224" y="2753"/>
                          </a:lnTo>
                          <a:lnTo>
                            <a:pt x="14212" y="2741"/>
                          </a:lnTo>
                          <a:lnTo>
                            <a:pt x="14199" y="2728"/>
                          </a:lnTo>
                          <a:lnTo>
                            <a:pt x="14189" y="2714"/>
                          </a:lnTo>
                          <a:lnTo>
                            <a:pt x="14180" y="2699"/>
                          </a:lnTo>
                          <a:lnTo>
                            <a:pt x="14172" y="2683"/>
                          </a:lnTo>
                          <a:lnTo>
                            <a:pt x="14166" y="2666"/>
                          </a:lnTo>
                          <a:lnTo>
                            <a:pt x="14162" y="2648"/>
                          </a:lnTo>
                          <a:lnTo>
                            <a:pt x="14159" y="2631"/>
                          </a:lnTo>
                          <a:lnTo>
                            <a:pt x="14158" y="2612"/>
                          </a:lnTo>
                          <a:lnTo>
                            <a:pt x="14159" y="2593"/>
                          </a:lnTo>
                          <a:lnTo>
                            <a:pt x="14162" y="2575"/>
                          </a:lnTo>
                          <a:lnTo>
                            <a:pt x="14166" y="2558"/>
                          </a:lnTo>
                          <a:lnTo>
                            <a:pt x="14172" y="2541"/>
                          </a:lnTo>
                          <a:lnTo>
                            <a:pt x="14180" y="2525"/>
                          </a:lnTo>
                          <a:lnTo>
                            <a:pt x="14189" y="2510"/>
                          </a:lnTo>
                          <a:lnTo>
                            <a:pt x="14199" y="2496"/>
                          </a:lnTo>
                          <a:lnTo>
                            <a:pt x="14212" y="2482"/>
                          </a:lnTo>
                          <a:lnTo>
                            <a:pt x="14224" y="2471"/>
                          </a:lnTo>
                          <a:lnTo>
                            <a:pt x="14238" y="2460"/>
                          </a:lnTo>
                          <a:lnTo>
                            <a:pt x="14254" y="2451"/>
                          </a:lnTo>
                          <a:lnTo>
                            <a:pt x="14269" y="2444"/>
                          </a:lnTo>
                          <a:lnTo>
                            <a:pt x="14286" y="2437"/>
                          </a:lnTo>
                          <a:lnTo>
                            <a:pt x="14304" y="2433"/>
                          </a:lnTo>
                          <a:lnTo>
                            <a:pt x="14321" y="2430"/>
                          </a:lnTo>
                          <a:lnTo>
                            <a:pt x="14340" y="2429"/>
                          </a:lnTo>
                          <a:close/>
                          <a:moveTo>
                            <a:pt x="14879" y="2429"/>
                          </a:moveTo>
                          <a:lnTo>
                            <a:pt x="14897" y="2430"/>
                          </a:lnTo>
                          <a:lnTo>
                            <a:pt x="14916" y="2433"/>
                          </a:lnTo>
                          <a:lnTo>
                            <a:pt x="14933" y="2437"/>
                          </a:lnTo>
                          <a:lnTo>
                            <a:pt x="14950" y="2444"/>
                          </a:lnTo>
                          <a:lnTo>
                            <a:pt x="14966" y="2451"/>
                          </a:lnTo>
                          <a:lnTo>
                            <a:pt x="14981" y="2460"/>
                          </a:lnTo>
                          <a:lnTo>
                            <a:pt x="14995" y="2471"/>
                          </a:lnTo>
                          <a:lnTo>
                            <a:pt x="15008" y="2482"/>
                          </a:lnTo>
                          <a:lnTo>
                            <a:pt x="15019" y="2496"/>
                          </a:lnTo>
                          <a:lnTo>
                            <a:pt x="15031" y="2510"/>
                          </a:lnTo>
                          <a:lnTo>
                            <a:pt x="15039" y="2525"/>
                          </a:lnTo>
                          <a:lnTo>
                            <a:pt x="15047" y="2541"/>
                          </a:lnTo>
                          <a:lnTo>
                            <a:pt x="15054" y="2558"/>
                          </a:lnTo>
                          <a:lnTo>
                            <a:pt x="15058" y="2575"/>
                          </a:lnTo>
                          <a:lnTo>
                            <a:pt x="15061" y="2593"/>
                          </a:lnTo>
                          <a:lnTo>
                            <a:pt x="15062" y="2612"/>
                          </a:lnTo>
                          <a:lnTo>
                            <a:pt x="15061" y="2631"/>
                          </a:lnTo>
                          <a:lnTo>
                            <a:pt x="15058" y="2648"/>
                          </a:lnTo>
                          <a:lnTo>
                            <a:pt x="15054" y="2666"/>
                          </a:lnTo>
                          <a:lnTo>
                            <a:pt x="15047" y="2683"/>
                          </a:lnTo>
                          <a:lnTo>
                            <a:pt x="15039" y="2699"/>
                          </a:lnTo>
                          <a:lnTo>
                            <a:pt x="15031" y="2714"/>
                          </a:lnTo>
                          <a:lnTo>
                            <a:pt x="15019" y="2728"/>
                          </a:lnTo>
                          <a:lnTo>
                            <a:pt x="15008" y="2741"/>
                          </a:lnTo>
                          <a:lnTo>
                            <a:pt x="14995" y="2753"/>
                          </a:lnTo>
                          <a:lnTo>
                            <a:pt x="14981" y="2763"/>
                          </a:lnTo>
                          <a:lnTo>
                            <a:pt x="14966" y="2773"/>
                          </a:lnTo>
                          <a:lnTo>
                            <a:pt x="14950" y="2780"/>
                          </a:lnTo>
                          <a:lnTo>
                            <a:pt x="14933" y="2786"/>
                          </a:lnTo>
                          <a:lnTo>
                            <a:pt x="14916" y="2791"/>
                          </a:lnTo>
                          <a:lnTo>
                            <a:pt x="14897" y="2794"/>
                          </a:lnTo>
                          <a:lnTo>
                            <a:pt x="14879" y="2795"/>
                          </a:lnTo>
                          <a:lnTo>
                            <a:pt x="14861" y="2794"/>
                          </a:lnTo>
                          <a:lnTo>
                            <a:pt x="14842" y="2791"/>
                          </a:lnTo>
                          <a:lnTo>
                            <a:pt x="14825" y="2786"/>
                          </a:lnTo>
                          <a:lnTo>
                            <a:pt x="14809" y="2780"/>
                          </a:lnTo>
                          <a:lnTo>
                            <a:pt x="14792" y="2773"/>
                          </a:lnTo>
                          <a:lnTo>
                            <a:pt x="14777" y="2763"/>
                          </a:lnTo>
                          <a:lnTo>
                            <a:pt x="14763" y="2753"/>
                          </a:lnTo>
                          <a:lnTo>
                            <a:pt x="14750" y="2741"/>
                          </a:lnTo>
                          <a:lnTo>
                            <a:pt x="14739" y="2728"/>
                          </a:lnTo>
                          <a:lnTo>
                            <a:pt x="14728" y="2714"/>
                          </a:lnTo>
                          <a:lnTo>
                            <a:pt x="14719" y="2699"/>
                          </a:lnTo>
                          <a:lnTo>
                            <a:pt x="14710" y="2683"/>
                          </a:lnTo>
                          <a:lnTo>
                            <a:pt x="14705" y="2666"/>
                          </a:lnTo>
                          <a:lnTo>
                            <a:pt x="14700" y="2648"/>
                          </a:lnTo>
                          <a:lnTo>
                            <a:pt x="14698" y="2631"/>
                          </a:lnTo>
                          <a:lnTo>
                            <a:pt x="14697" y="2612"/>
                          </a:lnTo>
                          <a:lnTo>
                            <a:pt x="14698" y="2593"/>
                          </a:lnTo>
                          <a:lnTo>
                            <a:pt x="14700" y="2575"/>
                          </a:lnTo>
                          <a:lnTo>
                            <a:pt x="14705" y="2558"/>
                          </a:lnTo>
                          <a:lnTo>
                            <a:pt x="14710" y="2541"/>
                          </a:lnTo>
                          <a:lnTo>
                            <a:pt x="14719" y="2525"/>
                          </a:lnTo>
                          <a:lnTo>
                            <a:pt x="14728" y="2510"/>
                          </a:lnTo>
                          <a:lnTo>
                            <a:pt x="14739" y="2496"/>
                          </a:lnTo>
                          <a:lnTo>
                            <a:pt x="14750" y="2482"/>
                          </a:lnTo>
                          <a:lnTo>
                            <a:pt x="14763" y="2471"/>
                          </a:lnTo>
                          <a:lnTo>
                            <a:pt x="14777" y="2460"/>
                          </a:lnTo>
                          <a:lnTo>
                            <a:pt x="14792" y="2451"/>
                          </a:lnTo>
                          <a:lnTo>
                            <a:pt x="14809" y="2444"/>
                          </a:lnTo>
                          <a:lnTo>
                            <a:pt x="14825" y="2437"/>
                          </a:lnTo>
                          <a:lnTo>
                            <a:pt x="14842" y="2433"/>
                          </a:lnTo>
                          <a:lnTo>
                            <a:pt x="14861" y="2430"/>
                          </a:lnTo>
                          <a:lnTo>
                            <a:pt x="14879" y="2429"/>
                          </a:lnTo>
                          <a:close/>
                          <a:moveTo>
                            <a:pt x="15418" y="2429"/>
                          </a:moveTo>
                          <a:lnTo>
                            <a:pt x="15436" y="2430"/>
                          </a:lnTo>
                          <a:lnTo>
                            <a:pt x="15454" y="2433"/>
                          </a:lnTo>
                          <a:lnTo>
                            <a:pt x="15472" y="2437"/>
                          </a:lnTo>
                          <a:lnTo>
                            <a:pt x="15489" y="2444"/>
                          </a:lnTo>
                          <a:lnTo>
                            <a:pt x="15504" y="2451"/>
                          </a:lnTo>
                          <a:lnTo>
                            <a:pt x="15520" y="2460"/>
                          </a:lnTo>
                          <a:lnTo>
                            <a:pt x="15533" y="2471"/>
                          </a:lnTo>
                          <a:lnTo>
                            <a:pt x="15547" y="2482"/>
                          </a:lnTo>
                          <a:lnTo>
                            <a:pt x="15558" y="2496"/>
                          </a:lnTo>
                          <a:lnTo>
                            <a:pt x="15569" y="2510"/>
                          </a:lnTo>
                          <a:lnTo>
                            <a:pt x="15578" y="2525"/>
                          </a:lnTo>
                          <a:lnTo>
                            <a:pt x="15586" y="2541"/>
                          </a:lnTo>
                          <a:lnTo>
                            <a:pt x="15592" y="2558"/>
                          </a:lnTo>
                          <a:lnTo>
                            <a:pt x="15596" y="2575"/>
                          </a:lnTo>
                          <a:lnTo>
                            <a:pt x="15599" y="2593"/>
                          </a:lnTo>
                          <a:lnTo>
                            <a:pt x="15600" y="2612"/>
                          </a:lnTo>
                          <a:lnTo>
                            <a:pt x="15599" y="2631"/>
                          </a:lnTo>
                          <a:lnTo>
                            <a:pt x="15596" y="2648"/>
                          </a:lnTo>
                          <a:lnTo>
                            <a:pt x="15592" y="2666"/>
                          </a:lnTo>
                          <a:lnTo>
                            <a:pt x="15586" y="2683"/>
                          </a:lnTo>
                          <a:lnTo>
                            <a:pt x="15578" y="2699"/>
                          </a:lnTo>
                          <a:lnTo>
                            <a:pt x="15569" y="2714"/>
                          </a:lnTo>
                          <a:lnTo>
                            <a:pt x="15558" y="2728"/>
                          </a:lnTo>
                          <a:lnTo>
                            <a:pt x="15547" y="2741"/>
                          </a:lnTo>
                          <a:lnTo>
                            <a:pt x="15533" y="2753"/>
                          </a:lnTo>
                          <a:lnTo>
                            <a:pt x="15520" y="2763"/>
                          </a:lnTo>
                          <a:lnTo>
                            <a:pt x="15504" y="2773"/>
                          </a:lnTo>
                          <a:lnTo>
                            <a:pt x="15489" y="2780"/>
                          </a:lnTo>
                          <a:lnTo>
                            <a:pt x="15472" y="2786"/>
                          </a:lnTo>
                          <a:lnTo>
                            <a:pt x="15454" y="2791"/>
                          </a:lnTo>
                          <a:lnTo>
                            <a:pt x="15436" y="2794"/>
                          </a:lnTo>
                          <a:lnTo>
                            <a:pt x="15418" y="2795"/>
                          </a:lnTo>
                          <a:lnTo>
                            <a:pt x="15399" y="2794"/>
                          </a:lnTo>
                          <a:lnTo>
                            <a:pt x="15381" y="2791"/>
                          </a:lnTo>
                          <a:lnTo>
                            <a:pt x="15363" y="2786"/>
                          </a:lnTo>
                          <a:lnTo>
                            <a:pt x="15347" y="2780"/>
                          </a:lnTo>
                          <a:lnTo>
                            <a:pt x="15331" y="2773"/>
                          </a:lnTo>
                          <a:lnTo>
                            <a:pt x="15315" y="2763"/>
                          </a:lnTo>
                          <a:lnTo>
                            <a:pt x="15302" y="2753"/>
                          </a:lnTo>
                          <a:lnTo>
                            <a:pt x="15289" y="2741"/>
                          </a:lnTo>
                          <a:lnTo>
                            <a:pt x="15277" y="2728"/>
                          </a:lnTo>
                          <a:lnTo>
                            <a:pt x="15266" y="2714"/>
                          </a:lnTo>
                          <a:lnTo>
                            <a:pt x="15257" y="2699"/>
                          </a:lnTo>
                          <a:lnTo>
                            <a:pt x="15250" y="2683"/>
                          </a:lnTo>
                          <a:lnTo>
                            <a:pt x="15243" y="2666"/>
                          </a:lnTo>
                          <a:lnTo>
                            <a:pt x="15239" y="2648"/>
                          </a:lnTo>
                          <a:lnTo>
                            <a:pt x="15236" y="2631"/>
                          </a:lnTo>
                          <a:lnTo>
                            <a:pt x="15235" y="2612"/>
                          </a:lnTo>
                          <a:lnTo>
                            <a:pt x="15236" y="2593"/>
                          </a:lnTo>
                          <a:lnTo>
                            <a:pt x="15239" y="2575"/>
                          </a:lnTo>
                          <a:lnTo>
                            <a:pt x="15243" y="2558"/>
                          </a:lnTo>
                          <a:lnTo>
                            <a:pt x="15250" y="2541"/>
                          </a:lnTo>
                          <a:lnTo>
                            <a:pt x="15257" y="2525"/>
                          </a:lnTo>
                          <a:lnTo>
                            <a:pt x="15266" y="2510"/>
                          </a:lnTo>
                          <a:lnTo>
                            <a:pt x="15277" y="2496"/>
                          </a:lnTo>
                          <a:lnTo>
                            <a:pt x="15289" y="2482"/>
                          </a:lnTo>
                          <a:lnTo>
                            <a:pt x="15302" y="2471"/>
                          </a:lnTo>
                          <a:lnTo>
                            <a:pt x="15315" y="2460"/>
                          </a:lnTo>
                          <a:lnTo>
                            <a:pt x="15331" y="2451"/>
                          </a:lnTo>
                          <a:lnTo>
                            <a:pt x="15347" y="2444"/>
                          </a:lnTo>
                          <a:lnTo>
                            <a:pt x="15363" y="2437"/>
                          </a:lnTo>
                          <a:lnTo>
                            <a:pt x="15381" y="2433"/>
                          </a:lnTo>
                          <a:lnTo>
                            <a:pt x="15399" y="2430"/>
                          </a:lnTo>
                          <a:lnTo>
                            <a:pt x="15418" y="2429"/>
                          </a:lnTo>
                          <a:close/>
                          <a:moveTo>
                            <a:pt x="13682" y="943"/>
                          </a:moveTo>
                          <a:lnTo>
                            <a:pt x="15712" y="943"/>
                          </a:lnTo>
                          <a:lnTo>
                            <a:pt x="15712" y="1546"/>
                          </a:lnTo>
                          <a:lnTo>
                            <a:pt x="13682" y="1546"/>
                          </a:lnTo>
                          <a:lnTo>
                            <a:pt x="13682" y="943"/>
                          </a:lnTo>
                          <a:close/>
                          <a:moveTo>
                            <a:pt x="1545" y="1123"/>
                          </a:moveTo>
                          <a:lnTo>
                            <a:pt x="1545" y="943"/>
                          </a:lnTo>
                          <a:lnTo>
                            <a:pt x="1089" y="943"/>
                          </a:lnTo>
                          <a:lnTo>
                            <a:pt x="1089" y="1123"/>
                          </a:lnTo>
                          <a:lnTo>
                            <a:pt x="811" y="1123"/>
                          </a:lnTo>
                          <a:lnTo>
                            <a:pt x="811" y="1769"/>
                          </a:lnTo>
                          <a:lnTo>
                            <a:pt x="1822" y="1769"/>
                          </a:lnTo>
                          <a:lnTo>
                            <a:pt x="1822" y="1123"/>
                          </a:lnTo>
                          <a:lnTo>
                            <a:pt x="1545" y="1123"/>
                          </a:lnTo>
                          <a:close/>
                          <a:moveTo>
                            <a:pt x="3010" y="1123"/>
                          </a:moveTo>
                          <a:lnTo>
                            <a:pt x="3010" y="943"/>
                          </a:lnTo>
                          <a:lnTo>
                            <a:pt x="2555" y="943"/>
                          </a:lnTo>
                          <a:lnTo>
                            <a:pt x="2555" y="1123"/>
                          </a:lnTo>
                          <a:lnTo>
                            <a:pt x="2278" y="1123"/>
                          </a:lnTo>
                          <a:lnTo>
                            <a:pt x="2278" y="1769"/>
                          </a:lnTo>
                          <a:lnTo>
                            <a:pt x="3288" y="1769"/>
                          </a:lnTo>
                          <a:lnTo>
                            <a:pt x="3288" y="1123"/>
                          </a:lnTo>
                          <a:lnTo>
                            <a:pt x="3010" y="1123"/>
                          </a:lnTo>
                          <a:close/>
                          <a:moveTo>
                            <a:pt x="4477" y="1123"/>
                          </a:moveTo>
                          <a:lnTo>
                            <a:pt x="4477" y="943"/>
                          </a:lnTo>
                          <a:lnTo>
                            <a:pt x="4021" y="943"/>
                          </a:lnTo>
                          <a:lnTo>
                            <a:pt x="4021" y="1123"/>
                          </a:lnTo>
                          <a:lnTo>
                            <a:pt x="3743" y="1123"/>
                          </a:lnTo>
                          <a:lnTo>
                            <a:pt x="3743" y="1769"/>
                          </a:lnTo>
                          <a:lnTo>
                            <a:pt x="4754" y="1769"/>
                          </a:lnTo>
                          <a:lnTo>
                            <a:pt x="4754" y="1123"/>
                          </a:lnTo>
                          <a:lnTo>
                            <a:pt x="4477" y="1123"/>
                          </a:lnTo>
                          <a:close/>
                          <a:moveTo>
                            <a:pt x="5942" y="1123"/>
                          </a:moveTo>
                          <a:lnTo>
                            <a:pt x="5942" y="943"/>
                          </a:lnTo>
                          <a:lnTo>
                            <a:pt x="5486" y="943"/>
                          </a:lnTo>
                          <a:lnTo>
                            <a:pt x="5486" y="1123"/>
                          </a:lnTo>
                          <a:lnTo>
                            <a:pt x="5209" y="1123"/>
                          </a:lnTo>
                          <a:lnTo>
                            <a:pt x="5209" y="1769"/>
                          </a:lnTo>
                          <a:lnTo>
                            <a:pt x="6219" y="1769"/>
                          </a:lnTo>
                          <a:lnTo>
                            <a:pt x="6219" y="1123"/>
                          </a:lnTo>
                          <a:lnTo>
                            <a:pt x="5942" y="1123"/>
                          </a:lnTo>
                          <a:close/>
                          <a:moveTo>
                            <a:pt x="7407" y="1123"/>
                          </a:moveTo>
                          <a:lnTo>
                            <a:pt x="7407" y="943"/>
                          </a:lnTo>
                          <a:lnTo>
                            <a:pt x="6953" y="943"/>
                          </a:lnTo>
                          <a:lnTo>
                            <a:pt x="6953" y="1123"/>
                          </a:lnTo>
                          <a:lnTo>
                            <a:pt x="6675" y="1123"/>
                          </a:lnTo>
                          <a:lnTo>
                            <a:pt x="6675" y="1769"/>
                          </a:lnTo>
                          <a:lnTo>
                            <a:pt x="7685" y="1769"/>
                          </a:lnTo>
                          <a:lnTo>
                            <a:pt x="7685" y="1123"/>
                          </a:lnTo>
                          <a:lnTo>
                            <a:pt x="7407" y="1123"/>
                          </a:lnTo>
                          <a:close/>
                          <a:moveTo>
                            <a:pt x="8874" y="1123"/>
                          </a:moveTo>
                          <a:lnTo>
                            <a:pt x="8874" y="943"/>
                          </a:lnTo>
                          <a:lnTo>
                            <a:pt x="8418" y="943"/>
                          </a:lnTo>
                          <a:lnTo>
                            <a:pt x="8418" y="1123"/>
                          </a:lnTo>
                          <a:lnTo>
                            <a:pt x="8141" y="1123"/>
                          </a:lnTo>
                          <a:lnTo>
                            <a:pt x="8141" y="1769"/>
                          </a:lnTo>
                          <a:lnTo>
                            <a:pt x="9151" y="1769"/>
                          </a:lnTo>
                          <a:lnTo>
                            <a:pt x="9151" y="1123"/>
                          </a:lnTo>
                          <a:lnTo>
                            <a:pt x="8874" y="1123"/>
                          </a:lnTo>
                          <a:close/>
                          <a:moveTo>
                            <a:pt x="10339" y="1123"/>
                          </a:moveTo>
                          <a:lnTo>
                            <a:pt x="10339" y="943"/>
                          </a:lnTo>
                          <a:lnTo>
                            <a:pt x="9883" y="943"/>
                          </a:lnTo>
                          <a:lnTo>
                            <a:pt x="9883" y="1123"/>
                          </a:lnTo>
                          <a:lnTo>
                            <a:pt x="9606" y="1123"/>
                          </a:lnTo>
                          <a:lnTo>
                            <a:pt x="9606" y="1769"/>
                          </a:lnTo>
                          <a:lnTo>
                            <a:pt x="10617" y="1769"/>
                          </a:lnTo>
                          <a:lnTo>
                            <a:pt x="10617" y="1123"/>
                          </a:lnTo>
                          <a:lnTo>
                            <a:pt x="10339" y="1123"/>
                          </a:lnTo>
                          <a:close/>
                          <a:moveTo>
                            <a:pt x="1545" y="2845"/>
                          </a:moveTo>
                          <a:lnTo>
                            <a:pt x="1545" y="3025"/>
                          </a:lnTo>
                          <a:lnTo>
                            <a:pt x="1089" y="3025"/>
                          </a:lnTo>
                          <a:lnTo>
                            <a:pt x="1089" y="2845"/>
                          </a:lnTo>
                          <a:lnTo>
                            <a:pt x="811" y="2845"/>
                          </a:lnTo>
                          <a:lnTo>
                            <a:pt x="811" y="2199"/>
                          </a:lnTo>
                          <a:lnTo>
                            <a:pt x="1822" y="2199"/>
                          </a:lnTo>
                          <a:lnTo>
                            <a:pt x="1822" y="2845"/>
                          </a:lnTo>
                          <a:lnTo>
                            <a:pt x="1545" y="2845"/>
                          </a:lnTo>
                          <a:close/>
                          <a:moveTo>
                            <a:pt x="3010" y="2845"/>
                          </a:moveTo>
                          <a:lnTo>
                            <a:pt x="3010" y="3025"/>
                          </a:lnTo>
                          <a:lnTo>
                            <a:pt x="2555" y="3025"/>
                          </a:lnTo>
                          <a:lnTo>
                            <a:pt x="2555" y="2845"/>
                          </a:lnTo>
                          <a:lnTo>
                            <a:pt x="2278" y="2845"/>
                          </a:lnTo>
                          <a:lnTo>
                            <a:pt x="2278" y="2199"/>
                          </a:lnTo>
                          <a:lnTo>
                            <a:pt x="3288" y="2199"/>
                          </a:lnTo>
                          <a:lnTo>
                            <a:pt x="3288" y="2845"/>
                          </a:lnTo>
                          <a:lnTo>
                            <a:pt x="3010" y="2845"/>
                          </a:lnTo>
                          <a:close/>
                          <a:moveTo>
                            <a:pt x="4477" y="2845"/>
                          </a:moveTo>
                          <a:lnTo>
                            <a:pt x="4477" y="3025"/>
                          </a:lnTo>
                          <a:lnTo>
                            <a:pt x="4021" y="3025"/>
                          </a:lnTo>
                          <a:lnTo>
                            <a:pt x="4021" y="2845"/>
                          </a:lnTo>
                          <a:lnTo>
                            <a:pt x="3743" y="2845"/>
                          </a:lnTo>
                          <a:lnTo>
                            <a:pt x="3743" y="2199"/>
                          </a:lnTo>
                          <a:lnTo>
                            <a:pt x="4754" y="2199"/>
                          </a:lnTo>
                          <a:lnTo>
                            <a:pt x="4754" y="2845"/>
                          </a:lnTo>
                          <a:lnTo>
                            <a:pt x="4477" y="2845"/>
                          </a:lnTo>
                          <a:close/>
                          <a:moveTo>
                            <a:pt x="5942" y="2845"/>
                          </a:moveTo>
                          <a:lnTo>
                            <a:pt x="5942" y="3025"/>
                          </a:lnTo>
                          <a:lnTo>
                            <a:pt x="5486" y="3025"/>
                          </a:lnTo>
                          <a:lnTo>
                            <a:pt x="5486" y="2845"/>
                          </a:lnTo>
                          <a:lnTo>
                            <a:pt x="5209" y="2845"/>
                          </a:lnTo>
                          <a:lnTo>
                            <a:pt x="5209" y="2199"/>
                          </a:lnTo>
                          <a:lnTo>
                            <a:pt x="6219" y="2199"/>
                          </a:lnTo>
                          <a:lnTo>
                            <a:pt x="6219" y="2845"/>
                          </a:lnTo>
                          <a:lnTo>
                            <a:pt x="5942" y="2845"/>
                          </a:lnTo>
                          <a:close/>
                          <a:moveTo>
                            <a:pt x="7407" y="2845"/>
                          </a:moveTo>
                          <a:lnTo>
                            <a:pt x="7407" y="3025"/>
                          </a:lnTo>
                          <a:lnTo>
                            <a:pt x="6953" y="3025"/>
                          </a:lnTo>
                          <a:lnTo>
                            <a:pt x="6953" y="2845"/>
                          </a:lnTo>
                          <a:lnTo>
                            <a:pt x="6675" y="2845"/>
                          </a:lnTo>
                          <a:lnTo>
                            <a:pt x="6675" y="2199"/>
                          </a:lnTo>
                          <a:lnTo>
                            <a:pt x="7685" y="2199"/>
                          </a:lnTo>
                          <a:lnTo>
                            <a:pt x="7685" y="2845"/>
                          </a:lnTo>
                          <a:lnTo>
                            <a:pt x="7407" y="2845"/>
                          </a:lnTo>
                          <a:close/>
                          <a:moveTo>
                            <a:pt x="8874" y="2845"/>
                          </a:moveTo>
                          <a:lnTo>
                            <a:pt x="8874" y="3025"/>
                          </a:lnTo>
                          <a:lnTo>
                            <a:pt x="8418" y="3025"/>
                          </a:lnTo>
                          <a:lnTo>
                            <a:pt x="8418" y="2845"/>
                          </a:lnTo>
                          <a:lnTo>
                            <a:pt x="8141" y="2845"/>
                          </a:lnTo>
                          <a:lnTo>
                            <a:pt x="8141" y="2199"/>
                          </a:lnTo>
                          <a:lnTo>
                            <a:pt x="9151" y="2199"/>
                          </a:lnTo>
                          <a:lnTo>
                            <a:pt x="9151" y="2845"/>
                          </a:lnTo>
                          <a:lnTo>
                            <a:pt x="8874" y="2845"/>
                          </a:lnTo>
                          <a:close/>
                          <a:moveTo>
                            <a:pt x="10339" y="2845"/>
                          </a:moveTo>
                          <a:lnTo>
                            <a:pt x="10339" y="3025"/>
                          </a:lnTo>
                          <a:lnTo>
                            <a:pt x="9883" y="3025"/>
                          </a:lnTo>
                          <a:lnTo>
                            <a:pt x="9883" y="2845"/>
                          </a:lnTo>
                          <a:lnTo>
                            <a:pt x="9606" y="2845"/>
                          </a:lnTo>
                          <a:lnTo>
                            <a:pt x="9606" y="2199"/>
                          </a:lnTo>
                          <a:lnTo>
                            <a:pt x="10617" y="2199"/>
                          </a:lnTo>
                          <a:lnTo>
                            <a:pt x="10617" y="2845"/>
                          </a:lnTo>
                          <a:lnTo>
                            <a:pt x="10339" y="2845"/>
                          </a:lnTo>
                          <a:close/>
                          <a:moveTo>
                            <a:pt x="11851" y="1123"/>
                          </a:moveTo>
                          <a:lnTo>
                            <a:pt x="11851" y="943"/>
                          </a:lnTo>
                          <a:lnTo>
                            <a:pt x="11395" y="943"/>
                          </a:lnTo>
                          <a:lnTo>
                            <a:pt x="11395" y="1123"/>
                          </a:lnTo>
                          <a:lnTo>
                            <a:pt x="11117" y="1123"/>
                          </a:lnTo>
                          <a:lnTo>
                            <a:pt x="11117" y="1769"/>
                          </a:lnTo>
                          <a:lnTo>
                            <a:pt x="12128" y="1769"/>
                          </a:lnTo>
                          <a:lnTo>
                            <a:pt x="12128" y="1123"/>
                          </a:lnTo>
                          <a:lnTo>
                            <a:pt x="11851" y="1123"/>
                          </a:lnTo>
                          <a:close/>
                          <a:moveTo>
                            <a:pt x="11851" y="2845"/>
                          </a:moveTo>
                          <a:lnTo>
                            <a:pt x="11851" y="3025"/>
                          </a:lnTo>
                          <a:lnTo>
                            <a:pt x="11395" y="3025"/>
                          </a:lnTo>
                          <a:lnTo>
                            <a:pt x="11395" y="2845"/>
                          </a:lnTo>
                          <a:lnTo>
                            <a:pt x="11117" y="2845"/>
                          </a:lnTo>
                          <a:lnTo>
                            <a:pt x="11117" y="2199"/>
                          </a:lnTo>
                          <a:lnTo>
                            <a:pt x="12128" y="2199"/>
                          </a:lnTo>
                          <a:lnTo>
                            <a:pt x="12128" y="2845"/>
                          </a:lnTo>
                          <a:lnTo>
                            <a:pt x="11851" y="2845"/>
                          </a:lnTo>
                          <a:close/>
                        </a:path>
                      </a:pathLst>
                    </a:custGeom>
                    <a:solidFill>
                      <a:schemeClr val="tx1">
                        <a:lumMod val="50000"/>
                        <a:lumOff val="50000"/>
                      </a:schemeClr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lIns="68580" tIns="34290" rIns="68580" bIns="34290"/>
                    <a:lstStyle/>
                    <a:p>
                      <a:pPr defTabSz="914583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endParaRPr lang="zh-CN" altLang="en-US" sz="1900" dirty="0">
                        <a:solidFill>
                          <a:srgbClr val="000000"/>
                        </a:solidFill>
                        <a:ea typeface="微软雅黑" panose="020B0503020204020204" pitchFamily="34" charset="-122"/>
                        <a:cs typeface="Arial" pitchFamily="34" charset="0"/>
                      </a:endParaRPr>
                    </a:p>
                  </p:txBody>
                </p:sp>
                <p:grpSp>
                  <p:nvGrpSpPr>
                    <p:cNvPr id="295" name="组合 38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22166" y="3061494"/>
                      <a:ext cx="489584" cy="210061"/>
                      <a:chOff x="3298897" y="4095287"/>
                      <a:chExt cx="1257750" cy="591162"/>
                    </a:xfrm>
                  </p:grpSpPr>
                  <p:sp>
                    <p:nvSpPr>
                      <p:cNvPr id="296" name="Freeform 13"/>
                      <p:cNvSpPr>
                        <a:spLocks noEditPoints="1"/>
                      </p:cNvSpPr>
                      <p:nvPr/>
                    </p:nvSpPr>
                    <p:spPr bwMode="auto">
                      <a:xfrm>
                        <a:off x="3298897" y="4095287"/>
                        <a:ext cx="1257750" cy="29702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6278" y="39"/>
                          </a:cxn>
                          <a:cxn ang="0">
                            <a:pos x="16504" y="184"/>
                          </a:cxn>
                          <a:cxn ang="0">
                            <a:pos x="16649" y="411"/>
                          </a:cxn>
                          <a:cxn ang="0">
                            <a:pos x="16687" y="3376"/>
                          </a:cxn>
                          <a:cxn ang="0">
                            <a:pos x="16612" y="3641"/>
                          </a:cxn>
                          <a:cxn ang="0">
                            <a:pos x="16437" y="3844"/>
                          </a:cxn>
                          <a:cxn ang="0">
                            <a:pos x="16189" y="3955"/>
                          </a:cxn>
                          <a:cxn ang="0">
                            <a:pos x="499" y="3955"/>
                          </a:cxn>
                          <a:cxn ang="0">
                            <a:pos x="251" y="3844"/>
                          </a:cxn>
                          <a:cxn ang="0">
                            <a:pos x="75" y="3641"/>
                          </a:cxn>
                          <a:cxn ang="0">
                            <a:pos x="1" y="3376"/>
                          </a:cxn>
                          <a:cxn ang="0">
                            <a:pos x="38" y="411"/>
                          </a:cxn>
                          <a:cxn ang="0">
                            <a:pos x="184" y="184"/>
                          </a:cxn>
                          <a:cxn ang="0">
                            <a:pos x="410" y="39"/>
                          </a:cxn>
                          <a:cxn ang="0">
                            <a:pos x="13820" y="2430"/>
                          </a:cxn>
                          <a:cxn ang="0">
                            <a:pos x="13953" y="2510"/>
                          </a:cxn>
                          <a:cxn ang="0">
                            <a:pos x="13976" y="2666"/>
                          </a:cxn>
                          <a:cxn ang="0">
                            <a:pos x="13873" y="2780"/>
                          </a:cxn>
                          <a:cxn ang="0">
                            <a:pos x="13714" y="2773"/>
                          </a:cxn>
                          <a:cxn ang="0">
                            <a:pos x="13623" y="2648"/>
                          </a:cxn>
                          <a:cxn ang="0">
                            <a:pos x="13661" y="2496"/>
                          </a:cxn>
                          <a:cxn ang="0">
                            <a:pos x="13802" y="2429"/>
                          </a:cxn>
                          <a:cxn ang="0">
                            <a:pos x="14470" y="2482"/>
                          </a:cxn>
                          <a:cxn ang="0">
                            <a:pos x="14522" y="2631"/>
                          </a:cxn>
                          <a:cxn ang="0">
                            <a:pos x="14442" y="2763"/>
                          </a:cxn>
                          <a:cxn ang="0">
                            <a:pos x="14286" y="2786"/>
                          </a:cxn>
                          <a:cxn ang="0">
                            <a:pos x="14172" y="2683"/>
                          </a:cxn>
                          <a:cxn ang="0">
                            <a:pos x="14180" y="2525"/>
                          </a:cxn>
                          <a:cxn ang="0">
                            <a:pos x="14304" y="2433"/>
                          </a:cxn>
                          <a:cxn ang="0">
                            <a:pos x="14981" y="2460"/>
                          </a:cxn>
                          <a:cxn ang="0">
                            <a:pos x="15061" y="2593"/>
                          </a:cxn>
                          <a:cxn ang="0">
                            <a:pos x="15008" y="2741"/>
                          </a:cxn>
                          <a:cxn ang="0">
                            <a:pos x="14861" y="2794"/>
                          </a:cxn>
                          <a:cxn ang="0">
                            <a:pos x="14728" y="2714"/>
                          </a:cxn>
                          <a:cxn ang="0">
                            <a:pos x="14705" y="2558"/>
                          </a:cxn>
                          <a:cxn ang="0">
                            <a:pos x="14809" y="2444"/>
                          </a:cxn>
                          <a:cxn ang="0">
                            <a:pos x="15489" y="2444"/>
                          </a:cxn>
                          <a:cxn ang="0">
                            <a:pos x="15592" y="2558"/>
                          </a:cxn>
                          <a:cxn ang="0">
                            <a:pos x="15569" y="2714"/>
                          </a:cxn>
                          <a:cxn ang="0">
                            <a:pos x="15436" y="2794"/>
                          </a:cxn>
                          <a:cxn ang="0">
                            <a:pos x="15289" y="2741"/>
                          </a:cxn>
                          <a:cxn ang="0">
                            <a:pos x="15236" y="2593"/>
                          </a:cxn>
                          <a:cxn ang="0">
                            <a:pos x="15315" y="2460"/>
                          </a:cxn>
                          <a:cxn ang="0">
                            <a:pos x="15712" y="1546"/>
                          </a:cxn>
                          <a:cxn ang="0">
                            <a:pos x="1822" y="1769"/>
                          </a:cxn>
                          <a:cxn ang="0">
                            <a:pos x="3288" y="1769"/>
                          </a:cxn>
                          <a:cxn ang="0">
                            <a:pos x="4754" y="1769"/>
                          </a:cxn>
                          <a:cxn ang="0">
                            <a:pos x="6219" y="1769"/>
                          </a:cxn>
                          <a:cxn ang="0">
                            <a:pos x="7685" y="1769"/>
                          </a:cxn>
                          <a:cxn ang="0">
                            <a:pos x="9151" y="1769"/>
                          </a:cxn>
                          <a:cxn ang="0">
                            <a:pos x="10617" y="1769"/>
                          </a:cxn>
                          <a:cxn ang="0">
                            <a:pos x="1822" y="2199"/>
                          </a:cxn>
                          <a:cxn ang="0">
                            <a:pos x="3288" y="2199"/>
                          </a:cxn>
                          <a:cxn ang="0">
                            <a:pos x="4754" y="2199"/>
                          </a:cxn>
                          <a:cxn ang="0">
                            <a:pos x="6219" y="2199"/>
                          </a:cxn>
                          <a:cxn ang="0">
                            <a:pos x="7685" y="2199"/>
                          </a:cxn>
                          <a:cxn ang="0">
                            <a:pos x="9151" y="2199"/>
                          </a:cxn>
                          <a:cxn ang="0">
                            <a:pos x="10617" y="2199"/>
                          </a:cxn>
                          <a:cxn ang="0">
                            <a:pos x="12128" y="1769"/>
                          </a:cxn>
                          <a:cxn ang="0">
                            <a:pos x="12128" y="2199"/>
                          </a:cxn>
                        </a:cxnLst>
                        <a:rect l="0" t="0" r="r" b="b"/>
                        <a:pathLst>
                          <a:path w="16688" h="3968">
                            <a:moveTo>
                              <a:pt x="624" y="0"/>
                            </a:moveTo>
                            <a:lnTo>
                              <a:pt x="16064" y="0"/>
                            </a:lnTo>
                            <a:lnTo>
                              <a:pt x="16097" y="1"/>
                            </a:lnTo>
                            <a:lnTo>
                              <a:pt x="16128" y="3"/>
                            </a:lnTo>
                            <a:lnTo>
                              <a:pt x="16159" y="7"/>
                            </a:lnTo>
                            <a:lnTo>
                              <a:pt x="16189" y="13"/>
                            </a:lnTo>
                            <a:lnTo>
                              <a:pt x="16220" y="20"/>
                            </a:lnTo>
                            <a:lnTo>
                              <a:pt x="16249" y="28"/>
                            </a:lnTo>
                            <a:lnTo>
                              <a:pt x="16278" y="39"/>
                            </a:lnTo>
                            <a:lnTo>
                              <a:pt x="16306" y="49"/>
                            </a:lnTo>
                            <a:lnTo>
                              <a:pt x="16334" y="62"/>
                            </a:lnTo>
                            <a:lnTo>
                              <a:pt x="16360" y="76"/>
                            </a:lnTo>
                            <a:lnTo>
                              <a:pt x="16387" y="91"/>
                            </a:lnTo>
                            <a:lnTo>
                              <a:pt x="16413" y="108"/>
                            </a:lnTo>
                            <a:lnTo>
                              <a:pt x="16437" y="124"/>
                            </a:lnTo>
                            <a:lnTo>
                              <a:pt x="16461" y="143"/>
                            </a:lnTo>
                            <a:lnTo>
                              <a:pt x="16484" y="163"/>
                            </a:lnTo>
                            <a:lnTo>
                              <a:pt x="16504" y="184"/>
                            </a:lnTo>
                            <a:lnTo>
                              <a:pt x="16525" y="205"/>
                            </a:lnTo>
                            <a:lnTo>
                              <a:pt x="16545" y="228"/>
                            </a:lnTo>
                            <a:lnTo>
                              <a:pt x="16564" y="252"/>
                            </a:lnTo>
                            <a:lnTo>
                              <a:pt x="16581" y="276"/>
                            </a:lnTo>
                            <a:lnTo>
                              <a:pt x="16597" y="302"/>
                            </a:lnTo>
                            <a:lnTo>
                              <a:pt x="16612" y="328"/>
                            </a:lnTo>
                            <a:lnTo>
                              <a:pt x="16626" y="354"/>
                            </a:lnTo>
                            <a:lnTo>
                              <a:pt x="16639" y="382"/>
                            </a:lnTo>
                            <a:lnTo>
                              <a:pt x="16649" y="411"/>
                            </a:lnTo>
                            <a:lnTo>
                              <a:pt x="16660" y="440"/>
                            </a:lnTo>
                            <a:lnTo>
                              <a:pt x="16668" y="469"/>
                            </a:lnTo>
                            <a:lnTo>
                              <a:pt x="16675" y="499"/>
                            </a:lnTo>
                            <a:lnTo>
                              <a:pt x="16681" y="530"/>
                            </a:lnTo>
                            <a:lnTo>
                              <a:pt x="16685" y="561"/>
                            </a:lnTo>
                            <a:lnTo>
                              <a:pt x="16687" y="592"/>
                            </a:lnTo>
                            <a:lnTo>
                              <a:pt x="16688" y="625"/>
                            </a:lnTo>
                            <a:lnTo>
                              <a:pt x="16688" y="3343"/>
                            </a:lnTo>
                            <a:lnTo>
                              <a:pt x="16687" y="3376"/>
                            </a:lnTo>
                            <a:lnTo>
                              <a:pt x="16685" y="3407"/>
                            </a:lnTo>
                            <a:lnTo>
                              <a:pt x="16681" y="3438"/>
                            </a:lnTo>
                            <a:lnTo>
                              <a:pt x="16675" y="3469"/>
                            </a:lnTo>
                            <a:lnTo>
                              <a:pt x="16668" y="3499"/>
                            </a:lnTo>
                            <a:lnTo>
                              <a:pt x="16660" y="3529"/>
                            </a:lnTo>
                            <a:lnTo>
                              <a:pt x="16649" y="3557"/>
                            </a:lnTo>
                            <a:lnTo>
                              <a:pt x="16639" y="3586"/>
                            </a:lnTo>
                            <a:lnTo>
                              <a:pt x="16626" y="3614"/>
                            </a:lnTo>
                            <a:lnTo>
                              <a:pt x="16612" y="3641"/>
                            </a:lnTo>
                            <a:lnTo>
                              <a:pt x="16597" y="3667"/>
                            </a:lnTo>
                            <a:lnTo>
                              <a:pt x="16581" y="3692"/>
                            </a:lnTo>
                            <a:lnTo>
                              <a:pt x="16564" y="3716"/>
                            </a:lnTo>
                            <a:lnTo>
                              <a:pt x="16545" y="3740"/>
                            </a:lnTo>
                            <a:lnTo>
                              <a:pt x="16525" y="3763"/>
                            </a:lnTo>
                            <a:lnTo>
                              <a:pt x="16504" y="3784"/>
                            </a:lnTo>
                            <a:lnTo>
                              <a:pt x="16484" y="3805"/>
                            </a:lnTo>
                            <a:lnTo>
                              <a:pt x="16461" y="3825"/>
                            </a:lnTo>
                            <a:lnTo>
                              <a:pt x="16437" y="3844"/>
                            </a:lnTo>
                            <a:lnTo>
                              <a:pt x="16413" y="3861"/>
                            </a:lnTo>
                            <a:lnTo>
                              <a:pt x="16387" y="3877"/>
                            </a:lnTo>
                            <a:lnTo>
                              <a:pt x="16360" y="3893"/>
                            </a:lnTo>
                            <a:lnTo>
                              <a:pt x="16334" y="3906"/>
                            </a:lnTo>
                            <a:lnTo>
                              <a:pt x="16306" y="3919"/>
                            </a:lnTo>
                            <a:lnTo>
                              <a:pt x="16278" y="3930"/>
                            </a:lnTo>
                            <a:lnTo>
                              <a:pt x="16249" y="3940"/>
                            </a:lnTo>
                            <a:lnTo>
                              <a:pt x="16220" y="3948"/>
                            </a:lnTo>
                            <a:lnTo>
                              <a:pt x="16189" y="3955"/>
                            </a:lnTo>
                            <a:lnTo>
                              <a:pt x="16159" y="3961"/>
                            </a:lnTo>
                            <a:lnTo>
                              <a:pt x="16128" y="3965"/>
                            </a:lnTo>
                            <a:lnTo>
                              <a:pt x="16097" y="3967"/>
                            </a:lnTo>
                            <a:lnTo>
                              <a:pt x="16064" y="3968"/>
                            </a:lnTo>
                            <a:lnTo>
                              <a:pt x="624" y="3968"/>
                            </a:lnTo>
                            <a:lnTo>
                              <a:pt x="591" y="3967"/>
                            </a:lnTo>
                            <a:lnTo>
                              <a:pt x="560" y="3965"/>
                            </a:lnTo>
                            <a:lnTo>
                              <a:pt x="529" y="3961"/>
                            </a:lnTo>
                            <a:lnTo>
                              <a:pt x="499" y="3955"/>
                            </a:lnTo>
                            <a:lnTo>
                              <a:pt x="468" y="3948"/>
                            </a:lnTo>
                            <a:lnTo>
                              <a:pt x="438" y="3940"/>
                            </a:lnTo>
                            <a:lnTo>
                              <a:pt x="410" y="3930"/>
                            </a:lnTo>
                            <a:lnTo>
                              <a:pt x="382" y="3919"/>
                            </a:lnTo>
                            <a:lnTo>
                              <a:pt x="354" y="3906"/>
                            </a:lnTo>
                            <a:lnTo>
                              <a:pt x="326" y="3893"/>
                            </a:lnTo>
                            <a:lnTo>
                              <a:pt x="300" y="3877"/>
                            </a:lnTo>
                            <a:lnTo>
                              <a:pt x="275" y="3861"/>
                            </a:lnTo>
                            <a:lnTo>
                              <a:pt x="251" y="3844"/>
                            </a:lnTo>
                            <a:lnTo>
                              <a:pt x="227" y="3825"/>
                            </a:lnTo>
                            <a:lnTo>
                              <a:pt x="204" y="3805"/>
                            </a:lnTo>
                            <a:lnTo>
                              <a:pt x="184" y="3784"/>
                            </a:lnTo>
                            <a:lnTo>
                              <a:pt x="163" y="3763"/>
                            </a:lnTo>
                            <a:lnTo>
                              <a:pt x="143" y="3740"/>
                            </a:lnTo>
                            <a:lnTo>
                              <a:pt x="124" y="3716"/>
                            </a:lnTo>
                            <a:lnTo>
                              <a:pt x="106" y="3692"/>
                            </a:lnTo>
                            <a:lnTo>
                              <a:pt x="91" y="3667"/>
                            </a:lnTo>
                            <a:lnTo>
                              <a:pt x="75" y="3641"/>
                            </a:lnTo>
                            <a:lnTo>
                              <a:pt x="62" y="3614"/>
                            </a:lnTo>
                            <a:lnTo>
                              <a:pt x="49" y="3586"/>
                            </a:lnTo>
                            <a:lnTo>
                              <a:pt x="38" y="3557"/>
                            </a:lnTo>
                            <a:lnTo>
                              <a:pt x="28" y="3529"/>
                            </a:lnTo>
                            <a:lnTo>
                              <a:pt x="20" y="3499"/>
                            </a:lnTo>
                            <a:lnTo>
                              <a:pt x="13" y="3469"/>
                            </a:lnTo>
                            <a:lnTo>
                              <a:pt x="7" y="3438"/>
                            </a:lnTo>
                            <a:lnTo>
                              <a:pt x="3" y="3407"/>
                            </a:lnTo>
                            <a:lnTo>
                              <a:pt x="1" y="3376"/>
                            </a:lnTo>
                            <a:lnTo>
                              <a:pt x="0" y="3343"/>
                            </a:lnTo>
                            <a:lnTo>
                              <a:pt x="0" y="625"/>
                            </a:lnTo>
                            <a:lnTo>
                              <a:pt x="1" y="592"/>
                            </a:lnTo>
                            <a:lnTo>
                              <a:pt x="3" y="561"/>
                            </a:lnTo>
                            <a:lnTo>
                              <a:pt x="7" y="530"/>
                            </a:lnTo>
                            <a:lnTo>
                              <a:pt x="13" y="499"/>
                            </a:lnTo>
                            <a:lnTo>
                              <a:pt x="20" y="469"/>
                            </a:lnTo>
                            <a:lnTo>
                              <a:pt x="28" y="440"/>
                            </a:lnTo>
                            <a:lnTo>
                              <a:pt x="38" y="411"/>
                            </a:lnTo>
                            <a:lnTo>
                              <a:pt x="49" y="382"/>
                            </a:lnTo>
                            <a:lnTo>
                              <a:pt x="62" y="354"/>
                            </a:lnTo>
                            <a:lnTo>
                              <a:pt x="75" y="328"/>
                            </a:lnTo>
                            <a:lnTo>
                              <a:pt x="91" y="302"/>
                            </a:lnTo>
                            <a:lnTo>
                              <a:pt x="106" y="276"/>
                            </a:lnTo>
                            <a:lnTo>
                              <a:pt x="124" y="252"/>
                            </a:lnTo>
                            <a:lnTo>
                              <a:pt x="143" y="228"/>
                            </a:lnTo>
                            <a:lnTo>
                              <a:pt x="163" y="205"/>
                            </a:lnTo>
                            <a:lnTo>
                              <a:pt x="184" y="184"/>
                            </a:lnTo>
                            <a:lnTo>
                              <a:pt x="204" y="163"/>
                            </a:lnTo>
                            <a:lnTo>
                              <a:pt x="227" y="143"/>
                            </a:lnTo>
                            <a:lnTo>
                              <a:pt x="251" y="124"/>
                            </a:lnTo>
                            <a:lnTo>
                              <a:pt x="275" y="108"/>
                            </a:lnTo>
                            <a:lnTo>
                              <a:pt x="300" y="91"/>
                            </a:lnTo>
                            <a:lnTo>
                              <a:pt x="326" y="76"/>
                            </a:lnTo>
                            <a:lnTo>
                              <a:pt x="354" y="62"/>
                            </a:lnTo>
                            <a:lnTo>
                              <a:pt x="382" y="49"/>
                            </a:lnTo>
                            <a:lnTo>
                              <a:pt x="410" y="39"/>
                            </a:lnTo>
                            <a:lnTo>
                              <a:pt x="438" y="28"/>
                            </a:lnTo>
                            <a:lnTo>
                              <a:pt x="468" y="20"/>
                            </a:lnTo>
                            <a:lnTo>
                              <a:pt x="499" y="13"/>
                            </a:lnTo>
                            <a:lnTo>
                              <a:pt x="529" y="7"/>
                            </a:lnTo>
                            <a:lnTo>
                              <a:pt x="560" y="3"/>
                            </a:lnTo>
                            <a:lnTo>
                              <a:pt x="591" y="1"/>
                            </a:lnTo>
                            <a:lnTo>
                              <a:pt x="624" y="0"/>
                            </a:lnTo>
                            <a:close/>
                            <a:moveTo>
                              <a:pt x="13802" y="2429"/>
                            </a:moveTo>
                            <a:lnTo>
                              <a:pt x="13820" y="2430"/>
                            </a:lnTo>
                            <a:lnTo>
                              <a:pt x="13839" y="2433"/>
                            </a:lnTo>
                            <a:lnTo>
                              <a:pt x="13856" y="2437"/>
                            </a:lnTo>
                            <a:lnTo>
                              <a:pt x="13873" y="2444"/>
                            </a:lnTo>
                            <a:lnTo>
                              <a:pt x="13889" y="2451"/>
                            </a:lnTo>
                            <a:lnTo>
                              <a:pt x="13903" y="2460"/>
                            </a:lnTo>
                            <a:lnTo>
                              <a:pt x="13918" y="2471"/>
                            </a:lnTo>
                            <a:lnTo>
                              <a:pt x="13930" y="2482"/>
                            </a:lnTo>
                            <a:lnTo>
                              <a:pt x="13942" y="2496"/>
                            </a:lnTo>
                            <a:lnTo>
                              <a:pt x="13953" y="2510"/>
                            </a:lnTo>
                            <a:lnTo>
                              <a:pt x="13962" y="2525"/>
                            </a:lnTo>
                            <a:lnTo>
                              <a:pt x="13970" y="2541"/>
                            </a:lnTo>
                            <a:lnTo>
                              <a:pt x="13976" y="2558"/>
                            </a:lnTo>
                            <a:lnTo>
                              <a:pt x="13980" y="2575"/>
                            </a:lnTo>
                            <a:lnTo>
                              <a:pt x="13984" y="2593"/>
                            </a:lnTo>
                            <a:lnTo>
                              <a:pt x="13985" y="2612"/>
                            </a:lnTo>
                            <a:lnTo>
                              <a:pt x="13984" y="2631"/>
                            </a:lnTo>
                            <a:lnTo>
                              <a:pt x="13980" y="2648"/>
                            </a:lnTo>
                            <a:lnTo>
                              <a:pt x="13976" y="2666"/>
                            </a:lnTo>
                            <a:lnTo>
                              <a:pt x="13970" y="2683"/>
                            </a:lnTo>
                            <a:lnTo>
                              <a:pt x="13962" y="2699"/>
                            </a:lnTo>
                            <a:lnTo>
                              <a:pt x="13953" y="2714"/>
                            </a:lnTo>
                            <a:lnTo>
                              <a:pt x="13942" y="2728"/>
                            </a:lnTo>
                            <a:lnTo>
                              <a:pt x="13930" y="2741"/>
                            </a:lnTo>
                            <a:lnTo>
                              <a:pt x="13918" y="2753"/>
                            </a:lnTo>
                            <a:lnTo>
                              <a:pt x="13903" y="2763"/>
                            </a:lnTo>
                            <a:lnTo>
                              <a:pt x="13889" y="2773"/>
                            </a:lnTo>
                            <a:lnTo>
                              <a:pt x="13873" y="2780"/>
                            </a:lnTo>
                            <a:lnTo>
                              <a:pt x="13856" y="2786"/>
                            </a:lnTo>
                            <a:lnTo>
                              <a:pt x="13839" y="2791"/>
                            </a:lnTo>
                            <a:lnTo>
                              <a:pt x="13820" y="2794"/>
                            </a:lnTo>
                            <a:lnTo>
                              <a:pt x="13802" y="2795"/>
                            </a:lnTo>
                            <a:lnTo>
                              <a:pt x="13783" y="2794"/>
                            </a:lnTo>
                            <a:lnTo>
                              <a:pt x="13764" y="2791"/>
                            </a:lnTo>
                            <a:lnTo>
                              <a:pt x="13748" y="2786"/>
                            </a:lnTo>
                            <a:lnTo>
                              <a:pt x="13731" y="2780"/>
                            </a:lnTo>
                            <a:lnTo>
                              <a:pt x="13714" y="2773"/>
                            </a:lnTo>
                            <a:lnTo>
                              <a:pt x="13700" y="2763"/>
                            </a:lnTo>
                            <a:lnTo>
                              <a:pt x="13685" y="2753"/>
                            </a:lnTo>
                            <a:lnTo>
                              <a:pt x="13673" y="2741"/>
                            </a:lnTo>
                            <a:lnTo>
                              <a:pt x="13661" y="2728"/>
                            </a:lnTo>
                            <a:lnTo>
                              <a:pt x="13651" y="2714"/>
                            </a:lnTo>
                            <a:lnTo>
                              <a:pt x="13641" y="2699"/>
                            </a:lnTo>
                            <a:lnTo>
                              <a:pt x="13634" y="2683"/>
                            </a:lnTo>
                            <a:lnTo>
                              <a:pt x="13628" y="2666"/>
                            </a:lnTo>
                            <a:lnTo>
                              <a:pt x="13623" y="2648"/>
                            </a:lnTo>
                            <a:lnTo>
                              <a:pt x="13621" y="2631"/>
                            </a:lnTo>
                            <a:lnTo>
                              <a:pt x="13619" y="2612"/>
                            </a:lnTo>
                            <a:lnTo>
                              <a:pt x="13621" y="2593"/>
                            </a:lnTo>
                            <a:lnTo>
                              <a:pt x="13623" y="2575"/>
                            </a:lnTo>
                            <a:lnTo>
                              <a:pt x="13628" y="2558"/>
                            </a:lnTo>
                            <a:lnTo>
                              <a:pt x="13634" y="2541"/>
                            </a:lnTo>
                            <a:lnTo>
                              <a:pt x="13641" y="2525"/>
                            </a:lnTo>
                            <a:lnTo>
                              <a:pt x="13651" y="2510"/>
                            </a:lnTo>
                            <a:lnTo>
                              <a:pt x="13661" y="2496"/>
                            </a:lnTo>
                            <a:lnTo>
                              <a:pt x="13673" y="2482"/>
                            </a:lnTo>
                            <a:lnTo>
                              <a:pt x="13685" y="2471"/>
                            </a:lnTo>
                            <a:lnTo>
                              <a:pt x="13700" y="2460"/>
                            </a:lnTo>
                            <a:lnTo>
                              <a:pt x="13714" y="2451"/>
                            </a:lnTo>
                            <a:lnTo>
                              <a:pt x="13731" y="2444"/>
                            </a:lnTo>
                            <a:lnTo>
                              <a:pt x="13748" y="2437"/>
                            </a:lnTo>
                            <a:lnTo>
                              <a:pt x="13764" y="2433"/>
                            </a:lnTo>
                            <a:lnTo>
                              <a:pt x="13783" y="2430"/>
                            </a:lnTo>
                            <a:lnTo>
                              <a:pt x="13802" y="2429"/>
                            </a:lnTo>
                            <a:close/>
                            <a:moveTo>
                              <a:pt x="14340" y="2429"/>
                            </a:moveTo>
                            <a:lnTo>
                              <a:pt x="14359" y="2430"/>
                            </a:lnTo>
                            <a:lnTo>
                              <a:pt x="14377" y="2433"/>
                            </a:lnTo>
                            <a:lnTo>
                              <a:pt x="14394" y="2437"/>
                            </a:lnTo>
                            <a:lnTo>
                              <a:pt x="14411" y="2444"/>
                            </a:lnTo>
                            <a:lnTo>
                              <a:pt x="14427" y="2451"/>
                            </a:lnTo>
                            <a:lnTo>
                              <a:pt x="14442" y="2460"/>
                            </a:lnTo>
                            <a:lnTo>
                              <a:pt x="14456" y="2471"/>
                            </a:lnTo>
                            <a:lnTo>
                              <a:pt x="14470" y="2482"/>
                            </a:lnTo>
                            <a:lnTo>
                              <a:pt x="14481" y="2496"/>
                            </a:lnTo>
                            <a:lnTo>
                              <a:pt x="14491" y="2510"/>
                            </a:lnTo>
                            <a:lnTo>
                              <a:pt x="14501" y="2525"/>
                            </a:lnTo>
                            <a:lnTo>
                              <a:pt x="14508" y="2541"/>
                            </a:lnTo>
                            <a:lnTo>
                              <a:pt x="14514" y="2558"/>
                            </a:lnTo>
                            <a:lnTo>
                              <a:pt x="14519" y="2575"/>
                            </a:lnTo>
                            <a:lnTo>
                              <a:pt x="14522" y="2593"/>
                            </a:lnTo>
                            <a:lnTo>
                              <a:pt x="14523" y="2612"/>
                            </a:lnTo>
                            <a:lnTo>
                              <a:pt x="14522" y="2631"/>
                            </a:lnTo>
                            <a:lnTo>
                              <a:pt x="14519" y="2648"/>
                            </a:lnTo>
                            <a:lnTo>
                              <a:pt x="14514" y="2666"/>
                            </a:lnTo>
                            <a:lnTo>
                              <a:pt x="14508" y="2683"/>
                            </a:lnTo>
                            <a:lnTo>
                              <a:pt x="14501" y="2699"/>
                            </a:lnTo>
                            <a:lnTo>
                              <a:pt x="14491" y="2714"/>
                            </a:lnTo>
                            <a:lnTo>
                              <a:pt x="14481" y="2728"/>
                            </a:lnTo>
                            <a:lnTo>
                              <a:pt x="14470" y="2741"/>
                            </a:lnTo>
                            <a:lnTo>
                              <a:pt x="14456" y="2753"/>
                            </a:lnTo>
                            <a:lnTo>
                              <a:pt x="14442" y="2763"/>
                            </a:lnTo>
                            <a:lnTo>
                              <a:pt x="14427" y="2773"/>
                            </a:lnTo>
                            <a:lnTo>
                              <a:pt x="14411" y="2780"/>
                            </a:lnTo>
                            <a:lnTo>
                              <a:pt x="14394" y="2786"/>
                            </a:lnTo>
                            <a:lnTo>
                              <a:pt x="14377" y="2791"/>
                            </a:lnTo>
                            <a:lnTo>
                              <a:pt x="14359" y="2794"/>
                            </a:lnTo>
                            <a:lnTo>
                              <a:pt x="14340" y="2795"/>
                            </a:lnTo>
                            <a:lnTo>
                              <a:pt x="14321" y="2794"/>
                            </a:lnTo>
                            <a:lnTo>
                              <a:pt x="14304" y="2791"/>
                            </a:lnTo>
                            <a:lnTo>
                              <a:pt x="14286" y="2786"/>
                            </a:lnTo>
                            <a:lnTo>
                              <a:pt x="14269" y="2780"/>
                            </a:lnTo>
                            <a:lnTo>
                              <a:pt x="14254" y="2773"/>
                            </a:lnTo>
                            <a:lnTo>
                              <a:pt x="14238" y="2763"/>
                            </a:lnTo>
                            <a:lnTo>
                              <a:pt x="14224" y="2753"/>
                            </a:lnTo>
                            <a:lnTo>
                              <a:pt x="14212" y="2741"/>
                            </a:lnTo>
                            <a:lnTo>
                              <a:pt x="14199" y="2728"/>
                            </a:lnTo>
                            <a:lnTo>
                              <a:pt x="14189" y="2714"/>
                            </a:lnTo>
                            <a:lnTo>
                              <a:pt x="14180" y="2699"/>
                            </a:lnTo>
                            <a:lnTo>
                              <a:pt x="14172" y="2683"/>
                            </a:lnTo>
                            <a:lnTo>
                              <a:pt x="14166" y="2666"/>
                            </a:lnTo>
                            <a:lnTo>
                              <a:pt x="14162" y="2648"/>
                            </a:lnTo>
                            <a:lnTo>
                              <a:pt x="14159" y="2631"/>
                            </a:lnTo>
                            <a:lnTo>
                              <a:pt x="14158" y="2612"/>
                            </a:lnTo>
                            <a:lnTo>
                              <a:pt x="14159" y="2593"/>
                            </a:lnTo>
                            <a:lnTo>
                              <a:pt x="14162" y="2575"/>
                            </a:lnTo>
                            <a:lnTo>
                              <a:pt x="14166" y="2558"/>
                            </a:lnTo>
                            <a:lnTo>
                              <a:pt x="14172" y="2541"/>
                            </a:lnTo>
                            <a:lnTo>
                              <a:pt x="14180" y="2525"/>
                            </a:lnTo>
                            <a:lnTo>
                              <a:pt x="14189" y="2510"/>
                            </a:lnTo>
                            <a:lnTo>
                              <a:pt x="14199" y="2496"/>
                            </a:lnTo>
                            <a:lnTo>
                              <a:pt x="14212" y="2482"/>
                            </a:lnTo>
                            <a:lnTo>
                              <a:pt x="14224" y="2471"/>
                            </a:lnTo>
                            <a:lnTo>
                              <a:pt x="14238" y="2460"/>
                            </a:lnTo>
                            <a:lnTo>
                              <a:pt x="14254" y="2451"/>
                            </a:lnTo>
                            <a:lnTo>
                              <a:pt x="14269" y="2444"/>
                            </a:lnTo>
                            <a:lnTo>
                              <a:pt x="14286" y="2437"/>
                            </a:lnTo>
                            <a:lnTo>
                              <a:pt x="14304" y="2433"/>
                            </a:lnTo>
                            <a:lnTo>
                              <a:pt x="14321" y="2430"/>
                            </a:lnTo>
                            <a:lnTo>
                              <a:pt x="14340" y="2429"/>
                            </a:lnTo>
                            <a:close/>
                            <a:moveTo>
                              <a:pt x="14879" y="2429"/>
                            </a:moveTo>
                            <a:lnTo>
                              <a:pt x="14897" y="2430"/>
                            </a:lnTo>
                            <a:lnTo>
                              <a:pt x="14916" y="2433"/>
                            </a:lnTo>
                            <a:lnTo>
                              <a:pt x="14933" y="2437"/>
                            </a:lnTo>
                            <a:lnTo>
                              <a:pt x="14950" y="2444"/>
                            </a:lnTo>
                            <a:lnTo>
                              <a:pt x="14966" y="2451"/>
                            </a:lnTo>
                            <a:lnTo>
                              <a:pt x="14981" y="2460"/>
                            </a:lnTo>
                            <a:lnTo>
                              <a:pt x="14995" y="2471"/>
                            </a:lnTo>
                            <a:lnTo>
                              <a:pt x="15008" y="2482"/>
                            </a:lnTo>
                            <a:lnTo>
                              <a:pt x="15019" y="2496"/>
                            </a:lnTo>
                            <a:lnTo>
                              <a:pt x="15031" y="2510"/>
                            </a:lnTo>
                            <a:lnTo>
                              <a:pt x="15039" y="2525"/>
                            </a:lnTo>
                            <a:lnTo>
                              <a:pt x="15047" y="2541"/>
                            </a:lnTo>
                            <a:lnTo>
                              <a:pt x="15054" y="2558"/>
                            </a:lnTo>
                            <a:lnTo>
                              <a:pt x="15058" y="2575"/>
                            </a:lnTo>
                            <a:lnTo>
                              <a:pt x="15061" y="2593"/>
                            </a:lnTo>
                            <a:lnTo>
                              <a:pt x="15062" y="2612"/>
                            </a:lnTo>
                            <a:lnTo>
                              <a:pt x="15061" y="2631"/>
                            </a:lnTo>
                            <a:lnTo>
                              <a:pt x="15058" y="2648"/>
                            </a:lnTo>
                            <a:lnTo>
                              <a:pt x="15054" y="2666"/>
                            </a:lnTo>
                            <a:lnTo>
                              <a:pt x="15047" y="2683"/>
                            </a:lnTo>
                            <a:lnTo>
                              <a:pt x="15039" y="2699"/>
                            </a:lnTo>
                            <a:lnTo>
                              <a:pt x="15031" y="2714"/>
                            </a:lnTo>
                            <a:lnTo>
                              <a:pt x="15019" y="2728"/>
                            </a:lnTo>
                            <a:lnTo>
                              <a:pt x="15008" y="2741"/>
                            </a:lnTo>
                            <a:lnTo>
                              <a:pt x="14995" y="2753"/>
                            </a:lnTo>
                            <a:lnTo>
                              <a:pt x="14981" y="2763"/>
                            </a:lnTo>
                            <a:lnTo>
                              <a:pt x="14966" y="2773"/>
                            </a:lnTo>
                            <a:lnTo>
                              <a:pt x="14950" y="2780"/>
                            </a:lnTo>
                            <a:lnTo>
                              <a:pt x="14933" y="2786"/>
                            </a:lnTo>
                            <a:lnTo>
                              <a:pt x="14916" y="2791"/>
                            </a:lnTo>
                            <a:lnTo>
                              <a:pt x="14897" y="2794"/>
                            </a:lnTo>
                            <a:lnTo>
                              <a:pt x="14879" y="2795"/>
                            </a:lnTo>
                            <a:lnTo>
                              <a:pt x="14861" y="2794"/>
                            </a:lnTo>
                            <a:lnTo>
                              <a:pt x="14842" y="2791"/>
                            </a:lnTo>
                            <a:lnTo>
                              <a:pt x="14825" y="2786"/>
                            </a:lnTo>
                            <a:lnTo>
                              <a:pt x="14809" y="2780"/>
                            </a:lnTo>
                            <a:lnTo>
                              <a:pt x="14792" y="2773"/>
                            </a:lnTo>
                            <a:lnTo>
                              <a:pt x="14777" y="2763"/>
                            </a:lnTo>
                            <a:lnTo>
                              <a:pt x="14763" y="2753"/>
                            </a:lnTo>
                            <a:lnTo>
                              <a:pt x="14750" y="2741"/>
                            </a:lnTo>
                            <a:lnTo>
                              <a:pt x="14739" y="2728"/>
                            </a:lnTo>
                            <a:lnTo>
                              <a:pt x="14728" y="2714"/>
                            </a:lnTo>
                            <a:lnTo>
                              <a:pt x="14719" y="2699"/>
                            </a:lnTo>
                            <a:lnTo>
                              <a:pt x="14710" y="2683"/>
                            </a:lnTo>
                            <a:lnTo>
                              <a:pt x="14705" y="2666"/>
                            </a:lnTo>
                            <a:lnTo>
                              <a:pt x="14700" y="2648"/>
                            </a:lnTo>
                            <a:lnTo>
                              <a:pt x="14698" y="2631"/>
                            </a:lnTo>
                            <a:lnTo>
                              <a:pt x="14697" y="2612"/>
                            </a:lnTo>
                            <a:lnTo>
                              <a:pt x="14698" y="2593"/>
                            </a:lnTo>
                            <a:lnTo>
                              <a:pt x="14700" y="2575"/>
                            </a:lnTo>
                            <a:lnTo>
                              <a:pt x="14705" y="2558"/>
                            </a:lnTo>
                            <a:lnTo>
                              <a:pt x="14710" y="2541"/>
                            </a:lnTo>
                            <a:lnTo>
                              <a:pt x="14719" y="2525"/>
                            </a:lnTo>
                            <a:lnTo>
                              <a:pt x="14728" y="2510"/>
                            </a:lnTo>
                            <a:lnTo>
                              <a:pt x="14739" y="2496"/>
                            </a:lnTo>
                            <a:lnTo>
                              <a:pt x="14750" y="2482"/>
                            </a:lnTo>
                            <a:lnTo>
                              <a:pt x="14763" y="2471"/>
                            </a:lnTo>
                            <a:lnTo>
                              <a:pt x="14777" y="2460"/>
                            </a:lnTo>
                            <a:lnTo>
                              <a:pt x="14792" y="2451"/>
                            </a:lnTo>
                            <a:lnTo>
                              <a:pt x="14809" y="2444"/>
                            </a:lnTo>
                            <a:lnTo>
                              <a:pt x="14825" y="2437"/>
                            </a:lnTo>
                            <a:lnTo>
                              <a:pt x="14842" y="2433"/>
                            </a:lnTo>
                            <a:lnTo>
                              <a:pt x="14861" y="2430"/>
                            </a:lnTo>
                            <a:lnTo>
                              <a:pt x="14879" y="2429"/>
                            </a:lnTo>
                            <a:close/>
                            <a:moveTo>
                              <a:pt x="15418" y="2429"/>
                            </a:moveTo>
                            <a:lnTo>
                              <a:pt x="15436" y="2430"/>
                            </a:lnTo>
                            <a:lnTo>
                              <a:pt x="15454" y="2433"/>
                            </a:lnTo>
                            <a:lnTo>
                              <a:pt x="15472" y="2437"/>
                            </a:lnTo>
                            <a:lnTo>
                              <a:pt x="15489" y="2444"/>
                            </a:lnTo>
                            <a:lnTo>
                              <a:pt x="15504" y="2451"/>
                            </a:lnTo>
                            <a:lnTo>
                              <a:pt x="15520" y="2460"/>
                            </a:lnTo>
                            <a:lnTo>
                              <a:pt x="15533" y="2471"/>
                            </a:lnTo>
                            <a:lnTo>
                              <a:pt x="15547" y="2482"/>
                            </a:lnTo>
                            <a:lnTo>
                              <a:pt x="15558" y="2496"/>
                            </a:lnTo>
                            <a:lnTo>
                              <a:pt x="15569" y="2510"/>
                            </a:lnTo>
                            <a:lnTo>
                              <a:pt x="15578" y="2525"/>
                            </a:lnTo>
                            <a:lnTo>
                              <a:pt x="15586" y="2541"/>
                            </a:lnTo>
                            <a:lnTo>
                              <a:pt x="15592" y="2558"/>
                            </a:lnTo>
                            <a:lnTo>
                              <a:pt x="15596" y="2575"/>
                            </a:lnTo>
                            <a:lnTo>
                              <a:pt x="15599" y="2593"/>
                            </a:lnTo>
                            <a:lnTo>
                              <a:pt x="15600" y="2612"/>
                            </a:lnTo>
                            <a:lnTo>
                              <a:pt x="15599" y="2631"/>
                            </a:lnTo>
                            <a:lnTo>
                              <a:pt x="15596" y="2648"/>
                            </a:lnTo>
                            <a:lnTo>
                              <a:pt x="15592" y="2666"/>
                            </a:lnTo>
                            <a:lnTo>
                              <a:pt x="15586" y="2683"/>
                            </a:lnTo>
                            <a:lnTo>
                              <a:pt x="15578" y="2699"/>
                            </a:lnTo>
                            <a:lnTo>
                              <a:pt x="15569" y="2714"/>
                            </a:lnTo>
                            <a:lnTo>
                              <a:pt x="15558" y="2728"/>
                            </a:lnTo>
                            <a:lnTo>
                              <a:pt x="15547" y="2741"/>
                            </a:lnTo>
                            <a:lnTo>
                              <a:pt x="15533" y="2753"/>
                            </a:lnTo>
                            <a:lnTo>
                              <a:pt x="15520" y="2763"/>
                            </a:lnTo>
                            <a:lnTo>
                              <a:pt x="15504" y="2773"/>
                            </a:lnTo>
                            <a:lnTo>
                              <a:pt x="15489" y="2780"/>
                            </a:lnTo>
                            <a:lnTo>
                              <a:pt x="15472" y="2786"/>
                            </a:lnTo>
                            <a:lnTo>
                              <a:pt x="15454" y="2791"/>
                            </a:lnTo>
                            <a:lnTo>
                              <a:pt x="15436" y="2794"/>
                            </a:lnTo>
                            <a:lnTo>
                              <a:pt x="15418" y="2795"/>
                            </a:lnTo>
                            <a:lnTo>
                              <a:pt x="15399" y="2794"/>
                            </a:lnTo>
                            <a:lnTo>
                              <a:pt x="15381" y="2791"/>
                            </a:lnTo>
                            <a:lnTo>
                              <a:pt x="15363" y="2786"/>
                            </a:lnTo>
                            <a:lnTo>
                              <a:pt x="15347" y="2780"/>
                            </a:lnTo>
                            <a:lnTo>
                              <a:pt x="15331" y="2773"/>
                            </a:lnTo>
                            <a:lnTo>
                              <a:pt x="15315" y="2763"/>
                            </a:lnTo>
                            <a:lnTo>
                              <a:pt x="15302" y="2753"/>
                            </a:lnTo>
                            <a:lnTo>
                              <a:pt x="15289" y="2741"/>
                            </a:lnTo>
                            <a:lnTo>
                              <a:pt x="15277" y="2728"/>
                            </a:lnTo>
                            <a:lnTo>
                              <a:pt x="15266" y="2714"/>
                            </a:lnTo>
                            <a:lnTo>
                              <a:pt x="15257" y="2699"/>
                            </a:lnTo>
                            <a:lnTo>
                              <a:pt x="15250" y="2683"/>
                            </a:lnTo>
                            <a:lnTo>
                              <a:pt x="15243" y="2666"/>
                            </a:lnTo>
                            <a:lnTo>
                              <a:pt x="15239" y="2648"/>
                            </a:lnTo>
                            <a:lnTo>
                              <a:pt x="15236" y="2631"/>
                            </a:lnTo>
                            <a:lnTo>
                              <a:pt x="15235" y="2612"/>
                            </a:lnTo>
                            <a:lnTo>
                              <a:pt x="15236" y="2593"/>
                            </a:lnTo>
                            <a:lnTo>
                              <a:pt x="15239" y="2575"/>
                            </a:lnTo>
                            <a:lnTo>
                              <a:pt x="15243" y="2558"/>
                            </a:lnTo>
                            <a:lnTo>
                              <a:pt x="15250" y="2541"/>
                            </a:lnTo>
                            <a:lnTo>
                              <a:pt x="15257" y="2525"/>
                            </a:lnTo>
                            <a:lnTo>
                              <a:pt x="15266" y="2510"/>
                            </a:lnTo>
                            <a:lnTo>
                              <a:pt x="15277" y="2496"/>
                            </a:lnTo>
                            <a:lnTo>
                              <a:pt x="15289" y="2482"/>
                            </a:lnTo>
                            <a:lnTo>
                              <a:pt x="15302" y="2471"/>
                            </a:lnTo>
                            <a:lnTo>
                              <a:pt x="15315" y="2460"/>
                            </a:lnTo>
                            <a:lnTo>
                              <a:pt x="15331" y="2451"/>
                            </a:lnTo>
                            <a:lnTo>
                              <a:pt x="15347" y="2444"/>
                            </a:lnTo>
                            <a:lnTo>
                              <a:pt x="15363" y="2437"/>
                            </a:lnTo>
                            <a:lnTo>
                              <a:pt x="15381" y="2433"/>
                            </a:lnTo>
                            <a:lnTo>
                              <a:pt x="15399" y="2430"/>
                            </a:lnTo>
                            <a:lnTo>
                              <a:pt x="15418" y="2429"/>
                            </a:lnTo>
                            <a:close/>
                            <a:moveTo>
                              <a:pt x="13682" y="943"/>
                            </a:moveTo>
                            <a:lnTo>
                              <a:pt x="15712" y="943"/>
                            </a:lnTo>
                            <a:lnTo>
                              <a:pt x="15712" y="1546"/>
                            </a:lnTo>
                            <a:lnTo>
                              <a:pt x="13682" y="1546"/>
                            </a:lnTo>
                            <a:lnTo>
                              <a:pt x="13682" y="943"/>
                            </a:lnTo>
                            <a:close/>
                            <a:moveTo>
                              <a:pt x="1545" y="1123"/>
                            </a:moveTo>
                            <a:lnTo>
                              <a:pt x="1545" y="943"/>
                            </a:lnTo>
                            <a:lnTo>
                              <a:pt x="1089" y="943"/>
                            </a:lnTo>
                            <a:lnTo>
                              <a:pt x="1089" y="1123"/>
                            </a:lnTo>
                            <a:lnTo>
                              <a:pt x="811" y="1123"/>
                            </a:lnTo>
                            <a:lnTo>
                              <a:pt x="811" y="1769"/>
                            </a:lnTo>
                            <a:lnTo>
                              <a:pt x="1822" y="1769"/>
                            </a:lnTo>
                            <a:lnTo>
                              <a:pt x="1822" y="1123"/>
                            </a:lnTo>
                            <a:lnTo>
                              <a:pt x="1545" y="1123"/>
                            </a:lnTo>
                            <a:close/>
                            <a:moveTo>
                              <a:pt x="3010" y="1123"/>
                            </a:moveTo>
                            <a:lnTo>
                              <a:pt x="3010" y="943"/>
                            </a:lnTo>
                            <a:lnTo>
                              <a:pt x="2555" y="943"/>
                            </a:lnTo>
                            <a:lnTo>
                              <a:pt x="2555" y="1123"/>
                            </a:lnTo>
                            <a:lnTo>
                              <a:pt x="2278" y="1123"/>
                            </a:lnTo>
                            <a:lnTo>
                              <a:pt x="2278" y="1769"/>
                            </a:lnTo>
                            <a:lnTo>
                              <a:pt x="3288" y="1769"/>
                            </a:lnTo>
                            <a:lnTo>
                              <a:pt x="3288" y="1123"/>
                            </a:lnTo>
                            <a:lnTo>
                              <a:pt x="3010" y="1123"/>
                            </a:lnTo>
                            <a:close/>
                            <a:moveTo>
                              <a:pt x="4477" y="1123"/>
                            </a:moveTo>
                            <a:lnTo>
                              <a:pt x="4477" y="943"/>
                            </a:lnTo>
                            <a:lnTo>
                              <a:pt x="4021" y="943"/>
                            </a:lnTo>
                            <a:lnTo>
                              <a:pt x="4021" y="1123"/>
                            </a:lnTo>
                            <a:lnTo>
                              <a:pt x="3743" y="1123"/>
                            </a:lnTo>
                            <a:lnTo>
                              <a:pt x="3743" y="1769"/>
                            </a:lnTo>
                            <a:lnTo>
                              <a:pt x="4754" y="1769"/>
                            </a:lnTo>
                            <a:lnTo>
                              <a:pt x="4754" y="1123"/>
                            </a:lnTo>
                            <a:lnTo>
                              <a:pt x="4477" y="1123"/>
                            </a:lnTo>
                            <a:close/>
                            <a:moveTo>
                              <a:pt x="5942" y="1123"/>
                            </a:moveTo>
                            <a:lnTo>
                              <a:pt x="5942" y="943"/>
                            </a:lnTo>
                            <a:lnTo>
                              <a:pt x="5486" y="943"/>
                            </a:lnTo>
                            <a:lnTo>
                              <a:pt x="5486" y="1123"/>
                            </a:lnTo>
                            <a:lnTo>
                              <a:pt x="5209" y="1123"/>
                            </a:lnTo>
                            <a:lnTo>
                              <a:pt x="5209" y="1769"/>
                            </a:lnTo>
                            <a:lnTo>
                              <a:pt x="6219" y="1769"/>
                            </a:lnTo>
                            <a:lnTo>
                              <a:pt x="6219" y="1123"/>
                            </a:lnTo>
                            <a:lnTo>
                              <a:pt x="5942" y="1123"/>
                            </a:lnTo>
                            <a:close/>
                            <a:moveTo>
                              <a:pt x="7407" y="1123"/>
                            </a:moveTo>
                            <a:lnTo>
                              <a:pt x="7407" y="943"/>
                            </a:lnTo>
                            <a:lnTo>
                              <a:pt x="6953" y="943"/>
                            </a:lnTo>
                            <a:lnTo>
                              <a:pt x="6953" y="1123"/>
                            </a:lnTo>
                            <a:lnTo>
                              <a:pt x="6675" y="1123"/>
                            </a:lnTo>
                            <a:lnTo>
                              <a:pt x="6675" y="1769"/>
                            </a:lnTo>
                            <a:lnTo>
                              <a:pt x="7685" y="1769"/>
                            </a:lnTo>
                            <a:lnTo>
                              <a:pt x="7685" y="1123"/>
                            </a:lnTo>
                            <a:lnTo>
                              <a:pt x="7407" y="1123"/>
                            </a:lnTo>
                            <a:close/>
                            <a:moveTo>
                              <a:pt x="8874" y="1123"/>
                            </a:moveTo>
                            <a:lnTo>
                              <a:pt x="8874" y="943"/>
                            </a:lnTo>
                            <a:lnTo>
                              <a:pt x="8418" y="943"/>
                            </a:lnTo>
                            <a:lnTo>
                              <a:pt x="8418" y="1123"/>
                            </a:lnTo>
                            <a:lnTo>
                              <a:pt x="8141" y="1123"/>
                            </a:lnTo>
                            <a:lnTo>
                              <a:pt x="8141" y="1769"/>
                            </a:lnTo>
                            <a:lnTo>
                              <a:pt x="9151" y="1769"/>
                            </a:lnTo>
                            <a:lnTo>
                              <a:pt x="9151" y="1123"/>
                            </a:lnTo>
                            <a:lnTo>
                              <a:pt x="8874" y="1123"/>
                            </a:lnTo>
                            <a:close/>
                            <a:moveTo>
                              <a:pt x="10339" y="1123"/>
                            </a:moveTo>
                            <a:lnTo>
                              <a:pt x="10339" y="943"/>
                            </a:lnTo>
                            <a:lnTo>
                              <a:pt x="9883" y="943"/>
                            </a:lnTo>
                            <a:lnTo>
                              <a:pt x="9883" y="1123"/>
                            </a:lnTo>
                            <a:lnTo>
                              <a:pt x="9606" y="1123"/>
                            </a:lnTo>
                            <a:lnTo>
                              <a:pt x="9606" y="1769"/>
                            </a:lnTo>
                            <a:lnTo>
                              <a:pt x="10617" y="1769"/>
                            </a:lnTo>
                            <a:lnTo>
                              <a:pt x="10617" y="1123"/>
                            </a:lnTo>
                            <a:lnTo>
                              <a:pt x="10339" y="1123"/>
                            </a:lnTo>
                            <a:close/>
                            <a:moveTo>
                              <a:pt x="1545" y="2845"/>
                            </a:moveTo>
                            <a:lnTo>
                              <a:pt x="1545" y="3025"/>
                            </a:lnTo>
                            <a:lnTo>
                              <a:pt x="1089" y="3025"/>
                            </a:lnTo>
                            <a:lnTo>
                              <a:pt x="1089" y="2845"/>
                            </a:lnTo>
                            <a:lnTo>
                              <a:pt x="811" y="2845"/>
                            </a:lnTo>
                            <a:lnTo>
                              <a:pt x="811" y="2199"/>
                            </a:lnTo>
                            <a:lnTo>
                              <a:pt x="1822" y="2199"/>
                            </a:lnTo>
                            <a:lnTo>
                              <a:pt x="1822" y="2845"/>
                            </a:lnTo>
                            <a:lnTo>
                              <a:pt x="1545" y="2845"/>
                            </a:lnTo>
                            <a:close/>
                            <a:moveTo>
                              <a:pt x="3010" y="2845"/>
                            </a:moveTo>
                            <a:lnTo>
                              <a:pt x="3010" y="3025"/>
                            </a:lnTo>
                            <a:lnTo>
                              <a:pt x="2555" y="3025"/>
                            </a:lnTo>
                            <a:lnTo>
                              <a:pt x="2555" y="2845"/>
                            </a:lnTo>
                            <a:lnTo>
                              <a:pt x="2278" y="2845"/>
                            </a:lnTo>
                            <a:lnTo>
                              <a:pt x="2278" y="2199"/>
                            </a:lnTo>
                            <a:lnTo>
                              <a:pt x="3288" y="2199"/>
                            </a:lnTo>
                            <a:lnTo>
                              <a:pt x="3288" y="2845"/>
                            </a:lnTo>
                            <a:lnTo>
                              <a:pt x="3010" y="2845"/>
                            </a:lnTo>
                            <a:close/>
                            <a:moveTo>
                              <a:pt x="4477" y="2845"/>
                            </a:moveTo>
                            <a:lnTo>
                              <a:pt x="4477" y="3025"/>
                            </a:lnTo>
                            <a:lnTo>
                              <a:pt x="4021" y="3025"/>
                            </a:lnTo>
                            <a:lnTo>
                              <a:pt x="4021" y="2845"/>
                            </a:lnTo>
                            <a:lnTo>
                              <a:pt x="3743" y="2845"/>
                            </a:lnTo>
                            <a:lnTo>
                              <a:pt x="3743" y="2199"/>
                            </a:lnTo>
                            <a:lnTo>
                              <a:pt x="4754" y="2199"/>
                            </a:lnTo>
                            <a:lnTo>
                              <a:pt x="4754" y="2845"/>
                            </a:lnTo>
                            <a:lnTo>
                              <a:pt x="4477" y="2845"/>
                            </a:lnTo>
                            <a:close/>
                            <a:moveTo>
                              <a:pt x="5942" y="2845"/>
                            </a:moveTo>
                            <a:lnTo>
                              <a:pt x="5942" y="3025"/>
                            </a:lnTo>
                            <a:lnTo>
                              <a:pt x="5486" y="3025"/>
                            </a:lnTo>
                            <a:lnTo>
                              <a:pt x="5486" y="2845"/>
                            </a:lnTo>
                            <a:lnTo>
                              <a:pt x="5209" y="2845"/>
                            </a:lnTo>
                            <a:lnTo>
                              <a:pt x="5209" y="2199"/>
                            </a:lnTo>
                            <a:lnTo>
                              <a:pt x="6219" y="2199"/>
                            </a:lnTo>
                            <a:lnTo>
                              <a:pt x="6219" y="2845"/>
                            </a:lnTo>
                            <a:lnTo>
                              <a:pt x="5942" y="2845"/>
                            </a:lnTo>
                            <a:close/>
                            <a:moveTo>
                              <a:pt x="7407" y="2845"/>
                            </a:moveTo>
                            <a:lnTo>
                              <a:pt x="7407" y="3025"/>
                            </a:lnTo>
                            <a:lnTo>
                              <a:pt x="6953" y="3025"/>
                            </a:lnTo>
                            <a:lnTo>
                              <a:pt x="6953" y="2845"/>
                            </a:lnTo>
                            <a:lnTo>
                              <a:pt x="6675" y="2845"/>
                            </a:lnTo>
                            <a:lnTo>
                              <a:pt x="6675" y="2199"/>
                            </a:lnTo>
                            <a:lnTo>
                              <a:pt x="7685" y="2199"/>
                            </a:lnTo>
                            <a:lnTo>
                              <a:pt x="7685" y="2845"/>
                            </a:lnTo>
                            <a:lnTo>
                              <a:pt x="7407" y="2845"/>
                            </a:lnTo>
                            <a:close/>
                            <a:moveTo>
                              <a:pt x="8874" y="2845"/>
                            </a:moveTo>
                            <a:lnTo>
                              <a:pt x="8874" y="3025"/>
                            </a:lnTo>
                            <a:lnTo>
                              <a:pt x="8418" y="3025"/>
                            </a:lnTo>
                            <a:lnTo>
                              <a:pt x="8418" y="2845"/>
                            </a:lnTo>
                            <a:lnTo>
                              <a:pt x="8141" y="2845"/>
                            </a:lnTo>
                            <a:lnTo>
                              <a:pt x="8141" y="2199"/>
                            </a:lnTo>
                            <a:lnTo>
                              <a:pt x="9151" y="2199"/>
                            </a:lnTo>
                            <a:lnTo>
                              <a:pt x="9151" y="2845"/>
                            </a:lnTo>
                            <a:lnTo>
                              <a:pt x="8874" y="2845"/>
                            </a:lnTo>
                            <a:close/>
                            <a:moveTo>
                              <a:pt x="10339" y="2845"/>
                            </a:moveTo>
                            <a:lnTo>
                              <a:pt x="10339" y="3025"/>
                            </a:lnTo>
                            <a:lnTo>
                              <a:pt x="9883" y="3025"/>
                            </a:lnTo>
                            <a:lnTo>
                              <a:pt x="9883" y="2845"/>
                            </a:lnTo>
                            <a:lnTo>
                              <a:pt x="9606" y="2845"/>
                            </a:lnTo>
                            <a:lnTo>
                              <a:pt x="9606" y="2199"/>
                            </a:lnTo>
                            <a:lnTo>
                              <a:pt x="10617" y="2199"/>
                            </a:lnTo>
                            <a:lnTo>
                              <a:pt x="10617" y="2845"/>
                            </a:lnTo>
                            <a:lnTo>
                              <a:pt x="10339" y="2845"/>
                            </a:lnTo>
                            <a:close/>
                            <a:moveTo>
                              <a:pt x="11851" y="1123"/>
                            </a:moveTo>
                            <a:lnTo>
                              <a:pt x="11851" y="943"/>
                            </a:lnTo>
                            <a:lnTo>
                              <a:pt x="11395" y="943"/>
                            </a:lnTo>
                            <a:lnTo>
                              <a:pt x="11395" y="1123"/>
                            </a:lnTo>
                            <a:lnTo>
                              <a:pt x="11117" y="1123"/>
                            </a:lnTo>
                            <a:lnTo>
                              <a:pt x="11117" y="1769"/>
                            </a:lnTo>
                            <a:lnTo>
                              <a:pt x="12128" y="1769"/>
                            </a:lnTo>
                            <a:lnTo>
                              <a:pt x="12128" y="1123"/>
                            </a:lnTo>
                            <a:lnTo>
                              <a:pt x="11851" y="1123"/>
                            </a:lnTo>
                            <a:close/>
                            <a:moveTo>
                              <a:pt x="11851" y="2845"/>
                            </a:moveTo>
                            <a:lnTo>
                              <a:pt x="11851" y="3025"/>
                            </a:lnTo>
                            <a:lnTo>
                              <a:pt x="11395" y="3025"/>
                            </a:lnTo>
                            <a:lnTo>
                              <a:pt x="11395" y="2845"/>
                            </a:lnTo>
                            <a:lnTo>
                              <a:pt x="11117" y="2845"/>
                            </a:lnTo>
                            <a:lnTo>
                              <a:pt x="11117" y="2199"/>
                            </a:lnTo>
                            <a:lnTo>
                              <a:pt x="12128" y="2199"/>
                            </a:lnTo>
                            <a:lnTo>
                              <a:pt x="12128" y="2845"/>
                            </a:lnTo>
                            <a:lnTo>
                              <a:pt x="11851" y="2845"/>
                            </a:lnTo>
                            <a:close/>
                          </a:path>
                        </a:pathLst>
                      </a:custGeom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 lIns="68580" tIns="34290" rIns="68580" bIns="34290"/>
                      <a:lstStyle/>
                      <a:p>
                        <a:pPr defTabSz="914583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/>
                        </a:pPr>
                        <a:endParaRPr lang="zh-CN" altLang="en-US" sz="1900" dirty="0">
                          <a:solidFill>
                            <a:srgbClr val="000000"/>
                          </a:solidFill>
                          <a:ea typeface="微软雅黑" panose="020B0503020204020204" pitchFamily="34" charset="-122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97" name="Freeform 13"/>
                      <p:cNvSpPr>
                        <a:spLocks noEditPoints="1"/>
                      </p:cNvSpPr>
                      <p:nvPr/>
                    </p:nvSpPr>
                    <p:spPr bwMode="auto">
                      <a:xfrm>
                        <a:off x="3298897" y="4387813"/>
                        <a:ext cx="1257750" cy="29702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6278" y="39"/>
                          </a:cxn>
                          <a:cxn ang="0">
                            <a:pos x="16504" y="184"/>
                          </a:cxn>
                          <a:cxn ang="0">
                            <a:pos x="16649" y="411"/>
                          </a:cxn>
                          <a:cxn ang="0">
                            <a:pos x="16687" y="3376"/>
                          </a:cxn>
                          <a:cxn ang="0">
                            <a:pos x="16612" y="3641"/>
                          </a:cxn>
                          <a:cxn ang="0">
                            <a:pos x="16437" y="3844"/>
                          </a:cxn>
                          <a:cxn ang="0">
                            <a:pos x="16189" y="3955"/>
                          </a:cxn>
                          <a:cxn ang="0">
                            <a:pos x="499" y="3955"/>
                          </a:cxn>
                          <a:cxn ang="0">
                            <a:pos x="251" y="3844"/>
                          </a:cxn>
                          <a:cxn ang="0">
                            <a:pos x="75" y="3641"/>
                          </a:cxn>
                          <a:cxn ang="0">
                            <a:pos x="1" y="3376"/>
                          </a:cxn>
                          <a:cxn ang="0">
                            <a:pos x="38" y="411"/>
                          </a:cxn>
                          <a:cxn ang="0">
                            <a:pos x="184" y="184"/>
                          </a:cxn>
                          <a:cxn ang="0">
                            <a:pos x="410" y="39"/>
                          </a:cxn>
                          <a:cxn ang="0">
                            <a:pos x="13820" y="2430"/>
                          </a:cxn>
                          <a:cxn ang="0">
                            <a:pos x="13953" y="2510"/>
                          </a:cxn>
                          <a:cxn ang="0">
                            <a:pos x="13976" y="2666"/>
                          </a:cxn>
                          <a:cxn ang="0">
                            <a:pos x="13873" y="2780"/>
                          </a:cxn>
                          <a:cxn ang="0">
                            <a:pos x="13714" y="2773"/>
                          </a:cxn>
                          <a:cxn ang="0">
                            <a:pos x="13623" y="2648"/>
                          </a:cxn>
                          <a:cxn ang="0">
                            <a:pos x="13661" y="2496"/>
                          </a:cxn>
                          <a:cxn ang="0">
                            <a:pos x="13802" y="2429"/>
                          </a:cxn>
                          <a:cxn ang="0">
                            <a:pos x="14470" y="2482"/>
                          </a:cxn>
                          <a:cxn ang="0">
                            <a:pos x="14522" y="2631"/>
                          </a:cxn>
                          <a:cxn ang="0">
                            <a:pos x="14442" y="2763"/>
                          </a:cxn>
                          <a:cxn ang="0">
                            <a:pos x="14286" y="2786"/>
                          </a:cxn>
                          <a:cxn ang="0">
                            <a:pos x="14172" y="2683"/>
                          </a:cxn>
                          <a:cxn ang="0">
                            <a:pos x="14180" y="2525"/>
                          </a:cxn>
                          <a:cxn ang="0">
                            <a:pos x="14304" y="2433"/>
                          </a:cxn>
                          <a:cxn ang="0">
                            <a:pos x="14981" y="2460"/>
                          </a:cxn>
                          <a:cxn ang="0">
                            <a:pos x="15061" y="2593"/>
                          </a:cxn>
                          <a:cxn ang="0">
                            <a:pos x="15008" y="2741"/>
                          </a:cxn>
                          <a:cxn ang="0">
                            <a:pos x="14861" y="2794"/>
                          </a:cxn>
                          <a:cxn ang="0">
                            <a:pos x="14728" y="2714"/>
                          </a:cxn>
                          <a:cxn ang="0">
                            <a:pos x="14705" y="2558"/>
                          </a:cxn>
                          <a:cxn ang="0">
                            <a:pos x="14809" y="2444"/>
                          </a:cxn>
                          <a:cxn ang="0">
                            <a:pos x="15489" y="2444"/>
                          </a:cxn>
                          <a:cxn ang="0">
                            <a:pos x="15592" y="2558"/>
                          </a:cxn>
                          <a:cxn ang="0">
                            <a:pos x="15569" y="2714"/>
                          </a:cxn>
                          <a:cxn ang="0">
                            <a:pos x="15436" y="2794"/>
                          </a:cxn>
                          <a:cxn ang="0">
                            <a:pos x="15289" y="2741"/>
                          </a:cxn>
                          <a:cxn ang="0">
                            <a:pos x="15236" y="2593"/>
                          </a:cxn>
                          <a:cxn ang="0">
                            <a:pos x="15315" y="2460"/>
                          </a:cxn>
                          <a:cxn ang="0">
                            <a:pos x="15712" y="1546"/>
                          </a:cxn>
                          <a:cxn ang="0">
                            <a:pos x="1822" y="1769"/>
                          </a:cxn>
                          <a:cxn ang="0">
                            <a:pos x="3288" y="1769"/>
                          </a:cxn>
                          <a:cxn ang="0">
                            <a:pos x="4754" y="1769"/>
                          </a:cxn>
                          <a:cxn ang="0">
                            <a:pos x="6219" y="1769"/>
                          </a:cxn>
                          <a:cxn ang="0">
                            <a:pos x="7685" y="1769"/>
                          </a:cxn>
                          <a:cxn ang="0">
                            <a:pos x="9151" y="1769"/>
                          </a:cxn>
                          <a:cxn ang="0">
                            <a:pos x="10617" y="1769"/>
                          </a:cxn>
                          <a:cxn ang="0">
                            <a:pos x="1822" y="2199"/>
                          </a:cxn>
                          <a:cxn ang="0">
                            <a:pos x="3288" y="2199"/>
                          </a:cxn>
                          <a:cxn ang="0">
                            <a:pos x="4754" y="2199"/>
                          </a:cxn>
                          <a:cxn ang="0">
                            <a:pos x="6219" y="2199"/>
                          </a:cxn>
                          <a:cxn ang="0">
                            <a:pos x="7685" y="2199"/>
                          </a:cxn>
                          <a:cxn ang="0">
                            <a:pos x="9151" y="2199"/>
                          </a:cxn>
                          <a:cxn ang="0">
                            <a:pos x="10617" y="2199"/>
                          </a:cxn>
                          <a:cxn ang="0">
                            <a:pos x="12128" y="1769"/>
                          </a:cxn>
                          <a:cxn ang="0">
                            <a:pos x="12128" y="2199"/>
                          </a:cxn>
                        </a:cxnLst>
                        <a:rect l="0" t="0" r="r" b="b"/>
                        <a:pathLst>
                          <a:path w="16688" h="3968">
                            <a:moveTo>
                              <a:pt x="624" y="0"/>
                            </a:moveTo>
                            <a:lnTo>
                              <a:pt x="16064" y="0"/>
                            </a:lnTo>
                            <a:lnTo>
                              <a:pt x="16097" y="1"/>
                            </a:lnTo>
                            <a:lnTo>
                              <a:pt x="16128" y="3"/>
                            </a:lnTo>
                            <a:lnTo>
                              <a:pt x="16159" y="7"/>
                            </a:lnTo>
                            <a:lnTo>
                              <a:pt x="16189" y="13"/>
                            </a:lnTo>
                            <a:lnTo>
                              <a:pt x="16220" y="20"/>
                            </a:lnTo>
                            <a:lnTo>
                              <a:pt x="16249" y="28"/>
                            </a:lnTo>
                            <a:lnTo>
                              <a:pt x="16278" y="39"/>
                            </a:lnTo>
                            <a:lnTo>
                              <a:pt x="16306" y="49"/>
                            </a:lnTo>
                            <a:lnTo>
                              <a:pt x="16334" y="62"/>
                            </a:lnTo>
                            <a:lnTo>
                              <a:pt x="16360" y="76"/>
                            </a:lnTo>
                            <a:lnTo>
                              <a:pt x="16387" y="91"/>
                            </a:lnTo>
                            <a:lnTo>
                              <a:pt x="16413" y="108"/>
                            </a:lnTo>
                            <a:lnTo>
                              <a:pt x="16437" y="124"/>
                            </a:lnTo>
                            <a:lnTo>
                              <a:pt x="16461" y="143"/>
                            </a:lnTo>
                            <a:lnTo>
                              <a:pt x="16484" y="163"/>
                            </a:lnTo>
                            <a:lnTo>
                              <a:pt x="16504" y="184"/>
                            </a:lnTo>
                            <a:lnTo>
                              <a:pt x="16525" y="205"/>
                            </a:lnTo>
                            <a:lnTo>
                              <a:pt x="16545" y="228"/>
                            </a:lnTo>
                            <a:lnTo>
                              <a:pt x="16564" y="252"/>
                            </a:lnTo>
                            <a:lnTo>
                              <a:pt x="16581" y="276"/>
                            </a:lnTo>
                            <a:lnTo>
                              <a:pt x="16597" y="302"/>
                            </a:lnTo>
                            <a:lnTo>
                              <a:pt x="16612" y="328"/>
                            </a:lnTo>
                            <a:lnTo>
                              <a:pt x="16626" y="354"/>
                            </a:lnTo>
                            <a:lnTo>
                              <a:pt x="16639" y="382"/>
                            </a:lnTo>
                            <a:lnTo>
                              <a:pt x="16649" y="411"/>
                            </a:lnTo>
                            <a:lnTo>
                              <a:pt x="16660" y="440"/>
                            </a:lnTo>
                            <a:lnTo>
                              <a:pt x="16668" y="469"/>
                            </a:lnTo>
                            <a:lnTo>
                              <a:pt x="16675" y="499"/>
                            </a:lnTo>
                            <a:lnTo>
                              <a:pt x="16681" y="530"/>
                            </a:lnTo>
                            <a:lnTo>
                              <a:pt x="16685" y="561"/>
                            </a:lnTo>
                            <a:lnTo>
                              <a:pt x="16687" y="592"/>
                            </a:lnTo>
                            <a:lnTo>
                              <a:pt x="16688" y="625"/>
                            </a:lnTo>
                            <a:lnTo>
                              <a:pt x="16688" y="3343"/>
                            </a:lnTo>
                            <a:lnTo>
                              <a:pt x="16687" y="3376"/>
                            </a:lnTo>
                            <a:lnTo>
                              <a:pt x="16685" y="3407"/>
                            </a:lnTo>
                            <a:lnTo>
                              <a:pt x="16681" y="3438"/>
                            </a:lnTo>
                            <a:lnTo>
                              <a:pt x="16675" y="3469"/>
                            </a:lnTo>
                            <a:lnTo>
                              <a:pt x="16668" y="3499"/>
                            </a:lnTo>
                            <a:lnTo>
                              <a:pt x="16660" y="3529"/>
                            </a:lnTo>
                            <a:lnTo>
                              <a:pt x="16649" y="3557"/>
                            </a:lnTo>
                            <a:lnTo>
                              <a:pt x="16639" y="3586"/>
                            </a:lnTo>
                            <a:lnTo>
                              <a:pt x="16626" y="3614"/>
                            </a:lnTo>
                            <a:lnTo>
                              <a:pt x="16612" y="3641"/>
                            </a:lnTo>
                            <a:lnTo>
                              <a:pt x="16597" y="3667"/>
                            </a:lnTo>
                            <a:lnTo>
                              <a:pt x="16581" y="3692"/>
                            </a:lnTo>
                            <a:lnTo>
                              <a:pt x="16564" y="3716"/>
                            </a:lnTo>
                            <a:lnTo>
                              <a:pt x="16545" y="3740"/>
                            </a:lnTo>
                            <a:lnTo>
                              <a:pt x="16525" y="3763"/>
                            </a:lnTo>
                            <a:lnTo>
                              <a:pt x="16504" y="3784"/>
                            </a:lnTo>
                            <a:lnTo>
                              <a:pt x="16484" y="3805"/>
                            </a:lnTo>
                            <a:lnTo>
                              <a:pt x="16461" y="3825"/>
                            </a:lnTo>
                            <a:lnTo>
                              <a:pt x="16437" y="3844"/>
                            </a:lnTo>
                            <a:lnTo>
                              <a:pt x="16413" y="3861"/>
                            </a:lnTo>
                            <a:lnTo>
                              <a:pt x="16387" y="3877"/>
                            </a:lnTo>
                            <a:lnTo>
                              <a:pt x="16360" y="3893"/>
                            </a:lnTo>
                            <a:lnTo>
                              <a:pt x="16334" y="3906"/>
                            </a:lnTo>
                            <a:lnTo>
                              <a:pt x="16306" y="3919"/>
                            </a:lnTo>
                            <a:lnTo>
                              <a:pt x="16278" y="3930"/>
                            </a:lnTo>
                            <a:lnTo>
                              <a:pt x="16249" y="3940"/>
                            </a:lnTo>
                            <a:lnTo>
                              <a:pt x="16220" y="3948"/>
                            </a:lnTo>
                            <a:lnTo>
                              <a:pt x="16189" y="3955"/>
                            </a:lnTo>
                            <a:lnTo>
                              <a:pt x="16159" y="3961"/>
                            </a:lnTo>
                            <a:lnTo>
                              <a:pt x="16128" y="3965"/>
                            </a:lnTo>
                            <a:lnTo>
                              <a:pt x="16097" y="3967"/>
                            </a:lnTo>
                            <a:lnTo>
                              <a:pt x="16064" y="3968"/>
                            </a:lnTo>
                            <a:lnTo>
                              <a:pt x="624" y="3968"/>
                            </a:lnTo>
                            <a:lnTo>
                              <a:pt x="591" y="3967"/>
                            </a:lnTo>
                            <a:lnTo>
                              <a:pt x="560" y="3965"/>
                            </a:lnTo>
                            <a:lnTo>
                              <a:pt x="529" y="3961"/>
                            </a:lnTo>
                            <a:lnTo>
                              <a:pt x="499" y="3955"/>
                            </a:lnTo>
                            <a:lnTo>
                              <a:pt x="468" y="3948"/>
                            </a:lnTo>
                            <a:lnTo>
                              <a:pt x="438" y="3940"/>
                            </a:lnTo>
                            <a:lnTo>
                              <a:pt x="410" y="3930"/>
                            </a:lnTo>
                            <a:lnTo>
                              <a:pt x="382" y="3919"/>
                            </a:lnTo>
                            <a:lnTo>
                              <a:pt x="354" y="3906"/>
                            </a:lnTo>
                            <a:lnTo>
                              <a:pt x="326" y="3893"/>
                            </a:lnTo>
                            <a:lnTo>
                              <a:pt x="300" y="3877"/>
                            </a:lnTo>
                            <a:lnTo>
                              <a:pt x="275" y="3861"/>
                            </a:lnTo>
                            <a:lnTo>
                              <a:pt x="251" y="3844"/>
                            </a:lnTo>
                            <a:lnTo>
                              <a:pt x="227" y="3825"/>
                            </a:lnTo>
                            <a:lnTo>
                              <a:pt x="204" y="3805"/>
                            </a:lnTo>
                            <a:lnTo>
                              <a:pt x="184" y="3784"/>
                            </a:lnTo>
                            <a:lnTo>
                              <a:pt x="163" y="3763"/>
                            </a:lnTo>
                            <a:lnTo>
                              <a:pt x="143" y="3740"/>
                            </a:lnTo>
                            <a:lnTo>
                              <a:pt x="124" y="3716"/>
                            </a:lnTo>
                            <a:lnTo>
                              <a:pt x="106" y="3692"/>
                            </a:lnTo>
                            <a:lnTo>
                              <a:pt x="91" y="3667"/>
                            </a:lnTo>
                            <a:lnTo>
                              <a:pt x="75" y="3641"/>
                            </a:lnTo>
                            <a:lnTo>
                              <a:pt x="62" y="3614"/>
                            </a:lnTo>
                            <a:lnTo>
                              <a:pt x="49" y="3586"/>
                            </a:lnTo>
                            <a:lnTo>
                              <a:pt x="38" y="3557"/>
                            </a:lnTo>
                            <a:lnTo>
                              <a:pt x="28" y="3529"/>
                            </a:lnTo>
                            <a:lnTo>
                              <a:pt x="20" y="3499"/>
                            </a:lnTo>
                            <a:lnTo>
                              <a:pt x="13" y="3469"/>
                            </a:lnTo>
                            <a:lnTo>
                              <a:pt x="7" y="3438"/>
                            </a:lnTo>
                            <a:lnTo>
                              <a:pt x="3" y="3407"/>
                            </a:lnTo>
                            <a:lnTo>
                              <a:pt x="1" y="3376"/>
                            </a:lnTo>
                            <a:lnTo>
                              <a:pt x="0" y="3343"/>
                            </a:lnTo>
                            <a:lnTo>
                              <a:pt x="0" y="625"/>
                            </a:lnTo>
                            <a:lnTo>
                              <a:pt x="1" y="592"/>
                            </a:lnTo>
                            <a:lnTo>
                              <a:pt x="3" y="561"/>
                            </a:lnTo>
                            <a:lnTo>
                              <a:pt x="7" y="530"/>
                            </a:lnTo>
                            <a:lnTo>
                              <a:pt x="13" y="499"/>
                            </a:lnTo>
                            <a:lnTo>
                              <a:pt x="20" y="469"/>
                            </a:lnTo>
                            <a:lnTo>
                              <a:pt x="28" y="440"/>
                            </a:lnTo>
                            <a:lnTo>
                              <a:pt x="38" y="411"/>
                            </a:lnTo>
                            <a:lnTo>
                              <a:pt x="49" y="382"/>
                            </a:lnTo>
                            <a:lnTo>
                              <a:pt x="62" y="354"/>
                            </a:lnTo>
                            <a:lnTo>
                              <a:pt x="75" y="328"/>
                            </a:lnTo>
                            <a:lnTo>
                              <a:pt x="91" y="302"/>
                            </a:lnTo>
                            <a:lnTo>
                              <a:pt x="106" y="276"/>
                            </a:lnTo>
                            <a:lnTo>
                              <a:pt x="124" y="252"/>
                            </a:lnTo>
                            <a:lnTo>
                              <a:pt x="143" y="228"/>
                            </a:lnTo>
                            <a:lnTo>
                              <a:pt x="163" y="205"/>
                            </a:lnTo>
                            <a:lnTo>
                              <a:pt x="184" y="184"/>
                            </a:lnTo>
                            <a:lnTo>
                              <a:pt x="204" y="163"/>
                            </a:lnTo>
                            <a:lnTo>
                              <a:pt x="227" y="143"/>
                            </a:lnTo>
                            <a:lnTo>
                              <a:pt x="251" y="124"/>
                            </a:lnTo>
                            <a:lnTo>
                              <a:pt x="275" y="108"/>
                            </a:lnTo>
                            <a:lnTo>
                              <a:pt x="300" y="91"/>
                            </a:lnTo>
                            <a:lnTo>
                              <a:pt x="326" y="76"/>
                            </a:lnTo>
                            <a:lnTo>
                              <a:pt x="354" y="62"/>
                            </a:lnTo>
                            <a:lnTo>
                              <a:pt x="382" y="49"/>
                            </a:lnTo>
                            <a:lnTo>
                              <a:pt x="410" y="39"/>
                            </a:lnTo>
                            <a:lnTo>
                              <a:pt x="438" y="28"/>
                            </a:lnTo>
                            <a:lnTo>
                              <a:pt x="468" y="20"/>
                            </a:lnTo>
                            <a:lnTo>
                              <a:pt x="499" y="13"/>
                            </a:lnTo>
                            <a:lnTo>
                              <a:pt x="529" y="7"/>
                            </a:lnTo>
                            <a:lnTo>
                              <a:pt x="560" y="3"/>
                            </a:lnTo>
                            <a:lnTo>
                              <a:pt x="591" y="1"/>
                            </a:lnTo>
                            <a:lnTo>
                              <a:pt x="624" y="0"/>
                            </a:lnTo>
                            <a:close/>
                            <a:moveTo>
                              <a:pt x="13802" y="2429"/>
                            </a:moveTo>
                            <a:lnTo>
                              <a:pt x="13820" y="2430"/>
                            </a:lnTo>
                            <a:lnTo>
                              <a:pt x="13839" y="2433"/>
                            </a:lnTo>
                            <a:lnTo>
                              <a:pt x="13856" y="2437"/>
                            </a:lnTo>
                            <a:lnTo>
                              <a:pt x="13873" y="2444"/>
                            </a:lnTo>
                            <a:lnTo>
                              <a:pt x="13889" y="2451"/>
                            </a:lnTo>
                            <a:lnTo>
                              <a:pt x="13903" y="2460"/>
                            </a:lnTo>
                            <a:lnTo>
                              <a:pt x="13918" y="2471"/>
                            </a:lnTo>
                            <a:lnTo>
                              <a:pt x="13930" y="2482"/>
                            </a:lnTo>
                            <a:lnTo>
                              <a:pt x="13942" y="2496"/>
                            </a:lnTo>
                            <a:lnTo>
                              <a:pt x="13953" y="2510"/>
                            </a:lnTo>
                            <a:lnTo>
                              <a:pt x="13962" y="2525"/>
                            </a:lnTo>
                            <a:lnTo>
                              <a:pt x="13970" y="2541"/>
                            </a:lnTo>
                            <a:lnTo>
                              <a:pt x="13976" y="2558"/>
                            </a:lnTo>
                            <a:lnTo>
                              <a:pt x="13980" y="2575"/>
                            </a:lnTo>
                            <a:lnTo>
                              <a:pt x="13984" y="2593"/>
                            </a:lnTo>
                            <a:lnTo>
                              <a:pt x="13985" y="2612"/>
                            </a:lnTo>
                            <a:lnTo>
                              <a:pt x="13984" y="2631"/>
                            </a:lnTo>
                            <a:lnTo>
                              <a:pt x="13980" y="2648"/>
                            </a:lnTo>
                            <a:lnTo>
                              <a:pt x="13976" y="2666"/>
                            </a:lnTo>
                            <a:lnTo>
                              <a:pt x="13970" y="2683"/>
                            </a:lnTo>
                            <a:lnTo>
                              <a:pt x="13962" y="2699"/>
                            </a:lnTo>
                            <a:lnTo>
                              <a:pt x="13953" y="2714"/>
                            </a:lnTo>
                            <a:lnTo>
                              <a:pt x="13942" y="2728"/>
                            </a:lnTo>
                            <a:lnTo>
                              <a:pt x="13930" y="2741"/>
                            </a:lnTo>
                            <a:lnTo>
                              <a:pt x="13918" y="2753"/>
                            </a:lnTo>
                            <a:lnTo>
                              <a:pt x="13903" y="2763"/>
                            </a:lnTo>
                            <a:lnTo>
                              <a:pt x="13889" y="2773"/>
                            </a:lnTo>
                            <a:lnTo>
                              <a:pt x="13873" y="2780"/>
                            </a:lnTo>
                            <a:lnTo>
                              <a:pt x="13856" y="2786"/>
                            </a:lnTo>
                            <a:lnTo>
                              <a:pt x="13839" y="2791"/>
                            </a:lnTo>
                            <a:lnTo>
                              <a:pt x="13820" y="2794"/>
                            </a:lnTo>
                            <a:lnTo>
                              <a:pt x="13802" y="2795"/>
                            </a:lnTo>
                            <a:lnTo>
                              <a:pt x="13783" y="2794"/>
                            </a:lnTo>
                            <a:lnTo>
                              <a:pt x="13764" y="2791"/>
                            </a:lnTo>
                            <a:lnTo>
                              <a:pt x="13748" y="2786"/>
                            </a:lnTo>
                            <a:lnTo>
                              <a:pt x="13731" y="2780"/>
                            </a:lnTo>
                            <a:lnTo>
                              <a:pt x="13714" y="2773"/>
                            </a:lnTo>
                            <a:lnTo>
                              <a:pt x="13700" y="2763"/>
                            </a:lnTo>
                            <a:lnTo>
                              <a:pt x="13685" y="2753"/>
                            </a:lnTo>
                            <a:lnTo>
                              <a:pt x="13673" y="2741"/>
                            </a:lnTo>
                            <a:lnTo>
                              <a:pt x="13661" y="2728"/>
                            </a:lnTo>
                            <a:lnTo>
                              <a:pt x="13651" y="2714"/>
                            </a:lnTo>
                            <a:lnTo>
                              <a:pt x="13641" y="2699"/>
                            </a:lnTo>
                            <a:lnTo>
                              <a:pt x="13634" y="2683"/>
                            </a:lnTo>
                            <a:lnTo>
                              <a:pt x="13628" y="2666"/>
                            </a:lnTo>
                            <a:lnTo>
                              <a:pt x="13623" y="2648"/>
                            </a:lnTo>
                            <a:lnTo>
                              <a:pt x="13621" y="2631"/>
                            </a:lnTo>
                            <a:lnTo>
                              <a:pt x="13619" y="2612"/>
                            </a:lnTo>
                            <a:lnTo>
                              <a:pt x="13621" y="2593"/>
                            </a:lnTo>
                            <a:lnTo>
                              <a:pt x="13623" y="2575"/>
                            </a:lnTo>
                            <a:lnTo>
                              <a:pt x="13628" y="2558"/>
                            </a:lnTo>
                            <a:lnTo>
                              <a:pt x="13634" y="2541"/>
                            </a:lnTo>
                            <a:lnTo>
                              <a:pt x="13641" y="2525"/>
                            </a:lnTo>
                            <a:lnTo>
                              <a:pt x="13651" y="2510"/>
                            </a:lnTo>
                            <a:lnTo>
                              <a:pt x="13661" y="2496"/>
                            </a:lnTo>
                            <a:lnTo>
                              <a:pt x="13673" y="2482"/>
                            </a:lnTo>
                            <a:lnTo>
                              <a:pt x="13685" y="2471"/>
                            </a:lnTo>
                            <a:lnTo>
                              <a:pt x="13700" y="2460"/>
                            </a:lnTo>
                            <a:lnTo>
                              <a:pt x="13714" y="2451"/>
                            </a:lnTo>
                            <a:lnTo>
                              <a:pt x="13731" y="2444"/>
                            </a:lnTo>
                            <a:lnTo>
                              <a:pt x="13748" y="2437"/>
                            </a:lnTo>
                            <a:lnTo>
                              <a:pt x="13764" y="2433"/>
                            </a:lnTo>
                            <a:lnTo>
                              <a:pt x="13783" y="2430"/>
                            </a:lnTo>
                            <a:lnTo>
                              <a:pt x="13802" y="2429"/>
                            </a:lnTo>
                            <a:close/>
                            <a:moveTo>
                              <a:pt x="14340" y="2429"/>
                            </a:moveTo>
                            <a:lnTo>
                              <a:pt x="14359" y="2430"/>
                            </a:lnTo>
                            <a:lnTo>
                              <a:pt x="14377" y="2433"/>
                            </a:lnTo>
                            <a:lnTo>
                              <a:pt x="14394" y="2437"/>
                            </a:lnTo>
                            <a:lnTo>
                              <a:pt x="14411" y="2444"/>
                            </a:lnTo>
                            <a:lnTo>
                              <a:pt x="14427" y="2451"/>
                            </a:lnTo>
                            <a:lnTo>
                              <a:pt x="14442" y="2460"/>
                            </a:lnTo>
                            <a:lnTo>
                              <a:pt x="14456" y="2471"/>
                            </a:lnTo>
                            <a:lnTo>
                              <a:pt x="14470" y="2482"/>
                            </a:lnTo>
                            <a:lnTo>
                              <a:pt x="14481" y="2496"/>
                            </a:lnTo>
                            <a:lnTo>
                              <a:pt x="14491" y="2510"/>
                            </a:lnTo>
                            <a:lnTo>
                              <a:pt x="14501" y="2525"/>
                            </a:lnTo>
                            <a:lnTo>
                              <a:pt x="14508" y="2541"/>
                            </a:lnTo>
                            <a:lnTo>
                              <a:pt x="14514" y="2558"/>
                            </a:lnTo>
                            <a:lnTo>
                              <a:pt x="14519" y="2575"/>
                            </a:lnTo>
                            <a:lnTo>
                              <a:pt x="14522" y="2593"/>
                            </a:lnTo>
                            <a:lnTo>
                              <a:pt x="14523" y="2612"/>
                            </a:lnTo>
                            <a:lnTo>
                              <a:pt x="14522" y="2631"/>
                            </a:lnTo>
                            <a:lnTo>
                              <a:pt x="14519" y="2648"/>
                            </a:lnTo>
                            <a:lnTo>
                              <a:pt x="14514" y="2666"/>
                            </a:lnTo>
                            <a:lnTo>
                              <a:pt x="14508" y="2683"/>
                            </a:lnTo>
                            <a:lnTo>
                              <a:pt x="14501" y="2699"/>
                            </a:lnTo>
                            <a:lnTo>
                              <a:pt x="14491" y="2714"/>
                            </a:lnTo>
                            <a:lnTo>
                              <a:pt x="14481" y="2728"/>
                            </a:lnTo>
                            <a:lnTo>
                              <a:pt x="14470" y="2741"/>
                            </a:lnTo>
                            <a:lnTo>
                              <a:pt x="14456" y="2753"/>
                            </a:lnTo>
                            <a:lnTo>
                              <a:pt x="14442" y="2763"/>
                            </a:lnTo>
                            <a:lnTo>
                              <a:pt x="14427" y="2773"/>
                            </a:lnTo>
                            <a:lnTo>
                              <a:pt x="14411" y="2780"/>
                            </a:lnTo>
                            <a:lnTo>
                              <a:pt x="14394" y="2786"/>
                            </a:lnTo>
                            <a:lnTo>
                              <a:pt x="14377" y="2791"/>
                            </a:lnTo>
                            <a:lnTo>
                              <a:pt x="14359" y="2794"/>
                            </a:lnTo>
                            <a:lnTo>
                              <a:pt x="14340" y="2795"/>
                            </a:lnTo>
                            <a:lnTo>
                              <a:pt x="14321" y="2794"/>
                            </a:lnTo>
                            <a:lnTo>
                              <a:pt x="14304" y="2791"/>
                            </a:lnTo>
                            <a:lnTo>
                              <a:pt x="14286" y="2786"/>
                            </a:lnTo>
                            <a:lnTo>
                              <a:pt x="14269" y="2780"/>
                            </a:lnTo>
                            <a:lnTo>
                              <a:pt x="14254" y="2773"/>
                            </a:lnTo>
                            <a:lnTo>
                              <a:pt x="14238" y="2763"/>
                            </a:lnTo>
                            <a:lnTo>
                              <a:pt x="14224" y="2753"/>
                            </a:lnTo>
                            <a:lnTo>
                              <a:pt x="14212" y="2741"/>
                            </a:lnTo>
                            <a:lnTo>
                              <a:pt x="14199" y="2728"/>
                            </a:lnTo>
                            <a:lnTo>
                              <a:pt x="14189" y="2714"/>
                            </a:lnTo>
                            <a:lnTo>
                              <a:pt x="14180" y="2699"/>
                            </a:lnTo>
                            <a:lnTo>
                              <a:pt x="14172" y="2683"/>
                            </a:lnTo>
                            <a:lnTo>
                              <a:pt x="14166" y="2666"/>
                            </a:lnTo>
                            <a:lnTo>
                              <a:pt x="14162" y="2648"/>
                            </a:lnTo>
                            <a:lnTo>
                              <a:pt x="14159" y="2631"/>
                            </a:lnTo>
                            <a:lnTo>
                              <a:pt x="14158" y="2612"/>
                            </a:lnTo>
                            <a:lnTo>
                              <a:pt x="14159" y="2593"/>
                            </a:lnTo>
                            <a:lnTo>
                              <a:pt x="14162" y="2575"/>
                            </a:lnTo>
                            <a:lnTo>
                              <a:pt x="14166" y="2558"/>
                            </a:lnTo>
                            <a:lnTo>
                              <a:pt x="14172" y="2541"/>
                            </a:lnTo>
                            <a:lnTo>
                              <a:pt x="14180" y="2525"/>
                            </a:lnTo>
                            <a:lnTo>
                              <a:pt x="14189" y="2510"/>
                            </a:lnTo>
                            <a:lnTo>
                              <a:pt x="14199" y="2496"/>
                            </a:lnTo>
                            <a:lnTo>
                              <a:pt x="14212" y="2482"/>
                            </a:lnTo>
                            <a:lnTo>
                              <a:pt x="14224" y="2471"/>
                            </a:lnTo>
                            <a:lnTo>
                              <a:pt x="14238" y="2460"/>
                            </a:lnTo>
                            <a:lnTo>
                              <a:pt x="14254" y="2451"/>
                            </a:lnTo>
                            <a:lnTo>
                              <a:pt x="14269" y="2444"/>
                            </a:lnTo>
                            <a:lnTo>
                              <a:pt x="14286" y="2437"/>
                            </a:lnTo>
                            <a:lnTo>
                              <a:pt x="14304" y="2433"/>
                            </a:lnTo>
                            <a:lnTo>
                              <a:pt x="14321" y="2430"/>
                            </a:lnTo>
                            <a:lnTo>
                              <a:pt x="14340" y="2429"/>
                            </a:lnTo>
                            <a:close/>
                            <a:moveTo>
                              <a:pt x="14879" y="2429"/>
                            </a:moveTo>
                            <a:lnTo>
                              <a:pt x="14897" y="2430"/>
                            </a:lnTo>
                            <a:lnTo>
                              <a:pt x="14916" y="2433"/>
                            </a:lnTo>
                            <a:lnTo>
                              <a:pt x="14933" y="2437"/>
                            </a:lnTo>
                            <a:lnTo>
                              <a:pt x="14950" y="2444"/>
                            </a:lnTo>
                            <a:lnTo>
                              <a:pt x="14966" y="2451"/>
                            </a:lnTo>
                            <a:lnTo>
                              <a:pt x="14981" y="2460"/>
                            </a:lnTo>
                            <a:lnTo>
                              <a:pt x="14995" y="2471"/>
                            </a:lnTo>
                            <a:lnTo>
                              <a:pt x="15008" y="2482"/>
                            </a:lnTo>
                            <a:lnTo>
                              <a:pt x="15019" y="2496"/>
                            </a:lnTo>
                            <a:lnTo>
                              <a:pt x="15031" y="2510"/>
                            </a:lnTo>
                            <a:lnTo>
                              <a:pt x="15039" y="2525"/>
                            </a:lnTo>
                            <a:lnTo>
                              <a:pt x="15047" y="2541"/>
                            </a:lnTo>
                            <a:lnTo>
                              <a:pt x="15054" y="2558"/>
                            </a:lnTo>
                            <a:lnTo>
                              <a:pt x="15058" y="2575"/>
                            </a:lnTo>
                            <a:lnTo>
                              <a:pt x="15061" y="2593"/>
                            </a:lnTo>
                            <a:lnTo>
                              <a:pt x="15062" y="2612"/>
                            </a:lnTo>
                            <a:lnTo>
                              <a:pt x="15061" y="2631"/>
                            </a:lnTo>
                            <a:lnTo>
                              <a:pt x="15058" y="2648"/>
                            </a:lnTo>
                            <a:lnTo>
                              <a:pt x="15054" y="2666"/>
                            </a:lnTo>
                            <a:lnTo>
                              <a:pt x="15047" y="2683"/>
                            </a:lnTo>
                            <a:lnTo>
                              <a:pt x="15039" y="2699"/>
                            </a:lnTo>
                            <a:lnTo>
                              <a:pt x="15031" y="2714"/>
                            </a:lnTo>
                            <a:lnTo>
                              <a:pt x="15019" y="2728"/>
                            </a:lnTo>
                            <a:lnTo>
                              <a:pt x="15008" y="2741"/>
                            </a:lnTo>
                            <a:lnTo>
                              <a:pt x="14995" y="2753"/>
                            </a:lnTo>
                            <a:lnTo>
                              <a:pt x="14981" y="2763"/>
                            </a:lnTo>
                            <a:lnTo>
                              <a:pt x="14966" y="2773"/>
                            </a:lnTo>
                            <a:lnTo>
                              <a:pt x="14950" y="2780"/>
                            </a:lnTo>
                            <a:lnTo>
                              <a:pt x="14933" y="2786"/>
                            </a:lnTo>
                            <a:lnTo>
                              <a:pt x="14916" y="2791"/>
                            </a:lnTo>
                            <a:lnTo>
                              <a:pt x="14897" y="2794"/>
                            </a:lnTo>
                            <a:lnTo>
                              <a:pt x="14879" y="2795"/>
                            </a:lnTo>
                            <a:lnTo>
                              <a:pt x="14861" y="2794"/>
                            </a:lnTo>
                            <a:lnTo>
                              <a:pt x="14842" y="2791"/>
                            </a:lnTo>
                            <a:lnTo>
                              <a:pt x="14825" y="2786"/>
                            </a:lnTo>
                            <a:lnTo>
                              <a:pt x="14809" y="2780"/>
                            </a:lnTo>
                            <a:lnTo>
                              <a:pt x="14792" y="2773"/>
                            </a:lnTo>
                            <a:lnTo>
                              <a:pt x="14777" y="2763"/>
                            </a:lnTo>
                            <a:lnTo>
                              <a:pt x="14763" y="2753"/>
                            </a:lnTo>
                            <a:lnTo>
                              <a:pt x="14750" y="2741"/>
                            </a:lnTo>
                            <a:lnTo>
                              <a:pt x="14739" y="2728"/>
                            </a:lnTo>
                            <a:lnTo>
                              <a:pt x="14728" y="2714"/>
                            </a:lnTo>
                            <a:lnTo>
                              <a:pt x="14719" y="2699"/>
                            </a:lnTo>
                            <a:lnTo>
                              <a:pt x="14710" y="2683"/>
                            </a:lnTo>
                            <a:lnTo>
                              <a:pt x="14705" y="2666"/>
                            </a:lnTo>
                            <a:lnTo>
                              <a:pt x="14700" y="2648"/>
                            </a:lnTo>
                            <a:lnTo>
                              <a:pt x="14698" y="2631"/>
                            </a:lnTo>
                            <a:lnTo>
                              <a:pt x="14697" y="2612"/>
                            </a:lnTo>
                            <a:lnTo>
                              <a:pt x="14698" y="2593"/>
                            </a:lnTo>
                            <a:lnTo>
                              <a:pt x="14700" y="2575"/>
                            </a:lnTo>
                            <a:lnTo>
                              <a:pt x="14705" y="2558"/>
                            </a:lnTo>
                            <a:lnTo>
                              <a:pt x="14710" y="2541"/>
                            </a:lnTo>
                            <a:lnTo>
                              <a:pt x="14719" y="2525"/>
                            </a:lnTo>
                            <a:lnTo>
                              <a:pt x="14728" y="2510"/>
                            </a:lnTo>
                            <a:lnTo>
                              <a:pt x="14739" y="2496"/>
                            </a:lnTo>
                            <a:lnTo>
                              <a:pt x="14750" y="2482"/>
                            </a:lnTo>
                            <a:lnTo>
                              <a:pt x="14763" y="2471"/>
                            </a:lnTo>
                            <a:lnTo>
                              <a:pt x="14777" y="2460"/>
                            </a:lnTo>
                            <a:lnTo>
                              <a:pt x="14792" y="2451"/>
                            </a:lnTo>
                            <a:lnTo>
                              <a:pt x="14809" y="2444"/>
                            </a:lnTo>
                            <a:lnTo>
                              <a:pt x="14825" y="2437"/>
                            </a:lnTo>
                            <a:lnTo>
                              <a:pt x="14842" y="2433"/>
                            </a:lnTo>
                            <a:lnTo>
                              <a:pt x="14861" y="2430"/>
                            </a:lnTo>
                            <a:lnTo>
                              <a:pt x="14879" y="2429"/>
                            </a:lnTo>
                            <a:close/>
                            <a:moveTo>
                              <a:pt x="15418" y="2429"/>
                            </a:moveTo>
                            <a:lnTo>
                              <a:pt x="15436" y="2430"/>
                            </a:lnTo>
                            <a:lnTo>
                              <a:pt x="15454" y="2433"/>
                            </a:lnTo>
                            <a:lnTo>
                              <a:pt x="15472" y="2437"/>
                            </a:lnTo>
                            <a:lnTo>
                              <a:pt x="15489" y="2444"/>
                            </a:lnTo>
                            <a:lnTo>
                              <a:pt x="15504" y="2451"/>
                            </a:lnTo>
                            <a:lnTo>
                              <a:pt x="15520" y="2460"/>
                            </a:lnTo>
                            <a:lnTo>
                              <a:pt x="15533" y="2471"/>
                            </a:lnTo>
                            <a:lnTo>
                              <a:pt x="15547" y="2482"/>
                            </a:lnTo>
                            <a:lnTo>
                              <a:pt x="15558" y="2496"/>
                            </a:lnTo>
                            <a:lnTo>
                              <a:pt x="15569" y="2510"/>
                            </a:lnTo>
                            <a:lnTo>
                              <a:pt x="15578" y="2525"/>
                            </a:lnTo>
                            <a:lnTo>
                              <a:pt x="15586" y="2541"/>
                            </a:lnTo>
                            <a:lnTo>
                              <a:pt x="15592" y="2558"/>
                            </a:lnTo>
                            <a:lnTo>
                              <a:pt x="15596" y="2575"/>
                            </a:lnTo>
                            <a:lnTo>
                              <a:pt x="15599" y="2593"/>
                            </a:lnTo>
                            <a:lnTo>
                              <a:pt x="15600" y="2612"/>
                            </a:lnTo>
                            <a:lnTo>
                              <a:pt x="15599" y="2631"/>
                            </a:lnTo>
                            <a:lnTo>
                              <a:pt x="15596" y="2648"/>
                            </a:lnTo>
                            <a:lnTo>
                              <a:pt x="15592" y="2666"/>
                            </a:lnTo>
                            <a:lnTo>
                              <a:pt x="15586" y="2683"/>
                            </a:lnTo>
                            <a:lnTo>
                              <a:pt x="15578" y="2699"/>
                            </a:lnTo>
                            <a:lnTo>
                              <a:pt x="15569" y="2714"/>
                            </a:lnTo>
                            <a:lnTo>
                              <a:pt x="15558" y="2728"/>
                            </a:lnTo>
                            <a:lnTo>
                              <a:pt x="15547" y="2741"/>
                            </a:lnTo>
                            <a:lnTo>
                              <a:pt x="15533" y="2753"/>
                            </a:lnTo>
                            <a:lnTo>
                              <a:pt x="15520" y="2763"/>
                            </a:lnTo>
                            <a:lnTo>
                              <a:pt x="15504" y="2773"/>
                            </a:lnTo>
                            <a:lnTo>
                              <a:pt x="15489" y="2780"/>
                            </a:lnTo>
                            <a:lnTo>
                              <a:pt x="15472" y="2786"/>
                            </a:lnTo>
                            <a:lnTo>
                              <a:pt x="15454" y="2791"/>
                            </a:lnTo>
                            <a:lnTo>
                              <a:pt x="15436" y="2794"/>
                            </a:lnTo>
                            <a:lnTo>
                              <a:pt x="15418" y="2795"/>
                            </a:lnTo>
                            <a:lnTo>
                              <a:pt x="15399" y="2794"/>
                            </a:lnTo>
                            <a:lnTo>
                              <a:pt x="15381" y="2791"/>
                            </a:lnTo>
                            <a:lnTo>
                              <a:pt x="15363" y="2786"/>
                            </a:lnTo>
                            <a:lnTo>
                              <a:pt x="15347" y="2780"/>
                            </a:lnTo>
                            <a:lnTo>
                              <a:pt x="15331" y="2773"/>
                            </a:lnTo>
                            <a:lnTo>
                              <a:pt x="15315" y="2763"/>
                            </a:lnTo>
                            <a:lnTo>
                              <a:pt x="15302" y="2753"/>
                            </a:lnTo>
                            <a:lnTo>
                              <a:pt x="15289" y="2741"/>
                            </a:lnTo>
                            <a:lnTo>
                              <a:pt x="15277" y="2728"/>
                            </a:lnTo>
                            <a:lnTo>
                              <a:pt x="15266" y="2714"/>
                            </a:lnTo>
                            <a:lnTo>
                              <a:pt x="15257" y="2699"/>
                            </a:lnTo>
                            <a:lnTo>
                              <a:pt x="15250" y="2683"/>
                            </a:lnTo>
                            <a:lnTo>
                              <a:pt x="15243" y="2666"/>
                            </a:lnTo>
                            <a:lnTo>
                              <a:pt x="15239" y="2648"/>
                            </a:lnTo>
                            <a:lnTo>
                              <a:pt x="15236" y="2631"/>
                            </a:lnTo>
                            <a:lnTo>
                              <a:pt x="15235" y="2612"/>
                            </a:lnTo>
                            <a:lnTo>
                              <a:pt x="15236" y="2593"/>
                            </a:lnTo>
                            <a:lnTo>
                              <a:pt x="15239" y="2575"/>
                            </a:lnTo>
                            <a:lnTo>
                              <a:pt x="15243" y="2558"/>
                            </a:lnTo>
                            <a:lnTo>
                              <a:pt x="15250" y="2541"/>
                            </a:lnTo>
                            <a:lnTo>
                              <a:pt x="15257" y="2525"/>
                            </a:lnTo>
                            <a:lnTo>
                              <a:pt x="15266" y="2510"/>
                            </a:lnTo>
                            <a:lnTo>
                              <a:pt x="15277" y="2496"/>
                            </a:lnTo>
                            <a:lnTo>
                              <a:pt x="15289" y="2482"/>
                            </a:lnTo>
                            <a:lnTo>
                              <a:pt x="15302" y="2471"/>
                            </a:lnTo>
                            <a:lnTo>
                              <a:pt x="15315" y="2460"/>
                            </a:lnTo>
                            <a:lnTo>
                              <a:pt x="15331" y="2451"/>
                            </a:lnTo>
                            <a:lnTo>
                              <a:pt x="15347" y="2444"/>
                            </a:lnTo>
                            <a:lnTo>
                              <a:pt x="15363" y="2437"/>
                            </a:lnTo>
                            <a:lnTo>
                              <a:pt x="15381" y="2433"/>
                            </a:lnTo>
                            <a:lnTo>
                              <a:pt x="15399" y="2430"/>
                            </a:lnTo>
                            <a:lnTo>
                              <a:pt x="15418" y="2429"/>
                            </a:lnTo>
                            <a:close/>
                            <a:moveTo>
                              <a:pt x="13682" y="943"/>
                            </a:moveTo>
                            <a:lnTo>
                              <a:pt x="15712" y="943"/>
                            </a:lnTo>
                            <a:lnTo>
                              <a:pt x="15712" y="1546"/>
                            </a:lnTo>
                            <a:lnTo>
                              <a:pt x="13682" y="1546"/>
                            </a:lnTo>
                            <a:lnTo>
                              <a:pt x="13682" y="943"/>
                            </a:lnTo>
                            <a:close/>
                            <a:moveTo>
                              <a:pt x="1545" y="1123"/>
                            </a:moveTo>
                            <a:lnTo>
                              <a:pt x="1545" y="943"/>
                            </a:lnTo>
                            <a:lnTo>
                              <a:pt x="1089" y="943"/>
                            </a:lnTo>
                            <a:lnTo>
                              <a:pt x="1089" y="1123"/>
                            </a:lnTo>
                            <a:lnTo>
                              <a:pt x="811" y="1123"/>
                            </a:lnTo>
                            <a:lnTo>
                              <a:pt x="811" y="1769"/>
                            </a:lnTo>
                            <a:lnTo>
                              <a:pt x="1822" y="1769"/>
                            </a:lnTo>
                            <a:lnTo>
                              <a:pt x="1822" y="1123"/>
                            </a:lnTo>
                            <a:lnTo>
                              <a:pt x="1545" y="1123"/>
                            </a:lnTo>
                            <a:close/>
                            <a:moveTo>
                              <a:pt x="3010" y="1123"/>
                            </a:moveTo>
                            <a:lnTo>
                              <a:pt x="3010" y="943"/>
                            </a:lnTo>
                            <a:lnTo>
                              <a:pt x="2555" y="943"/>
                            </a:lnTo>
                            <a:lnTo>
                              <a:pt x="2555" y="1123"/>
                            </a:lnTo>
                            <a:lnTo>
                              <a:pt x="2278" y="1123"/>
                            </a:lnTo>
                            <a:lnTo>
                              <a:pt x="2278" y="1769"/>
                            </a:lnTo>
                            <a:lnTo>
                              <a:pt x="3288" y="1769"/>
                            </a:lnTo>
                            <a:lnTo>
                              <a:pt x="3288" y="1123"/>
                            </a:lnTo>
                            <a:lnTo>
                              <a:pt x="3010" y="1123"/>
                            </a:lnTo>
                            <a:close/>
                            <a:moveTo>
                              <a:pt x="4477" y="1123"/>
                            </a:moveTo>
                            <a:lnTo>
                              <a:pt x="4477" y="943"/>
                            </a:lnTo>
                            <a:lnTo>
                              <a:pt x="4021" y="943"/>
                            </a:lnTo>
                            <a:lnTo>
                              <a:pt x="4021" y="1123"/>
                            </a:lnTo>
                            <a:lnTo>
                              <a:pt x="3743" y="1123"/>
                            </a:lnTo>
                            <a:lnTo>
                              <a:pt x="3743" y="1769"/>
                            </a:lnTo>
                            <a:lnTo>
                              <a:pt x="4754" y="1769"/>
                            </a:lnTo>
                            <a:lnTo>
                              <a:pt x="4754" y="1123"/>
                            </a:lnTo>
                            <a:lnTo>
                              <a:pt x="4477" y="1123"/>
                            </a:lnTo>
                            <a:close/>
                            <a:moveTo>
                              <a:pt x="5942" y="1123"/>
                            </a:moveTo>
                            <a:lnTo>
                              <a:pt x="5942" y="943"/>
                            </a:lnTo>
                            <a:lnTo>
                              <a:pt x="5486" y="943"/>
                            </a:lnTo>
                            <a:lnTo>
                              <a:pt x="5486" y="1123"/>
                            </a:lnTo>
                            <a:lnTo>
                              <a:pt x="5209" y="1123"/>
                            </a:lnTo>
                            <a:lnTo>
                              <a:pt x="5209" y="1769"/>
                            </a:lnTo>
                            <a:lnTo>
                              <a:pt x="6219" y="1769"/>
                            </a:lnTo>
                            <a:lnTo>
                              <a:pt x="6219" y="1123"/>
                            </a:lnTo>
                            <a:lnTo>
                              <a:pt x="5942" y="1123"/>
                            </a:lnTo>
                            <a:close/>
                            <a:moveTo>
                              <a:pt x="7407" y="1123"/>
                            </a:moveTo>
                            <a:lnTo>
                              <a:pt x="7407" y="943"/>
                            </a:lnTo>
                            <a:lnTo>
                              <a:pt x="6953" y="943"/>
                            </a:lnTo>
                            <a:lnTo>
                              <a:pt x="6953" y="1123"/>
                            </a:lnTo>
                            <a:lnTo>
                              <a:pt x="6675" y="1123"/>
                            </a:lnTo>
                            <a:lnTo>
                              <a:pt x="6675" y="1769"/>
                            </a:lnTo>
                            <a:lnTo>
                              <a:pt x="7685" y="1769"/>
                            </a:lnTo>
                            <a:lnTo>
                              <a:pt x="7685" y="1123"/>
                            </a:lnTo>
                            <a:lnTo>
                              <a:pt x="7407" y="1123"/>
                            </a:lnTo>
                            <a:close/>
                            <a:moveTo>
                              <a:pt x="8874" y="1123"/>
                            </a:moveTo>
                            <a:lnTo>
                              <a:pt x="8874" y="943"/>
                            </a:lnTo>
                            <a:lnTo>
                              <a:pt x="8418" y="943"/>
                            </a:lnTo>
                            <a:lnTo>
                              <a:pt x="8418" y="1123"/>
                            </a:lnTo>
                            <a:lnTo>
                              <a:pt x="8141" y="1123"/>
                            </a:lnTo>
                            <a:lnTo>
                              <a:pt x="8141" y="1769"/>
                            </a:lnTo>
                            <a:lnTo>
                              <a:pt x="9151" y="1769"/>
                            </a:lnTo>
                            <a:lnTo>
                              <a:pt x="9151" y="1123"/>
                            </a:lnTo>
                            <a:lnTo>
                              <a:pt x="8874" y="1123"/>
                            </a:lnTo>
                            <a:close/>
                            <a:moveTo>
                              <a:pt x="10339" y="1123"/>
                            </a:moveTo>
                            <a:lnTo>
                              <a:pt x="10339" y="943"/>
                            </a:lnTo>
                            <a:lnTo>
                              <a:pt x="9883" y="943"/>
                            </a:lnTo>
                            <a:lnTo>
                              <a:pt x="9883" y="1123"/>
                            </a:lnTo>
                            <a:lnTo>
                              <a:pt x="9606" y="1123"/>
                            </a:lnTo>
                            <a:lnTo>
                              <a:pt x="9606" y="1769"/>
                            </a:lnTo>
                            <a:lnTo>
                              <a:pt x="10617" y="1769"/>
                            </a:lnTo>
                            <a:lnTo>
                              <a:pt x="10617" y="1123"/>
                            </a:lnTo>
                            <a:lnTo>
                              <a:pt x="10339" y="1123"/>
                            </a:lnTo>
                            <a:close/>
                            <a:moveTo>
                              <a:pt x="1545" y="2845"/>
                            </a:moveTo>
                            <a:lnTo>
                              <a:pt x="1545" y="3025"/>
                            </a:lnTo>
                            <a:lnTo>
                              <a:pt x="1089" y="3025"/>
                            </a:lnTo>
                            <a:lnTo>
                              <a:pt x="1089" y="2845"/>
                            </a:lnTo>
                            <a:lnTo>
                              <a:pt x="811" y="2845"/>
                            </a:lnTo>
                            <a:lnTo>
                              <a:pt x="811" y="2199"/>
                            </a:lnTo>
                            <a:lnTo>
                              <a:pt x="1822" y="2199"/>
                            </a:lnTo>
                            <a:lnTo>
                              <a:pt x="1822" y="2845"/>
                            </a:lnTo>
                            <a:lnTo>
                              <a:pt x="1545" y="2845"/>
                            </a:lnTo>
                            <a:close/>
                            <a:moveTo>
                              <a:pt x="3010" y="2845"/>
                            </a:moveTo>
                            <a:lnTo>
                              <a:pt x="3010" y="3025"/>
                            </a:lnTo>
                            <a:lnTo>
                              <a:pt x="2555" y="3025"/>
                            </a:lnTo>
                            <a:lnTo>
                              <a:pt x="2555" y="2845"/>
                            </a:lnTo>
                            <a:lnTo>
                              <a:pt x="2278" y="2845"/>
                            </a:lnTo>
                            <a:lnTo>
                              <a:pt x="2278" y="2199"/>
                            </a:lnTo>
                            <a:lnTo>
                              <a:pt x="3288" y="2199"/>
                            </a:lnTo>
                            <a:lnTo>
                              <a:pt x="3288" y="2845"/>
                            </a:lnTo>
                            <a:lnTo>
                              <a:pt x="3010" y="2845"/>
                            </a:lnTo>
                            <a:close/>
                            <a:moveTo>
                              <a:pt x="4477" y="2845"/>
                            </a:moveTo>
                            <a:lnTo>
                              <a:pt x="4477" y="3025"/>
                            </a:lnTo>
                            <a:lnTo>
                              <a:pt x="4021" y="3025"/>
                            </a:lnTo>
                            <a:lnTo>
                              <a:pt x="4021" y="2845"/>
                            </a:lnTo>
                            <a:lnTo>
                              <a:pt x="3743" y="2845"/>
                            </a:lnTo>
                            <a:lnTo>
                              <a:pt x="3743" y="2199"/>
                            </a:lnTo>
                            <a:lnTo>
                              <a:pt x="4754" y="2199"/>
                            </a:lnTo>
                            <a:lnTo>
                              <a:pt x="4754" y="2845"/>
                            </a:lnTo>
                            <a:lnTo>
                              <a:pt x="4477" y="2845"/>
                            </a:lnTo>
                            <a:close/>
                            <a:moveTo>
                              <a:pt x="5942" y="2845"/>
                            </a:moveTo>
                            <a:lnTo>
                              <a:pt x="5942" y="3025"/>
                            </a:lnTo>
                            <a:lnTo>
                              <a:pt x="5486" y="3025"/>
                            </a:lnTo>
                            <a:lnTo>
                              <a:pt x="5486" y="2845"/>
                            </a:lnTo>
                            <a:lnTo>
                              <a:pt x="5209" y="2845"/>
                            </a:lnTo>
                            <a:lnTo>
                              <a:pt x="5209" y="2199"/>
                            </a:lnTo>
                            <a:lnTo>
                              <a:pt x="6219" y="2199"/>
                            </a:lnTo>
                            <a:lnTo>
                              <a:pt x="6219" y="2845"/>
                            </a:lnTo>
                            <a:lnTo>
                              <a:pt x="5942" y="2845"/>
                            </a:lnTo>
                            <a:close/>
                            <a:moveTo>
                              <a:pt x="7407" y="2845"/>
                            </a:moveTo>
                            <a:lnTo>
                              <a:pt x="7407" y="3025"/>
                            </a:lnTo>
                            <a:lnTo>
                              <a:pt x="6953" y="3025"/>
                            </a:lnTo>
                            <a:lnTo>
                              <a:pt x="6953" y="2845"/>
                            </a:lnTo>
                            <a:lnTo>
                              <a:pt x="6675" y="2845"/>
                            </a:lnTo>
                            <a:lnTo>
                              <a:pt x="6675" y="2199"/>
                            </a:lnTo>
                            <a:lnTo>
                              <a:pt x="7685" y="2199"/>
                            </a:lnTo>
                            <a:lnTo>
                              <a:pt x="7685" y="2845"/>
                            </a:lnTo>
                            <a:lnTo>
                              <a:pt x="7407" y="2845"/>
                            </a:lnTo>
                            <a:close/>
                            <a:moveTo>
                              <a:pt x="8874" y="2845"/>
                            </a:moveTo>
                            <a:lnTo>
                              <a:pt x="8874" y="3025"/>
                            </a:lnTo>
                            <a:lnTo>
                              <a:pt x="8418" y="3025"/>
                            </a:lnTo>
                            <a:lnTo>
                              <a:pt x="8418" y="2845"/>
                            </a:lnTo>
                            <a:lnTo>
                              <a:pt x="8141" y="2845"/>
                            </a:lnTo>
                            <a:lnTo>
                              <a:pt x="8141" y="2199"/>
                            </a:lnTo>
                            <a:lnTo>
                              <a:pt x="9151" y="2199"/>
                            </a:lnTo>
                            <a:lnTo>
                              <a:pt x="9151" y="2845"/>
                            </a:lnTo>
                            <a:lnTo>
                              <a:pt x="8874" y="2845"/>
                            </a:lnTo>
                            <a:close/>
                            <a:moveTo>
                              <a:pt x="10339" y="2845"/>
                            </a:moveTo>
                            <a:lnTo>
                              <a:pt x="10339" y="3025"/>
                            </a:lnTo>
                            <a:lnTo>
                              <a:pt x="9883" y="3025"/>
                            </a:lnTo>
                            <a:lnTo>
                              <a:pt x="9883" y="2845"/>
                            </a:lnTo>
                            <a:lnTo>
                              <a:pt x="9606" y="2845"/>
                            </a:lnTo>
                            <a:lnTo>
                              <a:pt x="9606" y="2199"/>
                            </a:lnTo>
                            <a:lnTo>
                              <a:pt x="10617" y="2199"/>
                            </a:lnTo>
                            <a:lnTo>
                              <a:pt x="10617" y="2845"/>
                            </a:lnTo>
                            <a:lnTo>
                              <a:pt x="10339" y="2845"/>
                            </a:lnTo>
                            <a:close/>
                            <a:moveTo>
                              <a:pt x="11851" y="1123"/>
                            </a:moveTo>
                            <a:lnTo>
                              <a:pt x="11851" y="943"/>
                            </a:lnTo>
                            <a:lnTo>
                              <a:pt x="11395" y="943"/>
                            </a:lnTo>
                            <a:lnTo>
                              <a:pt x="11395" y="1123"/>
                            </a:lnTo>
                            <a:lnTo>
                              <a:pt x="11117" y="1123"/>
                            </a:lnTo>
                            <a:lnTo>
                              <a:pt x="11117" y="1769"/>
                            </a:lnTo>
                            <a:lnTo>
                              <a:pt x="12128" y="1769"/>
                            </a:lnTo>
                            <a:lnTo>
                              <a:pt x="12128" y="1123"/>
                            </a:lnTo>
                            <a:lnTo>
                              <a:pt x="11851" y="1123"/>
                            </a:lnTo>
                            <a:close/>
                            <a:moveTo>
                              <a:pt x="11851" y="2845"/>
                            </a:moveTo>
                            <a:lnTo>
                              <a:pt x="11851" y="3025"/>
                            </a:lnTo>
                            <a:lnTo>
                              <a:pt x="11395" y="3025"/>
                            </a:lnTo>
                            <a:lnTo>
                              <a:pt x="11395" y="2845"/>
                            </a:lnTo>
                            <a:lnTo>
                              <a:pt x="11117" y="2845"/>
                            </a:lnTo>
                            <a:lnTo>
                              <a:pt x="11117" y="2199"/>
                            </a:lnTo>
                            <a:lnTo>
                              <a:pt x="12128" y="2199"/>
                            </a:lnTo>
                            <a:lnTo>
                              <a:pt x="12128" y="2845"/>
                            </a:lnTo>
                            <a:lnTo>
                              <a:pt x="11851" y="2845"/>
                            </a:lnTo>
                            <a:close/>
                          </a:path>
                        </a:pathLst>
                      </a:custGeom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 lIns="68580" tIns="34290" rIns="68580" bIns="34290"/>
                      <a:lstStyle/>
                      <a:p>
                        <a:pPr defTabSz="914583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/>
                        </a:pPr>
                        <a:endParaRPr lang="zh-CN" altLang="en-US" sz="1900" dirty="0">
                          <a:solidFill>
                            <a:srgbClr val="000000"/>
                          </a:solidFill>
                          <a:ea typeface="微软雅黑" panose="020B0503020204020204" pitchFamily="34" charset="-122"/>
                          <a:cs typeface="Arial" pitchFamily="34" charset="0"/>
                        </a:endParaRPr>
                      </a:p>
                    </p:txBody>
                  </p:sp>
                </p:grpSp>
              </p:grpSp>
              <p:grpSp>
                <p:nvGrpSpPr>
                  <p:cNvPr id="289" name="组合 381"/>
                  <p:cNvGrpSpPr>
                    <a:grpSpLocks/>
                  </p:cNvGrpSpPr>
                  <p:nvPr/>
                </p:nvGrpSpPr>
                <p:grpSpPr bwMode="auto">
                  <a:xfrm>
                    <a:off x="4146944" y="4289930"/>
                    <a:ext cx="396000" cy="252000"/>
                    <a:chOff x="4622166" y="3061494"/>
                    <a:chExt cx="489584" cy="308628"/>
                  </a:xfrm>
                </p:grpSpPr>
                <p:sp>
                  <p:nvSpPr>
                    <p:cNvPr id="290" name="Freeform 13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4622166" y="3264580"/>
                      <a:ext cx="489584" cy="105542"/>
                    </a:xfrm>
                    <a:custGeom>
                      <a:avLst/>
                      <a:gdLst/>
                      <a:ahLst/>
                      <a:cxnLst>
                        <a:cxn ang="0">
                          <a:pos x="16278" y="39"/>
                        </a:cxn>
                        <a:cxn ang="0">
                          <a:pos x="16504" y="184"/>
                        </a:cxn>
                        <a:cxn ang="0">
                          <a:pos x="16649" y="411"/>
                        </a:cxn>
                        <a:cxn ang="0">
                          <a:pos x="16687" y="3376"/>
                        </a:cxn>
                        <a:cxn ang="0">
                          <a:pos x="16612" y="3641"/>
                        </a:cxn>
                        <a:cxn ang="0">
                          <a:pos x="16437" y="3844"/>
                        </a:cxn>
                        <a:cxn ang="0">
                          <a:pos x="16189" y="3955"/>
                        </a:cxn>
                        <a:cxn ang="0">
                          <a:pos x="499" y="3955"/>
                        </a:cxn>
                        <a:cxn ang="0">
                          <a:pos x="251" y="3844"/>
                        </a:cxn>
                        <a:cxn ang="0">
                          <a:pos x="75" y="3641"/>
                        </a:cxn>
                        <a:cxn ang="0">
                          <a:pos x="1" y="3376"/>
                        </a:cxn>
                        <a:cxn ang="0">
                          <a:pos x="38" y="411"/>
                        </a:cxn>
                        <a:cxn ang="0">
                          <a:pos x="184" y="184"/>
                        </a:cxn>
                        <a:cxn ang="0">
                          <a:pos x="410" y="39"/>
                        </a:cxn>
                        <a:cxn ang="0">
                          <a:pos x="13820" y="2430"/>
                        </a:cxn>
                        <a:cxn ang="0">
                          <a:pos x="13953" y="2510"/>
                        </a:cxn>
                        <a:cxn ang="0">
                          <a:pos x="13976" y="2666"/>
                        </a:cxn>
                        <a:cxn ang="0">
                          <a:pos x="13873" y="2780"/>
                        </a:cxn>
                        <a:cxn ang="0">
                          <a:pos x="13714" y="2773"/>
                        </a:cxn>
                        <a:cxn ang="0">
                          <a:pos x="13623" y="2648"/>
                        </a:cxn>
                        <a:cxn ang="0">
                          <a:pos x="13661" y="2496"/>
                        </a:cxn>
                        <a:cxn ang="0">
                          <a:pos x="13802" y="2429"/>
                        </a:cxn>
                        <a:cxn ang="0">
                          <a:pos x="14470" y="2482"/>
                        </a:cxn>
                        <a:cxn ang="0">
                          <a:pos x="14522" y="2631"/>
                        </a:cxn>
                        <a:cxn ang="0">
                          <a:pos x="14442" y="2763"/>
                        </a:cxn>
                        <a:cxn ang="0">
                          <a:pos x="14286" y="2786"/>
                        </a:cxn>
                        <a:cxn ang="0">
                          <a:pos x="14172" y="2683"/>
                        </a:cxn>
                        <a:cxn ang="0">
                          <a:pos x="14180" y="2525"/>
                        </a:cxn>
                        <a:cxn ang="0">
                          <a:pos x="14304" y="2433"/>
                        </a:cxn>
                        <a:cxn ang="0">
                          <a:pos x="14981" y="2460"/>
                        </a:cxn>
                        <a:cxn ang="0">
                          <a:pos x="15061" y="2593"/>
                        </a:cxn>
                        <a:cxn ang="0">
                          <a:pos x="15008" y="2741"/>
                        </a:cxn>
                        <a:cxn ang="0">
                          <a:pos x="14861" y="2794"/>
                        </a:cxn>
                        <a:cxn ang="0">
                          <a:pos x="14728" y="2714"/>
                        </a:cxn>
                        <a:cxn ang="0">
                          <a:pos x="14705" y="2558"/>
                        </a:cxn>
                        <a:cxn ang="0">
                          <a:pos x="14809" y="2444"/>
                        </a:cxn>
                        <a:cxn ang="0">
                          <a:pos x="15489" y="2444"/>
                        </a:cxn>
                        <a:cxn ang="0">
                          <a:pos x="15592" y="2558"/>
                        </a:cxn>
                        <a:cxn ang="0">
                          <a:pos x="15569" y="2714"/>
                        </a:cxn>
                        <a:cxn ang="0">
                          <a:pos x="15436" y="2794"/>
                        </a:cxn>
                        <a:cxn ang="0">
                          <a:pos x="15289" y="2741"/>
                        </a:cxn>
                        <a:cxn ang="0">
                          <a:pos x="15236" y="2593"/>
                        </a:cxn>
                        <a:cxn ang="0">
                          <a:pos x="15315" y="2460"/>
                        </a:cxn>
                        <a:cxn ang="0">
                          <a:pos x="15712" y="1546"/>
                        </a:cxn>
                        <a:cxn ang="0">
                          <a:pos x="1822" y="1769"/>
                        </a:cxn>
                        <a:cxn ang="0">
                          <a:pos x="3288" y="1769"/>
                        </a:cxn>
                        <a:cxn ang="0">
                          <a:pos x="4754" y="1769"/>
                        </a:cxn>
                        <a:cxn ang="0">
                          <a:pos x="6219" y="1769"/>
                        </a:cxn>
                        <a:cxn ang="0">
                          <a:pos x="7685" y="1769"/>
                        </a:cxn>
                        <a:cxn ang="0">
                          <a:pos x="9151" y="1769"/>
                        </a:cxn>
                        <a:cxn ang="0">
                          <a:pos x="10617" y="1769"/>
                        </a:cxn>
                        <a:cxn ang="0">
                          <a:pos x="1822" y="2199"/>
                        </a:cxn>
                        <a:cxn ang="0">
                          <a:pos x="3288" y="2199"/>
                        </a:cxn>
                        <a:cxn ang="0">
                          <a:pos x="4754" y="2199"/>
                        </a:cxn>
                        <a:cxn ang="0">
                          <a:pos x="6219" y="2199"/>
                        </a:cxn>
                        <a:cxn ang="0">
                          <a:pos x="7685" y="2199"/>
                        </a:cxn>
                        <a:cxn ang="0">
                          <a:pos x="9151" y="2199"/>
                        </a:cxn>
                        <a:cxn ang="0">
                          <a:pos x="10617" y="2199"/>
                        </a:cxn>
                        <a:cxn ang="0">
                          <a:pos x="12128" y="1769"/>
                        </a:cxn>
                        <a:cxn ang="0">
                          <a:pos x="12128" y="2199"/>
                        </a:cxn>
                      </a:cxnLst>
                      <a:rect l="0" t="0" r="r" b="b"/>
                      <a:pathLst>
                        <a:path w="16688" h="3968">
                          <a:moveTo>
                            <a:pt x="624" y="0"/>
                          </a:moveTo>
                          <a:lnTo>
                            <a:pt x="16064" y="0"/>
                          </a:lnTo>
                          <a:lnTo>
                            <a:pt x="16097" y="1"/>
                          </a:lnTo>
                          <a:lnTo>
                            <a:pt x="16128" y="3"/>
                          </a:lnTo>
                          <a:lnTo>
                            <a:pt x="16159" y="7"/>
                          </a:lnTo>
                          <a:lnTo>
                            <a:pt x="16189" y="13"/>
                          </a:lnTo>
                          <a:lnTo>
                            <a:pt x="16220" y="20"/>
                          </a:lnTo>
                          <a:lnTo>
                            <a:pt x="16249" y="28"/>
                          </a:lnTo>
                          <a:lnTo>
                            <a:pt x="16278" y="39"/>
                          </a:lnTo>
                          <a:lnTo>
                            <a:pt x="16306" y="49"/>
                          </a:lnTo>
                          <a:lnTo>
                            <a:pt x="16334" y="62"/>
                          </a:lnTo>
                          <a:lnTo>
                            <a:pt x="16360" y="76"/>
                          </a:lnTo>
                          <a:lnTo>
                            <a:pt x="16387" y="91"/>
                          </a:lnTo>
                          <a:lnTo>
                            <a:pt x="16413" y="108"/>
                          </a:lnTo>
                          <a:lnTo>
                            <a:pt x="16437" y="124"/>
                          </a:lnTo>
                          <a:lnTo>
                            <a:pt x="16461" y="143"/>
                          </a:lnTo>
                          <a:lnTo>
                            <a:pt x="16484" y="163"/>
                          </a:lnTo>
                          <a:lnTo>
                            <a:pt x="16504" y="184"/>
                          </a:lnTo>
                          <a:lnTo>
                            <a:pt x="16525" y="205"/>
                          </a:lnTo>
                          <a:lnTo>
                            <a:pt x="16545" y="228"/>
                          </a:lnTo>
                          <a:lnTo>
                            <a:pt x="16564" y="252"/>
                          </a:lnTo>
                          <a:lnTo>
                            <a:pt x="16581" y="276"/>
                          </a:lnTo>
                          <a:lnTo>
                            <a:pt x="16597" y="302"/>
                          </a:lnTo>
                          <a:lnTo>
                            <a:pt x="16612" y="328"/>
                          </a:lnTo>
                          <a:lnTo>
                            <a:pt x="16626" y="354"/>
                          </a:lnTo>
                          <a:lnTo>
                            <a:pt x="16639" y="382"/>
                          </a:lnTo>
                          <a:lnTo>
                            <a:pt x="16649" y="411"/>
                          </a:lnTo>
                          <a:lnTo>
                            <a:pt x="16660" y="440"/>
                          </a:lnTo>
                          <a:lnTo>
                            <a:pt x="16668" y="469"/>
                          </a:lnTo>
                          <a:lnTo>
                            <a:pt x="16675" y="499"/>
                          </a:lnTo>
                          <a:lnTo>
                            <a:pt x="16681" y="530"/>
                          </a:lnTo>
                          <a:lnTo>
                            <a:pt x="16685" y="561"/>
                          </a:lnTo>
                          <a:lnTo>
                            <a:pt x="16687" y="592"/>
                          </a:lnTo>
                          <a:lnTo>
                            <a:pt x="16688" y="625"/>
                          </a:lnTo>
                          <a:lnTo>
                            <a:pt x="16688" y="3343"/>
                          </a:lnTo>
                          <a:lnTo>
                            <a:pt x="16687" y="3376"/>
                          </a:lnTo>
                          <a:lnTo>
                            <a:pt x="16685" y="3407"/>
                          </a:lnTo>
                          <a:lnTo>
                            <a:pt x="16681" y="3438"/>
                          </a:lnTo>
                          <a:lnTo>
                            <a:pt x="16675" y="3469"/>
                          </a:lnTo>
                          <a:lnTo>
                            <a:pt x="16668" y="3499"/>
                          </a:lnTo>
                          <a:lnTo>
                            <a:pt x="16660" y="3529"/>
                          </a:lnTo>
                          <a:lnTo>
                            <a:pt x="16649" y="3557"/>
                          </a:lnTo>
                          <a:lnTo>
                            <a:pt x="16639" y="3586"/>
                          </a:lnTo>
                          <a:lnTo>
                            <a:pt x="16626" y="3614"/>
                          </a:lnTo>
                          <a:lnTo>
                            <a:pt x="16612" y="3641"/>
                          </a:lnTo>
                          <a:lnTo>
                            <a:pt x="16597" y="3667"/>
                          </a:lnTo>
                          <a:lnTo>
                            <a:pt x="16581" y="3692"/>
                          </a:lnTo>
                          <a:lnTo>
                            <a:pt x="16564" y="3716"/>
                          </a:lnTo>
                          <a:lnTo>
                            <a:pt x="16545" y="3740"/>
                          </a:lnTo>
                          <a:lnTo>
                            <a:pt x="16525" y="3763"/>
                          </a:lnTo>
                          <a:lnTo>
                            <a:pt x="16504" y="3784"/>
                          </a:lnTo>
                          <a:lnTo>
                            <a:pt x="16484" y="3805"/>
                          </a:lnTo>
                          <a:lnTo>
                            <a:pt x="16461" y="3825"/>
                          </a:lnTo>
                          <a:lnTo>
                            <a:pt x="16437" y="3844"/>
                          </a:lnTo>
                          <a:lnTo>
                            <a:pt x="16413" y="3861"/>
                          </a:lnTo>
                          <a:lnTo>
                            <a:pt x="16387" y="3877"/>
                          </a:lnTo>
                          <a:lnTo>
                            <a:pt x="16360" y="3893"/>
                          </a:lnTo>
                          <a:lnTo>
                            <a:pt x="16334" y="3906"/>
                          </a:lnTo>
                          <a:lnTo>
                            <a:pt x="16306" y="3919"/>
                          </a:lnTo>
                          <a:lnTo>
                            <a:pt x="16278" y="3930"/>
                          </a:lnTo>
                          <a:lnTo>
                            <a:pt x="16249" y="3940"/>
                          </a:lnTo>
                          <a:lnTo>
                            <a:pt x="16220" y="3948"/>
                          </a:lnTo>
                          <a:lnTo>
                            <a:pt x="16189" y="3955"/>
                          </a:lnTo>
                          <a:lnTo>
                            <a:pt x="16159" y="3961"/>
                          </a:lnTo>
                          <a:lnTo>
                            <a:pt x="16128" y="3965"/>
                          </a:lnTo>
                          <a:lnTo>
                            <a:pt x="16097" y="3967"/>
                          </a:lnTo>
                          <a:lnTo>
                            <a:pt x="16064" y="3968"/>
                          </a:lnTo>
                          <a:lnTo>
                            <a:pt x="624" y="3968"/>
                          </a:lnTo>
                          <a:lnTo>
                            <a:pt x="591" y="3967"/>
                          </a:lnTo>
                          <a:lnTo>
                            <a:pt x="560" y="3965"/>
                          </a:lnTo>
                          <a:lnTo>
                            <a:pt x="529" y="3961"/>
                          </a:lnTo>
                          <a:lnTo>
                            <a:pt x="499" y="3955"/>
                          </a:lnTo>
                          <a:lnTo>
                            <a:pt x="468" y="3948"/>
                          </a:lnTo>
                          <a:lnTo>
                            <a:pt x="438" y="3940"/>
                          </a:lnTo>
                          <a:lnTo>
                            <a:pt x="410" y="3930"/>
                          </a:lnTo>
                          <a:lnTo>
                            <a:pt x="382" y="3919"/>
                          </a:lnTo>
                          <a:lnTo>
                            <a:pt x="354" y="3906"/>
                          </a:lnTo>
                          <a:lnTo>
                            <a:pt x="326" y="3893"/>
                          </a:lnTo>
                          <a:lnTo>
                            <a:pt x="300" y="3877"/>
                          </a:lnTo>
                          <a:lnTo>
                            <a:pt x="275" y="3861"/>
                          </a:lnTo>
                          <a:lnTo>
                            <a:pt x="251" y="3844"/>
                          </a:lnTo>
                          <a:lnTo>
                            <a:pt x="227" y="3825"/>
                          </a:lnTo>
                          <a:lnTo>
                            <a:pt x="204" y="3805"/>
                          </a:lnTo>
                          <a:lnTo>
                            <a:pt x="184" y="3784"/>
                          </a:lnTo>
                          <a:lnTo>
                            <a:pt x="163" y="3763"/>
                          </a:lnTo>
                          <a:lnTo>
                            <a:pt x="143" y="3740"/>
                          </a:lnTo>
                          <a:lnTo>
                            <a:pt x="124" y="3716"/>
                          </a:lnTo>
                          <a:lnTo>
                            <a:pt x="106" y="3692"/>
                          </a:lnTo>
                          <a:lnTo>
                            <a:pt x="91" y="3667"/>
                          </a:lnTo>
                          <a:lnTo>
                            <a:pt x="75" y="3641"/>
                          </a:lnTo>
                          <a:lnTo>
                            <a:pt x="62" y="3614"/>
                          </a:lnTo>
                          <a:lnTo>
                            <a:pt x="49" y="3586"/>
                          </a:lnTo>
                          <a:lnTo>
                            <a:pt x="38" y="3557"/>
                          </a:lnTo>
                          <a:lnTo>
                            <a:pt x="28" y="3529"/>
                          </a:lnTo>
                          <a:lnTo>
                            <a:pt x="20" y="3499"/>
                          </a:lnTo>
                          <a:lnTo>
                            <a:pt x="13" y="3469"/>
                          </a:lnTo>
                          <a:lnTo>
                            <a:pt x="7" y="3438"/>
                          </a:lnTo>
                          <a:lnTo>
                            <a:pt x="3" y="3407"/>
                          </a:lnTo>
                          <a:lnTo>
                            <a:pt x="1" y="3376"/>
                          </a:lnTo>
                          <a:lnTo>
                            <a:pt x="0" y="3343"/>
                          </a:lnTo>
                          <a:lnTo>
                            <a:pt x="0" y="625"/>
                          </a:lnTo>
                          <a:lnTo>
                            <a:pt x="1" y="592"/>
                          </a:lnTo>
                          <a:lnTo>
                            <a:pt x="3" y="561"/>
                          </a:lnTo>
                          <a:lnTo>
                            <a:pt x="7" y="530"/>
                          </a:lnTo>
                          <a:lnTo>
                            <a:pt x="13" y="499"/>
                          </a:lnTo>
                          <a:lnTo>
                            <a:pt x="20" y="469"/>
                          </a:lnTo>
                          <a:lnTo>
                            <a:pt x="28" y="440"/>
                          </a:lnTo>
                          <a:lnTo>
                            <a:pt x="38" y="411"/>
                          </a:lnTo>
                          <a:lnTo>
                            <a:pt x="49" y="382"/>
                          </a:lnTo>
                          <a:lnTo>
                            <a:pt x="62" y="354"/>
                          </a:lnTo>
                          <a:lnTo>
                            <a:pt x="75" y="328"/>
                          </a:lnTo>
                          <a:lnTo>
                            <a:pt x="91" y="302"/>
                          </a:lnTo>
                          <a:lnTo>
                            <a:pt x="106" y="276"/>
                          </a:lnTo>
                          <a:lnTo>
                            <a:pt x="124" y="252"/>
                          </a:lnTo>
                          <a:lnTo>
                            <a:pt x="143" y="228"/>
                          </a:lnTo>
                          <a:lnTo>
                            <a:pt x="163" y="205"/>
                          </a:lnTo>
                          <a:lnTo>
                            <a:pt x="184" y="184"/>
                          </a:lnTo>
                          <a:lnTo>
                            <a:pt x="204" y="163"/>
                          </a:lnTo>
                          <a:lnTo>
                            <a:pt x="227" y="143"/>
                          </a:lnTo>
                          <a:lnTo>
                            <a:pt x="251" y="124"/>
                          </a:lnTo>
                          <a:lnTo>
                            <a:pt x="275" y="108"/>
                          </a:lnTo>
                          <a:lnTo>
                            <a:pt x="300" y="91"/>
                          </a:lnTo>
                          <a:lnTo>
                            <a:pt x="326" y="76"/>
                          </a:lnTo>
                          <a:lnTo>
                            <a:pt x="354" y="62"/>
                          </a:lnTo>
                          <a:lnTo>
                            <a:pt x="382" y="49"/>
                          </a:lnTo>
                          <a:lnTo>
                            <a:pt x="410" y="39"/>
                          </a:lnTo>
                          <a:lnTo>
                            <a:pt x="438" y="28"/>
                          </a:lnTo>
                          <a:lnTo>
                            <a:pt x="468" y="20"/>
                          </a:lnTo>
                          <a:lnTo>
                            <a:pt x="499" y="13"/>
                          </a:lnTo>
                          <a:lnTo>
                            <a:pt x="529" y="7"/>
                          </a:lnTo>
                          <a:lnTo>
                            <a:pt x="560" y="3"/>
                          </a:lnTo>
                          <a:lnTo>
                            <a:pt x="591" y="1"/>
                          </a:lnTo>
                          <a:lnTo>
                            <a:pt x="624" y="0"/>
                          </a:lnTo>
                          <a:close/>
                          <a:moveTo>
                            <a:pt x="13802" y="2429"/>
                          </a:moveTo>
                          <a:lnTo>
                            <a:pt x="13820" y="2430"/>
                          </a:lnTo>
                          <a:lnTo>
                            <a:pt x="13839" y="2433"/>
                          </a:lnTo>
                          <a:lnTo>
                            <a:pt x="13856" y="2437"/>
                          </a:lnTo>
                          <a:lnTo>
                            <a:pt x="13873" y="2444"/>
                          </a:lnTo>
                          <a:lnTo>
                            <a:pt x="13889" y="2451"/>
                          </a:lnTo>
                          <a:lnTo>
                            <a:pt x="13903" y="2460"/>
                          </a:lnTo>
                          <a:lnTo>
                            <a:pt x="13918" y="2471"/>
                          </a:lnTo>
                          <a:lnTo>
                            <a:pt x="13930" y="2482"/>
                          </a:lnTo>
                          <a:lnTo>
                            <a:pt x="13942" y="2496"/>
                          </a:lnTo>
                          <a:lnTo>
                            <a:pt x="13953" y="2510"/>
                          </a:lnTo>
                          <a:lnTo>
                            <a:pt x="13962" y="2525"/>
                          </a:lnTo>
                          <a:lnTo>
                            <a:pt x="13970" y="2541"/>
                          </a:lnTo>
                          <a:lnTo>
                            <a:pt x="13976" y="2558"/>
                          </a:lnTo>
                          <a:lnTo>
                            <a:pt x="13980" y="2575"/>
                          </a:lnTo>
                          <a:lnTo>
                            <a:pt x="13984" y="2593"/>
                          </a:lnTo>
                          <a:lnTo>
                            <a:pt x="13985" y="2612"/>
                          </a:lnTo>
                          <a:lnTo>
                            <a:pt x="13984" y="2631"/>
                          </a:lnTo>
                          <a:lnTo>
                            <a:pt x="13980" y="2648"/>
                          </a:lnTo>
                          <a:lnTo>
                            <a:pt x="13976" y="2666"/>
                          </a:lnTo>
                          <a:lnTo>
                            <a:pt x="13970" y="2683"/>
                          </a:lnTo>
                          <a:lnTo>
                            <a:pt x="13962" y="2699"/>
                          </a:lnTo>
                          <a:lnTo>
                            <a:pt x="13953" y="2714"/>
                          </a:lnTo>
                          <a:lnTo>
                            <a:pt x="13942" y="2728"/>
                          </a:lnTo>
                          <a:lnTo>
                            <a:pt x="13930" y="2741"/>
                          </a:lnTo>
                          <a:lnTo>
                            <a:pt x="13918" y="2753"/>
                          </a:lnTo>
                          <a:lnTo>
                            <a:pt x="13903" y="2763"/>
                          </a:lnTo>
                          <a:lnTo>
                            <a:pt x="13889" y="2773"/>
                          </a:lnTo>
                          <a:lnTo>
                            <a:pt x="13873" y="2780"/>
                          </a:lnTo>
                          <a:lnTo>
                            <a:pt x="13856" y="2786"/>
                          </a:lnTo>
                          <a:lnTo>
                            <a:pt x="13839" y="2791"/>
                          </a:lnTo>
                          <a:lnTo>
                            <a:pt x="13820" y="2794"/>
                          </a:lnTo>
                          <a:lnTo>
                            <a:pt x="13802" y="2795"/>
                          </a:lnTo>
                          <a:lnTo>
                            <a:pt x="13783" y="2794"/>
                          </a:lnTo>
                          <a:lnTo>
                            <a:pt x="13764" y="2791"/>
                          </a:lnTo>
                          <a:lnTo>
                            <a:pt x="13748" y="2786"/>
                          </a:lnTo>
                          <a:lnTo>
                            <a:pt x="13731" y="2780"/>
                          </a:lnTo>
                          <a:lnTo>
                            <a:pt x="13714" y="2773"/>
                          </a:lnTo>
                          <a:lnTo>
                            <a:pt x="13700" y="2763"/>
                          </a:lnTo>
                          <a:lnTo>
                            <a:pt x="13685" y="2753"/>
                          </a:lnTo>
                          <a:lnTo>
                            <a:pt x="13673" y="2741"/>
                          </a:lnTo>
                          <a:lnTo>
                            <a:pt x="13661" y="2728"/>
                          </a:lnTo>
                          <a:lnTo>
                            <a:pt x="13651" y="2714"/>
                          </a:lnTo>
                          <a:lnTo>
                            <a:pt x="13641" y="2699"/>
                          </a:lnTo>
                          <a:lnTo>
                            <a:pt x="13634" y="2683"/>
                          </a:lnTo>
                          <a:lnTo>
                            <a:pt x="13628" y="2666"/>
                          </a:lnTo>
                          <a:lnTo>
                            <a:pt x="13623" y="2648"/>
                          </a:lnTo>
                          <a:lnTo>
                            <a:pt x="13621" y="2631"/>
                          </a:lnTo>
                          <a:lnTo>
                            <a:pt x="13619" y="2612"/>
                          </a:lnTo>
                          <a:lnTo>
                            <a:pt x="13621" y="2593"/>
                          </a:lnTo>
                          <a:lnTo>
                            <a:pt x="13623" y="2575"/>
                          </a:lnTo>
                          <a:lnTo>
                            <a:pt x="13628" y="2558"/>
                          </a:lnTo>
                          <a:lnTo>
                            <a:pt x="13634" y="2541"/>
                          </a:lnTo>
                          <a:lnTo>
                            <a:pt x="13641" y="2525"/>
                          </a:lnTo>
                          <a:lnTo>
                            <a:pt x="13651" y="2510"/>
                          </a:lnTo>
                          <a:lnTo>
                            <a:pt x="13661" y="2496"/>
                          </a:lnTo>
                          <a:lnTo>
                            <a:pt x="13673" y="2482"/>
                          </a:lnTo>
                          <a:lnTo>
                            <a:pt x="13685" y="2471"/>
                          </a:lnTo>
                          <a:lnTo>
                            <a:pt x="13700" y="2460"/>
                          </a:lnTo>
                          <a:lnTo>
                            <a:pt x="13714" y="2451"/>
                          </a:lnTo>
                          <a:lnTo>
                            <a:pt x="13731" y="2444"/>
                          </a:lnTo>
                          <a:lnTo>
                            <a:pt x="13748" y="2437"/>
                          </a:lnTo>
                          <a:lnTo>
                            <a:pt x="13764" y="2433"/>
                          </a:lnTo>
                          <a:lnTo>
                            <a:pt x="13783" y="2430"/>
                          </a:lnTo>
                          <a:lnTo>
                            <a:pt x="13802" y="2429"/>
                          </a:lnTo>
                          <a:close/>
                          <a:moveTo>
                            <a:pt x="14340" y="2429"/>
                          </a:moveTo>
                          <a:lnTo>
                            <a:pt x="14359" y="2430"/>
                          </a:lnTo>
                          <a:lnTo>
                            <a:pt x="14377" y="2433"/>
                          </a:lnTo>
                          <a:lnTo>
                            <a:pt x="14394" y="2437"/>
                          </a:lnTo>
                          <a:lnTo>
                            <a:pt x="14411" y="2444"/>
                          </a:lnTo>
                          <a:lnTo>
                            <a:pt x="14427" y="2451"/>
                          </a:lnTo>
                          <a:lnTo>
                            <a:pt x="14442" y="2460"/>
                          </a:lnTo>
                          <a:lnTo>
                            <a:pt x="14456" y="2471"/>
                          </a:lnTo>
                          <a:lnTo>
                            <a:pt x="14470" y="2482"/>
                          </a:lnTo>
                          <a:lnTo>
                            <a:pt x="14481" y="2496"/>
                          </a:lnTo>
                          <a:lnTo>
                            <a:pt x="14491" y="2510"/>
                          </a:lnTo>
                          <a:lnTo>
                            <a:pt x="14501" y="2525"/>
                          </a:lnTo>
                          <a:lnTo>
                            <a:pt x="14508" y="2541"/>
                          </a:lnTo>
                          <a:lnTo>
                            <a:pt x="14514" y="2558"/>
                          </a:lnTo>
                          <a:lnTo>
                            <a:pt x="14519" y="2575"/>
                          </a:lnTo>
                          <a:lnTo>
                            <a:pt x="14522" y="2593"/>
                          </a:lnTo>
                          <a:lnTo>
                            <a:pt x="14523" y="2612"/>
                          </a:lnTo>
                          <a:lnTo>
                            <a:pt x="14522" y="2631"/>
                          </a:lnTo>
                          <a:lnTo>
                            <a:pt x="14519" y="2648"/>
                          </a:lnTo>
                          <a:lnTo>
                            <a:pt x="14514" y="2666"/>
                          </a:lnTo>
                          <a:lnTo>
                            <a:pt x="14508" y="2683"/>
                          </a:lnTo>
                          <a:lnTo>
                            <a:pt x="14501" y="2699"/>
                          </a:lnTo>
                          <a:lnTo>
                            <a:pt x="14491" y="2714"/>
                          </a:lnTo>
                          <a:lnTo>
                            <a:pt x="14481" y="2728"/>
                          </a:lnTo>
                          <a:lnTo>
                            <a:pt x="14470" y="2741"/>
                          </a:lnTo>
                          <a:lnTo>
                            <a:pt x="14456" y="2753"/>
                          </a:lnTo>
                          <a:lnTo>
                            <a:pt x="14442" y="2763"/>
                          </a:lnTo>
                          <a:lnTo>
                            <a:pt x="14427" y="2773"/>
                          </a:lnTo>
                          <a:lnTo>
                            <a:pt x="14411" y="2780"/>
                          </a:lnTo>
                          <a:lnTo>
                            <a:pt x="14394" y="2786"/>
                          </a:lnTo>
                          <a:lnTo>
                            <a:pt x="14377" y="2791"/>
                          </a:lnTo>
                          <a:lnTo>
                            <a:pt x="14359" y="2794"/>
                          </a:lnTo>
                          <a:lnTo>
                            <a:pt x="14340" y="2795"/>
                          </a:lnTo>
                          <a:lnTo>
                            <a:pt x="14321" y="2794"/>
                          </a:lnTo>
                          <a:lnTo>
                            <a:pt x="14304" y="2791"/>
                          </a:lnTo>
                          <a:lnTo>
                            <a:pt x="14286" y="2786"/>
                          </a:lnTo>
                          <a:lnTo>
                            <a:pt x="14269" y="2780"/>
                          </a:lnTo>
                          <a:lnTo>
                            <a:pt x="14254" y="2773"/>
                          </a:lnTo>
                          <a:lnTo>
                            <a:pt x="14238" y="2763"/>
                          </a:lnTo>
                          <a:lnTo>
                            <a:pt x="14224" y="2753"/>
                          </a:lnTo>
                          <a:lnTo>
                            <a:pt x="14212" y="2741"/>
                          </a:lnTo>
                          <a:lnTo>
                            <a:pt x="14199" y="2728"/>
                          </a:lnTo>
                          <a:lnTo>
                            <a:pt x="14189" y="2714"/>
                          </a:lnTo>
                          <a:lnTo>
                            <a:pt x="14180" y="2699"/>
                          </a:lnTo>
                          <a:lnTo>
                            <a:pt x="14172" y="2683"/>
                          </a:lnTo>
                          <a:lnTo>
                            <a:pt x="14166" y="2666"/>
                          </a:lnTo>
                          <a:lnTo>
                            <a:pt x="14162" y="2648"/>
                          </a:lnTo>
                          <a:lnTo>
                            <a:pt x="14159" y="2631"/>
                          </a:lnTo>
                          <a:lnTo>
                            <a:pt x="14158" y="2612"/>
                          </a:lnTo>
                          <a:lnTo>
                            <a:pt x="14159" y="2593"/>
                          </a:lnTo>
                          <a:lnTo>
                            <a:pt x="14162" y="2575"/>
                          </a:lnTo>
                          <a:lnTo>
                            <a:pt x="14166" y="2558"/>
                          </a:lnTo>
                          <a:lnTo>
                            <a:pt x="14172" y="2541"/>
                          </a:lnTo>
                          <a:lnTo>
                            <a:pt x="14180" y="2525"/>
                          </a:lnTo>
                          <a:lnTo>
                            <a:pt x="14189" y="2510"/>
                          </a:lnTo>
                          <a:lnTo>
                            <a:pt x="14199" y="2496"/>
                          </a:lnTo>
                          <a:lnTo>
                            <a:pt x="14212" y="2482"/>
                          </a:lnTo>
                          <a:lnTo>
                            <a:pt x="14224" y="2471"/>
                          </a:lnTo>
                          <a:lnTo>
                            <a:pt x="14238" y="2460"/>
                          </a:lnTo>
                          <a:lnTo>
                            <a:pt x="14254" y="2451"/>
                          </a:lnTo>
                          <a:lnTo>
                            <a:pt x="14269" y="2444"/>
                          </a:lnTo>
                          <a:lnTo>
                            <a:pt x="14286" y="2437"/>
                          </a:lnTo>
                          <a:lnTo>
                            <a:pt x="14304" y="2433"/>
                          </a:lnTo>
                          <a:lnTo>
                            <a:pt x="14321" y="2430"/>
                          </a:lnTo>
                          <a:lnTo>
                            <a:pt x="14340" y="2429"/>
                          </a:lnTo>
                          <a:close/>
                          <a:moveTo>
                            <a:pt x="14879" y="2429"/>
                          </a:moveTo>
                          <a:lnTo>
                            <a:pt x="14897" y="2430"/>
                          </a:lnTo>
                          <a:lnTo>
                            <a:pt x="14916" y="2433"/>
                          </a:lnTo>
                          <a:lnTo>
                            <a:pt x="14933" y="2437"/>
                          </a:lnTo>
                          <a:lnTo>
                            <a:pt x="14950" y="2444"/>
                          </a:lnTo>
                          <a:lnTo>
                            <a:pt x="14966" y="2451"/>
                          </a:lnTo>
                          <a:lnTo>
                            <a:pt x="14981" y="2460"/>
                          </a:lnTo>
                          <a:lnTo>
                            <a:pt x="14995" y="2471"/>
                          </a:lnTo>
                          <a:lnTo>
                            <a:pt x="15008" y="2482"/>
                          </a:lnTo>
                          <a:lnTo>
                            <a:pt x="15019" y="2496"/>
                          </a:lnTo>
                          <a:lnTo>
                            <a:pt x="15031" y="2510"/>
                          </a:lnTo>
                          <a:lnTo>
                            <a:pt x="15039" y="2525"/>
                          </a:lnTo>
                          <a:lnTo>
                            <a:pt x="15047" y="2541"/>
                          </a:lnTo>
                          <a:lnTo>
                            <a:pt x="15054" y="2558"/>
                          </a:lnTo>
                          <a:lnTo>
                            <a:pt x="15058" y="2575"/>
                          </a:lnTo>
                          <a:lnTo>
                            <a:pt x="15061" y="2593"/>
                          </a:lnTo>
                          <a:lnTo>
                            <a:pt x="15062" y="2612"/>
                          </a:lnTo>
                          <a:lnTo>
                            <a:pt x="15061" y="2631"/>
                          </a:lnTo>
                          <a:lnTo>
                            <a:pt x="15058" y="2648"/>
                          </a:lnTo>
                          <a:lnTo>
                            <a:pt x="15054" y="2666"/>
                          </a:lnTo>
                          <a:lnTo>
                            <a:pt x="15047" y="2683"/>
                          </a:lnTo>
                          <a:lnTo>
                            <a:pt x="15039" y="2699"/>
                          </a:lnTo>
                          <a:lnTo>
                            <a:pt x="15031" y="2714"/>
                          </a:lnTo>
                          <a:lnTo>
                            <a:pt x="15019" y="2728"/>
                          </a:lnTo>
                          <a:lnTo>
                            <a:pt x="15008" y="2741"/>
                          </a:lnTo>
                          <a:lnTo>
                            <a:pt x="14995" y="2753"/>
                          </a:lnTo>
                          <a:lnTo>
                            <a:pt x="14981" y="2763"/>
                          </a:lnTo>
                          <a:lnTo>
                            <a:pt x="14966" y="2773"/>
                          </a:lnTo>
                          <a:lnTo>
                            <a:pt x="14950" y="2780"/>
                          </a:lnTo>
                          <a:lnTo>
                            <a:pt x="14933" y="2786"/>
                          </a:lnTo>
                          <a:lnTo>
                            <a:pt x="14916" y="2791"/>
                          </a:lnTo>
                          <a:lnTo>
                            <a:pt x="14897" y="2794"/>
                          </a:lnTo>
                          <a:lnTo>
                            <a:pt x="14879" y="2795"/>
                          </a:lnTo>
                          <a:lnTo>
                            <a:pt x="14861" y="2794"/>
                          </a:lnTo>
                          <a:lnTo>
                            <a:pt x="14842" y="2791"/>
                          </a:lnTo>
                          <a:lnTo>
                            <a:pt x="14825" y="2786"/>
                          </a:lnTo>
                          <a:lnTo>
                            <a:pt x="14809" y="2780"/>
                          </a:lnTo>
                          <a:lnTo>
                            <a:pt x="14792" y="2773"/>
                          </a:lnTo>
                          <a:lnTo>
                            <a:pt x="14777" y="2763"/>
                          </a:lnTo>
                          <a:lnTo>
                            <a:pt x="14763" y="2753"/>
                          </a:lnTo>
                          <a:lnTo>
                            <a:pt x="14750" y="2741"/>
                          </a:lnTo>
                          <a:lnTo>
                            <a:pt x="14739" y="2728"/>
                          </a:lnTo>
                          <a:lnTo>
                            <a:pt x="14728" y="2714"/>
                          </a:lnTo>
                          <a:lnTo>
                            <a:pt x="14719" y="2699"/>
                          </a:lnTo>
                          <a:lnTo>
                            <a:pt x="14710" y="2683"/>
                          </a:lnTo>
                          <a:lnTo>
                            <a:pt x="14705" y="2666"/>
                          </a:lnTo>
                          <a:lnTo>
                            <a:pt x="14700" y="2648"/>
                          </a:lnTo>
                          <a:lnTo>
                            <a:pt x="14698" y="2631"/>
                          </a:lnTo>
                          <a:lnTo>
                            <a:pt x="14697" y="2612"/>
                          </a:lnTo>
                          <a:lnTo>
                            <a:pt x="14698" y="2593"/>
                          </a:lnTo>
                          <a:lnTo>
                            <a:pt x="14700" y="2575"/>
                          </a:lnTo>
                          <a:lnTo>
                            <a:pt x="14705" y="2558"/>
                          </a:lnTo>
                          <a:lnTo>
                            <a:pt x="14710" y="2541"/>
                          </a:lnTo>
                          <a:lnTo>
                            <a:pt x="14719" y="2525"/>
                          </a:lnTo>
                          <a:lnTo>
                            <a:pt x="14728" y="2510"/>
                          </a:lnTo>
                          <a:lnTo>
                            <a:pt x="14739" y="2496"/>
                          </a:lnTo>
                          <a:lnTo>
                            <a:pt x="14750" y="2482"/>
                          </a:lnTo>
                          <a:lnTo>
                            <a:pt x="14763" y="2471"/>
                          </a:lnTo>
                          <a:lnTo>
                            <a:pt x="14777" y="2460"/>
                          </a:lnTo>
                          <a:lnTo>
                            <a:pt x="14792" y="2451"/>
                          </a:lnTo>
                          <a:lnTo>
                            <a:pt x="14809" y="2444"/>
                          </a:lnTo>
                          <a:lnTo>
                            <a:pt x="14825" y="2437"/>
                          </a:lnTo>
                          <a:lnTo>
                            <a:pt x="14842" y="2433"/>
                          </a:lnTo>
                          <a:lnTo>
                            <a:pt x="14861" y="2430"/>
                          </a:lnTo>
                          <a:lnTo>
                            <a:pt x="14879" y="2429"/>
                          </a:lnTo>
                          <a:close/>
                          <a:moveTo>
                            <a:pt x="15418" y="2429"/>
                          </a:moveTo>
                          <a:lnTo>
                            <a:pt x="15436" y="2430"/>
                          </a:lnTo>
                          <a:lnTo>
                            <a:pt x="15454" y="2433"/>
                          </a:lnTo>
                          <a:lnTo>
                            <a:pt x="15472" y="2437"/>
                          </a:lnTo>
                          <a:lnTo>
                            <a:pt x="15489" y="2444"/>
                          </a:lnTo>
                          <a:lnTo>
                            <a:pt x="15504" y="2451"/>
                          </a:lnTo>
                          <a:lnTo>
                            <a:pt x="15520" y="2460"/>
                          </a:lnTo>
                          <a:lnTo>
                            <a:pt x="15533" y="2471"/>
                          </a:lnTo>
                          <a:lnTo>
                            <a:pt x="15547" y="2482"/>
                          </a:lnTo>
                          <a:lnTo>
                            <a:pt x="15558" y="2496"/>
                          </a:lnTo>
                          <a:lnTo>
                            <a:pt x="15569" y="2510"/>
                          </a:lnTo>
                          <a:lnTo>
                            <a:pt x="15578" y="2525"/>
                          </a:lnTo>
                          <a:lnTo>
                            <a:pt x="15586" y="2541"/>
                          </a:lnTo>
                          <a:lnTo>
                            <a:pt x="15592" y="2558"/>
                          </a:lnTo>
                          <a:lnTo>
                            <a:pt x="15596" y="2575"/>
                          </a:lnTo>
                          <a:lnTo>
                            <a:pt x="15599" y="2593"/>
                          </a:lnTo>
                          <a:lnTo>
                            <a:pt x="15600" y="2612"/>
                          </a:lnTo>
                          <a:lnTo>
                            <a:pt x="15599" y="2631"/>
                          </a:lnTo>
                          <a:lnTo>
                            <a:pt x="15596" y="2648"/>
                          </a:lnTo>
                          <a:lnTo>
                            <a:pt x="15592" y="2666"/>
                          </a:lnTo>
                          <a:lnTo>
                            <a:pt x="15586" y="2683"/>
                          </a:lnTo>
                          <a:lnTo>
                            <a:pt x="15578" y="2699"/>
                          </a:lnTo>
                          <a:lnTo>
                            <a:pt x="15569" y="2714"/>
                          </a:lnTo>
                          <a:lnTo>
                            <a:pt x="15558" y="2728"/>
                          </a:lnTo>
                          <a:lnTo>
                            <a:pt x="15547" y="2741"/>
                          </a:lnTo>
                          <a:lnTo>
                            <a:pt x="15533" y="2753"/>
                          </a:lnTo>
                          <a:lnTo>
                            <a:pt x="15520" y="2763"/>
                          </a:lnTo>
                          <a:lnTo>
                            <a:pt x="15504" y="2773"/>
                          </a:lnTo>
                          <a:lnTo>
                            <a:pt x="15489" y="2780"/>
                          </a:lnTo>
                          <a:lnTo>
                            <a:pt x="15472" y="2786"/>
                          </a:lnTo>
                          <a:lnTo>
                            <a:pt x="15454" y="2791"/>
                          </a:lnTo>
                          <a:lnTo>
                            <a:pt x="15436" y="2794"/>
                          </a:lnTo>
                          <a:lnTo>
                            <a:pt x="15418" y="2795"/>
                          </a:lnTo>
                          <a:lnTo>
                            <a:pt x="15399" y="2794"/>
                          </a:lnTo>
                          <a:lnTo>
                            <a:pt x="15381" y="2791"/>
                          </a:lnTo>
                          <a:lnTo>
                            <a:pt x="15363" y="2786"/>
                          </a:lnTo>
                          <a:lnTo>
                            <a:pt x="15347" y="2780"/>
                          </a:lnTo>
                          <a:lnTo>
                            <a:pt x="15331" y="2773"/>
                          </a:lnTo>
                          <a:lnTo>
                            <a:pt x="15315" y="2763"/>
                          </a:lnTo>
                          <a:lnTo>
                            <a:pt x="15302" y="2753"/>
                          </a:lnTo>
                          <a:lnTo>
                            <a:pt x="15289" y="2741"/>
                          </a:lnTo>
                          <a:lnTo>
                            <a:pt x="15277" y="2728"/>
                          </a:lnTo>
                          <a:lnTo>
                            <a:pt x="15266" y="2714"/>
                          </a:lnTo>
                          <a:lnTo>
                            <a:pt x="15257" y="2699"/>
                          </a:lnTo>
                          <a:lnTo>
                            <a:pt x="15250" y="2683"/>
                          </a:lnTo>
                          <a:lnTo>
                            <a:pt x="15243" y="2666"/>
                          </a:lnTo>
                          <a:lnTo>
                            <a:pt x="15239" y="2648"/>
                          </a:lnTo>
                          <a:lnTo>
                            <a:pt x="15236" y="2631"/>
                          </a:lnTo>
                          <a:lnTo>
                            <a:pt x="15235" y="2612"/>
                          </a:lnTo>
                          <a:lnTo>
                            <a:pt x="15236" y="2593"/>
                          </a:lnTo>
                          <a:lnTo>
                            <a:pt x="15239" y="2575"/>
                          </a:lnTo>
                          <a:lnTo>
                            <a:pt x="15243" y="2558"/>
                          </a:lnTo>
                          <a:lnTo>
                            <a:pt x="15250" y="2541"/>
                          </a:lnTo>
                          <a:lnTo>
                            <a:pt x="15257" y="2525"/>
                          </a:lnTo>
                          <a:lnTo>
                            <a:pt x="15266" y="2510"/>
                          </a:lnTo>
                          <a:lnTo>
                            <a:pt x="15277" y="2496"/>
                          </a:lnTo>
                          <a:lnTo>
                            <a:pt x="15289" y="2482"/>
                          </a:lnTo>
                          <a:lnTo>
                            <a:pt x="15302" y="2471"/>
                          </a:lnTo>
                          <a:lnTo>
                            <a:pt x="15315" y="2460"/>
                          </a:lnTo>
                          <a:lnTo>
                            <a:pt x="15331" y="2451"/>
                          </a:lnTo>
                          <a:lnTo>
                            <a:pt x="15347" y="2444"/>
                          </a:lnTo>
                          <a:lnTo>
                            <a:pt x="15363" y="2437"/>
                          </a:lnTo>
                          <a:lnTo>
                            <a:pt x="15381" y="2433"/>
                          </a:lnTo>
                          <a:lnTo>
                            <a:pt x="15399" y="2430"/>
                          </a:lnTo>
                          <a:lnTo>
                            <a:pt x="15418" y="2429"/>
                          </a:lnTo>
                          <a:close/>
                          <a:moveTo>
                            <a:pt x="13682" y="943"/>
                          </a:moveTo>
                          <a:lnTo>
                            <a:pt x="15712" y="943"/>
                          </a:lnTo>
                          <a:lnTo>
                            <a:pt x="15712" y="1546"/>
                          </a:lnTo>
                          <a:lnTo>
                            <a:pt x="13682" y="1546"/>
                          </a:lnTo>
                          <a:lnTo>
                            <a:pt x="13682" y="943"/>
                          </a:lnTo>
                          <a:close/>
                          <a:moveTo>
                            <a:pt x="1545" y="1123"/>
                          </a:moveTo>
                          <a:lnTo>
                            <a:pt x="1545" y="943"/>
                          </a:lnTo>
                          <a:lnTo>
                            <a:pt x="1089" y="943"/>
                          </a:lnTo>
                          <a:lnTo>
                            <a:pt x="1089" y="1123"/>
                          </a:lnTo>
                          <a:lnTo>
                            <a:pt x="811" y="1123"/>
                          </a:lnTo>
                          <a:lnTo>
                            <a:pt x="811" y="1769"/>
                          </a:lnTo>
                          <a:lnTo>
                            <a:pt x="1822" y="1769"/>
                          </a:lnTo>
                          <a:lnTo>
                            <a:pt x="1822" y="1123"/>
                          </a:lnTo>
                          <a:lnTo>
                            <a:pt x="1545" y="1123"/>
                          </a:lnTo>
                          <a:close/>
                          <a:moveTo>
                            <a:pt x="3010" y="1123"/>
                          </a:moveTo>
                          <a:lnTo>
                            <a:pt x="3010" y="943"/>
                          </a:lnTo>
                          <a:lnTo>
                            <a:pt x="2555" y="943"/>
                          </a:lnTo>
                          <a:lnTo>
                            <a:pt x="2555" y="1123"/>
                          </a:lnTo>
                          <a:lnTo>
                            <a:pt x="2278" y="1123"/>
                          </a:lnTo>
                          <a:lnTo>
                            <a:pt x="2278" y="1769"/>
                          </a:lnTo>
                          <a:lnTo>
                            <a:pt x="3288" y="1769"/>
                          </a:lnTo>
                          <a:lnTo>
                            <a:pt x="3288" y="1123"/>
                          </a:lnTo>
                          <a:lnTo>
                            <a:pt x="3010" y="1123"/>
                          </a:lnTo>
                          <a:close/>
                          <a:moveTo>
                            <a:pt x="4477" y="1123"/>
                          </a:moveTo>
                          <a:lnTo>
                            <a:pt x="4477" y="943"/>
                          </a:lnTo>
                          <a:lnTo>
                            <a:pt x="4021" y="943"/>
                          </a:lnTo>
                          <a:lnTo>
                            <a:pt x="4021" y="1123"/>
                          </a:lnTo>
                          <a:lnTo>
                            <a:pt x="3743" y="1123"/>
                          </a:lnTo>
                          <a:lnTo>
                            <a:pt x="3743" y="1769"/>
                          </a:lnTo>
                          <a:lnTo>
                            <a:pt x="4754" y="1769"/>
                          </a:lnTo>
                          <a:lnTo>
                            <a:pt x="4754" y="1123"/>
                          </a:lnTo>
                          <a:lnTo>
                            <a:pt x="4477" y="1123"/>
                          </a:lnTo>
                          <a:close/>
                          <a:moveTo>
                            <a:pt x="5942" y="1123"/>
                          </a:moveTo>
                          <a:lnTo>
                            <a:pt x="5942" y="943"/>
                          </a:lnTo>
                          <a:lnTo>
                            <a:pt x="5486" y="943"/>
                          </a:lnTo>
                          <a:lnTo>
                            <a:pt x="5486" y="1123"/>
                          </a:lnTo>
                          <a:lnTo>
                            <a:pt x="5209" y="1123"/>
                          </a:lnTo>
                          <a:lnTo>
                            <a:pt x="5209" y="1769"/>
                          </a:lnTo>
                          <a:lnTo>
                            <a:pt x="6219" y="1769"/>
                          </a:lnTo>
                          <a:lnTo>
                            <a:pt x="6219" y="1123"/>
                          </a:lnTo>
                          <a:lnTo>
                            <a:pt x="5942" y="1123"/>
                          </a:lnTo>
                          <a:close/>
                          <a:moveTo>
                            <a:pt x="7407" y="1123"/>
                          </a:moveTo>
                          <a:lnTo>
                            <a:pt x="7407" y="943"/>
                          </a:lnTo>
                          <a:lnTo>
                            <a:pt x="6953" y="943"/>
                          </a:lnTo>
                          <a:lnTo>
                            <a:pt x="6953" y="1123"/>
                          </a:lnTo>
                          <a:lnTo>
                            <a:pt x="6675" y="1123"/>
                          </a:lnTo>
                          <a:lnTo>
                            <a:pt x="6675" y="1769"/>
                          </a:lnTo>
                          <a:lnTo>
                            <a:pt x="7685" y="1769"/>
                          </a:lnTo>
                          <a:lnTo>
                            <a:pt x="7685" y="1123"/>
                          </a:lnTo>
                          <a:lnTo>
                            <a:pt x="7407" y="1123"/>
                          </a:lnTo>
                          <a:close/>
                          <a:moveTo>
                            <a:pt x="8874" y="1123"/>
                          </a:moveTo>
                          <a:lnTo>
                            <a:pt x="8874" y="943"/>
                          </a:lnTo>
                          <a:lnTo>
                            <a:pt x="8418" y="943"/>
                          </a:lnTo>
                          <a:lnTo>
                            <a:pt x="8418" y="1123"/>
                          </a:lnTo>
                          <a:lnTo>
                            <a:pt x="8141" y="1123"/>
                          </a:lnTo>
                          <a:lnTo>
                            <a:pt x="8141" y="1769"/>
                          </a:lnTo>
                          <a:lnTo>
                            <a:pt x="9151" y="1769"/>
                          </a:lnTo>
                          <a:lnTo>
                            <a:pt x="9151" y="1123"/>
                          </a:lnTo>
                          <a:lnTo>
                            <a:pt x="8874" y="1123"/>
                          </a:lnTo>
                          <a:close/>
                          <a:moveTo>
                            <a:pt x="10339" y="1123"/>
                          </a:moveTo>
                          <a:lnTo>
                            <a:pt x="10339" y="943"/>
                          </a:lnTo>
                          <a:lnTo>
                            <a:pt x="9883" y="943"/>
                          </a:lnTo>
                          <a:lnTo>
                            <a:pt x="9883" y="1123"/>
                          </a:lnTo>
                          <a:lnTo>
                            <a:pt x="9606" y="1123"/>
                          </a:lnTo>
                          <a:lnTo>
                            <a:pt x="9606" y="1769"/>
                          </a:lnTo>
                          <a:lnTo>
                            <a:pt x="10617" y="1769"/>
                          </a:lnTo>
                          <a:lnTo>
                            <a:pt x="10617" y="1123"/>
                          </a:lnTo>
                          <a:lnTo>
                            <a:pt x="10339" y="1123"/>
                          </a:lnTo>
                          <a:close/>
                          <a:moveTo>
                            <a:pt x="1545" y="2845"/>
                          </a:moveTo>
                          <a:lnTo>
                            <a:pt x="1545" y="3025"/>
                          </a:lnTo>
                          <a:lnTo>
                            <a:pt x="1089" y="3025"/>
                          </a:lnTo>
                          <a:lnTo>
                            <a:pt x="1089" y="2845"/>
                          </a:lnTo>
                          <a:lnTo>
                            <a:pt x="811" y="2845"/>
                          </a:lnTo>
                          <a:lnTo>
                            <a:pt x="811" y="2199"/>
                          </a:lnTo>
                          <a:lnTo>
                            <a:pt x="1822" y="2199"/>
                          </a:lnTo>
                          <a:lnTo>
                            <a:pt x="1822" y="2845"/>
                          </a:lnTo>
                          <a:lnTo>
                            <a:pt x="1545" y="2845"/>
                          </a:lnTo>
                          <a:close/>
                          <a:moveTo>
                            <a:pt x="3010" y="2845"/>
                          </a:moveTo>
                          <a:lnTo>
                            <a:pt x="3010" y="3025"/>
                          </a:lnTo>
                          <a:lnTo>
                            <a:pt x="2555" y="3025"/>
                          </a:lnTo>
                          <a:lnTo>
                            <a:pt x="2555" y="2845"/>
                          </a:lnTo>
                          <a:lnTo>
                            <a:pt x="2278" y="2845"/>
                          </a:lnTo>
                          <a:lnTo>
                            <a:pt x="2278" y="2199"/>
                          </a:lnTo>
                          <a:lnTo>
                            <a:pt x="3288" y="2199"/>
                          </a:lnTo>
                          <a:lnTo>
                            <a:pt x="3288" y="2845"/>
                          </a:lnTo>
                          <a:lnTo>
                            <a:pt x="3010" y="2845"/>
                          </a:lnTo>
                          <a:close/>
                          <a:moveTo>
                            <a:pt x="4477" y="2845"/>
                          </a:moveTo>
                          <a:lnTo>
                            <a:pt x="4477" y="3025"/>
                          </a:lnTo>
                          <a:lnTo>
                            <a:pt x="4021" y="3025"/>
                          </a:lnTo>
                          <a:lnTo>
                            <a:pt x="4021" y="2845"/>
                          </a:lnTo>
                          <a:lnTo>
                            <a:pt x="3743" y="2845"/>
                          </a:lnTo>
                          <a:lnTo>
                            <a:pt x="3743" y="2199"/>
                          </a:lnTo>
                          <a:lnTo>
                            <a:pt x="4754" y="2199"/>
                          </a:lnTo>
                          <a:lnTo>
                            <a:pt x="4754" y="2845"/>
                          </a:lnTo>
                          <a:lnTo>
                            <a:pt x="4477" y="2845"/>
                          </a:lnTo>
                          <a:close/>
                          <a:moveTo>
                            <a:pt x="5942" y="2845"/>
                          </a:moveTo>
                          <a:lnTo>
                            <a:pt x="5942" y="3025"/>
                          </a:lnTo>
                          <a:lnTo>
                            <a:pt x="5486" y="3025"/>
                          </a:lnTo>
                          <a:lnTo>
                            <a:pt x="5486" y="2845"/>
                          </a:lnTo>
                          <a:lnTo>
                            <a:pt x="5209" y="2845"/>
                          </a:lnTo>
                          <a:lnTo>
                            <a:pt x="5209" y="2199"/>
                          </a:lnTo>
                          <a:lnTo>
                            <a:pt x="6219" y="2199"/>
                          </a:lnTo>
                          <a:lnTo>
                            <a:pt x="6219" y="2845"/>
                          </a:lnTo>
                          <a:lnTo>
                            <a:pt x="5942" y="2845"/>
                          </a:lnTo>
                          <a:close/>
                          <a:moveTo>
                            <a:pt x="7407" y="2845"/>
                          </a:moveTo>
                          <a:lnTo>
                            <a:pt x="7407" y="3025"/>
                          </a:lnTo>
                          <a:lnTo>
                            <a:pt x="6953" y="3025"/>
                          </a:lnTo>
                          <a:lnTo>
                            <a:pt x="6953" y="2845"/>
                          </a:lnTo>
                          <a:lnTo>
                            <a:pt x="6675" y="2845"/>
                          </a:lnTo>
                          <a:lnTo>
                            <a:pt x="6675" y="2199"/>
                          </a:lnTo>
                          <a:lnTo>
                            <a:pt x="7685" y="2199"/>
                          </a:lnTo>
                          <a:lnTo>
                            <a:pt x="7685" y="2845"/>
                          </a:lnTo>
                          <a:lnTo>
                            <a:pt x="7407" y="2845"/>
                          </a:lnTo>
                          <a:close/>
                          <a:moveTo>
                            <a:pt x="8874" y="2845"/>
                          </a:moveTo>
                          <a:lnTo>
                            <a:pt x="8874" y="3025"/>
                          </a:lnTo>
                          <a:lnTo>
                            <a:pt x="8418" y="3025"/>
                          </a:lnTo>
                          <a:lnTo>
                            <a:pt x="8418" y="2845"/>
                          </a:lnTo>
                          <a:lnTo>
                            <a:pt x="8141" y="2845"/>
                          </a:lnTo>
                          <a:lnTo>
                            <a:pt x="8141" y="2199"/>
                          </a:lnTo>
                          <a:lnTo>
                            <a:pt x="9151" y="2199"/>
                          </a:lnTo>
                          <a:lnTo>
                            <a:pt x="9151" y="2845"/>
                          </a:lnTo>
                          <a:lnTo>
                            <a:pt x="8874" y="2845"/>
                          </a:lnTo>
                          <a:close/>
                          <a:moveTo>
                            <a:pt x="10339" y="2845"/>
                          </a:moveTo>
                          <a:lnTo>
                            <a:pt x="10339" y="3025"/>
                          </a:lnTo>
                          <a:lnTo>
                            <a:pt x="9883" y="3025"/>
                          </a:lnTo>
                          <a:lnTo>
                            <a:pt x="9883" y="2845"/>
                          </a:lnTo>
                          <a:lnTo>
                            <a:pt x="9606" y="2845"/>
                          </a:lnTo>
                          <a:lnTo>
                            <a:pt x="9606" y="2199"/>
                          </a:lnTo>
                          <a:lnTo>
                            <a:pt x="10617" y="2199"/>
                          </a:lnTo>
                          <a:lnTo>
                            <a:pt x="10617" y="2845"/>
                          </a:lnTo>
                          <a:lnTo>
                            <a:pt x="10339" y="2845"/>
                          </a:lnTo>
                          <a:close/>
                          <a:moveTo>
                            <a:pt x="11851" y="1123"/>
                          </a:moveTo>
                          <a:lnTo>
                            <a:pt x="11851" y="943"/>
                          </a:lnTo>
                          <a:lnTo>
                            <a:pt x="11395" y="943"/>
                          </a:lnTo>
                          <a:lnTo>
                            <a:pt x="11395" y="1123"/>
                          </a:lnTo>
                          <a:lnTo>
                            <a:pt x="11117" y="1123"/>
                          </a:lnTo>
                          <a:lnTo>
                            <a:pt x="11117" y="1769"/>
                          </a:lnTo>
                          <a:lnTo>
                            <a:pt x="12128" y="1769"/>
                          </a:lnTo>
                          <a:lnTo>
                            <a:pt x="12128" y="1123"/>
                          </a:lnTo>
                          <a:lnTo>
                            <a:pt x="11851" y="1123"/>
                          </a:lnTo>
                          <a:close/>
                          <a:moveTo>
                            <a:pt x="11851" y="2845"/>
                          </a:moveTo>
                          <a:lnTo>
                            <a:pt x="11851" y="3025"/>
                          </a:lnTo>
                          <a:lnTo>
                            <a:pt x="11395" y="3025"/>
                          </a:lnTo>
                          <a:lnTo>
                            <a:pt x="11395" y="2845"/>
                          </a:lnTo>
                          <a:lnTo>
                            <a:pt x="11117" y="2845"/>
                          </a:lnTo>
                          <a:lnTo>
                            <a:pt x="11117" y="2199"/>
                          </a:lnTo>
                          <a:lnTo>
                            <a:pt x="12128" y="2199"/>
                          </a:lnTo>
                          <a:lnTo>
                            <a:pt x="12128" y="2845"/>
                          </a:lnTo>
                          <a:lnTo>
                            <a:pt x="11851" y="2845"/>
                          </a:lnTo>
                          <a:close/>
                        </a:path>
                      </a:pathLst>
                    </a:custGeom>
                    <a:solidFill>
                      <a:schemeClr val="tx1">
                        <a:lumMod val="50000"/>
                        <a:lumOff val="50000"/>
                      </a:schemeClr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lIns="68580" tIns="34290" rIns="68580" bIns="34290"/>
                    <a:lstStyle/>
                    <a:p>
                      <a:pPr defTabSz="914583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endParaRPr lang="zh-CN" altLang="en-US" sz="1900" dirty="0">
                        <a:solidFill>
                          <a:srgbClr val="000000"/>
                        </a:solidFill>
                        <a:ea typeface="微软雅黑" panose="020B0503020204020204" pitchFamily="34" charset="-122"/>
                        <a:cs typeface="Arial" pitchFamily="34" charset="0"/>
                      </a:endParaRPr>
                    </a:p>
                  </p:txBody>
                </p:sp>
                <p:grpSp>
                  <p:nvGrpSpPr>
                    <p:cNvPr id="291" name="组合 38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22166" y="3061494"/>
                      <a:ext cx="489584" cy="210061"/>
                      <a:chOff x="3298897" y="4095287"/>
                      <a:chExt cx="1257750" cy="591162"/>
                    </a:xfrm>
                  </p:grpSpPr>
                  <p:sp>
                    <p:nvSpPr>
                      <p:cNvPr id="292" name="Freeform 13"/>
                      <p:cNvSpPr>
                        <a:spLocks noEditPoints="1"/>
                      </p:cNvSpPr>
                      <p:nvPr/>
                    </p:nvSpPr>
                    <p:spPr bwMode="auto">
                      <a:xfrm>
                        <a:off x="3298897" y="4095287"/>
                        <a:ext cx="1257750" cy="29702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6278" y="39"/>
                          </a:cxn>
                          <a:cxn ang="0">
                            <a:pos x="16504" y="184"/>
                          </a:cxn>
                          <a:cxn ang="0">
                            <a:pos x="16649" y="411"/>
                          </a:cxn>
                          <a:cxn ang="0">
                            <a:pos x="16687" y="3376"/>
                          </a:cxn>
                          <a:cxn ang="0">
                            <a:pos x="16612" y="3641"/>
                          </a:cxn>
                          <a:cxn ang="0">
                            <a:pos x="16437" y="3844"/>
                          </a:cxn>
                          <a:cxn ang="0">
                            <a:pos x="16189" y="3955"/>
                          </a:cxn>
                          <a:cxn ang="0">
                            <a:pos x="499" y="3955"/>
                          </a:cxn>
                          <a:cxn ang="0">
                            <a:pos x="251" y="3844"/>
                          </a:cxn>
                          <a:cxn ang="0">
                            <a:pos x="75" y="3641"/>
                          </a:cxn>
                          <a:cxn ang="0">
                            <a:pos x="1" y="3376"/>
                          </a:cxn>
                          <a:cxn ang="0">
                            <a:pos x="38" y="411"/>
                          </a:cxn>
                          <a:cxn ang="0">
                            <a:pos x="184" y="184"/>
                          </a:cxn>
                          <a:cxn ang="0">
                            <a:pos x="410" y="39"/>
                          </a:cxn>
                          <a:cxn ang="0">
                            <a:pos x="13820" y="2430"/>
                          </a:cxn>
                          <a:cxn ang="0">
                            <a:pos x="13953" y="2510"/>
                          </a:cxn>
                          <a:cxn ang="0">
                            <a:pos x="13976" y="2666"/>
                          </a:cxn>
                          <a:cxn ang="0">
                            <a:pos x="13873" y="2780"/>
                          </a:cxn>
                          <a:cxn ang="0">
                            <a:pos x="13714" y="2773"/>
                          </a:cxn>
                          <a:cxn ang="0">
                            <a:pos x="13623" y="2648"/>
                          </a:cxn>
                          <a:cxn ang="0">
                            <a:pos x="13661" y="2496"/>
                          </a:cxn>
                          <a:cxn ang="0">
                            <a:pos x="13802" y="2429"/>
                          </a:cxn>
                          <a:cxn ang="0">
                            <a:pos x="14470" y="2482"/>
                          </a:cxn>
                          <a:cxn ang="0">
                            <a:pos x="14522" y="2631"/>
                          </a:cxn>
                          <a:cxn ang="0">
                            <a:pos x="14442" y="2763"/>
                          </a:cxn>
                          <a:cxn ang="0">
                            <a:pos x="14286" y="2786"/>
                          </a:cxn>
                          <a:cxn ang="0">
                            <a:pos x="14172" y="2683"/>
                          </a:cxn>
                          <a:cxn ang="0">
                            <a:pos x="14180" y="2525"/>
                          </a:cxn>
                          <a:cxn ang="0">
                            <a:pos x="14304" y="2433"/>
                          </a:cxn>
                          <a:cxn ang="0">
                            <a:pos x="14981" y="2460"/>
                          </a:cxn>
                          <a:cxn ang="0">
                            <a:pos x="15061" y="2593"/>
                          </a:cxn>
                          <a:cxn ang="0">
                            <a:pos x="15008" y="2741"/>
                          </a:cxn>
                          <a:cxn ang="0">
                            <a:pos x="14861" y="2794"/>
                          </a:cxn>
                          <a:cxn ang="0">
                            <a:pos x="14728" y="2714"/>
                          </a:cxn>
                          <a:cxn ang="0">
                            <a:pos x="14705" y="2558"/>
                          </a:cxn>
                          <a:cxn ang="0">
                            <a:pos x="14809" y="2444"/>
                          </a:cxn>
                          <a:cxn ang="0">
                            <a:pos x="15489" y="2444"/>
                          </a:cxn>
                          <a:cxn ang="0">
                            <a:pos x="15592" y="2558"/>
                          </a:cxn>
                          <a:cxn ang="0">
                            <a:pos x="15569" y="2714"/>
                          </a:cxn>
                          <a:cxn ang="0">
                            <a:pos x="15436" y="2794"/>
                          </a:cxn>
                          <a:cxn ang="0">
                            <a:pos x="15289" y="2741"/>
                          </a:cxn>
                          <a:cxn ang="0">
                            <a:pos x="15236" y="2593"/>
                          </a:cxn>
                          <a:cxn ang="0">
                            <a:pos x="15315" y="2460"/>
                          </a:cxn>
                          <a:cxn ang="0">
                            <a:pos x="15712" y="1546"/>
                          </a:cxn>
                          <a:cxn ang="0">
                            <a:pos x="1822" y="1769"/>
                          </a:cxn>
                          <a:cxn ang="0">
                            <a:pos x="3288" y="1769"/>
                          </a:cxn>
                          <a:cxn ang="0">
                            <a:pos x="4754" y="1769"/>
                          </a:cxn>
                          <a:cxn ang="0">
                            <a:pos x="6219" y="1769"/>
                          </a:cxn>
                          <a:cxn ang="0">
                            <a:pos x="7685" y="1769"/>
                          </a:cxn>
                          <a:cxn ang="0">
                            <a:pos x="9151" y="1769"/>
                          </a:cxn>
                          <a:cxn ang="0">
                            <a:pos x="10617" y="1769"/>
                          </a:cxn>
                          <a:cxn ang="0">
                            <a:pos x="1822" y="2199"/>
                          </a:cxn>
                          <a:cxn ang="0">
                            <a:pos x="3288" y="2199"/>
                          </a:cxn>
                          <a:cxn ang="0">
                            <a:pos x="4754" y="2199"/>
                          </a:cxn>
                          <a:cxn ang="0">
                            <a:pos x="6219" y="2199"/>
                          </a:cxn>
                          <a:cxn ang="0">
                            <a:pos x="7685" y="2199"/>
                          </a:cxn>
                          <a:cxn ang="0">
                            <a:pos x="9151" y="2199"/>
                          </a:cxn>
                          <a:cxn ang="0">
                            <a:pos x="10617" y="2199"/>
                          </a:cxn>
                          <a:cxn ang="0">
                            <a:pos x="12128" y="1769"/>
                          </a:cxn>
                          <a:cxn ang="0">
                            <a:pos x="12128" y="2199"/>
                          </a:cxn>
                        </a:cxnLst>
                        <a:rect l="0" t="0" r="r" b="b"/>
                        <a:pathLst>
                          <a:path w="16688" h="3968">
                            <a:moveTo>
                              <a:pt x="624" y="0"/>
                            </a:moveTo>
                            <a:lnTo>
                              <a:pt x="16064" y="0"/>
                            </a:lnTo>
                            <a:lnTo>
                              <a:pt x="16097" y="1"/>
                            </a:lnTo>
                            <a:lnTo>
                              <a:pt x="16128" y="3"/>
                            </a:lnTo>
                            <a:lnTo>
                              <a:pt x="16159" y="7"/>
                            </a:lnTo>
                            <a:lnTo>
                              <a:pt x="16189" y="13"/>
                            </a:lnTo>
                            <a:lnTo>
                              <a:pt x="16220" y="20"/>
                            </a:lnTo>
                            <a:lnTo>
                              <a:pt x="16249" y="28"/>
                            </a:lnTo>
                            <a:lnTo>
                              <a:pt x="16278" y="39"/>
                            </a:lnTo>
                            <a:lnTo>
                              <a:pt x="16306" y="49"/>
                            </a:lnTo>
                            <a:lnTo>
                              <a:pt x="16334" y="62"/>
                            </a:lnTo>
                            <a:lnTo>
                              <a:pt x="16360" y="76"/>
                            </a:lnTo>
                            <a:lnTo>
                              <a:pt x="16387" y="91"/>
                            </a:lnTo>
                            <a:lnTo>
                              <a:pt x="16413" y="108"/>
                            </a:lnTo>
                            <a:lnTo>
                              <a:pt x="16437" y="124"/>
                            </a:lnTo>
                            <a:lnTo>
                              <a:pt x="16461" y="143"/>
                            </a:lnTo>
                            <a:lnTo>
                              <a:pt x="16484" y="163"/>
                            </a:lnTo>
                            <a:lnTo>
                              <a:pt x="16504" y="184"/>
                            </a:lnTo>
                            <a:lnTo>
                              <a:pt x="16525" y="205"/>
                            </a:lnTo>
                            <a:lnTo>
                              <a:pt x="16545" y="228"/>
                            </a:lnTo>
                            <a:lnTo>
                              <a:pt x="16564" y="252"/>
                            </a:lnTo>
                            <a:lnTo>
                              <a:pt x="16581" y="276"/>
                            </a:lnTo>
                            <a:lnTo>
                              <a:pt x="16597" y="302"/>
                            </a:lnTo>
                            <a:lnTo>
                              <a:pt x="16612" y="328"/>
                            </a:lnTo>
                            <a:lnTo>
                              <a:pt x="16626" y="354"/>
                            </a:lnTo>
                            <a:lnTo>
                              <a:pt x="16639" y="382"/>
                            </a:lnTo>
                            <a:lnTo>
                              <a:pt x="16649" y="411"/>
                            </a:lnTo>
                            <a:lnTo>
                              <a:pt x="16660" y="440"/>
                            </a:lnTo>
                            <a:lnTo>
                              <a:pt x="16668" y="469"/>
                            </a:lnTo>
                            <a:lnTo>
                              <a:pt x="16675" y="499"/>
                            </a:lnTo>
                            <a:lnTo>
                              <a:pt x="16681" y="530"/>
                            </a:lnTo>
                            <a:lnTo>
                              <a:pt x="16685" y="561"/>
                            </a:lnTo>
                            <a:lnTo>
                              <a:pt x="16687" y="592"/>
                            </a:lnTo>
                            <a:lnTo>
                              <a:pt x="16688" y="625"/>
                            </a:lnTo>
                            <a:lnTo>
                              <a:pt x="16688" y="3343"/>
                            </a:lnTo>
                            <a:lnTo>
                              <a:pt x="16687" y="3376"/>
                            </a:lnTo>
                            <a:lnTo>
                              <a:pt x="16685" y="3407"/>
                            </a:lnTo>
                            <a:lnTo>
                              <a:pt x="16681" y="3438"/>
                            </a:lnTo>
                            <a:lnTo>
                              <a:pt x="16675" y="3469"/>
                            </a:lnTo>
                            <a:lnTo>
                              <a:pt x="16668" y="3499"/>
                            </a:lnTo>
                            <a:lnTo>
                              <a:pt x="16660" y="3529"/>
                            </a:lnTo>
                            <a:lnTo>
                              <a:pt x="16649" y="3557"/>
                            </a:lnTo>
                            <a:lnTo>
                              <a:pt x="16639" y="3586"/>
                            </a:lnTo>
                            <a:lnTo>
                              <a:pt x="16626" y="3614"/>
                            </a:lnTo>
                            <a:lnTo>
                              <a:pt x="16612" y="3641"/>
                            </a:lnTo>
                            <a:lnTo>
                              <a:pt x="16597" y="3667"/>
                            </a:lnTo>
                            <a:lnTo>
                              <a:pt x="16581" y="3692"/>
                            </a:lnTo>
                            <a:lnTo>
                              <a:pt x="16564" y="3716"/>
                            </a:lnTo>
                            <a:lnTo>
                              <a:pt x="16545" y="3740"/>
                            </a:lnTo>
                            <a:lnTo>
                              <a:pt x="16525" y="3763"/>
                            </a:lnTo>
                            <a:lnTo>
                              <a:pt x="16504" y="3784"/>
                            </a:lnTo>
                            <a:lnTo>
                              <a:pt x="16484" y="3805"/>
                            </a:lnTo>
                            <a:lnTo>
                              <a:pt x="16461" y="3825"/>
                            </a:lnTo>
                            <a:lnTo>
                              <a:pt x="16437" y="3844"/>
                            </a:lnTo>
                            <a:lnTo>
                              <a:pt x="16413" y="3861"/>
                            </a:lnTo>
                            <a:lnTo>
                              <a:pt x="16387" y="3877"/>
                            </a:lnTo>
                            <a:lnTo>
                              <a:pt x="16360" y="3893"/>
                            </a:lnTo>
                            <a:lnTo>
                              <a:pt x="16334" y="3906"/>
                            </a:lnTo>
                            <a:lnTo>
                              <a:pt x="16306" y="3919"/>
                            </a:lnTo>
                            <a:lnTo>
                              <a:pt x="16278" y="3930"/>
                            </a:lnTo>
                            <a:lnTo>
                              <a:pt x="16249" y="3940"/>
                            </a:lnTo>
                            <a:lnTo>
                              <a:pt x="16220" y="3948"/>
                            </a:lnTo>
                            <a:lnTo>
                              <a:pt x="16189" y="3955"/>
                            </a:lnTo>
                            <a:lnTo>
                              <a:pt x="16159" y="3961"/>
                            </a:lnTo>
                            <a:lnTo>
                              <a:pt x="16128" y="3965"/>
                            </a:lnTo>
                            <a:lnTo>
                              <a:pt x="16097" y="3967"/>
                            </a:lnTo>
                            <a:lnTo>
                              <a:pt x="16064" y="3968"/>
                            </a:lnTo>
                            <a:lnTo>
                              <a:pt x="624" y="3968"/>
                            </a:lnTo>
                            <a:lnTo>
                              <a:pt x="591" y="3967"/>
                            </a:lnTo>
                            <a:lnTo>
                              <a:pt x="560" y="3965"/>
                            </a:lnTo>
                            <a:lnTo>
                              <a:pt x="529" y="3961"/>
                            </a:lnTo>
                            <a:lnTo>
                              <a:pt x="499" y="3955"/>
                            </a:lnTo>
                            <a:lnTo>
                              <a:pt x="468" y="3948"/>
                            </a:lnTo>
                            <a:lnTo>
                              <a:pt x="438" y="3940"/>
                            </a:lnTo>
                            <a:lnTo>
                              <a:pt x="410" y="3930"/>
                            </a:lnTo>
                            <a:lnTo>
                              <a:pt x="382" y="3919"/>
                            </a:lnTo>
                            <a:lnTo>
                              <a:pt x="354" y="3906"/>
                            </a:lnTo>
                            <a:lnTo>
                              <a:pt x="326" y="3893"/>
                            </a:lnTo>
                            <a:lnTo>
                              <a:pt x="300" y="3877"/>
                            </a:lnTo>
                            <a:lnTo>
                              <a:pt x="275" y="3861"/>
                            </a:lnTo>
                            <a:lnTo>
                              <a:pt x="251" y="3844"/>
                            </a:lnTo>
                            <a:lnTo>
                              <a:pt x="227" y="3825"/>
                            </a:lnTo>
                            <a:lnTo>
                              <a:pt x="204" y="3805"/>
                            </a:lnTo>
                            <a:lnTo>
                              <a:pt x="184" y="3784"/>
                            </a:lnTo>
                            <a:lnTo>
                              <a:pt x="163" y="3763"/>
                            </a:lnTo>
                            <a:lnTo>
                              <a:pt x="143" y="3740"/>
                            </a:lnTo>
                            <a:lnTo>
                              <a:pt x="124" y="3716"/>
                            </a:lnTo>
                            <a:lnTo>
                              <a:pt x="106" y="3692"/>
                            </a:lnTo>
                            <a:lnTo>
                              <a:pt x="91" y="3667"/>
                            </a:lnTo>
                            <a:lnTo>
                              <a:pt x="75" y="3641"/>
                            </a:lnTo>
                            <a:lnTo>
                              <a:pt x="62" y="3614"/>
                            </a:lnTo>
                            <a:lnTo>
                              <a:pt x="49" y="3586"/>
                            </a:lnTo>
                            <a:lnTo>
                              <a:pt x="38" y="3557"/>
                            </a:lnTo>
                            <a:lnTo>
                              <a:pt x="28" y="3529"/>
                            </a:lnTo>
                            <a:lnTo>
                              <a:pt x="20" y="3499"/>
                            </a:lnTo>
                            <a:lnTo>
                              <a:pt x="13" y="3469"/>
                            </a:lnTo>
                            <a:lnTo>
                              <a:pt x="7" y="3438"/>
                            </a:lnTo>
                            <a:lnTo>
                              <a:pt x="3" y="3407"/>
                            </a:lnTo>
                            <a:lnTo>
                              <a:pt x="1" y="3376"/>
                            </a:lnTo>
                            <a:lnTo>
                              <a:pt x="0" y="3343"/>
                            </a:lnTo>
                            <a:lnTo>
                              <a:pt x="0" y="625"/>
                            </a:lnTo>
                            <a:lnTo>
                              <a:pt x="1" y="592"/>
                            </a:lnTo>
                            <a:lnTo>
                              <a:pt x="3" y="561"/>
                            </a:lnTo>
                            <a:lnTo>
                              <a:pt x="7" y="530"/>
                            </a:lnTo>
                            <a:lnTo>
                              <a:pt x="13" y="499"/>
                            </a:lnTo>
                            <a:lnTo>
                              <a:pt x="20" y="469"/>
                            </a:lnTo>
                            <a:lnTo>
                              <a:pt x="28" y="440"/>
                            </a:lnTo>
                            <a:lnTo>
                              <a:pt x="38" y="411"/>
                            </a:lnTo>
                            <a:lnTo>
                              <a:pt x="49" y="382"/>
                            </a:lnTo>
                            <a:lnTo>
                              <a:pt x="62" y="354"/>
                            </a:lnTo>
                            <a:lnTo>
                              <a:pt x="75" y="328"/>
                            </a:lnTo>
                            <a:lnTo>
                              <a:pt x="91" y="302"/>
                            </a:lnTo>
                            <a:lnTo>
                              <a:pt x="106" y="276"/>
                            </a:lnTo>
                            <a:lnTo>
                              <a:pt x="124" y="252"/>
                            </a:lnTo>
                            <a:lnTo>
                              <a:pt x="143" y="228"/>
                            </a:lnTo>
                            <a:lnTo>
                              <a:pt x="163" y="205"/>
                            </a:lnTo>
                            <a:lnTo>
                              <a:pt x="184" y="184"/>
                            </a:lnTo>
                            <a:lnTo>
                              <a:pt x="204" y="163"/>
                            </a:lnTo>
                            <a:lnTo>
                              <a:pt x="227" y="143"/>
                            </a:lnTo>
                            <a:lnTo>
                              <a:pt x="251" y="124"/>
                            </a:lnTo>
                            <a:lnTo>
                              <a:pt x="275" y="108"/>
                            </a:lnTo>
                            <a:lnTo>
                              <a:pt x="300" y="91"/>
                            </a:lnTo>
                            <a:lnTo>
                              <a:pt x="326" y="76"/>
                            </a:lnTo>
                            <a:lnTo>
                              <a:pt x="354" y="62"/>
                            </a:lnTo>
                            <a:lnTo>
                              <a:pt x="382" y="49"/>
                            </a:lnTo>
                            <a:lnTo>
                              <a:pt x="410" y="39"/>
                            </a:lnTo>
                            <a:lnTo>
                              <a:pt x="438" y="28"/>
                            </a:lnTo>
                            <a:lnTo>
                              <a:pt x="468" y="20"/>
                            </a:lnTo>
                            <a:lnTo>
                              <a:pt x="499" y="13"/>
                            </a:lnTo>
                            <a:lnTo>
                              <a:pt x="529" y="7"/>
                            </a:lnTo>
                            <a:lnTo>
                              <a:pt x="560" y="3"/>
                            </a:lnTo>
                            <a:lnTo>
                              <a:pt x="591" y="1"/>
                            </a:lnTo>
                            <a:lnTo>
                              <a:pt x="624" y="0"/>
                            </a:lnTo>
                            <a:close/>
                            <a:moveTo>
                              <a:pt x="13802" y="2429"/>
                            </a:moveTo>
                            <a:lnTo>
                              <a:pt x="13820" y="2430"/>
                            </a:lnTo>
                            <a:lnTo>
                              <a:pt x="13839" y="2433"/>
                            </a:lnTo>
                            <a:lnTo>
                              <a:pt x="13856" y="2437"/>
                            </a:lnTo>
                            <a:lnTo>
                              <a:pt x="13873" y="2444"/>
                            </a:lnTo>
                            <a:lnTo>
                              <a:pt x="13889" y="2451"/>
                            </a:lnTo>
                            <a:lnTo>
                              <a:pt x="13903" y="2460"/>
                            </a:lnTo>
                            <a:lnTo>
                              <a:pt x="13918" y="2471"/>
                            </a:lnTo>
                            <a:lnTo>
                              <a:pt x="13930" y="2482"/>
                            </a:lnTo>
                            <a:lnTo>
                              <a:pt x="13942" y="2496"/>
                            </a:lnTo>
                            <a:lnTo>
                              <a:pt x="13953" y="2510"/>
                            </a:lnTo>
                            <a:lnTo>
                              <a:pt x="13962" y="2525"/>
                            </a:lnTo>
                            <a:lnTo>
                              <a:pt x="13970" y="2541"/>
                            </a:lnTo>
                            <a:lnTo>
                              <a:pt x="13976" y="2558"/>
                            </a:lnTo>
                            <a:lnTo>
                              <a:pt x="13980" y="2575"/>
                            </a:lnTo>
                            <a:lnTo>
                              <a:pt x="13984" y="2593"/>
                            </a:lnTo>
                            <a:lnTo>
                              <a:pt x="13985" y="2612"/>
                            </a:lnTo>
                            <a:lnTo>
                              <a:pt x="13984" y="2631"/>
                            </a:lnTo>
                            <a:lnTo>
                              <a:pt x="13980" y="2648"/>
                            </a:lnTo>
                            <a:lnTo>
                              <a:pt x="13976" y="2666"/>
                            </a:lnTo>
                            <a:lnTo>
                              <a:pt x="13970" y="2683"/>
                            </a:lnTo>
                            <a:lnTo>
                              <a:pt x="13962" y="2699"/>
                            </a:lnTo>
                            <a:lnTo>
                              <a:pt x="13953" y="2714"/>
                            </a:lnTo>
                            <a:lnTo>
                              <a:pt x="13942" y="2728"/>
                            </a:lnTo>
                            <a:lnTo>
                              <a:pt x="13930" y="2741"/>
                            </a:lnTo>
                            <a:lnTo>
                              <a:pt x="13918" y="2753"/>
                            </a:lnTo>
                            <a:lnTo>
                              <a:pt x="13903" y="2763"/>
                            </a:lnTo>
                            <a:lnTo>
                              <a:pt x="13889" y="2773"/>
                            </a:lnTo>
                            <a:lnTo>
                              <a:pt x="13873" y="2780"/>
                            </a:lnTo>
                            <a:lnTo>
                              <a:pt x="13856" y="2786"/>
                            </a:lnTo>
                            <a:lnTo>
                              <a:pt x="13839" y="2791"/>
                            </a:lnTo>
                            <a:lnTo>
                              <a:pt x="13820" y="2794"/>
                            </a:lnTo>
                            <a:lnTo>
                              <a:pt x="13802" y="2795"/>
                            </a:lnTo>
                            <a:lnTo>
                              <a:pt x="13783" y="2794"/>
                            </a:lnTo>
                            <a:lnTo>
                              <a:pt x="13764" y="2791"/>
                            </a:lnTo>
                            <a:lnTo>
                              <a:pt x="13748" y="2786"/>
                            </a:lnTo>
                            <a:lnTo>
                              <a:pt x="13731" y="2780"/>
                            </a:lnTo>
                            <a:lnTo>
                              <a:pt x="13714" y="2773"/>
                            </a:lnTo>
                            <a:lnTo>
                              <a:pt x="13700" y="2763"/>
                            </a:lnTo>
                            <a:lnTo>
                              <a:pt x="13685" y="2753"/>
                            </a:lnTo>
                            <a:lnTo>
                              <a:pt x="13673" y="2741"/>
                            </a:lnTo>
                            <a:lnTo>
                              <a:pt x="13661" y="2728"/>
                            </a:lnTo>
                            <a:lnTo>
                              <a:pt x="13651" y="2714"/>
                            </a:lnTo>
                            <a:lnTo>
                              <a:pt x="13641" y="2699"/>
                            </a:lnTo>
                            <a:lnTo>
                              <a:pt x="13634" y="2683"/>
                            </a:lnTo>
                            <a:lnTo>
                              <a:pt x="13628" y="2666"/>
                            </a:lnTo>
                            <a:lnTo>
                              <a:pt x="13623" y="2648"/>
                            </a:lnTo>
                            <a:lnTo>
                              <a:pt x="13621" y="2631"/>
                            </a:lnTo>
                            <a:lnTo>
                              <a:pt x="13619" y="2612"/>
                            </a:lnTo>
                            <a:lnTo>
                              <a:pt x="13621" y="2593"/>
                            </a:lnTo>
                            <a:lnTo>
                              <a:pt x="13623" y="2575"/>
                            </a:lnTo>
                            <a:lnTo>
                              <a:pt x="13628" y="2558"/>
                            </a:lnTo>
                            <a:lnTo>
                              <a:pt x="13634" y="2541"/>
                            </a:lnTo>
                            <a:lnTo>
                              <a:pt x="13641" y="2525"/>
                            </a:lnTo>
                            <a:lnTo>
                              <a:pt x="13651" y="2510"/>
                            </a:lnTo>
                            <a:lnTo>
                              <a:pt x="13661" y="2496"/>
                            </a:lnTo>
                            <a:lnTo>
                              <a:pt x="13673" y="2482"/>
                            </a:lnTo>
                            <a:lnTo>
                              <a:pt x="13685" y="2471"/>
                            </a:lnTo>
                            <a:lnTo>
                              <a:pt x="13700" y="2460"/>
                            </a:lnTo>
                            <a:lnTo>
                              <a:pt x="13714" y="2451"/>
                            </a:lnTo>
                            <a:lnTo>
                              <a:pt x="13731" y="2444"/>
                            </a:lnTo>
                            <a:lnTo>
                              <a:pt x="13748" y="2437"/>
                            </a:lnTo>
                            <a:lnTo>
                              <a:pt x="13764" y="2433"/>
                            </a:lnTo>
                            <a:lnTo>
                              <a:pt x="13783" y="2430"/>
                            </a:lnTo>
                            <a:lnTo>
                              <a:pt x="13802" y="2429"/>
                            </a:lnTo>
                            <a:close/>
                            <a:moveTo>
                              <a:pt x="14340" y="2429"/>
                            </a:moveTo>
                            <a:lnTo>
                              <a:pt x="14359" y="2430"/>
                            </a:lnTo>
                            <a:lnTo>
                              <a:pt x="14377" y="2433"/>
                            </a:lnTo>
                            <a:lnTo>
                              <a:pt x="14394" y="2437"/>
                            </a:lnTo>
                            <a:lnTo>
                              <a:pt x="14411" y="2444"/>
                            </a:lnTo>
                            <a:lnTo>
                              <a:pt x="14427" y="2451"/>
                            </a:lnTo>
                            <a:lnTo>
                              <a:pt x="14442" y="2460"/>
                            </a:lnTo>
                            <a:lnTo>
                              <a:pt x="14456" y="2471"/>
                            </a:lnTo>
                            <a:lnTo>
                              <a:pt x="14470" y="2482"/>
                            </a:lnTo>
                            <a:lnTo>
                              <a:pt x="14481" y="2496"/>
                            </a:lnTo>
                            <a:lnTo>
                              <a:pt x="14491" y="2510"/>
                            </a:lnTo>
                            <a:lnTo>
                              <a:pt x="14501" y="2525"/>
                            </a:lnTo>
                            <a:lnTo>
                              <a:pt x="14508" y="2541"/>
                            </a:lnTo>
                            <a:lnTo>
                              <a:pt x="14514" y="2558"/>
                            </a:lnTo>
                            <a:lnTo>
                              <a:pt x="14519" y="2575"/>
                            </a:lnTo>
                            <a:lnTo>
                              <a:pt x="14522" y="2593"/>
                            </a:lnTo>
                            <a:lnTo>
                              <a:pt x="14523" y="2612"/>
                            </a:lnTo>
                            <a:lnTo>
                              <a:pt x="14522" y="2631"/>
                            </a:lnTo>
                            <a:lnTo>
                              <a:pt x="14519" y="2648"/>
                            </a:lnTo>
                            <a:lnTo>
                              <a:pt x="14514" y="2666"/>
                            </a:lnTo>
                            <a:lnTo>
                              <a:pt x="14508" y="2683"/>
                            </a:lnTo>
                            <a:lnTo>
                              <a:pt x="14501" y="2699"/>
                            </a:lnTo>
                            <a:lnTo>
                              <a:pt x="14491" y="2714"/>
                            </a:lnTo>
                            <a:lnTo>
                              <a:pt x="14481" y="2728"/>
                            </a:lnTo>
                            <a:lnTo>
                              <a:pt x="14470" y="2741"/>
                            </a:lnTo>
                            <a:lnTo>
                              <a:pt x="14456" y="2753"/>
                            </a:lnTo>
                            <a:lnTo>
                              <a:pt x="14442" y="2763"/>
                            </a:lnTo>
                            <a:lnTo>
                              <a:pt x="14427" y="2773"/>
                            </a:lnTo>
                            <a:lnTo>
                              <a:pt x="14411" y="2780"/>
                            </a:lnTo>
                            <a:lnTo>
                              <a:pt x="14394" y="2786"/>
                            </a:lnTo>
                            <a:lnTo>
                              <a:pt x="14377" y="2791"/>
                            </a:lnTo>
                            <a:lnTo>
                              <a:pt x="14359" y="2794"/>
                            </a:lnTo>
                            <a:lnTo>
                              <a:pt x="14340" y="2795"/>
                            </a:lnTo>
                            <a:lnTo>
                              <a:pt x="14321" y="2794"/>
                            </a:lnTo>
                            <a:lnTo>
                              <a:pt x="14304" y="2791"/>
                            </a:lnTo>
                            <a:lnTo>
                              <a:pt x="14286" y="2786"/>
                            </a:lnTo>
                            <a:lnTo>
                              <a:pt x="14269" y="2780"/>
                            </a:lnTo>
                            <a:lnTo>
                              <a:pt x="14254" y="2773"/>
                            </a:lnTo>
                            <a:lnTo>
                              <a:pt x="14238" y="2763"/>
                            </a:lnTo>
                            <a:lnTo>
                              <a:pt x="14224" y="2753"/>
                            </a:lnTo>
                            <a:lnTo>
                              <a:pt x="14212" y="2741"/>
                            </a:lnTo>
                            <a:lnTo>
                              <a:pt x="14199" y="2728"/>
                            </a:lnTo>
                            <a:lnTo>
                              <a:pt x="14189" y="2714"/>
                            </a:lnTo>
                            <a:lnTo>
                              <a:pt x="14180" y="2699"/>
                            </a:lnTo>
                            <a:lnTo>
                              <a:pt x="14172" y="2683"/>
                            </a:lnTo>
                            <a:lnTo>
                              <a:pt x="14166" y="2666"/>
                            </a:lnTo>
                            <a:lnTo>
                              <a:pt x="14162" y="2648"/>
                            </a:lnTo>
                            <a:lnTo>
                              <a:pt x="14159" y="2631"/>
                            </a:lnTo>
                            <a:lnTo>
                              <a:pt x="14158" y="2612"/>
                            </a:lnTo>
                            <a:lnTo>
                              <a:pt x="14159" y="2593"/>
                            </a:lnTo>
                            <a:lnTo>
                              <a:pt x="14162" y="2575"/>
                            </a:lnTo>
                            <a:lnTo>
                              <a:pt x="14166" y="2558"/>
                            </a:lnTo>
                            <a:lnTo>
                              <a:pt x="14172" y="2541"/>
                            </a:lnTo>
                            <a:lnTo>
                              <a:pt x="14180" y="2525"/>
                            </a:lnTo>
                            <a:lnTo>
                              <a:pt x="14189" y="2510"/>
                            </a:lnTo>
                            <a:lnTo>
                              <a:pt x="14199" y="2496"/>
                            </a:lnTo>
                            <a:lnTo>
                              <a:pt x="14212" y="2482"/>
                            </a:lnTo>
                            <a:lnTo>
                              <a:pt x="14224" y="2471"/>
                            </a:lnTo>
                            <a:lnTo>
                              <a:pt x="14238" y="2460"/>
                            </a:lnTo>
                            <a:lnTo>
                              <a:pt x="14254" y="2451"/>
                            </a:lnTo>
                            <a:lnTo>
                              <a:pt x="14269" y="2444"/>
                            </a:lnTo>
                            <a:lnTo>
                              <a:pt x="14286" y="2437"/>
                            </a:lnTo>
                            <a:lnTo>
                              <a:pt x="14304" y="2433"/>
                            </a:lnTo>
                            <a:lnTo>
                              <a:pt x="14321" y="2430"/>
                            </a:lnTo>
                            <a:lnTo>
                              <a:pt x="14340" y="2429"/>
                            </a:lnTo>
                            <a:close/>
                            <a:moveTo>
                              <a:pt x="14879" y="2429"/>
                            </a:moveTo>
                            <a:lnTo>
                              <a:pt x="14897" y="2430"/>
                            </a:lnTo>
                            <a:lnTo>
                              <a:pt x="14916" y="2433"/>
                            </a:lnTo>
                            <a:lnTo>
                              <a:pt x="14933" y="2437"/>
                            </a:lnTo>
                            <a:lnTo>
                              <a:pt x="14950" y="2444"/>
                            </a:lnTo>
                            <a:lnTo>
                              <a:pt x="14966" y="2451"/>
                            </a:lnTo>
                            <a:lnTo>
                              <a:pt x="14981" y="2460"/>
                            </a:lnTo>
                            <a:lnTo>
                              <a:pt x="14995" y="2471"/>
                            </a:lnTo>
                            <a:lnTo>
                              <a:pt x="15008" y="2482"/>
                            </a:lnTo>
                            <a:lnTo>
                              <a:pt x="15019" y="2496"/>
                            </a:lnTo>
                            <a:lnTo>
                              <a:pt x="15031" y="2510"/>
                            </a:lnTo>
                            <a:lnTo>
                              <a:pt x="15039" y="2525"/>
                            </a:lnTo>
                            <a:lnTo>
                              <a:pt x="15047" y="2541"/>
                            </a:lnTo>
                            <a:lnTo>
                              <a:pt x="15054" y="2558"/>
                            </a:lnTo>
                            <a:lnTo>
                              <a:pt x="15058" y="2575"/>
                            </a:lnTo>
                            <a:lnTo>
                              <a:pt x="15061" y="2593"/>
                            </a:lnTo>
                            <a:lnTo>
                              <a:pt x="15062" y="2612"/>
                            </a:lnTo>
                            <a:lnTo>
                              <a:pt x="15061" y="2631"/>
                            </a:lnTo>
                            <a:lnTo>
                              <a:pt x="15058" y="2648"/>
                            </a:lnTo>
                            <a:lnTo>
                              <a:pt x="15054" y="2666"/>
                            </a:lnTo>
                            <a:lnTo>
                              <a:pt x="15047" y="2683"/>
                            </a:lnTo>
                            <a:lnTo>
                              <a:pt x="15039" y="2699"/>
                            </a:lnTo>
                            <a:lnTo>
                              <a:pt x="15031" y="2714"/>
                            </a:lnTo>
                            <a:lnTo>
                              <a:pt x="15019" y="2728"/>
                            </a:lnTo>
                            <a:lnTo>
                              <a:pt x="15008" y="2741"/>
                            </a:lnTo>
                            <a:lnTo>
                              <a:pt x="14995" y="2753"/>
                            </a:lnTo>
                            <a:lnTo>
                              <a:pt x="14981" y="2763"/>
                            </a:lnTo>
                            <a:lnTo>
                              <a:pt x="14966" y="2773"/>
                            </a:lnTo>
                            <a:lnTo>
                              <a:pt x="14950" y="2780"/>
                            </a:lnTo>
                            <a:lnTo>
                              <a:pt x="14933" y="2786"/>
                            </a:lnTo>
                            <a:lnTo>
                              <a:pt x="14916" y="2791"/>
                            </a:lnTo>
                            <a:lnTo>
                              <a:pt x="14897" y="2794"/>
                            </a:lnTo>
                            <a:lnTo>
                              <a:pt x="14879" y="2795"/>
                            </a:lnTo>
                            <a:lnTo>
                              <a:pt x="14861" y="2794"/>
                            </a:lnTo>
                            <a:lnTo>
                              <a:pt x="14842" y="2791"/>
                            </a:lnTo>
                            <a:lnTo>
                              <a:pt x="14825" y="2786"/>
                            </a:lnTo>
                            <a:lnTo>
                              <a:pt x="14809" y="2780"/>
                            </a:lnTo>
                            <a:lnTo>
                              <a:pt x="14792" y="2773"/>
                            </a:lnTo>
                            <a:lnTo>
                              <a:pt x="14777" y="2763"/>
                            </a:lnTo>
                            <a:lnTo>
                              <a:pt x="14763" y="2753"/>
                            </a:lnTo>
                            <a:lnTo>
                              <a:pt x="14750" y="2741"/>
                            </a:lnTo>
                            <a:lnTo>
                              <a:pt x="14739" y="2728"/>
                            </a:lnTo>
                            <a:lnTo>
                              <a:pt x="14728" y="2714"/>
                            </a:lnTo>
                            <a:lnTo>
                              <a:pt x="14719" y="2699"/>
                            </a:lnTo>
                            <a:lnTo>
                              <a:pt x="14710" y="2683"/>
                            </a:lnTo>
                            <a:lnTo>
                              <a:pt x="14705" y="2666"/>
                            </a:lnTo>
                            <a:lnTo>
                              <a:pt x="14700" y="2648"/>
                            </a:lnTo>
                            <a:lnTo>
                              <a:pt x="14698" y="2631"/>
                            </a:lnTo>
                            <a:lnTo>
                              <a:pt x="14697" y="2612"/>
                            </a:lnTo>
                            <a:lnTo>
                              <a:pt x="14698" y="2593"/>
                            </a:lnTo>
                            <a:lnTo>
                              <a:pt x="14700" y="2575"/>
                            </a:lnTo>
                            <a:lnTo>
                              <a:pt x="14705" y="2558"/>
                            </a:lnTo>
                            <a:lnTo>
                              <a:pt x="14710" y="2541"/>
                            </a:lnTo>
                            <a:lnTo>
                              <a:pt x="14719" y="2525"/>
                            </a:lnTo>
                            <a:lnTo>
                              <a:pt x="14728" y="2510"/>
                            </a:lnTo>
                            <a:lnTo>
                              <a:pt x="14739" y="2496"/>
                            </a:lnTo>
                            <a:lnTo>
                              <a:pt x="14750" y="2482"/>
                            </a:lnTo>
                            <a:lnTo>
                              <a:pt x="14763" y="2471"/>
                            </a:lnTo>
                            <a:lnTo>
                              <a:pt x="14777" y="2460"/>
                            </a:lnTo>
                            <a:lnTo>
                              <a:pt x="14792" y="2451"/>
                            </a:lnTo>
                            <a:lnTo>
                              <a:pt x="14809" y="2444"/>
                            </a:lnTo>
                            <a:lnTo>
                              <a:pt x="14825" y="2437"/>
                            </a:lnTo>
                            <a:lnTo>
                              <a:pt x="14842" y="2433"/>
                            </a:lnTo>
                            <a:lnTo>
                              <a:pt x="14861" y="2430"/>
                            </a:lnTo>
                            <a:lnTo>
                              <a:pt x="14879" y="2429"/>
                            </a:lnTo>
                            <a:close/>
                            <a:moveTo>
                              <a:pt x="15418" y="2429"/>
                            </a:moveTo>
                            <a:lnTo>
                              <a:pt x="15436" y="2430"/>
                            </a:lnTo>
                            <a:lnTo>
                              <a:pt x="15454" y="2433"/>
                            </a:lnTo>
                            <a:lnTo>
                              <a:pt x="15472" y="2437"/>
                            </a:lnTo>
                            <a:lnTo>
                              <a:pt x="15489" y="2444"/>
                            </a:lnTo>
                            <a:lnTo>
                              <a:pt x="15504" y="2451"/>
                            </a:lnTo>
                            <a:lnTo>
                              <a:pt x="15520" y="2460"/>
                            </a:lnTo>
                            <a:lnTo>
                              <a:pt x="15533" y="2471"/>
                            </a:lnTo>
                            <a:lnTo>
                              <a:pt x="15547" y="2482"/>
                            </a:lnTo>
                            <a:lnTo>
                              <a:pt x="15558" y="2496"/>
                            </a:lnTo>
                            <a:lnTo>
                              <a:pt x="15569" y="2510"/>
                            </a:lnTo>
                            <a:lnTo>
                              <a:pt x="15578" y="2525"/>
                            </a:lnTo>
                            <a:lnTo>
                              <a:pt x="15586" y="2541"/>
                            </a:lnTo>
                            <a:lnTo>
                              <a:pt x="15592" y="2558"/>
                            </a:lnTo>
                            <a:lnTo>
                              <a:pt x="15596" y="2575"/>
                            </a:lnTo>
                            <a:lnTo>
                              <a:pt x="15599" y="2593"/>
                            </a:lnTo>
                            <a:lnTo>
                              <a:pt x="15600" y="2612"/>
                            </a:lnTo>
                            <a:lnTo>
                              <a:pt x="15599" y="2631"/>
                            </a:lnTo>
                            <a:lnTo>
                              <a:pt x="15596" y="2648"/>
                            </a:lnTo>
                            <a:lnTo>
                              <a:pt x="15592" y="2666"/>
                            </a:lnTo>
                            <a:lnTo>
                              <a:pt x="15586" y="2683"/>
                            </a:lnTo>
                            <a:lnTo>
                              <a:pt x="15578" y="2699"/>
                            </a:lnTo>
                            <a:lnTo>
                              <a:pt x="15569" y="2714"/>
                            </a:lnTo>
                            <a:lnTo>
                              <a:pt x="15558" y="2728"/>
                            </a:lnTo>
                            <a:lnTo>
                              <a:pt x="15547" y="2741"/>
                            </a:lnTo>
                            <a:lnTo>
                              <a:pt x="15533" y="2753"/>
                            </a:lnTo>
                            <a:lnTo>
                              <a:pt x="15520" y="2763"/>
                            </a:lnTo>
                            <a:lnTo>
                              <a:pt x="15504" y="2773"/>
                            </a:lnTo>
                            <a:lnTo>
                              <a:pt x="15489" y="2780"/>
                            </a:lnTo>
                            <a:lnTo>
                              <a:pt x="15472" y="2786"/>
                            </a:lnTo>
                            <a:lnTo>
                              <a:pt x="15454" y="2791"/>
                            </a:lnTo>
                            <a:lnTo>
                              <a:pt x="15436" y="2794"/>
                            </a:lnTo>
                            <a:lnTo>
                              <a:pt x="15418" y="2795"/>
                            </a:lnTo>
                            <a:lnTo>
                              <a:pt x="15399" y="2794"/>
                            </a:lnTo>
                            <a:lnTo>
                              <a:pt x="15381" y="2791"/>
                            </a:lnTo>
                            <a:lnTo>
                              <a:pt x="15363" y="2786"/>
                            </a:lnTo>
                            <a:lnTo>
                              <a:pt x="15347" y="2780"/>
                            </a:lnTo>
                            <a:lnTo>
                              <a:pt x="15331" y="2773"/>
                            </a:lnTo>
                            <a:lnTo>
                              <a:pt x="15315" y="2763"/>
                            </a:lnTo>
                            <a:lnTo>
                              <a:pt x="15302" y="2753"/>
                            </a:lnTo>
                            <a:lnTo>
                              <a:pt x="15289" y="2741"/>
                            </a:lnTo>
                            <a:lnTo>
                              <a:pt x="15277" y="2728"/>
                            </a:lnTo>
                            <a:lnTo>
                              <a:pt x="15266" y="2714"/>
                            </a:lnTo>
                            <a:lnTo>
                              <a:pt x="15257" y="2699"/>
                            </a:lnTo>
                            <a:lnTo>
                              <a:pt x="15250" y="2683"/>
                            </a:lnTo>
                            <a:lnTo>
                              <a:pt x="15243" y="2666"/>
                            </a:lnTo>
                            <a:lnTo>
                              <a:pt x="15239" y="2648"/>
                            </a:lnTo>
                            <a:lnTo>
                              <a:pt x="15236" y="2631"/>
                            </a:lnTo>
                            <a:lnTo>
                              <a:pt x="15235" y="2612"/>
                            </a:lnTo>
                            <a:lnTo>
                              <a:pt x="15236" y="2593"/>
                            </a:lnTo>
                            <a:lnTo>
                              <a:pt x="15239" y="2575"/>
                            </a:lnTo>
                            <a:lnTo>
                              <a:pt x="15243" y="2558"/>
                            </a:lnTo>
                            <a:lnTo>
                              <a:pt x="15250" y="2541"/>
                            </a:lnTo>
                            <a:lnTo>
                              <a:pt x="15257" y="2525"/>
                            </a:lnTo>
                            <a:lnTo>
                              <a:pt x="15266" y="2510"/>
                            </a:lnTo>
                            <a:lnTo>
                              <a:pt x="15277" y="2496"/>
                            </a:lnTo>
                            <a:lnTo>
                              <a:pt x="15289" y="2482"/>
                            </a:lnTo>
                            <a:lnTo>
                              <a:pt x="15302" y="2471"/>
                            </a:lnTo>
                            <a:lnTo>
                              <a:pt x="15315" y="2460"/>
                            </a:lnTo>
                            <a:lnTo>
                              <a:pt x="15331" y="2451"/>
                            </a:lnTo>
                            <a:lnTo>
                              <a:pt x="15347" y="2444"/>
                            </a:lnTo>
                            <a:lnTo>
                              <a:pt x="15363" y="2437"/>
                            </a:lnTo>
                            <a:lnTo>
                              <a:pt x="15381" y="2433"/>
                            </a:lnTo>
                            <a:lnTo>
                              <a:pt x="15399" y="2430"/>
                            </a:lnTo>
                            <a:lnTo>
                              <a:pt x="15418" y="2429"/>
                            </a:lnTo>
                            <a:close/>
                            <a:moveTo>
                              <a:pt x="13682" y="943"/>
                            </a:moveTo>
                            <a:lnTo>
                              <a:pt x="15712" y="943"/>
                            </a:lnTo>
                            <a:lnTo>
                              <a:pt x="15712" y="1546"/>
                            </a:lnTo>
                            <a:lnTo>
                              <a:pt x="13682" y="1546"/>
                            </a:lnTo>
                            <a:lnTo>
                              <a:pt x="13682" y="943"/>
                            </a:lnTo>
                            <a:close/>
                            <a:moveTo>
                              <a:pt x="1545" y="1123"/>
                            </a:moveTo>
                            <a:lnTo>
                              <a:pt x="1545" y="943"/>
                            </a:lnTo>
                            <a:lnTo>
                              <a:pt x="1089" y="943"/>
                            </a:lnTo>
                            <a:lnTo>
                              <a:pt x="1089" y="1123"/>
                            </a:lnTo>
                            <a:lnTo>
                              <a:pt x="811" y="1123"/>
                            </a:lnTo>
                            <a:lnTo>
                              <a:pt x="811" y="1769"/>
                            </a:lnTo>
                            <a:lnTo>
                              <a:pt x="1822" y="1769"/>
                            </a:lnTo>
                            <a:lnTo>
                              <a:pt x="1822" y="1123"/>
                            </a:lnTo>
                            <a:lnTo>
                              <a:pt x="1545" y="1123"/>
                            </a:lnTo>
                            <a:close/>
                            <a:moveTo>
                              <a:pt x="3010" y="1123"/>
                            </a:moveTo>
                            <a:lnTo>
                              <a:pt x="3010" y="943"/>
                            </a:lnTo>
                            <a:lnTo>
                              <a:pt x="2555" y="943"/>
                            </a:lnTo>
                            <a:lnTo>
                              <a:pt x="2555" y="1123"/>
                            </a:lnTo>
                            <a:lnTo>
                              <a:pt x="2278" y="1123"/>
                            </a:lnTo>
                            <a:lnTo>
                              <a:pt x="2278" y="1769"/>
                            </a:lnTo>
                            <a:lnTo>
                              <a:pt x="3288" y="1769"/>
                            </a:lnTo>
                            <a:lnTo>
                              <a:pt x="3288" y="1123"/>
                            </a:lnTo>
                            <a:lnTo>
                              <a:pt x="3010" y="1123"/>
                            </a:lnTo>
                            <a:close/>
                            <a:moveTo>
                              <a:pt x="4477" y="1123"/>
                            </a:moveTo>
                            <a:lnTo>
                              <a:pt x="4477" y="943"/>
                            </a:lnTo>
                            <a:lnTo>
                              <a:pt x="4021" y="943"/>
                            </a:lnTo>
                            <a:lnTo>
                              <a:pt x="4021" y="1123"/>
                            </a:lnTo>
                            <a:lnTo>
                              <a:pt x="3743" y="1123"/>
                            </a:lnTo>
                            <a:lnTo>
                              <a:pt x="3743" y="1769"/>
                            </a:lnTo>
                            <a:lnTo>
                              <a:pt x="4754" y="1769"/>
                            </a:lnTo>
                            <a:lnTo>
                              <a:pt x="4754" y="1123"/>
                            </a:lnTo>
                            <a:lnTo>
                              <a:pt x="4477" y="1123"/>
                            </a:lnTo>
                            <a:close/>
                            <a:moveTo>
                              <a:pt x="5942" y="1123"/>
                            </a:moveTo>
                            <a:lnTo>
                              <a:pt x="5942" y="943"/>
                            </a:lnTo>
                            <a:lnTo>
                              <a:pt x="5486" y="943"/>
                            </a:lnTo>
                            <a:lnTo>
                              <a:pt x="5486" y="1123"/>
                            </a:lnTo>
                            <a:lnTo>
                              <a:pt x="5209" y="1123"/>
                            </a:lnTo>
                            <a:lnTo>
                              <a:pt x="5209" y="1769"/>
                            </a:lnTo>
                            <a:lnTo>
                              <a:pt x="6219" y="1769"/>
                            </a:lnTo>
                            <a:lnTo>
                              <a:pt x="6219" y="1123"/>
                            </a:lnTo>
                            <a:lnTo>
                              <a:pt x="5942" y="1123"/>
                            </a:lnTo>
                            <a:close/>
                            <a:moveTo>
                              <a:pt x="7407" y="1123"/>
                            </a:moveTo>
                            <a:lnTo>
                              <a:pt x="7407" y="943"/>
                            </a:lnTo>
                            <a:lnTo>
                              <a:pt x="6953" y="943"/>
                            </a:lnTo>
                            <a:lnTo>
                              <a:pt x="6953" y="1123"/>
                            </a:lnTo>
                            <a:lnTo>
                              <a:pt x="6675" y="1123"/>
                            </a:lnTo>
                            <a:lnTo>
                              <a:pt x="6675" y="1769"/>
                            </a:lnTo>
                            <a:lnTo>
                              <a:pt x="7685" y="1769"/>
                            </a:lnTo>
                            <a:lnTo>
                              <a:pt x="7685" y="1123"/>
                            </a:lnTo>
                            <a:lnTo>
                              <a:pt x="7407" y="1123"/>
                            </a:lnTo>
                            <a:close/>
                            <a:moveTo>
                              <a:pt x="8874" y="1123"/>
                            </a:moveTo>
                            <a:lnTo>
                              <a:pt x="8874" y="943"/>
                            </a:lnTo>
                            <a:lnTo>
                              <a:pt x="8418" y="943"/>
                            </a:lnTo>
                            <a:lnTo>
                              <a:pt x="8418" y="1123"/>
                            </a:lnTo>
                            <a:lnTo>
                              <a:pt x="8141" y="1123"/>
                            </a:lnTo>
                            <a:lnTo>
                              <a:pt x="8141" y="1769"/>
                            </a:lnTo>
                            <a:lnTo>
                              <a:pt x="9151" y="1769"/>
                            </a:lnTo>
                            <a:lnTo>
                              <a:pt x="9151" y="1123"/>
                            </a:lnTo>
                            <a:lnTo>
                              <a:pt x="8874" y="1123"/>
                            </a:lnTo>
                            <a:close/>
                            <a:moveTo>
                              <a:pt x="10339" y="1123"/>
                            </a:moveTo>
                            <a:lnTo>
                              <a:pt x="10339" y="943"/>
                            </a:lnTo>
                            <a:lnTo>
                              <a:pt x="9883" y="943"/>
                            </a:lnTo>
                            <a:lnTo>
                              <a:pt x="9883" y="1123"/>
                            </a:lnTo>
                            <a:lnTo>
                              <a:pt x="9606" y="1123"/>
                            </a:lnTo>
                            <a:lnTo>
                              <a:pt x="9606" y="1769"/>
                            </a:lnTo>
                            <a:lnTo>
                              <a:pt x="10617" y="1769"/>
                            </a:lnTo>
                            <a:lnTo>
                              <a:pt x="10617" y="1123"/>
                            </a:lnTo>
                            <a:lnTo>
                              <a:pt x="10339" y="1123"/>
                            </a:lnTo>
                            <a:close/>
                            <a:moveTo>
                              <a:pt x="1545" y="2845"/>
                            </a:moveTo>
                            <a:lnTo>
                              <a:pt x="1545" y="3025"/>
                            </a:lnTo>
                            <a:lnTo>
                              <a:pt x="1089" y="3025"/>
                            </a:lnTo>
                            <a:lnTo>
                              <a:pt x="1089" y="2845"/>
                            </a:lnTo>
                            <a:lnTo>
                              <a:pt x="811" y="2845"/>
                            </a:lnTo>
                            <a:lnTo>
                              <a:pt x="811" y="2199"/>
                            </a:lnTo>
                            <a:lnTo>
                              <a:pt x="1822" y="2199"/>
                            </a:lnTo>
                            <a:lnTo>
                              <a:pt x="1822" y="2845"/>
                            </a:lnTo>
                            <a:lnTo>
                              <a:pt x="1545" y="2845"/>
                            </a:lnTo>
                            <a:close/>
                            <a:moveTo>
                              <a:pt x="3010" y="2845"/>
                            </a:moveTo>
                            <a:lnTo>
                              <a:pt x="3010" y="3025"/>
                            </a:lnTo>
                            <a:lnTo>
                              <a:pt x="2555" y="3025"/>
                            </a:lnTo>
                            <a:lnTo>
                              <a:pt x="2555" y="2845"/>
                            </a:lnTo>
                            <a:lnTo>
                              <a:pt x="2278" y="2845"/>
                            </a:lnTo>
                            <a:lnTo>
                              <a:pt x="2278" y="2199"/>
                            </a:lnTo>
                            <a:lnTo>
                              <a:pt x="3288" y="2199"/>
                            </a:lnTo>
                            <a:lnTo>
                              <a:pt x="3288" y="2845"/>
                            </a:lnTo>
                            <a:lnTo>
                              <a:pt x="3010" y="2845"/>
                            </a:lnTo>
                            <a:close/>
                            <a:moveTo>
                              <a:pt x="4477" y="2845"/>
                            </a:moveTo>
                            <a:lnTo>
                              <a:pt x="4477" y="3025"/>
                            </a:lnTo>
                            <a:lnTo>
                              <a:pt x="4021" y="3025"/>
                            </a:lnTo>
                            <a:lnTo>
                              <a:pt x="4021" y="2845"/>
                            </a:lnTo>
                            <a:lnTo>
                              <a:pt x="3743" y="2845"/>
                            </a:lnTo>
                            <a:lnTo>
                              <a:pt x="3743" y="2199"/>
                            </a:lnTo>
                            <a:lnTo>
                              <a:pt x="4754" y="2199"/>
                            </a:lnTo>
                            <a:lnTo>
                              <a:pt x="4754" y="2845"/>
                            </a:lnTo>
                            <a:lnTo>
                              <a:pt x="4477" y="2845"/>
                            </a:lnTo>
                            <a:close/>
                            <a:moveTo>
                              <a:pt x="5942" y="2845"/>
                            </a:moveTo>
                            <a:lnTo>
                              <a:pt x="5942" y="3025"/>
                            </a:lnTo>
                            <a:lnTo>
                              <a:pt x="5486" y="3025"/>
                            </a:lnTo>
                            <a:lnTo>
                              <a:pt x="5486" y="2845"/>
                            </a:lnTo>
                            <a:lnTo>
                              <a:pt x="5209" y="2845"/>
                            </a:lnTo>
                            <a:lnTo>
                              <a:pt x="5209" y="2199"/>
                            </a:lnTo>
                            <a:lnTo>
                              <a:pt x="6219" y="2199"/>
                            </a:lnTo>
                            <a:lnTo>
                              <a:pt x="6219" y="2845"/>
                            </a:lnTo>
                            <a:lnTo>
                              <a:pt x="5942" y="2845"/>
                            </a:lnTo>
                            <a:close/>
                            <a:moveTo>
                              <a:pt x="7407" y="2845"/>
                            </a:moveTo>
                            <a:lnTo>
                              <a:pt x="7407" y="3025"/>
                            </a:lnTo>
                            <a:lnTo>
                              <a:pt x="6953" y="3025"/>
                            </a:lnTo>
                            <a:lnTo>
                              <a:pt x="6953" y="2845"/>
                            </a:lnTo>
                            <a:lnTo>
                              <a:pt x="6675" y="2845"/>
                            </a:lnTo>
                            <a:lnTo>
                              <a:pt x="6675" y="2199"/>
                            </a:lnTo>
                            <a:lnTo>
                              <a:pt x="7685" y="2199"/>
                            </a:lnTo>
                            <a:lnTo>
                              <a:pt x="7685" y="2845"/>
                            </a:lnTo>
                            <a:lnTo>
                              <a:pt x="7407" y="2845"/>
                            </a:lnTo>
                            <a:close/>
                            <a:moveTo>
                              <a:pt x="8874" y="2845"/>
                            </a:moveTo>
                            <a:lnTo>
                              <a:pt x="8874" y="3025"/>
                            </a:lnTo>
                            <a:lnTo>
                              <a:pt x="8418" y="3025"/>
                            </a:lnTo>
                            <a:lnTo>
                              <a:pt x="8418" y="2845"/>
                            </a:lnTo>
                            <a:lnTo>
                              <a:pt x="8141" y="2845"/>
                            </a:lnTo>
                            <a:lnTo>
                              <a:pt x="8141" y="2199"/>
                            </a:lnTo>
                            <a:lnTo>
                              <a:pt x="9151" y="2199"/>
                            </a:lnTo>
                            <a:lnTo>
                              <a:pt x="9151" y="2845"/>
                            </a:lnTo>
                            <a:lnTo>
                              <a:pt x="8874" y="2845"/>
                            </a:lnTo>
                            <a:close/>
                            <a:moveTo>
                              <a:pt x="10339" y="2845"/>
                            </a:moveTo>
                            <a:lnTo>
                              <a:pt x="10339" y="3025"/>
                            </a:lnTo>
                            <a:lnTo>
                              <a:pt x="9883" y="3025"/>
                            </a:lnTo>
                            <a:lnTo>
                              <a:pt x="9883" y="2845"/>
                            </a:lnTo>
                            <a:lnTo>
                              <a:pt x="9606" y="2845"/>
                            </a:lnTo>
                            <a:lnTo>
                              <a:pt x="9606" y="2199"/>
                            </a:lnTo>
                            <a:lnTo>
                              <a:pt x="10617" y="2199"/>
                            </a:lnTo>
                            <a:lnTo>
                              <a:pt x="10617" y="2845"/>
                            </a:lnTo>
                            <a:lnTo>
                              <a:pt x="10339" y="2845"/>
                            </a:lnTo>
                            <a:close/>
                            <a:moveTo>
                              <a:pt x="11851" y="1123"/>
                            </a:moveTo>
                            <a:lnTo>
                              <a:pt x="11851" y="943"/>
                            </a:lnTo>
                            <a:lnTo>
                              <a:pt x="11395" y="943"/>
                            </a:lnTo>
                            <a:lnTo>
                              <a:pt x="11395" y="1123"/>
                            </a:lnTo>
                            <a:lnTo>
                              <a:pt x="11117" y="1123"/>
                            </a:lnTo>
                            <a:lnTo>
                              <a:pt x="11117" y="1769"/>
                            </a:lnTo>
                            <a:lnTo>
                              <a:pt x="12128" y="1769"/>
                            </a:lnTo>
                            <a:lnTo>
                              <a:pt x="12128" y="1123"/>
                            </a:lnTo>
                            <a:lnTo>
                              <a:pt x="11851" y="1123"/>
                            </a:lnTo>
                            <a:close/>
                            <a:moveTo>
                              <a:pt x="11851" y="2845"/>
                            </a:moveTo>
                            <a:lnTo>
                              <a:pt x="11851" y="3025"/>
                            </a:lnTo>
                            <a:lnTo>
                              <a:pt x="11395" y="3025"/>
                            </a:lnTo>
                            <a:lnTo>
                              <a:pt x="11395" y="2845"/>
                            </a:lnTo>
                            <a:lnTo>
                              <a:pt x="11117" y="2845"/>
                            </a:lnTo>
                            <a:lnTo>
                              <a:pt x="11117" y="2199"/>
                            </a:lnTo>
                            <a:lnTo>
                              <a:pt x="12128" y="2199"/>
                            </a:lnTo>
                            <a:lnTo>
                              <a:pt x="12128" y="2845"/>
                            </a:lnTo>
                            <a:lnTo>
                              <a:pt x="11851" y="2845"/>
                            </a:lnTo>
                            <a:close/>
                          </a:path>
                        </a:pathLst>
                      </a:custGeom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 lIns="68580" tIns="34290" rIns="68580" bIns="34290"/>
                      <a:lstStyle/>
                      <a:p>
                        <a:pPr defTabSz="914583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/>
                        </a:pPr>
                        <a:endParaRPr lang="zh-CN" altLang="en-US" sz="1900" dirty="0">
                          <a:solidFill>
                            <a:srgbClr val="000000"/>
                          </a:solidFill>
                          <a:ea typeface="微软雅黑" panose="020B0503020204020204" pitchFamily="34" charset="-122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93" name="Freeform 13"/>
                      <p:cNvSpPr>
                        <a:spLocks noEditPoints="1"/>
                      </p:cNvSpPr>
                      <p:nvPr/>
                    </p:nvSpPr>
                    <p:spPr bwMode="auto">
                      <a:xfrm>
                        <a:off x="3298897" y="4387806"/>
                        <a:ext cx="1257750" cy="29702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6278" y="39"/>
                          </a:cxn>
                          <a:cxn ang="0">
                            <a:pos x="16504" y="184"/>
                          </a:cxn>
                          <a:cxn ang="0">
                            <a:pos x="16649" y="411"/>
                          </a:cxn>
                          <a:cxn ang="0">
                            <a:pos x="16687" y="3376"/>
                          </a:cxn>
                          <a:cxn ang="0">
                            <a:pos x="16612" y="3641"/>
                          </a:cxn>
                          <a:cxn ang="0">
                            <a:pos x="16437" y="3844"/>
                          </a:cxn>
                          <a:cxn ang="0">
                            <a:pos x="16189" y="3955"/>
                          </a:cxn>
                          <a:cxn ang="0">
                            <a:pos x="499" y="3955"/>
                          </a:cxn>
                          <a:cxn ang="0">
                            <a:pos x="251" y="3844"/>
                          </a:cxn>
                          <a:cxn ang="0">
                            <a:pos x="75" y="3641"/>
                          </a:cxn>
                          <a:cxn ang="0">
                            <a:pos x="1" y="3376"/>
                          </a:cxn>
                          <a:cxn ang="0">
                            <a:pos x="38" y="411"/>
                          </a:cxn>
                          <a:cxn ang="0">
                            <a:pos x="184" y="184"/>
                          </a:cxn>
                          <a:cxn ang="0">
                            <a:pos x="410" y="39"/>
                          </a:cxn>
                          <a:cxn ang="0">
                            <a:pos x="13820" y="2430"/>
                          </a:cxn>
                          <a:cxn ang="0">
                            <a:pos x="13953" y="2510"/>
                          </a:cxn>
                          <a:cxn ang="0">
                            <a:pos x="13976" y="2666"/>
                          </a:cxn>
                          <a:cxn ang="0">
                            <a:pos x="13873" y="2780"/>
                          </a:cxn>
                          <a:cxn ang="0">
                            <a:pos x="13714" y="2773"/>
                          </a:cxn>
                          <a:cxn ang="0">
                            <a:pos x="13623" y="2648"/>
                          </a:cxn>
                          <a:cxn ang="0">
                            <a:pos x="13661" y="2496"/>
                          </a:cxn>
                          <a:cxn ang="0">
                            <a:pos x="13802" y="2429"/>
                          </a:cxn>
                          <a:cxn ang="0">
                            <a:pos x="14470" y="2482"/>
                          </a:cxn>
                          <a:cxn ang="0">
                            <a:pos x="14522" y="2631"/>
                          </a:cxn>
                          <a:cxn ang="0">
                            <a:pos x="14442" y="2763"/>
                          </a:cxn>
                          <a:cxn ang="0">
                            <a:pos x="14286" y="2786"/>
                          </a:cxn>
                          <a:cxn ang="0">
                            <a:pos x="14172" y="2683"/>
                          </a:cxn>
                          <a:cxn ang="0">
                            <a:pos x="14180" y="2525"/>
                          </a:cxn>
                          <a:cxn ang="0">
                            <a:pos x="14304" y="2433"/>
                          </a:cxn>
                          <a:cxn ang="0">
                            <a:pos x="14981" y="2460"/>
                          </a:cxn>
                          <a:cxn ang="0">
                            <a:pos x="15061" y="2593"/>
                          </a:cxn>
                          <a:cxn ang="0">
                            <a:pos x="15008" y="2741"/>
                          </a:cxn>
                          <a:cxn ang="0">
                            <a:pos x="14861" y="2794"/>
                          </a:cxn>
                          <a:cxn ang="0">
                            <a:pos x="14728" y="2714"/>
                          </a:cxn>
                          <a:cxn ang="0">
                            <a:pos x="14705" y="2558"/>
                          </a:cxn>
                          <a:cxn ang="0">
                            <a:pos x="14809" y="2444"/>
                          </a:cxn>
                          <a:cxn ang="0">
                            <a:pos x="15489" y="2444"/>
                          </a:cxn>
                          <a:cxn ang="0">
                            <a:pos x="15592" y="2558"/>
                          </a:cxn>
                          <a:cxn ang="0">
                            <a:pos x="15569" y="2714"/>
                          </a:cxn>
                          <a:cxn ang="0">
                            <a:pos x="15436" y="2794"/>
                          </a:cxn>
                          <a:cxn ang="0">
                            <a:pos x="15289" y="2741"/>
                          </a:cxn>
                          <a:cxn ang="0">
                            <a:pos x="15236" y="2593"/>
                          </a:cxn>
                          <a:cxn ang="0">
                            <a:pos x="15315" y="2460"/>
                          </a:cxn>
                          <a:cxn ang="0">
                            <a:pos x="15712" y="1546"/>
                          </a:cxn>
                          <a:cxn ang="0">
                            <a:pos x="1822" y="1769"/>
                          </a:cxn>
                          <a:cxn ang="0">
                            <a:pos x="3288" y="1769"/>
                          </a:cxn>
                          <a:cxn ang="0">
                            <a:pos x="4754" y="1769"/>
                          </a:cxn>
                          <a:cxn ang="0">
                            <a:pos x="6219" y="1769"/>
                          </a:cxn>
                          <a:cxn ang="0">
                            <a:pos x="7685" y="1769"/>
                          </a:cxn>
                          <a:cxn ang="0">
                            <a:pos x="9151" y="1769"/>
                          </a:cxn>
                          <a:cxn ang="0">
                            <a:pos x="10617" y="1769"/>
                          </a:cxn>
                          <a:cxn ang="0">
                            <a:pos x="1822" y="2199"/>
                          </a:cxn>
                          <a:cxn ang="0">
                            <a:pos x="3288" y="2199"/>
                          </a:cxn>
                          <a:cxn ang="0">
                            <a:pos x="4754" y="2199"/>
                          </a:cxn>
                          <a:cxn ang="0">
                            <a:pos x="6219" y="2199"/>
                          </a:cxn>
                          <a:cxn ang="0">
                            <a:pos x="7685" y="2199"/>
                          </a:cxn>
                          <a:cxn ang="0">
                            <a:pos x="9151" y="2199"/>
                          </a:cxn>
                          <a:cxn ang="0">
                            <a:pos x="10617" y="2199"/>
                          </a:cxn>
                          <a:cxn ang="0">
                            <a:pos x="12128" y="1769"/>
                          </a:cxn>
                          <a:cxn ang="0">
                            <a:pos x="12128" y="2199"/>
                          </a:cxn>
                        </a:cxnLst>
                        <a:rect l="0" t="0" r="r" b="b"/>
                        <a:pathLst>
                          <a:path w="16688" h="3968">
                            <a:moveTo>
                              <a:pt x="624" y="0"/>
                            </a:moveTo>
                            <a:lnTo>
                              <a:pt x="16064" y="0"/>
                            </a:lnTo>
                            <a:lnTo>
                              <a:pt x="16097" y="1"/>
                            </a:lnTo>
                            <a:lnTo>
                              <a:pt x="16128" y="3"/>
                            </a:lnTo>
                            <a:lnTo>
                              <a:pt x="16159" y="7"/>
                            </a:lnTo>
                            <a:lnTo>
                              <a:pt x="16189" y="13"/>
                            </a:lnTo>
                            <a:lnTo>
                              <a:pt x="16220" y="20"/>
                            </a:lnTo>
                            <a:lnTo>
                              <a:pt x="16249" y="28"/>
                            </a:lnTo>
                            <a:lnTo>
                              <a:pt x="16278" y="39"/>
                            </a:lnTo>
                            <a:lnTo>
                              <a:pt x="16306" y="49"/>
                            </a:lnTo>
                            <a:lnTo>
                              <a:pt x="16334" y="62"/>
                            </a:lnTo>
                            <a:lnTo>
                              <a:pt x="16360" y="76"/>
                            </a:lnTo>
                            <a:lnTo>
                              <a:pt x="16387" y="91"/>
                            </a:lnTo>
                            <a:lnTo>
                              <a:pt x="16413" y="108"/>
                            </a:lnTo>
                            <a:lnTo>
                              <a:pt x="16437" y="124"/>
                            </a:lnTo>
                            <a:lnTo>
                              <a:pt x="16461" y="143"/>
                            </a:lnTo>
                            <a:lnTo>
                              <a:pt x="16484" y="163"/>
                            </a:lnTo>
                            <a:lnTo>
                              <a:pt x="16504" y="184"/>
                            </a:lnTo>
                            <a:lnTo>
                              <a:pt x="16525" y="205"/>
                            </a:lnTo>
                            <a:lnTo>
                              <a:pt x="16545" y="228"/>
                            </a:lnTo>
                            <a:lnTo>
                              <a:pt x="16564" y="252"/>
                            </a:lnTo>
                            <a:lnTo>
                              <a:pt x="16581" y="276"/>
                            </a:lnTo>
                            <a:lnTo>
                              <a:pt x="16597" y="302"/>
                            </a:lnTo>
                            <a:lnTo>
                              <a:pt x="16612" y="328"/>
                            </a:lnTo>
                            <a:lnTo>
                              <a:pt x="16626" y="354"/>
                            </a:lnTo>
                            <a:lnTo>
                              <a:pt x="16639" y="382"/>
                            </a:lnTo>
                            <a:lnTo>
                              <a:pt x="16649" y="411"/>
                            </a:lnTo>
                            <a:lnTo>
                              <a:pt x="16660" y="440"/>
                            </a:lnTo>
                            <a:lnTo>
                              <a:pt x="16668" y="469"/>
                            </a:lnTo>
                            <a:lnTo>
                              <a:pt x="16675" y="499"/>
                            </a:lnTo>
                            <a:lnTo>
                              <a:pt x="16681" y="530"/>
                            </a:lnTo>
                            <a:lnTo>
                              <a:pt x="16685" y="561"/>
                            </a:lnTo>
                            <a:lnTo>
                              <a:pt x="16687" y="592"/>
                            </a:lnTo>
                            <a:lnTo>
                              <a:pt x="16688" y="625"/>
                            </a:lnTo>
                            <a:lnTo>
                              <a:pt x="16688" y="3343"/>
                            </a:lnTo>
                            <a:lnTo>
                              <a:pt x="16687" y="3376"/>
                            </a:lnTo>
                            <a:lnTo>
                              <a:pt x="16685" y="3407"/>
                            </a:lnTo>
                            <a:lnTo>
                              <a:pt x="16681" y="3438"/>
                            </a:lnTo>
                            <a:lnTo>
                              <a:pt x="16675" y="3469"/>
                            </a:lnTo>
                            <a:lnTo>
                              <a:pt x="16668" y="3499"/>
                            </a:lnTo>
                            <a:lnTo>
                              <a:pt x="16660" y="3529"/>
                            </a:lnTo>
                            <a:lnTo>
                              <a:pt x="16649" y="3557"/>
                            </a:lnTo>
                            <a:lnTo>
                              <a:pt x="16639" y="3586"/>
                            </a:lnTo>
                            <a:lnTo>
                              <a:pt x="16626" y="3614"/>
                            </a:lnTo>
                            <a:lnTo>
                              <a:pt x="16612" y="3641"/>
                            </a:lnTo>
                            <a:lnTo>
                              <a:pt x="16597" y="3667"/>
                            </a:lnTo>
                            <a:lnTo>
                              <a:pt x="16581" y="3692"/>
                            </a:lnTo>
                            <a:lnTo>
                              <a:pt x="16564" y="3716"/>
                            </a:lnTo>
                            <a:lnTo>
                              <a:pt x="16545" y="3740"/>
                            </a:lnTo>
                            <a:lnTo>
                              <a:pt x="16525" y="3763"/>
                            </a:lnTo>
                            <a:lnTo>
                              <a:pt x="16504" y="3784"/>
                            </a:lnTo>
                            <a:lnTo>
                              <a:pt x="16484" y="3805"/>
                            </a:lnTo>
                            <a:lnTo>
                              <a:pt x="16461" y="3825"/>
                            </a:lnTo>
                            <a:lnTo>
                              <a:pt x="16437" y="3844"/>
                            </a:lnTo>
                            <a:lnTo>
                              <a:pt x="16413" y="3861"/>
                            </a:lnTo>
                            <a:lnTo>
                              <a:pt x="16387" y="3877"/>
                            </a:lnTo>
                            <a:lnTo>
                              <a:pt x="16360" y="3893"/>
                            </a:lnTo>
                            <a:lnTo>
                              <a:pt x="16334" y="3906"/>
                            </a:lnTo>
                            <a:lnTo>
                              <a:pt x="16306" y="3919"/>
                            </a:lnTo>
                            <a:lnTo>
                              <a:pt x="16278" y="3930"/>
                            </a:lnTo>
                            <a:lnTo>
                              <a:pt x="16249" y="3940"/>
                            </a:lnTo>
                            <a:lnTo>
                              <a:pt x="16220" y="3948"/>
                            </a:lnTo>
                            <a:lnTo>
                              <a:pt x="16189" y="3955"/>
                            </a:lnTo>
                            <a:lnTo>
                              <a:pt x="16159" y="3961"/>
                            </a:lnTo>
                            <a:lnTo>
                              <a:pt x="16128" y="3965"/>
                            </a:lnTo>
                            <a:lnTo>
                              <a:pt x="16097" y="3967"/>
                            </a:lnTo>
                            <a:lnTo>
                              <a:pt x="16064" y="3968"/>
                            </a:lnTo>
                            <a:lnTo>
                              <a:pt x="624" y="3968"/>
                            </a:lnTo>
                            <a:lnTo>
                              <a:pt x="591" y="3967"/>
                            </a:lnTo>
                            <a:lnTo>
                              <a:pt x="560" y="3965"/>
                            </a:lnTo>
                            <a:lnTo>
                              <a:pt x="529" y="3961"/>
                            </a:lnTo>
                            <a:lnTo>
                              <a:pt x="499" y="3955"/>
                            </a:lnTo>
                            <a:lnTo>
                              <a:pt x="468" y="3948"/>
                            </a:lnTo>
                            <a:lnTo>
                              <a:pt x="438" y="3940"/>
                            </a:lnTo>
                            <a:lnTo>
                              <a:pt x="410" y="3930"/>
                            </a:lnTo>
                            <a:lnTo>
                              <a:pt x="382" y="3919"/>
                            </a:lnTo>
                            <a:lnTo>
                              <a:pt x="354" y="3906"/>
                            </a:lnTo>
                            <a:lnTo>
                              <a:pt x="326" y="3893"/>
                            </a:lnTo>
                            <a:lnTo>
                              <a:pt x="300" y="3877"/>
                            </a:lnTo>
                            <a:lnTo>
                              <a:pt x="275" y="3861"/>
                            </a:lnTo>
                            <a:lnTo>
                              <a:pt x="251" y="3844"/>
                            </a:lnTo>
                            <a:lnTo>
                              <a:pt x="227" y="3825"/>
                            </a:lnTo>
                            <a:lnTo>
                              <a:pt x="204" y="3805"/>
                            </a:lnTo>
                            <a:lnTo>
                              <a:pt x="184" y="3784"/>
                            </a:lnTo>
                            <a:lnTo>
                              <a:pt x="163" y="3763"/>
                            </a:lnTo>
                            <a:lnTo>
                              <a:pt x="143" y="3740"/>
                            </a:lnTo>
                            <a:lnTo>
                              <a:pt x="124" y="3716"/>
                            </a:lnTo>
                            <a:lnTo>
                              <a:pt x="106" y="3692"/>
                            </a:lnTo>
                            <a:lnTo>
                              <a:pt x="91" y="3667"/>
                            </a:lnTo>
                            <a:lnTo>
                              <a:pt x="75" y="3641"/>
                            </a:lnTo>
                            <a:lnTo>
                              <a:pt x="62" y="3614"/>
                            </a:lnTo>
                            <a:lnTo>
                              <a:pt x="49" y="3586"/>
                            </a:lnTo>
                            <a:lnTo>
                              <a:pt x="38" y="3557"/>
                            </a:lnTo>
                            <a:lnTo>
                              <a:pt x="28" y="3529"/>
                            </a:lnTo>
                            <a:lnTo>
                              <a:pt x="20" y="3499"/>
                            </a:lnTo>
                            <a:lnTo>
                              <a:pt x="13" y="3469"/>
                            </a:lnTo>
                            <a:lnTo>
                              <a:pt x="7" y="3438"/>
                            </a:lnTo>
                            <a:lnTo>
                              <a:pt x="3" y="3407"/>
                            </a:lnTo>
                            <a:lnTo>
                              <a:pt x="1" y="3376"/>
                            </a:lnTo>
                            <a:lnTo>
                              <a:pt x="0" y="3343"/>
                            </a:lnTo>
                            <a:lnTo>
                              <a:pt x="0" y="625"/>
                            </a:lnTo>
                            <a:lnTo>
                              <a:pt x="1" y="592"/>
                            </a:lnTo>
                            <a:lnTo>
                              <a:pt x="3" y="561"/>
                            </a:lnTo>
                            <a:lnTo>
                              <a:pt x="7" y="530"/>
                            </a:lnTo>
                            <a:lnTo>
                              <a:pt x="13" y="499"/>
                            </a:lnTo>
                            <a:lnTo>
                              <a:pt x="20" y="469"/>
                            </a:lnTo>
                            <a:lnTo>
                              <a:pt x="28" y="440"/>
                            </a:lnTo>
                            <a:lnTo>
                              <a:pt x="38" y="411"/>
                            </a:lnTo>
                            <a:lnTo>
                              <a:pt x="49" y="382"/>
                            </a:lnTo>
                            <a:lnTo>
                              <a:pt x="62" y="354"/>
                            </a:lnTo>
                            <a:lnTo>
                              <a:pt x="75" y="328"/>
                            </a:lnTo>
                            <a:lnTo>
                              <a:pt x="91" y="302"/>
                            </a:lnTo>
                            <a:lnTo>
                              <a:pt x="106" y="276"/>
                            </a:lnTo>
                            <a:lnTo>
                              <a:pt x="124" y="252"/>
                            </a:lnTo>
                            <a:lnTo>
                              <a:pt x="143" y="228"/>
                            </a:lnTo>
                            <a:lnTo>
                              <a:pt x="163" y="205"/>
                            </a:lnTo>
                            <a:lnTo>
                              <a:pt x="184" y="184"/>
                            </a:lnTo>
                            <a:lnTo>
                              <a:pt x="204" y="163"/>
                            </a:lnTo>
                            <a:lnTo>
                              <a:pt x="227" y="143"/>
                            </a:lnTo>
                            <a:lnTo>
                              <a:pt x="251" y="124"/>
                            </a:lnTo>
                            <a:lnTo>
                              <a:pt x="275" y="108"/>
                            </a:lnTo>
                            <a:lnTo>
                              <a:pt x="300" y="91"/>
                            </a:lnTo>
                            <a:lnTo>
                              <a:pt x="326" y="76"/>
                            </a:lnTo>
                            <a:lnTo>
                              <a:pt x="354" y="62"/>
                            </a:lnTo>
                            <a:lnTo>
                              <a:pt x="382" y="49"/>
                            </a:lnTo>
                            <a:lnTo>
                              <a:pt x="410" y="39"/>
                            </a:lnTo>
                            <a:lnTo>
                              <a:pt x="438" y="28"/>
                            </a:lnTo>
                            <a:lnTo>
                              <a:pt x="468" y="20"/>
                            </a:lnTo>
                            <a:lnTo>
                              <a:pt x="499" y="13"/>
                            </a:lnTo>
                            <a:lnTo>
                              <a:pt x="529" y="7"/>
                            </a:lnTo>
                            <a:lnTo>
                              <a:pt x="560" y="3"/>
                            </a:lnTo>
                            <a:lnTo>
                              <a:pt x="591" y="1"/>
                            </a:lnTo>
                            <a:lnTo>
                              <a:pt x="624" y="0"/>
                            </a:lnTo>
                            <a:close/>
                            <a:moveTo>
                              <a:pt x="13802" y="2429"/>
                            </a:moveTo>
                            <a:lnTo>
                              <a:pt x="13820" y="2430"/>
                            </a:lnTo>
                            <a:lnTo>
                              <a:pt x="13839" y="2433"/>
                            </a:lnTo>
                            <a:lnTo>
                              <a:pt x="13856" y="2437"/>
                            </a:lnTo>
                            <a:lnTo>
                              <a:pt x="13873" y="2444"/>
                            </a:lnTo>
                            <a:lnTo>
                              <a:pt x="13889" y="2451"/>
                            </a:lnTo>
                            <a:lnTo>
                              <a:pt x="13903" y="2460"/>
                            </a:lnTo>
                            <a:lnTo>
                              <a:pt x="13918" y="2471"/>
                            </a:lnTo>
                            <a:lnTo>
                              <a:pt x="13930" y="2482"/>
                            </a:lnTo>
                            <a:lnTo>
                              <a:pt x="13942" y="2496"/>
                            </a:lnTo>
                            <a:lnTo>
                              <a:pt x="13953" y="2510"/>
                            </a:lnTo>
                            <a:lnTo>
                              <a:pt x="13962" y="2525"/>
                            </a:lnTo>
                            <a:lnTo>
                              <a:pt x="13970" y="2541"/>
                            </a:lnTo>
                            <a:lnTo>
                              <a:pt x="13976" y="2558"/>
                            </a:lnTo>
                            <a:lnTo>
                              <a:pt x="13980" y="2575"/>
                            </a:lnTo>
                            <a:lnTo>
                              <a:pt x="13984" y="2593"/>
                            </a:lnTo>
                            <a:lnTo>
                              <a:pt x="13985" y="2612"/>
                            </a:lnTo>
                            <a:lnTo>
                              <a:pt x="13984" y="2631"/>
                            </a:lnTo>
                            <a:lnTo>
                              <a:pt x="13980" y="2648"/>
                            </a:lnTo>
                            <a:lnTo>
                              <a:pt x="13976" y="2666"/>
                            </a:lnTo>
                            <a:lnTo>
                              <a:pt x="13970" y="2683"/>
                            </a:lnTo>
                            <a:lnTo>
                              <a:pt x="13962" y="2699"/>
                            </a:lnTo>
                            <a:lnTo>
                              <a:pt x="13953" y="2714"/>
                            </a:lnTo>
                            <a:lnTo>
                              <a:pt x="13942" y="2728"/>
                            </a:lnTo>
                            <a:lnTo>
                              <a:pt x="13930" y="2741"/>
                            </a:lnTo>
                            <a:lnTo>
                              <a:pt x="13918" y="2753"/>
                            </a:lnTo>
                            <a:lnTo>
                              <a:pt x="13903" y="2763"/>
                            </a:lnTo>
                            <a:lnTo>
                              <a:pt x="13889" y="2773"/>
                            </a:lnTo>
                            <a:lnTo>
                              <a:pt x="13873" y="2780"/>
                            </a:lnTo>
                            <a:lnTo>
                              <a:pt x="13856" y="2786"/>
                            </a:lnTo>
                            <a:lnTo>
                              <a:pt x="13839" y="2791"/>
                            </a:lnTo>
                            <a:lnTo>
                              <a:pt x="13820" y="2794"/>
                            </a:lnTo>
                            <a:lnTo>
                              <a:pt x="13802" y="2795"/>
                            </a:lnTo>
                            <a:lnTo>
                              <a:pt x="13783" y="2794"/>
                            </a:lnTo>
                            <a:lnTo>
                              <a:pt x="13764" y="2791"/>
                            </a:lnTo>
                            <a:lnTo>
                              <a:pt x="13748" y="2786"/>
                            </a:lnTo>
                            <a:lnTo>
                              <a:pt x="13731" y="2780"/>
                            </a:lnTo>
                            <a:lnTo>
                              <a:pt x="13714" y="2773"/>
                            </a:lnTo>
                            <a:lnTo>
                              <a:pt x="13700" y="2763"/>
                            </a:lnTo>
                            <a:lnTo>
                              <a:pt x="13685" y="2753"/>
                            </a:lnTo>
                            <a:lnTo>
                              <a:pt x="13673" y="2741"/>
                            </a:lnTo>
                            <a:lnTo>
                              <a:pt x="13661" y="2728"/>
                            </a:lnTo>
                            <a:lnTo>
                              <a:pt x="13651" y="2714"/>
                            </a:lnTo>
                            <a:lnTo>
                              <a:pt x="13641" y="2699"/>
                            </a:lnTo>
                            <a:lnTo>
                              <a:pt x="13634" y="2683"/>
                            </a:lnTo>
                            <a:lnTo>
                              <a:pt x="13628" y="2666"/>
                            </a:lnTo>
                            <a:lnTo>
                              <a:pt x="13623" y="2648"/>
                            </a:lnTo>
                            <a:lnTo>
                              <a:pt x="13621" y="2631"/>
                            </a:lnTo>
                            <a:lnTo>
                              <a:pt x="13619" y="2612"/>
                            </a:lnTo>
                            <a:lnTo>
                              <a:pt x="13621" y="2593"/>
                            </a:lnTo>
                            <a:lnTo>
                              <a:pt x="13623" y="2575"/>
                            </a:lnTo>
                            <a:lnTo>
                              <a:pt x="13628" y="2558"/>
                            </a:lnTo>
                            <a:lnTo>
                              <a:pt x="13634" y="2541"/>
                            </a:lnTo>
                            <a:lnTo>
                              <a:pt x="13641" y="2525"/>
                            </a:lnTo>
                            <a:lnTo>
                              <a:pt x="13651" y="2510"/>
                            </a:lnTo>
                            <a:lnTo>
                              <a:pt x="13661" y="2496"/>
                            </a:lnTo>
                            <a:lnTo>
                              <a:pt x="13673" y="2482"/>
                            </a:lnTo>
                            <a:lnTo>
                              <a:pt x="13685" y="2471"/>
                            </a:lnTo>
                            <a:lnTo>
                              <a:pt x="13700" y="2460"/>
                            </a:lnTo>
                            <a:lnTo>
                              <a:pt x="13714" y="2451"/>
                            </a:lnTo>
                            <a:lnTo>
                              <a:pt x="13731" y="2444"/>
                            </a:lnTo>
                            <a:lnTo>
                              <a:pt x="13748" y="2437"/>
                            </a:lnTo>
                            <a:lnTo>
                              <a:pt x="13764" y="2433"/>
                            </a:lnTo>
                            <a:lnTo>
                              <a:pt x="13783" y="2430"/>
                            </a:lnTo>
                            <a:lnTo>
                              <a:pt x="13802" y="2429"/>
                            </a:lnTo>
                            <a:close/>
                            <a:moveTo>
                              <a:pt x="14340" y="2429"/>
                            </a:moveTo>
                            <a:lnTo>
                              <a:pt x="14359" y="2430"/>
                            </a:lnTo>
                            <a:lnTo>
                              <a:pt x="14377" y="2433"/>
                            </a:lnTo>
                            <a:lnTo>
                              <a:pt x="14394" y="2437"/>
                            </a:lnTo>
                            <a:lnTo>
                              <a:pt x="14411" y="2444"/>
                            </a:lnTo>
                            <a:lnTo>
                              <a:pt x="14427" y="2451"/>
                            </a:lnTo>
                            <a:lnTo>
                              <a:pt x="14442" y="2460"/>
                            </a:lnTo>
                            <a:lnTo>
                              <a:pt x="14456" y="2471"/>
                            </a:lnTo>
                            <a:lnTo>
                              <a:pt x="14470" y="2482"/>
                            </a:lnTo>
                            <a:lnTo>
                              <a:pt x="14481" y="2496"/>
                            </a:lnTo>
                            <a:lnTo>
                              <a:pt x="14491" y="2510"/>
                            </a:lnTo>
                            <a:lnTo>
                              <a:pt x="14501" y="2525"/>
                            </a:lnTo>
                            <a:lnTo>
                              <a:pt x="14508" y="2541"/>
                            </a:lnTo>
                            <a:lnTo>
                              <a:pt x="14514" y="2558"/>
                            </a:lnTo>
                            <a:lnTo>
                              <a:pt x="14519" y="2575"/>
                            </a:lnTo>
                            <a:lnTo>
                              <a:pt x="14522" y="2593"/>
                            </a:lnTo>
                            <a:lnTo>
                              <a:pt x="14523" y="2612"/>
                            </a:lnTo>
                            <a:lnTo>
                              <a:pt x="14522" y="2631"/>
                            </a:lnTo>
                            <a:lnTo>
                              <a:pt x="14519" y="2648"/>
                            </a:lnTo>
                            <a:lnTo>
                              <a:pt x="14514" y="2666"/>
                            </a:lnTo>
                            <a:lnTo>
                              <a:pt x="14508" y="2683"/>
                            </a:lnTo>
                            <a:lnTo>
                              <a:pt x="14501" y="2699"/>
                            </a:lnTo>
                            <a:lnTo>
                              <a:pt x="14491" y="2714"/>
                            </a:lnTo>
                            <a:lnTo>
                              <a:pt x="14481" y="2728"/>
                            </a:lnTo>
                            <a:lnTo>
                              <a:pt x="14470" y="2741"/>
                            </a:lnTo>
                            <a:lnTo>
                              <a:pt x="14456" y="2753"/>
                            </a:lnTo>
                            <a:lnTo>
                              <a:pt x="14442" y="2763"/>
                            </a:lnTo>
                            <a:lnTo>
                              <a:pt x="14427" y="2773"/>
                            </a:lnTo>
                            <a:lnTo>
                              <a:pt x="14411" y="2780"/>
                            </a:lnTo>
                            <a:lnTo>
                              <a:pt x="14394" y="2786"/>
                            </a:lnTo>
                            <a:lnTo>
                              <a:pt x="14377" y="2791"/>
                            </a:lnTo>
                            <a:lnTo>
                              <a:pt x="14359" y="2794"/>
                            </a:lnTo>
                            <a:lnTo>
                              <a:pt x="14340" y="2795"/>
                            </a:lnTo>
                            <a:lnTo>
                              <a:pt x="14321" y="2794"/>
                            </a:lnTo>
                            <a:lnTo>
                              <a:pt x="14304" y="2791"/>
                            </a:lnTo>
                            <a:lnTo>
                              <a:pt x="14286" y="2786"/>
                            </a:lnTo>
                            <a:lnTo>
                              <a:pt x="14269" y="2780"/>
                            </a:lnTo>
                            <a:lnTo>
                              <a:pt x="14254" y="2773"/>
                            </a:lnTo>
                            <a:lnTo>
                              <a:pt x="14238" y="2763"/>
                            </a:lnTo>
                            <a:lnTo>
                              <a:pt x="14224" y="2753"/>
                            </a:lnTo>
                            <a:lnTo>
                              <a:pt x="14212" y="2741"/>
                            </a:lnTo>
                            <a:lnTo>
                              <a:pt x="14199" y="2728"/>
                            </a:lnTo>
                            <a:lnTo>
                              <a:pt x="14189" y="2714"/>
                            </a:lnTo>
                            <a:lnTo>
                              <a:pt x="14180" y="2699"/>
                            </a:lnTo>
                            <a:lnTo>
                              <a:pt x="14172" y="2683"/>
                            </a:lnTo>
                            <a:lnTo>
                              <a:pt x="14166" y="2666"/>
                            </a:lnTo>
                            <a:lnTo>
                              <a:pt x="14162" y="2648"/>
                            </a:lnTo>
                            <a:lnTo>
                              <a:pt x="14159" y="2631"/>
                            </a:lnTo>
                            <a:lnTo>
                              <a:pt x="14158" y="2612"/>
                            </a:lnTo>
                            <a:lnTo>
                              <a:pt x="14159" y="2593"/>
                            </a:lnTo>
                            <a:lnTo>
                              <a:pt x="14162" y="2575"/>
                            </a:lnTo>
                            <a:lnTo>
                              <a:pt x="14166" y="2558"/>
                            </a:lnTo>
                            <a:lnTo>
                              <a:pt x="14172" y="2541"/>
                            </a:lnTo>
                            <a:lnTo>
                              <a:pt x="14180" y="2525"/>
                            </a:lnTo>
                            <a:lnTo>
                              <a:pt x="14189" y="2510"/>
                            </a:lnTo>
                            <a:lnTo>
                              <a:pt x="14199" y="2496"/>
                            </a:lnTo>
                            <a:lnTo>
                              <a:pt x="14212" y="2482"/>
                            </a:lnTo>
                            <a:lnTo>
                              <a:pt x="14224" y="2471"/>
                            </a:lnTo>
                            <a:lnTo>
                              <a:pt x="14238" y="2460"/>
                            </a:lnTo>
                            <a:lnTo>
                              <a:pt x="14254" y="2451"/>
                            </a:lnTo>
                            <a:lnTo>
                              <a:pt x="14269" y="2444"/>
                            </a:lnTo>
                            <a:lnTo>
                              <a:pt x="14286" y="2437"/>
                            </a:lnTo>
                            <a:lnTo>
                              <a:pt x="14304" y="2433"/>
                            </a:lnTo>
                            <a:lnTo>
                              <a:pt x="14321" y="2430"/>
                            </a:lnTo>
                            <a:lnTo>
                              <a:pt x="14340" y="2429"/>
                            </a:lnTo>
                            <a:close/>
                            <a:moveTo>
                              <a:pt x="14879" y="2429"/>
                            </a:moveTo>
                            <a:lnTo>
                              <a:pt x="14897" y="2430"/>
                            </a:lnTo>
                            <a:lnTo>
                              <a:pt x="14916" y="2433"/>
                            </a:lnTo>
                            <a:lnTo>
                              <a:pt x="14933" y="2437"/>
                            </a:lnTo>
                            <a:lnTo>
                              <a:pt x="14950" y="2444"/>
                            </a:lnTo>
                            <a:lnTo>
                              <a:pt x="14966" y="2451"/>
                            </a:lnTo>
                            <a:lnTo>
                              <a:pt x="14981" y="2460"/>
                            </a:lnTo>
                            <a:lnTo>
                              <a:pt x="14995" y="2471"/>
                            </a:lnTo>
                            <a:lnTo>
                              <a:pt x="15008" y="2482"/>
                            </a:lnTo>
                            <a:lnTo>
                              <a:pt x="15019" y="2496"/>
                            </a:lnTo>
                            <a:lnTo>
                              <a:pt x="15031" y="2510"/>
                            </a:lnTo>
                            <a:lnTo>
                              <a:pt x="15039" y="2525"/>
                            </a:lnTo>
                            <a:lnTo>
                              <a:pt x="15047" y="2541"/>
                            </a:lnTo>
                            <a:lnTo>
                              <a:pt x="15054" y="2558"/>
                            </a:lnTo>
                            <a:lnTo>
                              <a:pt x="15058" y="2575"/>
                            </a:lnTo>
                            <a:lnTo>
                              <a:pt x="15061" y="2593"/>
                            </a:lnTo>
                            <a:lnTo>
                              <a:pt x="15062" y="2612"/>
                            </a:lnTo>
                            <a:lnTo>
                              <a:pt x="15061" y="2631"/>
                            </a:lnTo>
                            <a:lnTo>
                              <a:pt x="15058" y="2648"/>
                            </a:lnTo>
                            <a:lnTo>
                              <a:pt x="15054" y="2666"/>
                            </a:lnTo>
                            <a:lnTo>
                              <a:pt x="15047" y="2683"/>
                            </a:lnTo>
                            <a:lnTo>
                              <a:pt x="15039" y="2699"/>
                            </a:lnTo>
                            <a:lnTo>
                              <a:pt x="15031" y="2714"/>
                            </a:lnTo>
                            <a:lnTo>
                              <a:pt x="15019" y="2728"/>
                            </a:lnTo>
                            <a:lnTo>
                              <a:pt x="15008" y="2741"/>
                            </a:lnTo>
                            <a:lnTo>
                              <a:pt x="14995" y="2753"/>
                            </a:lnTo>
                            <a:lnTo>
                              <a:pt x="14981" y="2763"/>
                            </a:lnTo>
                            <a:lnTo>
                              <a:pt x="14966" y="2773"/>
                            </a:lnTo>
                            <a:lnTo>
                              <a:pt x="14950" y="2780"/>
                            </a:lnTo>
                            <a:lnTo>
                              <a:pt x="14933" y="2786"/>
                            </a:lnTo>
                            <a:lnTo>
                              <a:pt x="14916" y="2791"/>
                            </a:lnTo>
                            <a:lnTo>
                              <a:pt x="14897" y="2794"/>
                            </a:lnTo>
                            <a:lnTo>
                              <a:pt x="14879" y="2795"/>
                            </a:lnTo>
                            <a:lnTo>
                              <a:pt x="14861" y="2794"/>
                            </a:lnTo>
                            <a:lnTo>
                              <a:pt x="14842" y="2791"/>
                            </a:lnTo>
                            <a:lnTo>
                              <a:pt x="14825" y="2786"/>
                            </a:lnTo>
                            <a:lnTo>
                              <a:pt x="14809" y="2780"/>
                            </a:lnTo>
                            <a:lnTo>
                              <a:pt x="14792" y="2773"/>
                            </a:lnTo>
                            <a:lnTo>
                              <a:pt x="14777" y="2763"/>
                            </a:lnTo>
                            <a:lnTo>
                              <a:pt x="14763" y="2753"/>
                            </a:lnTo>
                            <a:lnTo>
                              <a:pt x="14750" y="2741"/>
                            </a:lnTo>
                            <a:lnTo>
                              <a:pt x="14739" y="2728"/>
                            </a:lnTo>
                            <a:lnTo>
                              <a:pt x="14728" y="2714"/>
                            </a:lnTo>
                            <a:lnTo>
                              <a:pt x="14719" y="2699"/>
                            </a:lnTo>
                            <a:lnTo>
                              <a:pt x="14710" y="2683"/>
                            </a:lnTo>
                            <a:lnTo>
                              <a:pt x="14705" y="2666"/>
                            </a:lnTo>
                            <a:lnTo>
                              <a:pt x="14700" y="2648"/>
                            </a:lnTo>
                            <a:lnTo>
                              <a:pt x="14698" y="2631"/>
                            </a:lnTo>
                            <a:lnTo>
                              <a:pt x="14697" y="2612"/>
                            </a:lnTo>
                            <a:lnTo>
                              <a:pt x="14698" y="2593"/>
                            </a:lnTo>
                            <a:lnTo>
                              <a:pt x="14700" y="2575"/>
                            </a:lnTo>
                            <a:lnTo>
                              <a:pt x="14705" y="2558"/>
                            </a:lnTo>
                            <a:lnTo>
                              <a:pt x="14710" y="2541"/>
                            </a:lnTo>
                            <a:lnTo>
                              <a:pt x="14719" y="2525"/>
                            </a:lnTo>
                            <a:lnTo>
                              <a:pt x="14728" y="2510"/>
                            </a:lnTo>
                            <a:lnTo>
                              <a:pt x="14739" y="2496"/>
                            </a:lnTo>
                            <a:lnTo>
                              <a:pt x="14750" y="2482"/>
                            </a:lnTo>
                            <a:lnTo>
                              <a:pt x="14763" y="2471"/>
                            </a:lnTo>
                            <a:lnTo>
                              <a:pt x="14777" y="2460"/>
                            </a:lnTo>
                            <a:lnTo>
                              <a:pt x="14792" y="2451"/>
                            </a:lnTo>
                            <a:lnTo>
                              <a:pt x="14809" y="2444"/>
                            </a:lnTo>
                            <a:lnTo>
                              <a:pt x="14825" y="2437"/>
                            </a:lnTo>
                            <a:lnTo>
                              <a:pt x="14842" y="2433"/>
                            </a:lnTo>
                            <a:lnTo>
                              <a:pt x="14861" y="2430"/>
                            </a:lnTo>
                            <a:lnTo>
                              <a:pt x="14879" y="2429"/>
                            </a:lnTo>
                            <a:close/>
                            <a:moveTo>
                              <a:pt x="15418" y="2429"/>
                            </a:moveTo>
                            <a:lnTo>
                              <a:pt x="15436" y="2430"/>
                            </a:lnTo>
                            <a:lnTo>
                              <a:pt x="15454" y="2433"/>
                            </a:lnTo>
                            <a:lnTo>
                              <a:pt x="15472" y="2437"/>
                            </a:lnTo>
                            <a:lnTo>
                              <a:pt x="15489" y="2444"/>
                            </a:lnTo>
                            <a:lnTo>
                              <a:pt x="15504" y="2451"/>
                            </a:lnTo>
                            <a:lnTo>
                              <a:pt x="15520" y="2460"/>
                            </a:lnTo>
                            <a:lnTo>
                              <a:pt x="15533" y="2471"/>
                            </a:lnTo>
                            <a:lnTo>
                              <a:pt x="15547" y="2482"/>
                            </a:lnTo>
                            <a:lnTo>
                              <a:pt x="15558" y="2496"/>
                            </a:lnTo>
                            <a:lnTo>
                              <a:pt x="15569" y="2510"/>
                            </a:lnTo>
                            <a:lnTo>
                              <a:pt x="15578" y="2525"/>
                            </a:lnTo>
                            <a:lnTo>
                              <a:pt x="15586" y="2541"/>
                            </a:lnTo>
                            <a:lnTo>
                              <a:pt x="15592" y="2558"/>
                            </a:lnTo>
                            <a:lnTo>
                              <a:pt x="15596" y="2575"/>
                            </a:lnTo>
                            <a:lnTo>
                              <a:pt x="15599" y="2593"/>
                            </a:lnTo>
                            <a:lnTo>
                              <a:pt x="15600" y="2612"/>
                            </a:lnTo>
                            <a:lnTo>
                              <a:pt x="15599" y="2631"/>
                            </a:lnTo>
                            <a:lnTo>
                              <a:pt x="15596" y="2648"/>
                            </a:lnTo>
                            <a:lnTo>
                              <a:pt x="15592" y="2666"/>
                            </a:lnTo>
                            <a:lnTo>
                              <a:pt x="15586" y="2683"/>
                            </a:lnTo>
                            <a:lnTo>
                              <a:pt x="15578" y="2699"/>
                            </a:lnTo>
                            <a:lnTo>
                              <a:pt x="15569" y="2714"/>
                            </a:lnTo>
                            <a:lnTo>
                              <a:pt x="15558" y="2728"/>
                            </a:lnTo>
                            <a:lnTo>
                              <a:pt x="15547" y="2741"/>
                            </a:lnTo>
                            <a:lnTo>
                              <a:pt x="15533" y="2753"/>
                            </a:lnTo>
                            <a:lnTo>
                              <a:pt x="15520" y="2763"/>
                            </a:lnTo>
                            <a:lnTo>
                              <a:pt x="15504" y="2773"/>
                            </a:lnTo>
                            <a:lnTo>
                              <a:pt x="15489" y="2780"/>
                            </a:lnTo>
                            <a:lnTo>
                              <a:pt x="15472" y="2786"/>
                            </a:lnTo>
                            <a:lnTo>
                              <a:pt x="15454" y="2791"/>
                            </a:lnTo>
                            <a:lnTo>
                              <a:pt x="15436" y="2794"/>
                            </a:lnTo>
                            <a:lnTo>
                              <a:pt x="15418" y="2795"/>
                            </a:lnTo>
                            <a:lnTo>
                              <a:pt x="15399" y="2794"/>
                            </a:lnTo>
                            <a:lnTo>
                              <a:pt x="15381" y="2791"/>
                            </a:lnTo>
                            <a:lnTo>
                              <a:pt x="15363" y="2786"/>
                            </a:lnTo>
                            <a:lnTo>
                              <a:pt x="15347" y="2780"/>
                            </a:lnTo>
                            <a:lnTo>
                              <a:pt x="15331" y="2773"/>
                            </a:lnTo>
                            <a:lnTo>
                              <a:pt x="15315" y="2763"/>
                            </a:lnTo>
                            <a:lnTo>
                              <a:pt x="15302" y="2753"/>
                            </a:lnTo>
                            <a:lnTo>
                              <a:pt x="15289" y="2741"/>
                            </a:lnTo>
                            <a:lnTo>
                              <a:pt x="15277" y="2728"/>
                            </a:lnTo>
                            <a:lnTo>
                              <a:pt x="15266" y="2714"/>
                            </a:lnTo>
                            <a:lnTo>
                              <a:pt x="15257" y="2699"/>
                            </a:lnTo>
                            <a:lnTo>
                              <a:pt x="15250" y="2683"/>
                            </a:lnTo>
                            <a:lnTo>
                              <a:pt x="15243" y="2666"/>
                            </a:lnTo>
                            <a:lnTo>
                              <a:pt x="15239" y="2648"/>
                            </a:lnTo>
                            <a:lnTo>
                              <a:pt x="15236" y="2631"/>
                            </a:lnTo>
                            <a:lnTo>
                              <a:pt x="15235" y="2612"/>
                            </a:lnTo>
                            <a:lnTo>
                              <a:pt x="15236" y="2593"/>
                            </a:lnTo>
                            <a:lnTo>
                              <a:pt x="15239" y="2575"/>
                            </a:lnTo>
                            <a:lnTo>
                              <a:pt x="15243" y="2558"/>
                            </a:lnTo>
                            <a:lnTo>
                              <a:pt x="15250" y="2541"/>
                            </a:lnTo>
                            <a:lnTo>
                              <a:pt x="15257" y="2525"/>
                            </a:lnTo>
                            <a:lnTo>
                              <a:pt x="15266" y="2510"/>
                            </a:lnTo>
                            <a:lnTo>
                              <a:pt x="15277" y="2496"/>
                            </a:lnTo>
                            <a:lnTo>
                              <a:pt x="15289" y="2482"/>
                            </a:lnTo>
                            <a:lnTo>
                              <a:pt x="15302" y="2471"/>
                            </a:lnTo>
                            <a:lnTo>
                              <a:pt x="15315" y="2460"/>
                            </a:lnTo>
                            <a:lnTo>
                              <a:pt x="15331" y="2451"/>
                            </a:lnTo>
                            <a:lnTo>
                              <a:pt x="15347" y="2444"/>
                            </a:lnTo>
                            <a:lnTo>
                              <a:pt x="15363" y="2437"/>
                            </a:lnTo>
                            <a:lnTo>
                              <a:pt x="15381" y="2433"/>
                            </a:lnTo>
                            <a:lnTo>
                              <a:pt x="15399" y="2430"/>
                            </a:lnTo>
                            <a:lnTo>
                              <a:pt x="15418" y="2429"/>
                            </a:lnTo>
                            <a:close/>
                            <a:moveTo>
                              <a:pt x="13682" y="943"/>
                            </a:moveTo>
                            <a:lnTo>
                              <a:pt x="15712" y="943"/>
                            </a:lnTo>
                            <a:lnTo>
                              <a:pt x="15712" y="1546"/>
                            </a:lnTo>
                            <a:lnTo>
                              <a:pt x="13682" y="1546"/>
                            </a:lnTo>
                            <a:lnTo>
                              <a:pt x="13682" y="943"/>
                            </a:lnTo>
                            <a:close/>
                            <a:moveTo>
                              <a:pt x="1545" y="1123"/>
                            </a:moveTo>
                            <a:lnTo>
                              <a:pt x="1545" y="943"/>
                            </a:lnTo>
                            <a:lnTo>
                              <a:pt x="1089" y="943"/>
                            </a:lnTo>
                            <a:lnTo>
                              <a:pt x="1089" y="1123"/>
                            </a:lnTo>
                            <a:lnTo>
                              <a:pt x="811" y="1123"/>
                            </a:lnTo>
                            <a:lnTo>
                              <a:pt x="811" y="1769"/>
                            </a:lnTo>
                            <a:lnTo>
                              <a:pt x="1822" y="1769"/>
                            </a:lnTo>
                            <a:lnTo>
                              <a:pt x="1822" y="1123"/>
                            </a:lnTo>
                            <a:lnTo>
                              <a:pt x="1545" y="1123"/>
                            </a:lnTo>
                            <a:close/>
                            <a:moveTo>
                              <a:pt x="3010" y="1123"/>
                            </a:moveTo>
                            <a:lnTo>
                              <a:pt x="3010" y="943"/>
                            </a:lnTo>
                            <a:lnTo>
                              <a:pt x="2555" y="943"/>
                            </a:lnTo>
                            <a:lnTo>
                              <a:pt x="2555" y="1123"/>
                            </a:lnTo>
                            <a:lnTo>
                              <a:pt x="2278" y="1123"/>
                            </a:lnTo>
                            <a:lnTo>
                              <a:pt x="2278" y="1769"/>
                            </a:lnTo>
                            <a:lnTo>
                              <a:pt x="3288" y="1769"/>
                            </a:lnTo>
                            <a:lnTo>
                              <a:pt x="3288" y="1123"/>
                            </a:lnTo>
                            <a:lnTo>
                              <a:pt x="3010" y="1123"/>
                            </a:lnTo>
                            <a:close/>
                            <a:moveTo>
                              <a:pt x="4477" y="1123"/>
                            </a:moveTo>
                            <a:lnTo>
                              <a:pt x="4477" y="943"/>
                            </a:lnTo>
                            <a:lnTo>
                              <a:pt x="4021" y="943"/>
                            </a:lnTo>
                            <a:lnTo>
                              <a:pt x="4021" y="1123"/>
                            </a:lnTo>
                            <a:lnTo>
                              <a:pt x="3743" y="1123"/>
                            </a:lnTo>
                            <a:lnTo>
                              <a:pt x="3743" y="1769"/>
                            </a:lnTo>
                            <a:lnTo>
                              <a:pt x="4754" y="1769"/>
                            </a:lnTo>
                            <a:lnTo>
                              <a:pt x="4754" y="1123"/>
                            </a:lnTo>
                            <a:lnTo>
                              <a:pt x="4477" y="1123"/>
                            </a:lnTo>
                            <a:close/>
                            <a:moveTo>
                              <a:pt x="5942" y="1123"/>
                            </a:moveTo>
                            <a:lnTo>
                              <a:pt x="5942" y="943"/>
                            </a:lnTo>
                            <a:lnTo>
                              <a:pt x="5486" y="943"/>
                            </a:lnTo>
                            <a:lnTo>
                              <a:pt x="5486" y="1123"/>
                            </a:lnTo>
                            <a:lnTo>
                              <a:pt x="5209" y="1123"/>
                            </a:lnTo>
                            <a:lnTo>
                              <a:pt x="5209" y="1769"/>
                            </a:lnTo>
                            <a:lnTo>
                              <a:pt x="6219" y="1769"/>
                            </a:lnTo>
                            <a:lnTo>
                              <a:pt x="6219" y="1123"/>
                            </a:lnTo>
                            <a:lnTo>
                              <a:pt x="5942" y="1123"/>
                            </a:lnTo>
                            <a:close/>
                            <a:moveTo>
                              <a:pt x="7407" y="1123"/>
                            </a:moveTo>
                            <a:lnTo>
                              <a:pt x="7407" y="943"/>
                            </a:lnTo>
                            <a:lnTo>
                              <a:pt x="6953" y="943"/>
                            </a:lnTo>
                            <a:lnTo>
                              <a:pt x="6953" y="1123"/>
                            </a:lnTo>
                            <a:lnTo>
                              <a:pt x="6675" y="1123"/>
                            </a:lnTo>
                            <a:lnTo>
                              <a:pt x="6675" y="1769"/>
                            </a:lnTo>
                            <a:lnTo>
                              <a:pt x="7685" y="1769"/>
                            </a:lnTo>
                            <a:lnTo>
                              <a:pt x="7685" y="1123"/>
                            </a:lnTo>
                            <a:lnTo>
                              <a:pt x="7407" y="1123"/>
                            </a:lnTo>
                            <a:close/>
                            <a:moveTo>
                              <a:pt x="8874" y="1123"/>
                            </a:moveTo>
                            <a:lnTo>
                              <a:pt x="8874" y="943"/>
                            </a:lnTo>
                            <a:lnTo>
                              <a:pt x="8418" y="943"/>
                            </a:lnTo>
                            <a:lnTo>
                              <a:pt x="8418" y="1123"/>
                            </a:lnTo>
                            <a:lnTo>
                              <a:pt x="8141" y="1123"/>
                            </a:lnTo>
                            <a:lnTo>
                              <a:pt x="8141" y="1769"/>
                            </a:lnTo>
                            <a:lnTo>
                              <a:pt x="9151" y="1769"/>
                            </a:lnTo>
                            <a:lnTo>
                              <a:pt x="9151" y="1123"/>
                            </a:lnTo>
                            <a:lnTo>
                              <a:pt x="8874" y="1123"/>
                            </a:lnTo>
                            <a:close/>
                            <a:moveTo>
                              <a:pt x="10339" y="1123"/>
                            </a:moveTo>
                            <a:lnTo>
                              <a:pt x="10339" y="943"/>
                            </a:lnTo>
                            <a:lnTo>
                              <a:pt x="9883" y="943"/>
                            </a:lnTo>
                            <a:lnTo>
                              <a:pt x="9883" y="1123"/>
                            </a:lnTo>
                            <a:lnTo>
                              <a:pt x="9606" y="1123"/>
                            </a:lnTo>
                            <a:lnTo>
                              <a:pt x="9606" y="1769"/>
                            </a:lnTo>
                            <a:lnTo>
                              <a:pt x="10617" y="1769"/>
                            </a:lnTo>
                            <a:lnTo>
                              <a:pt x="10617" y="1123"/>
                            </a:lnTo>
                            <a:lnTo>
                              <a:pt x="10339" y="1123"/>
                            </a:lnTo>
                            <a:close/>
                            <a:moveTo>
                              <a:pt x="1545" y="2845"/>
                            </a:moveTo>
                            <a:lnTo>
                              <a:pt x="1545" y="3025"/>
                            </a:lnTo>
                            <a:lnTo>
                              <a:pt x="1089" y="3025"/>
                            </a:lnTo>
                            <a:lnTo>
                              <a:pt x="1089" y="2845"/>
                            </a:lnTo>
                            <a:lnTo>
                              <a:pt x="811" y="2845"/>
                            </a:lnTo>
                            <a:lnTo>
                              <a:pt x="811" y="2199"/>
                            </a:lnTo>
                            <a:lnTo>
                              <a:pt x="1822" y="2199"/>
                            </a:lnTo>
                            <a:lnTo>
                              <a:pt x="1822" y="2845"/>
                            </a:lnTo>
                            <a:lnTo>
                              <a:pt x="1545" y="2845"/>
                            </a:lnTo>
                            <a:close/>
                            <a:moveTo>
                              <a:pt x="3010" y="2845"/>
                            </a:moveTo>
                            <a:lnTo>
                              <a:pt x="3010" y="3025"/>
                            </a:lnTo>
                            <a:lnTo>
                              <a:pt x="2555" y="3025"/>
                            </a:lnTo>
                            <a:lnTo>
                              <a:pt x="2555" y="2845"/>
                            </a:lnTo>
                            <a:lnTo>
                              <a:pt x="2278" y="2845"/>
                            </a:lnTo>
                            <a:lnTo>
                              <a:pt x="2278" y="2199"/>
                            </a:lnTo>
                            <a:lnTo>
                              <a:pt x="3288" y="2199"/>
                            </a:lnTo>
                            <a:lnTo>
                              <a:pt x="3288" y="2845"/>
                            </a:lnTo>
                            <a:lnTo>
                              <a:pt x="3010" y="2845"/>
                            </a:lnTo>
                            <a:close/>
                            <a:moveTo>
                              <a:pt x="4477" y="2845"/>
                            </a:moveTo>
                            <a:lnTo>
                              <a:pt x="4477" y="3025"/>
                            </a:lnTo>
                            <a:lnTo>
                              <a:pt x="4021" y="3025"/>
                            </a:lnTo>
                            <a:lnTo>
                              <a:pt x="4021" y="2845"/>
                            </a:lnTo>
                            <a:lnTo>
                              <a:pt x="3743" y="2845"/>
                            </a:lnTo>
                            <a:lnTo>
                              <a:pt x="3743" y="2199"/>
                            </a:lnTo>
                            <a:lnTo>
                              <a:pt x="4754" y="2199"/>
                            </a:lnTo>
                            <a:lnTo>
                              <a:pt x="4754" y="2845"/>
                            </a:lnTo>
                            <a:lnTo>
                              <a:pt x="4477" y="2845"/>
                            </a:lnTo>
                            <a:close/>
                            <a:moveTo>
                              <a:pt x="5942" y="2845"/>
                            </a:moveTo>
                            <a:lnTo>
                              <a:pt x="5942" y="3025"/>
                            </a:lnTo>
                            <a:lnTo>
                              <a:pt x="5486" y="3025"/>
                            </a:lnTo>
                            <a:lnTo>
                              <a:pt x="5486" y="2845"/>
                            </a:lnTo>
                            <a:lnTo>
                              <a:pt x="5209" y="2845"/>
                            </a:lnTo>
                            <a:lnTo>
                              <a:pt x="5209" y="2199"/>
                            </a:lnTo>
                            <a:lnTo>
                              <a:pt x="6219" y="2199"/>
                            </a:lnTo>
                            <a:lnTo>
                              <a:pt x="6219" y="2845"/>
                            </a:lnTo>
                            <a:lnTo>
                              <a:pt x="5942" y="2845"/>
                            </a:lnTo>
                            <a:close/>
                            <a:moveTo>
                              <a:pt x="7407" y="2845"/>
                            </a:moveTo>
                            <a:lnTo>
                              <a:pt x="7407" y="3025"/>
                            </a:lnTo>
                            <a:lnTo>
                              <a:pt x="6953" y="3025"/>
                            </a:lnTo>
                            <a:lnTo>
                              <a:pt x="6953" y="2845"/>
                            </a:lnTo>
                            <a:lnTo>
                              <a:pt x="6675" y="2845"/>
                            </a:lnTo>
                            <a:lnTo>
                              <a:pt x="6675" y="2199"/>
                            </a:lnTo>
                            <a:lnTo>
                              <a:pt x="7685" y="2199"/>
                            </a:lnTo>
                            <a:lnTo>
                              <a:pt x="7685" y="2845"/>
                            </a:lnTo>
                            <a:lnTo>
                              <a:pt x="7407" y="2845"/>
                            </a:lnTo>
                            <a:close/>
                            <a:moveTo>
                              <a:pt x="8874" y="2845"/>
                            </a:moveTo>
                            <a:lnTo>
                              <a:pt x="8874" y="3025"/>
                            </a:lnTo>
                            <a:lnTo>
                              <a:pt x="8418" y="3025"/>
                            </a:lnTo>
                            <a:lnTo>
                              <a:pt x="8418" y="2845"/>
                            </a:lnTo>
                            <a:lnTo>
                              <a:pt x="8141" y="2845"/>
                            </a:lnTo>
                            <a:lnTo>
                              <a:pt x="8141" y="2199"/>
                            </a:lnTo>
                            <a:lnTo>
                              <a:pt x="9151" y="2199"/>
                            </a:lnTo>
                            <a:lnTo>
                              <a:pt x="9151" y="2845"/>
                            </a:lnTo>
                            <a:lnTo>
                              <a:pt x="8874" y="2845"/>
                            </a:lnTo>
                            <a:close/>
                            <a:moveTo>
                              <a:pt x="10339" y="2845"/>
                            </a:moveTo>
                            <a:lnTo>
                              <a:pt x="10339" y="3025"/>
                            </a:lnTo>
                            <a:lnTo>
                              <a:pt x="9883" y="3025"/>
                            </a:lnTo>
                            <a:lnTo>
                              <a:pt x="9883" y="2845"/>
                            </a:lnTo>
                            <a:lnTo>
                              <a:pt x="9606" y="2845"/>
                            </a:lnTo>
                            <a:lnTo>
                              <a:pt x="9606" y="2199"/>
                            </a:lnTo>
                            <a:lnTo>
                              <a:pt x="10617" y="2199"/>
                            </a:lnTo>
                            <a:lnTo>
                              <a:pt x="10617" y="2845"/>
                            </a:lnTo>
                            <a:lnTo>
                              <a:pt x="10339" y="2845"/>
                            </a:lnTo>
                            <a:close/>
                            <a:moveTo>
                              <a:pt x="11851" y="1123"/>
                            </a:moveTo>
                            <a:lnTo>
                              <a:pt x="11851" y="943"/>
                            </a:lnTo>
                            <a:lnTo>
                              <a:pt x="11395" y="943"/>
                            </a:lnTo>
                            <a:lnTo>
                              <a:pt x="11395" y="1123"/>
                            </a:lnTo>
                            <a:lnTo>
                              <a:pt x="11117" y="1123"/>
                            </a:lnTo>
                            <a:lnTo>
                              <a:pt x="11117" y="1769"/>
                            </a:lnTo>
                            <a:lnTo>
                              <a:pt x="12128" y="1769"/>
                            </a:lnTo>
                            <a:lnTo>
                              <a:pt x="12128" y="1123"/>
                            </a:lnTo>
                            <a:lnTo>
                              <a:pt x="11851" y="1123"/>
                            </a:lnTo>
                            <a:close/>
                            <a:moveTo>
                              <a:pt x="11851" y="2845"/>
                            </a:moveTo>
                            <a:lnTo>
                              <a:pt x="11851" y="3025"/>
                            </a:lnTo>
                            <a:lnTo>
                              <a:pt x="11395" y="3025"/>
                            </a:lnTo>
                            <a:lnTo>
                              <a:pt x="11395" y="2845"/>
                            </a:lnTo>
                            <a:lnTo>
                              <a:pt x="11117" y="2845"/>
                            </a:lnTo>
                            <a:lnTo>
                              <a:pt x="11117" y="2199"/>
                            </a:lnTo>
                            <a:lnTo>
                              <a:pt x="12128" y="2199"/>
                            </a:lnTo>
                            <a:lnTo>
                              <a:pt x="12128" y="2845"/>
                            </a:lnTo>
                            <a:lnTo>
                              <a:pt x="11851" y="2845"/>
                            </a:lnTo>
                            <a:close/>
                          </a:path>
                        </a:pathLst>
                      </a:custGeom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 lIns="68580" tIns="34290" rIns="68580" bIns="34290"/>
                      <a:lstStyle/>
                      <a:p>
                        <a:pPr defTabSz="914583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/>
                        </a:pPr>
                        <a:endParaRPr lang="zh-CN" altLang="en-US" sz="1900" dirty="0">
                          <a:solidFill>
                            <a:srgbClr val="000000"/>
                          </a:solidFill>
                          <a:ea typeface="微软雅黑" panose="020B0503020204020204" pitchFamily="34" charset="-122"/>
                          <a:cs typeface="Arial" pitchFamily="34" charset="0"/>
                        </a:endParaRPr>
                      </a:p>
                    </p:txBody>
                  </p:sp>
                </p:grpSp>
              </p:grpSp>
            </p:grpSp>
          </p:grpSp>
        </p:grpSp>
      </p:grpSp>
      <p:cxnSp>
        <p:nvCxnSpPr>
          <p:cNvPr id="308" name="直接连接符 307"/>
          <p:cNvCxnSpPr>
            <a:cxnSpLocks noChangeShapeType="1"/>
          </p:cNvCxnSpPr>
          <p:nvPr/>
        </p:nvCxnSpPr>
        <p:spPr bwMode="auto">
          <a:xfrm flipH="1">
            <a:off x="616948" y="3130521"/>
            <a:ext cx="178480" cy="371557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11" name="直接连接符 310"/>
          <p:cNvCxnSpPr>
            <a:cxnSpLocks noChangeShapeType="1"/>
          </p:cNvCxnSpPr>
          <p:nvPr/>
        </p:nvCxnSpPr>
        <p:spPr bwMode="auto">
          <a:xfrm flipH="1">
            <a:off x="616948" y="3130519"/>
            <a:ext cx="522114" cy="357534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14" name="直接连接符 313"/>
          <p:cNvCxnSpPr>
            <a:cxnSpLocks noChangeShapeType="1"/>
          </p:cNvCxnSpPr>
          <p:nvPr/>
        </p:nvCxnSpPr>
        <p:spPr bwMode="auto">
          <a:xfrm>
            <a:off x="804638" y="3128106"/>
            <a:ext cx="127469" cy="373972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17" name="直接连接符 316"/>
          <p:cNvCxnSpPr>
            <a:cxnSpLocks noChangeShapeType="1"/>
          </p:cNvCxnSpPr>
          <p:nvPr/>
        </p:nvCxnSpPr>
        <p:spPr bwMode="auto">
          <a:xfrm flipH="1">
            <a:off x="930306" y="3137643"/>
            <a:ext cx="222507" cy="359034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sp>
        <p:nvSpPr>
          <p:cNvPr id="330" name="文本框 329"/>
          <p:cNvSpPr txBox="1"/>
          <p:nvPr/>
        </p:nvSpPr>
        <p:spPr>
          <a:xfrm>
            <a:off x="3098261" y="2737126"/>
            <a:ext cx="1031492" cy="338554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Aggregation-1 Switch</a:t>
            </a:r>
          </a:p>
        </p:txBody>
      </p:sp>
      <p:sp>
        <p:nvSpPr>
          <p:cNvPr id="331" name="文本框 330"/>
          <p:cNvSpPr txBox="1"/>
          <p:nvPr/>
        </p:nvSpPr>
        <p:spPr>
          <a:xfrm>
            <a:off x="3591166" y="3830740"/>
            <a:ext cx="1031492" cy="338554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Aggregation-n Switch</a:t>
            </a:r>
          </a:p>
        </p:txBody>
      </p:sp>
      <p:cxnSp>
        <p:nvCxnSpPr>
          <p:cNvPr id="332" name="直接连接符 331"/>
          <p:cNvCxnSpPr>
            <a:cxnSpLocks noChangeShapeType="1"/>
          </p:cNvCxnSpPr>
          <p:nvPr/>
        </p:nvCxnSpPr>
        <p:spPr bwMode="auto">
          <a:xfrm flipH="1">
            <a:off x="1706701" y="3081800"/>
            <a:ext cx="306432" cy="400438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34" name="直接连接符 333"/>
          <p:cNvCxnSpPr>
            <a:cxnSpLocks noChangeShapeType="1"/>
          </p:cNvCxnSpPr>
          <p:nvPr/>
        </p:nvCxnSpPr>
        <p:spPr bwMode="auto">
          <a:xfrm>
            <a:off x="1708911" y="3088636"/>
            <a:ext cx="3243" cy="370153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36" name="直接连接符 335"/>
          <p:cNvCxnSpPr>
            <a:cxnSpLocks noChangeShapeType="1"/>
          </p:cNvCxnSpPr>
          <p:nvPr/>
        </p:nvCxnSpPr>
        <p:spPr bwMode="auto">
          <a:xfrm>
            <a:off x="2071786" y="3088636"/>
            <a:ext cx="0" cy="393107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37" name="直接连接符 336"/>
          <p:cNvCxnSpPr>
            <a:cxnSpLocks noChangeShapeType="1"/>
          </p:cNvCxnSpPr>
          <p:nvPr/>
        </p:nvCxnSpPr>
        <p:spPr bwMode="auto">
          <a:xfrm>
            <a:off x="1720532" y="3109968"/>
            <a:ext cx="349542" cy="401781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42" name="直接连接符 341"/>
          <p:cNvCxnSpPr>
            <a:cxnSpLocks noChangeShapeType="1"/>
          </p:cNvCxnSpPr>
          <p:nvPr/>
        </p:nvCxnSpPr>
        <p:spPr bwMode="auto">
          <a:xfrm>
            <a:off x="2956138" y="3052941"/>
            <a:ext cx="0" cy="393107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43" name="直接连接符 342"/>
          <p:cNvCxnSpPr>
            <a:cxnSpLocks noChangeShapeType="1"/>
          </p:cNvCxnSpPr>
          <p:nvPr/>
        </p:nvCxnSpPr>
        <p:spPr bwMode="auto">
          <a:xfrm>
            <a:off x="2692081" y="3075680"/>
            <a:ext cx="280998" cy="387553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46" name="直接连接符 345"/>
          <p:cNvCxnSpPr>
            <a:cxnSpLocks noChangeShapeType="1"/>
          </p:cNvCxnSpPr>
          <p:nvPr/>
        </p:nvCxnSpPr>
        <p:spPr bwMode="auto">
          <a:xfrm>
            <a:off x="2974935" y="3047597"/>
            <a:ext cx="280998" cy="387553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47" name="直接连接符 346"/>
          <p:cNvCxnSpPr>
            <a:cxnSpLocks noChangeShapeType="1"/>
          </p:cNvCxnSpPr>
          <p:nvPr/>
        </p:nvCxnSpPr>
        <p:spPr bwMode="auto">
          <a:xfrm>
            <a:off x="2699792" y="3075046"/>
            <a:ext cx="545054" cy="358058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sp>
        <p:nvSpPr>
          <p:cNvPr id="211" name="矩形 210"/>
          <p:cNvSpPr/>
          <p:nvPr/>
        </p:nvSpPr>
        <p:spPr bwMode="auto">
          <a:xfrm>
            <a:off x="107504" y="2026610"/>
            <a:ext cx="4515154" cy="2489356"/>
          </a:xfrm>
          <a:prstGeom prst="rect">
            <a:avLst/>
          </a:prstGeom>
          <a:noFill/>
          <a:ln>
            <a:solidFill>
              <a:schemeClr val="tx2"/>
            </a:solidFill>
            <a:prstDash val="dashDot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22" name="矩形 221"/>
          <p:cNvSpPr/>
          <p:nvPr/>
        </p:nvSpPr>
        <p:spPr>
          <a:xfrm>
            <a:off x="138233" y="2025968"/>
            <a:ext cx="9482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Underlay configuration</a:t>
            </a:r>
            <a:endParaRPr lang="en-US" sz="900" b="1" dirty="0"/>
          </a:p>
        </p:txBody>
      </p:sp>
      <p:cxnSp>
        <p:nvCxnSpPr>
          <p:cNvPr id="251" name="直接箭头连接符 250"/>
          <p:cNvCxnSpPr/>
          <p:nvPr/>
        </p:nvCxnSpPr>
        <p:spPr bwMode="auto">
          <a:xfrm flipH="1" flipV="1">
            <a:off x="2965500" y="1182073"/>
            <a:ext cx="1881970" cy="180902"/>
          </a:xfrm>
          <a:prstGeom prst="straightConnector1">
            <a:avLst/>
          </a:prstGeom>
          <a:ln>
            <a:tailEnd type="triangl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3" name="直接连接符 536"/>
          <p:cNvCxnSpPr>
            <a:cxnSpLocks noChangeShapeType="1"/>
          </p:cNvCxnSpPr>
          <p:nvPr/>
        </p:nvCxnSpPr>
        <p:spPr bwMode="auto">
          <a:xfrm flipH="1">
            <a:off x="3061208" y="3563201"/>
            <a:ext cx="99533" cy="7041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252" name="直接连接符 251"/>
          <p:cNvCxnSpPr>
            <a:cxnSpLocks noChangeShapeType="1"/>
          </p:cNvCxnSpPr>
          <p:nvPr/>
        </p:nvCxnSpPr>
        <p:spPr bwMode="auto">
          <a:xfrm>
            <a:off x="2778112" y="2958707"/>
            <a:ext cx="72520" cy="899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253" name="直接连接符 252"/>
          <p:cNvCxnSpPr>
            <a:cxnSpLocks noChangeShapeType="1"/>
          </p:cNvCxnSpPr>
          <p:nvPr/>
        </p:nvCxnSpPr>
        <p:spPr bwMode="auto">
          <a:xfrm>
            <a:off x="1826068" y="2977711"/>
            <a:ext cx="72520" cy="899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254" name="直接连接符 253"/>
          <p:cNvCxnSpPr>
            <a:cxnSpLocks noChangeShapeType="1"/>
          </p:cNvCxnSpPr>
          <p:nvPr/>
        </p:nvCxnSpPr>
        <p:spPr bwMode="auto">
          <a:xfrm>
            <a:off x="960450" y="3001957"/>
            <a:ext cx="72520" cy="899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255" name="直接连接符 254"/>
          <p:cNvCxnSpPr>
            <a:cxnSpLocks noChangeShapeType="1"/>
          </p:cNvCxnSpPr>
          <p:nvPr/>
        </p:nvCxnSpPr>
        <p:spPr bwMode="auto">
          <a:xfrm>
            <a:off x="712116" y="3600939"/>
            <a:ext cx="72520" cy="899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256" name="直接连接符 255"/>
          <p:cNvCxnSpPr>
            <a:cxnSpLocks noChangeShapeType="1"/>
          </p:cNvCxnSpPr>
          <p:nvPr/>
        </p:nvCxnSpPr>
        <p:spPr bwMode="auto">
          <a:xfrm>
            <a:off x="1847142" y="3610373"/>
            <a:ext cx="72520" cy="899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sp>
        <p:nvSpPr>
          <p:cNvPr id="257" name="矩形 256"/>
          <p:cNvSpPr/>
          <p:nvPr/>
        </p:nvSpPr>
        <p:spPr>
          <a:xfrm>
            <a:off x="2322883" y="3422964"/>
            <a:ext cx="3642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CC9900"/>
              </a:buClr>
            </a:pPr>
            <a:r>
              <a:rPr lang="en-US" sz="1400" dirty="0" smtClean="0">
                <a:latin typeface="Arial" charset="0"/>
                <a:ea typeface="宋体" charset="-122"/>
              </a:rPr>
              <a:t>…</a:t>
            </a:r>
            <a:endParaRPr lang="en-US" sz="1400" dirty="0">
              <a:latin typeface="Arial" charset="0"/>
              <a:ea typeface="宋体" charset="-122"/>
            </a:endParaRPr>
          </a:p>
        </p:txBody>
      </p:sp>
      <p:sp>
        <p:nvSpPr>
          <p:cNvPr id="258" name="矩形 257"/>
          <p:cNvSpPr/>
          <p:nvPr/>
        </p:nvSpPr>
        <p:spPr>
          <a:xfrm>
            <a:off x="1109242" y="3430597"/>
            <a:ext cx="3642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CC9900"/>
              </a:buClr>
            </a:pPr>
            <a:r>
              <a:rPr lang="en-US" sz="1400" dirty="0" smtClean="0">
                <a:latin typeface="Arial" charset="0"/>
                <a:ea typeface="宋体" charset="-122"/>
              </a:rPr>
              <a:t>…</a:t>
            </a:r>
            <a:endParaRPr lang="en-US" sz="1400" dirty="0">
              <a:latin typeface="Arial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1256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06915" y="608295"/>
            <a:ext cx="4276451" cy="1639648"/>
          </a:xfrm>
        </p:spPr>
        <p:txBody>
          <a:bodyPr/>
          <a:lstStyle/>
          <a:p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Step 3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8163" lvl="1" indent="-273050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Core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switches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discover aggregation-1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switches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with LLDP and propagate the information of management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VLAN.</a:t>
            </a:r>
          </a:p>
          <a:p>
            <a:pPr marL="538163" lvl="1" indent="-273050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Aggregation-1 switches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get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the management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IP address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via DHCP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and know the IP address of the controller from DHCP option field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Broadcast will happen during the DHCP discover stage. </a:t>
            </a:r>
          </a:p>
          <a:p>
            <a:pPr marL="538163" lvl="1" indent="-273050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Aggregation-1 switches initiate registration to the controller. Since aggregation-1 switches and the controller are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different subnets, the aggregation-1 switches will send ARP broadcast to its gateway for requesting MAC address. Broadcast again!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8163" lvl="1" indent="-273050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Aggregation-1 switches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complete the registration on the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controller. </a:t>
            </a:r>
            <a:endParaRPr lang="en-US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8163" lvl="1" indent="-273050"/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421122" y="69621"/>
            <a:ext cx="8327341" cy="653653"/>
          </a:xfrm>
        </p:spPr>
        <p:txBody>
          <a:bodyPr/>
          <a:lstStyle/>
          <a:p>
            <a:r>
              <a:rPr lang="en-US" sz="1600" dirty="0">
                <a:solidFill>
                  <a:schemeClr val="tx1"/>
                </a:solidFill>
              </a:rPr>
              <a:t>Current Underlay Configuration Process</a:t>
            </a:r>
          </a:p>
        </p:txBody>
      </p:sp>
      <p:cxnSp>
        <p:nvCxnSpPr>
          <p:cNvPr id="18" name="直接连接符 536"/>
          <p:cNvCxnSpPr>
            <a:cxnSpLocks noChangeShapeType="1"/>
            <a:stCxn id="28" idx="0"/>
            <a:endCxn id="19" idx="4"/>
          </p:cNvCxnSpPr>
          <p:nvPr/>
        </p:nvCxnSpPr>
        <p:spPr bwMode="auto">
          <a:xfrm flipV="1">
            <a:off x="1612364" y="1886113"/>
            <a:ext cx="1" cy="217789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sp>
        <p:nvSpPr>
          <p:cNvPr id="19" name="椭圆 18"/>
          <p:cNvSpPr/>
          <p:nvPr/>
        </p:nvSpPr>
        <p:spPr bwMode="auto">
          <a:xfrm>
            <a:off x="1568929" y="1797810"/>
            <a:ext cx="86871" cy="88304"/>
          </a:xfrm>
          <a:prstGeom prst="ellips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defTabSz="914492" eaLnBrk="0" fontAlgn="base" hangingPunct="0">
              <a:spcAft>
                <a:spcPct val="0"/>
              </a:spcAft>
            </a:pPr>
            <a:endParaRPr lang="zh-CN" altLang="en-US" sz="1600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cxnSp>
        <p:nvCxnSpPr>
          <p:cNvPr id="20" name="直接连接符 536"/>
          <p:cNvCxnSpPr>
            <a:cxnSpLocks noChangeShapeType="1"/>
            <a:stCxn id="27" idx="0"/>
            <a:endCxn id="21" idx="4"/>
          </p:cNvCxnSpPr>
          <p:nvPr/>
        </p:nvCxnSpPr>
        <p:spPr bwMode="auto">
          <a:xfrm flipV="1">
            <a:off x="2369907" y="1886113"/>
            <a:ext cx="0" cy="217789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sp>
        <p:nvSpPr>
          <p:cNvPr id="21" name="椭圆 20"/>
          <p:cNvSpPr/>
          <p:nvPr/>
        </p:nvSpPr>
        <p:spPr bwMode="auto">
          <a:xfrm>
            <a:off x="2326471" y="1797810"/>
            <a:ext cx="86871" cy="88304"/>
          </a:xfrm>
          <a:prstGeom prst="ellips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defTabSz="914492" eaLnBrk="0" fontAlgn="base" hangingPunct="0">
              <a:spcAft>
                <a:spcPct val="0"/>
              </a:spcAft>
            </a:pPr>
            <a:endParaRPr lang="zh-CN" altLang="en-US" sz="1600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cxnSp>
        <p:nvCxnSpPr>
          <p:cNvPr id="22" name="直接连接符 536"/>
          <p:cNvCxnSpPr>
            <a:cxnSpLocks noChangeShapeType="1"/>
            <a:stCxn id="27" idx="0"/>
            <a:endCxn id="19" idx="4"/>
          </p:cNvCxnSpPr>
          <p:nvPr/>
        </p:nvCxnSpPr>
        <p:spPr bwMode="auto">
          <a:xfrm flipH="1" flipV="1">
            <a:off x="1612364" y="1886113"/>
            <a:ext cx="757543" cy="217789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23" name="直接连接符 536"/>
          <p:cNvCxnSpPr>
            <a:cxnSpLocks noChangeShapeType="1"/>
            <a:stCxn id="21" idx="4"/>
            <a:endCxn id="28" idx="0"/>
          </p:cNvCxnSpPr>
          <p:nvPr/>
        </p:nvCxnSpPr>
        <p:spPr bwMode="auto">
          <a:xfrm flipH="1">
            <a:off x="1612364" y="1886113"/>
            <a:ext cx="757543" cy="217789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24" name="直接连接符 536"/>
          <p:cNvCxnSpPr>
            <a:cxnSpLocks noChangeShapeType="1"/>
          </p:cNvCxnSpPr>
          <p:nvPr/>
        </p:nvCxnSpPr>
        <p:spPr bwMode="auto">
          <a:xfrm flipH="1">
            <a:off x="1728700" y="1810479"/>
            <a:ext cx="494610" cy="0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grpSp>
        <p:nvGrpSpPr>
          <p:cNvPr id="25" name="组合 621"/>
          <p:cNvGrpSpPr>
            <a:grpSpLocks noChangeAspect="1"/>
          </p:cNvGrpSpPr>
          <p:nvPr/>
        </p:nvGrpSpPr>
        <p:grpSpPr>
          <a:xfrm>
            <a:off x="2173541" y="1678217"/>
            <a:ext cx="327440" cy="241220"/>
            <a:chOff x="-983298" y="1666240"/>
            <a:chExt cx="547688" cy="309563"/>
          </a:xfrm>
          <a:solidFill>
            <a:schemeClr val="bg1">
              <a:lumMod val="50000"/>
            </a:schemeClr>
          </a:solidFill>
        </p:grpSpPr>
        <p:sp>
          <p:nvSpPr>
            <p:cNvPr id="181" name="Freeform 21"/>
            <p:cNvSpPr>
              <a:spLocks/>
            </p:cNvSpPr>
            <p:nvPr/>
          </p:nvSpPr>
          <p:spPr bwMode="auto">
            <a:xfrm>
              <a:off x="-983298" y="1798003"/>
              <a:ext cx="547688" cy="177800"/>
            </a:xfrm>
            <a:custGeom>
              <a:avLst/>
              <a:gdLst/>
              <a:ahLst/>
              <a:cxnLst>
                <a:cxn ang="0">
                  <a:pos x="16188" y="2345"/>
                </a:cxn>
                <a:cxn ang="0">
                  <a:pos x="16149" y="2515"/>
                </a:cxn>
                <a:cxn ang="0">
                  <a:pos x="15935" y="2950"/>
                </a:cxn>
                <a:cxn ang="0">
                  <a:pos x="15566" y="3361"/>
                </a:cxn>
                <a:cxn ang="0">
                  <a:pos x="15052" y="3745"/>
                </a:cxn>
                <a:cxn ang="0">
                  <a:pos x="14408" y="4094"/>
                </a:cxn>
                <a:cxn ang="0">
                  <a:pos x="13647" y="4406"/>
                </a:cxn>
                <a:cxn ang="0">
                  <a:pos x="12779" y="4677"/>
                </a:cxn>
                <a:cxn ang="0">
                  <a:pos x="11817" y="4900"/>
                </a:cxn>
                <a:cxn ang="0">
                  <a:pos x="10774" y="5071"/>
                </a:cxn>
                <a:cxn ang="0">
                  <a:pos x="9662" y="5187"/>
                </a:cxn>
                <a:cxn ang="0">
                  <a:pos x="8495" y="5241"/>
                </a:cxn>
                <a:cxn ang="0">
                  <a:pos x="7295" y="5230"/>
                </a:cxn>
                <a:cxn ang="0">
                  <a:pos x="6139" y="5155"/>
                </a:cxn>
                <a:cxn ang="0">
                  <a:pos x="5043" y="5019"/>
                </a:cxn>
                <a:cxn ang="0">
                  <a:pos x="4021" y="4827"/>
                </a:cxn>
                <a:cxn ang="0">
                  <a:pos x="3087" y="4585"/>
                </a:cxn>
                <a:cxn ang="0">
                  <a:pos x="2251" y="4298"/>
                </a:cxn>
                <a:cxn ang="0">
                  <a:pos x="1527" y="3969"/>
                </a:cxn>
                <a:cxn ang="0">
                  <a:pos x="927" y="3604"/>
                </a:cxn>
                <a:cxn ang="0">
                  <a:pos x="465" y="3208"/>
                </a:cxn>
                <a:cxn ang="0">
                  <a:pos x="151" y="2784"/>
                </a:cxn>
                <a:cxn ang="0">
                  <a:pos x="0" y="2340"/>
                </a:cxn>
                <a:cxn ang="0">
                  <a:pos x="102" y="141"/>
                </a:cxn>
                <a:cxn ang="0">
                  <a:pos x="467" y="524"/>
                </a:cxn>
                <a:cxn ang="0">
                  <a:pos x="944" y="884"/>
                </a:cxn>
                <a:cxn ang="0">
                  <a:pos x="1522" y="1217"/>
                </a:cxn>
                <a:cxn ang="0">
                  <a:pos x="2195" y="1518"/>
                </a:cxn>
                <a:cxn ang="0">
                  <a:pos x="2954" y="1785"/>
                </a:cxn>
                <a:cxn ang="0">
                  <a:pos x="3789" y="2015"/>
                </a:cxn>
                <a:cxn ang="0">
                  <a:pos x="4694" y="2204"/>
                </a:cxn>
                <a:cxn ang="0">
                  <a:pos x="5658" y="2348"/>
                </a:cxn>
                <a:cxn ang="0">
                  <a:pos x="6675" y="2444"/>
                </a:cxn>
                <a:cxn ang="0">
                  <a:pos x="7734" y="2489"/>
                </a:cxn>
                <a:cxn ang="0">
                  <a:pos x="8814" y="2480"/>
                </a:cxn>
                <a:cxn ang="0">
                  <a:pos x="9861" y="2417"/>
                </a:cxn>
                <a:cxn ang="0">
                  <a:pos x="10863" y="2304"/>
                </a:cxn>
                <a:cxn ang="0">
                  <a:pos x="11810" y="2144"/>
                </a:cxn>
                <a:cxn ang="0">
                  <a:pos x="12693" y="1941"/>
                </a:cxn>
                <a:cxn ang="0">
                  <a:pos x="13505" y="1697"/>
                </a:cxn>
                <a:cxn ang="0">
                  <a:pos x="14236" y="1418"/>
                </a:cxn>
                <a:cxn ang="0">
                  <a:pos x="14879" y="1104"/>
                </a:cxn>
                <a:cxn ang="0">
                  <a:pos x="15425" y="761"/>
                </a:cxn>
                <a:cxn ang="0">
                  <a:pos x="15864" y="392"/>
                </a:cxn>
                <a:cxn ang="0">
                  <a:pos x="16188" y="0"/>
                </a:cxn>
              </a:cxnLst>
              <a:rect l="0" t="0" r="r" b="b"/>
              <a:pathLst>
                <a:path w="16189" h="5245">
                  <a:moveTo>
                    <a:pt x="16189" y="2340"/>
                  </a:moveTo>
                  <a:lnTo>
                    <a:pt x="16189" y="2343"/>
                  </a:lnTo>
                  <a:lnTo>
                    <a:pt x="16188" y="2345"/>
                  </a:lnTo>
                  <a:lnTo>
                    <a:pt x="16188" y="2366"/>
                  </a:lnTo>
                  <a:lnTo>
                    <a:pt x="16185" y="2366"/>
                  </a:lnTo>
                  <a:lnTo>
                    <a:pt x="16149" y="2515"/>
                  </a:lnTo>
                  <a:lnTo>
                    <a:pt x="16096" y="2662"/>
                  </a:lnTo>
                  <a:lnTo>
                    <a:pt x="16025" y="2808"/>
                  </a:lnTo>
                  <a:lnTo>
                    <a:pt x="15935" y="2950"/>
                  </a:lnTo>
                  <a:lnTo>
                    <a:pt x="15828" y="3090"/>
                  </a:lnTo>
                  <a:lnTo>
                    <a:pt x="15704" y="3227"/>
                  </a:lnTo>
                  <a:lnTo>
                    <a:pt x="15566" y="3361"/>
                  </a:lnTo>
                  <a:lnTo>
                    <a:pt x="15409" y="3492"/>
                  </a:lnTo>
                  <a:lnTo>
                    <a:pt x="15238" y="3620"/>
                  </a:lnTo>
                  <a:lnTo>
                    <a:pt x="15052" y="3745"/>
                  </a:lnTo>
                  <a:lnTo>
                    <a:pt x="14851" y="3864"/>
                  </a:lnTo>
                  <a:lnTo>
                    <a:pt x="14637" y="3981"/>
                  </a:lnTo>
                  <a:lnTo>
                    <a:pt x="14408" y="4094"/>
                  </a:lnTo>
                  <a:lnTo>
                    <a:pt x="14167" y="4202"/>
                  </a:lnTo>
                  <a:lnTo>
                    <a:pt x="13913" y="4307"/>
                  </a:lnTo>
                  <a:lnTo>
                    <a:pt x="13647" y="4406"/>
                  </a:lnTo>
                  <a:lnTo>
                    <a:pt x="13368" y="4502"/>
                  </a:lnTo>
                  <a:lnTo>
                    <a:pt x="13079" y="4592"/>
                  </a:lnTo>
                  <a:lnTo>
                    <a:pt x="12779" y="4677"/>
                  </a:lnTo>
                  <a:lnTo>
                    <a:pt x="12468" y="4757"/>
                  </a:lnTo>
                  <a:lnTo>
                    <a:pt x="12147" y="4831"/>
                  </a:lnTo>
                  <a:lnTo>
                    <a:pt x="11817" y="4900"/>
                  </a:lnTo>
                  <a:lnTo>
                    <a:pt x="11478" y="4964"/>
                  </a:lnTo>
                  <a:lnTo>
                    <a:pt x="11131" y="5021"/>
                  </a:lnTo>
                  <a:lnTo>
                    <a:pt x="10774" y="5071"/>
                  </a:lnTo>
                  <a:lnTo>
                    <a:pt x="10411" y="5117"/>
                  </a:lnTo>
                  <a:lnTo>
                    <a:pt x="10040" y="5156"/>
                  </a:lnTo>
                  <a:lnTo>
                    <a:pt x="9662" y="5187"/>
                  </a:lnTo>
                  <a:lnTo>
                    <a:pt x="9279" y="5213"/>
                  </a:lnTo>
                  <a:lnTo>
                    <a:pt x="8889" y="5231"/>
                  </a:lnTo>
                  <a:lnTo>
                    <a:pt x="8495" y="5241"/>
                  </a:lnTo>
                  <a:lnTo>
                    <a:pt x="8095" y="5245"/>
                  </a:lnTo>
                  <a:lnTo>
                    <a:pt x="7692" y="5241"/>
                  </a:lnTo>
                  <a:lnTo>
                    <a:pt x="7295" y="5230"/>
                  </a:lnTo>
                  <a:lnTo>
                    <a:pt x="6904" y="5211"/>
                  </a:lnTo>
                  <a:lnTo>
                    <a:pt x="6518" y="5186"/>
                  </a:lnTo>
                  <a:lnTo>
                    <a:pt x="6139" y="5155"/>
                  </a:lnTo>
                  <a:lnTo>
                    <a:pt x="5766" y="5115"/>
                  </a:lnTo>
                  <a:lnTo>
                    <a:pt x="5401" y="5070"/>
                  </a:lnTo>
                  <a:lnTo>
                    <a:pt x="5043" y="5019"/>
                  </a:lnTo>
                  <a:lnTo>
                    <a:pt x="4693" y="4961"/>
                  </a:lnTo>
                  <a:lnTo>
                    <a:pt x="4353" y="4897"/>
                  </a:lnTo>
                  <a:lnTo>
                    <a:pt x="4021" y="4827"/>
                  </a:lnTo>
                  <a:lnTo>
                    <a:pt x="3700" y="4752"/>
                  </a:lnTo>
                  <a:lnTo>
                    <a:pt x="3388" y="4671"/>
                  </a:lnTo>
                  <a:lnTo>
                    <a:pt x="3087" y="4585"/>
                  </a:lnTo>
                  <a:lnTo>
                    <a:pt x="2797" y="4494"/>
                  </a:lnTo>
                  <a:lnTo>
                    <a:pt x="2519" y="4398"/>
                  </a:lnTo>
                  <a:lnTo>
                    <a:pt x="2251" y="4298"/>
                  </a:lnTo>
                  <a:lnTo>
                    <a:pt x="1997" y="4192"/>
                  </a:lnTo>
                  <a:lnTo>
                    <a:pt x="1755" y="4083"/>
                  </a:lnTo>
                  <a:lnTo>
                    <a:pt x="1527" y="3969"/>
                  </a:lnTo>
                  <a:lnTo>
                    <a:pt x="1314" y="3851"/>
                  </a:lnTo>
                  <a:lnTo>
                    <a:pt x="1113" y="3729"/>
                  </a:lnTo>
                  <a:lnTo>
                    <a:pt x="927" y="3604"/>
                  </a:lnTo>
                  <a:lnTo>
                    <a:pt x="757" y="3476"/>
                  </a:lnTo>
                  <a:lnTo>
                    <a:pt x="603" y="3343"/>
                  </a:lnTo>
                  <a:lnTo>
                    <a:pt x="465" y="3208"/>
                  </a:lnTo>
                  <a:lnTo>
                    <a:pt x="343" y="3069"/>
                  </a:lnTo>
                  <a:lnTo>
                    <a:pt x="238" y="2928"/>
                  </a:lnTo>
                  <a:lnTo>
                    <a:pt x="151" y="2784"/>
                  </a:lnTo>
                  <a:lnTo>
                    <a:pt x="82" y="2639"/>
                  </a:lnTo>
                  <a:lnTo>
                    <a:pt x="32" y="2490"/>
                  </a:lnTo>
                  <a:lnTo>
                    <a:pt x="0" y="2340"/>
                  </a:lnTo>
                  <a:lnTo>
                    <a:pt x="6" y="2340"/>
                  </a:lnTo>
                  <a:lnTo>
                    <a:pt x="6" y="8"/>
                  </a:lnTo>
                  <a:lnTo>
                    <a:pt x="102" y="141"/>
                  </a:lnTo>
                  <a:lnTo>
                    <a:pt x="211" y="271"/>
                  </a:lnTo>
                  <a:lnTo>
                    <a:pt x="333" y="399"/>
                  </a:lnTo>
                  <a:lnTo>
                    <a:pt x="467" y="524"/>
                  </a:lnTo>
                  <a:lnTo>
                    <a:pt x="613" y="647"/>
                  </a:lnTo>
                  <a:lnTo>
                    <a:pt x="772" y="767"/>
                  </a:lnTo>
                  <a:lnTo>
                    <a:pt x="944" y="884"/>
                  </a:lnTo>
                  <a:lnTo>
                    <a:pt x="1125" y="998"/>
                  </a:lnTo>
                  <a:lnTo>
                    <a:pt x="1319" y="1109"/>
                  </a:lnTo>
                  <a:lnTo>
                    <a:pt x="1522" y="1217"/>
                  </a:lnTo>
                  <a:lnTo>
                    <a:pt x="1736" y="1320"/>
                  </a:lnTo>
                  <a:lnTo>
                    <a:pt x="1961" y="1421"/>
                  </a:lnTo>
                  <a:lnTo>
                    <a:pt x="2195" y="1518"/>
                  </a:lnTo>
                  <a:lnTo>
                    <a:pt x="2440" y="1611"/>
                  </a:lnTo>
                  <a:lnTo>
                    <a:pt x="2692" y="1700"/>
                  </a:lnTo>
                  <a:lnTo>
                    <a:pt x="2954" y="1785"/>
                  </a:lnTo>
                  <a:lnTo>
                    <a:pt x="3225" y="1866"/>
                  </a:lnTo>
                  <a:lnTo>
                    <a:pt x="3504" y="1943"/>
                  </a:lnTo>
                  <a:lnTo>
                    <a:pt x="3789" y="2015"/>
                  </a:lnTo>
                  <a:lnTo>
                    <a:pt x="4084" y="2083"/>
                  </a:lnTo>
                  <a:lnTo>
                    <a:pt x="4385" y="2146"/>
                  </a:lnTo>
                  <a:lnTo>
                    <a:pt x="4694" y="2204"/>
                  </a:lnTo>
                  <a:lnTo>
                    <a:pt x="5010" y="2256"/>
                  </a:lnTo>
                  <a:lnTo>
                    <a:pt x="5331" y="2305"/>
                  </a:lnTo>
                  <a:lnTo>
                    <a:pt x="5658" y="2348"/>
                  </a:lnTo>
                  <a:lnTo>
                    <a:pt x="5992" y="2385"/>
                  </a:lnTo>
                  <a:lnTo>
                    <a:pt x="6331" y="2418"/>
                  </a:lnTo>
                  <a:lnTo>
                    <a:pt x="6675" y="2444"/>
                  </a:lnTo>
                  <a:lnTo>
                    <a:pt x="7023" y="2464"/>
                  </a:lnTo>
                  <a:lnTo>
                    <a:pt x="7376" y="2480"/>
                  </a:lnTo>
                  <a:lnTo>
                    <a:pt x="7734" y="2489"/>
                  </a:lnTo>
                  <a:lnTo>
                    <a:pt x="8095" y="2492"/>
                  </a:lnTo>
                  <a:lnTo>
                    <a:pt x="8456" y="2489"/>
                  </a:lnTo>
                  <a:lnTo>
                    <a:pt x="8814" y="2480"/>
                  </a:lnTo>
                  <a:lnTo>
                    <a:pt x="9168" y="2464"/>
                  </a:lnTo>
                  <a:lnTo>
                    <a:pt x="9517" y="2444"/>
                  </a:lnTo>
                  <a:lnTo>
                    <a:pt x="9861" y="2417"/>
                  </a:lnTo>
                  <a:lnTo>
                    <a:pt x="10200" y="2385"/>
                  </a:lnTo>
                  <a:lnTo>
                    <a:pt x="10535" y="2347"/>
                  </a:lnTo>
                  <a:lnTo>
                    <a:pt x="10863" y="2304"/>
                  </a:lnTo>
                  <a:lnTo>
                    <a:pt x="11184" y="2255"/>
                  </a:lnTo>
                  <a:lnTo>
                    <a:pt x="11501" y="2203"/>
                  </a:lnTo>
                  <a:lnTo>
                    <a:pt x="11810" y="2144"/>
                  </a:lnTo>
                  <a:lnTo>
                    <a:pt x="12112" y="2081"/>
                  </a:lnTo>
                  <a:lnTo>
                    <a:pt x="12406" y="2013"/>
                  </a:lnTo>
                  <a:lnTo>
                    <a:pt x="12693" y="1941"/>
                  </a:lnTo>
                  <a:lnTo>
                    <a:pt x="12972" y="1863"/>
                  </a:lnTo>
                  <a:lnTo>
                    <a:pt x="13243" y="1782"/>
                  </a:lnTo>
                  <a:lnTo>
                    <a:pt x="13505" y="1697"/>
                  </a:lnTo>
                  <a:lnTo>
                    <a:pt x="13758" y="1608"/>
                  </a:lnTo>
                  <a:lnTo>
                    <a:pt x="14002" y="1514"/>
                  </a:lnTo>
                  <a:lnTo>
                    <a:pt x="14236" y="1418"/>
                  </a:lnTo>
                  <a:lnTo>
                    <a:pt x="14461" y="1316"/>
                  </a:lnTo>
                  <a:lnTo>
                    <a:pt x="14675" y="1212"/>
                  </a:lnTo>
                  <a:lnTo>
                    <a:pt x="14879" y="1104"/>
                  </a:lnTo>
                  <a:lnTo>
                    <a:pt x="15072" y="993"/>
                  </a:lnTo>
                  <a:lnTo>
                    <a:pt x="15253" y="879"/>
                  </a:lnTo>
                  <a:lnTo>
                    <a:pt x="15425" y="761"/>
                  </a:lnTo>
                  <a:lnTo>
                    <a:pt x="15583" y="641"/>
                  </a:lnTo>
                  <a:lnTo>
                    <a:pt x="15730" y="517"/>
                  </a:lnTo>
                  <a:lnTo>
                    <a:pt x="15864" y="392"/>
                  </a:lnTo>
                  <a:lnTo>
                    <a:pt x="15985" y="264"/>
                  </a:lnTo>
                  <a:lnTo>
                    <a:pt x="16094" y="133"/>
                  </a:lnTo>
                  <a:lnTo>
                    <a:pt x="16188" y="0"/>
                  </a:lnTo>
                  <a:lnTo>
                    <a:pt x="16188" y="2340"/>
                  </a:lnTo>
                  <a:lnTo>
                    <a:pt x="16189" y="234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  <a:cs typeface="Arial" pitchFamily="34" charset="0"/>
              </a:endParaRPr>
            </a:p>
          </p:txBody>
        </p:sp>
        <p:sp>
          <p:nvSpPr>
            <p:cNvPr id="182" name="Freeform 22"/>
            <p:cNvSpPr>
              <a:spLocks noEditPoints="1"/>
            </p:cNvSpPr>
            <p:nvPr/>
          </p:nvSpPr>
          <p:spPr bwMode="auto">
            <a:xfrm>
              <a:off x="-983298" y="1666240"/>
              <a:ext cx="547688" cy="207963"/>
            </a:xfrm>
            <a:custGeom>
              <a:avLst/>
              <a:gdLst/>
              <a:ahLst/>
              <a:cxnLst>
                <a:cxn ang="0">
                  <a:pos x="8934" y="16"/>
                </a:cxn>
                <a:cxn ang="0">
                  <a:pos x="10129" y="97"/>
                </a:cxn>
                <a:cxn ang="0">
                  <a:pos x="11258" y="243"/>
                </a:cxn>
                <a:cxn ang="0">
                  <a:pos x="12306" y="447"/>
                </a:cxn>
                <a:cxn ang="0">
                  <a:pos x="13260" y="705"/>
                </a:cxn>
                <a:cxn ang="0">
                  <a:pos x="14105" y="1010"/>
                </a:cxn>
                <a:cxn ang="0">
                  <a:pos x="14828" y="1358"/>
                </a:cxn>
                <a:cxn ang="0">
                  <a:pos x="15413" y="1745"/>
                </a:cxn>
                <a:cxn ang="0">
                  <a:pos x="15849" y="2163"/>
                </a:cxn>
                <a:cxn ang="0">
                  <a:pos x="16122" y="2609"/>
                </a:cxn>
                <a:cxn ang="0">
                  <a:pos x="16215" y="3077"/>
                </a:cxn>
                <a:cxn ang="0">
                  <a:pos x="16122" y="3545"/>
                </a:cxn>
                <a:cxn ang="0">
                  <a:pos x="15849" y="3991"/>
                </a:cxn>
                <a:cxn ang="0">
                  <a:pos x="15413" y="4409"/>
                </a:cxn>
                <a:cxn ang="0">
                  <a:pos x="14828" y="4796"/>
                </a:cxn>
                <a:cxn ang="0">
                  <a:pos x="14105" y="5144"/>
                </a:cxn>
                <a:cxn ang="0">
                  <a:pos x="13260" y="5449"/>
                </a:cxn>
                <a:cxn ang="0">
                  <a:pos x="12306" y="5707"/>
                </a:cxn>
                <a:cxn ang="0">
                  <a:pos x="11258" y="5911"/>
                </a:cxn>
                <a:cxn ang="0">
                  <a:pos x="10129" y="6057"/>
                </a:cxn>
                <a:cxn ang="0">
                  <a:pos x="8934" y="6138"/>
                </a:cxn>
                <a:cxn ang="0">
                  <a:pos x="7691" y="6150"/>
                </a:cxn>
                <a:cxn ang="0">
                  <a:pos x="6477" y="6091"/>
                </a:cxn>
                <a:cxn ang="0">
                  <a:pos x="5325" y="5967"/>
                </a:cxn>
                <a:cxn ang="0">
                  <a:pos x="4248" y="5781"/>
                </a:cxn>
                <a:cxn ang="0">
                  <a:pos x="3262" y="5542"/>
                </a:cxn>
                <a:cxn ang="0">
                  <a:pos x="2380" y="5252"/>
                </a:cxn>
                <a:cxn ang="0">
                  <a:pos x="1614" y="4916"/>
                </a:cxn>
                <a:cxn ang="0">
                  <a:pos x="981" y="4542"/>
                </a:cxn>
                <a:cxn ang="0">
                  <a:pos x="494" y="4133"/>
                </a:cxn>
                <a:cxn ang="0">
                  <a:pos x="165" y="3696"/>
                </a:cxn>
                <a:cxn ang="0">
                  <a:pos x="10" y="3235"/>
                </a:cxn>
                <a:cxn ang="0">
                  <a:pos x="42" y="2763"/>
                </a:cxn>
                <a:cxn ang="0">
                  <a:pos x="256" y="2310"/>
                </a:cxn>
                <a:cxn ang="0">
                  <a:pos x="638" y="1881"/>
                </a:cxn>
                <a:cxn ang="0">
                  <a:pos x="1177" y="1483"/>
                </a:cxn>
                <a:cxn ang="0">
                  <a:pos x="1856" y="1122"/>
                </a:cxn>
                <a:cxn ang="0">
                  <a:pos x="2661" y="801"/>
                </a:cxn>
                <a:cxn ang="0">
                  <a:pos x="3579" y="527"/>
                </a:cxn>
                <a:cxn ang="0">
                  <a:pos x="4598" y="305"/>
                </a:cxn>
                <a:cxn ang="0">
                  <a:pos x="5701" y="139"/>
                </a:cxn>
                <a:cxn ang="0">
                  <a:pos x="6875" y="36"/>
                </a:cxn>
                <a:cxn ang="0">
                  <a:pos x="8108" y="0"/>
                </a:cxn>
                <a:cxn ang="0">
                  <a:pos x="6158" y="5404"/>
                </a:cxn>
                <a:cxn ang="0">
                  <a:pos x="6381" y="3535"/>
                </a:cxn>
                <a:cxn ang="0">
                  <a:pos x="8154" y="2469"/>
                </a:cxn>
                <a:cxn ang="0">
                  <a:pos x="12688" y="1647"/>
                </a:cxn>
                <a:cxn ang="0">
                  <a:pos x="10617" y="1086"/>
                </a:cxn>
                <a:cxn ang="0">
                  <a:pos x="9647" y="3871"/>
                </a:cxn>
                <a:cxn ang="0">
                  <a:pos x="11195" y="2918"/>
                </a:cxn>
                <a:cxn ang="0">
                  <a:pos x="13547" y="4824"/>
                </a:cxn>
                <a:cxn ang="0">
                  <a:pos x="6773" y="1946"/>
                </a:cxn>
                <a:cxn ang="0">
                  <a:pos x="1325" y="2039"/>
                </a:cxn>
              </a:cxnLst>
              <a:rect l="0" t="0" r="r" b="b"/>
              <a:pathLst>
                <a:path w="16215" h="6154">
                  <a:moveTo>
                    <a:pt x="8108" y="0"/>
                  </a:moveTo>
                  <a:lnTo>
                    <a:pt x="8524" y="4"/>
                  </a:lnTo>
                  <a:lnTo>
                    <a:pt x="8934" y="16"/>
                  </a:lnTo>
                  <a:lnTo>
                    <a:pt x="9340" y="36"/>
                  </a:lnTo>
                  <a:lnTo>
                    <a:pt x="9738" y="63"/>
                  </a:lnTo>
                  <a:lnTo>
                    <a:pt x="10129" y="97"/>
                  </a:lnTo>
                  <a:lnTo>
                    <a:pt x="10513" y="139"/>
                  </a:lnTo>
                  <a:lnTo>
                    <a:pt x="10890" y="187"/>
                  </a:lnTo>
                  <a:lnTo>
                    <a:pt x="11258" y="243"/>
                  </a:lnTo>
                  <a:lnTo>
                    <a:pt x="11617" y="305"/>
                  </a:lnTo>
                  <a:lnTo>
                    <a:pt x="11967" y="373"/>
                  </a:lnTo>
                  <a:lnTo>
                    <a:pt x="12306" y="447"/>
                  </a:lnTo>
                  <a:lnTo>
                    <a:pt x="12636" y="527"/>
                  </a:lnTo>
                  <a:lnTo>
                    <a:pt x="12953" y="613"/>
                  </a:lnTo>
                  <a:lnTo>
                    <a:pt x="13260" y="705"/>
                  </a:lnTo>
                  <a:lnTo>
                    <a:pt x="13554" y="801"/>
                  </a:lnTo>
                  <a:lnTo>
                    <a:pt x="13835" y="902"/>
                  </a:lnTo>
                  <a:lnTo>
                    <a:pt x="14105" y="1010"/>
                  </a:lnTo>
                  <a:lnTo>
                    <a:pt x="14359" y="1122"/>
                  </a:lnTo>
                  <a:lnTo>
                    <a:pt x="14601" y="1237"/>
                  </a:lnTo>
                  <a:lnTo>
                    <a:pt x="14828" y="1358"/>
                  </a:lnTo>
                  <a:lnTo>
                    <a:pt x="15038" y="1483"/>
                  </a:lnTo>
                  <a:lnTo>
                    <a:pt x="15234" y="1612"/>
                  </a:lnTo>
                  <a:lnTo>
                    <a:pt x="15413" y="1745"/>
                  </a:lnTo>
                  <a:lnTo>
                    <a:pt x="15577" y="1881"/>
                  </a:lnTo>
                  <a:lnTo>
                    <a:pt x="15721" y="2021"/>
                  </a:lnTo>
                  <a:lnTo>
                    <a:pt x="15849" y="2163"/>
                  </a:lnTo>
                  <a:lnTo>
                    <a:pt x="15959" y="2310"/>
                  </a:lnTo>
                  <a:lnTo>
                    <a:pt x="16050" y="2458"/>
                  </a:lnTo>
                  <a:lnTo>
                    <a:pt x="16122" y="2609"/>
                  </a:lnTo>
                  <a:lnTo>
                    <a:pt x="16173" y="2763"/>
                  </a:lnTo>
                  <a:lnTo>
                    <a:pt x="16205" y="2919"/>
                  </a:lnTo>
                  <a:lnTo>
                    <a:pt x="16215" y="3077"/>
                  </a:lnTo>
                  <a:lnTo>
                    <a:pt x="16205" y="3235"/>
                  </a:lnTo>
                  <a:lnTo>
                    <a:pt x="16173" y="3391"/>
                  </a:lnTo>
                  <a:lnTo>
                    <a:pt x="16122" y="3545"/>
                  </a:lnTo>
                  <a:lnTo>
                    <a:pt x="16050" y="3696"/>
                  </a:lnTo>
                  <a:lnTo>
                    <a:pt x="15959" y="3844"/>
                  </a:lnTo>
                  <a:lnTo>
                    <a:pt x="15849" y="3991"/>
                  </a:lnTo>
                  <a:lnTo>
                    <a:pt x="15721" y="4133"/>
                  </a:lnTo>
                  <a:lnTo>
                    <a:pt x="15577" y="4273"/>
                  </a:lnTo>
                  <a:lnTo>
                    <a:pt x="15413" y="4409"/>
                  </a:lnTo>
                  <a:lnTo>
                    <a:pt x="15234" y="4542"/>
                  </a:lnTo>
                  <a:lnTo>
                    <a:pt x="15038" y="4671"/>
                  </a:lnTo>
                  <a:lnTo>
                    <a:pt x="14828" y="4796"/>
                  </a:lnTo>
                  <a:lnTo>
                    <a:pt x="14601" y="4916"/>
                  </a:lnTo>
                  <a:lnTo>
                    <a:pt x="14359" y="5032"/>
                  </a:lnTo>
                  <a:lnTo>
                    <a:pt x="14105" y="5144"/>
                  </a:lnTo>
                  <a:lnTo>
                    <a:pt x="13835" y="5252"/>
                  </a:lnTo>
                  <a:lnTo>
                    <a:pt x="13554" y="5353"/>
                  </a:lnTo>
                  <a:lnTo>
                    <a:pt x="13260" y="5449"/>
                  </a:lnTo>
                  <a:lnTo>
                    <a:pt x="12953" y="5542"/>
                  </a:lnTo>
                  <a:lnTo>
                    <a:pt x="12636" y="5627"/>
                  </a:lnTo>
                  <a:lnTo>
                    <a:pt x="12306" y="5707"/>
                  </a:lnTo>
                  <a:lnTo>
                    <a:pt x="11967" y="5781"/>
                  </a:lnTo>
                  <a:lnTo>
                    <a:pt x="11617" y="5849"/>
                  </a:lnTo>
                  <a:lnTo>
                    <a:pt x="11258" y="5911"/>
                  </a:lnTo>
                  <a:lnTo>
                    <a:pt x="10890" y="5967"/>
                  </a:lnTo>
                  <a:lnTo>
                    <a:pt x="10513" y="6015"/>
                  </a:lnTo>
                  <a:lnTo>
                    <a:pt x="10129" y="6057"/>
                  </a:lnTo>
                  <a:lnTo>
                    <a:pt x="9738" y="6091"/>
                  </a:lnTo>
                  <a:lnTo>
                    <a:pt x="9340" y="6118"/>
                  </a:lnTo>
                  <a:lnTo>
                    <a:pt x="8934" y="6138"/>
                  </a:lnTo>
                  <a:lnTo>
                    <a:pt x="8524" y="6150"/>
                  </a:lnTo>
                  <a:lnTo>
                    <a:pt x="8108" y="6154"/>
                  </a:lnTo>
                  <a:lnTo>
                    <a:pt x="7691" y="6150"/>
                  </a:lnTo>
                  <a:lnTo>
                    <a:pt x="7281" y="6138"/>
                  </a:lnTo>
                  <a:lnTo>
                    <a:pt x="6875" y="6118"/>
                  </a:lnTo>
                  <a:lnTo>
                    <a:pt x="6477" y="6091"/>
                  </a:lnTo>
                  <a:lnTo>
                    <a:pt x="6086" y="6057"/>
                  </a:lnTo>
                  <a:lnTo>
                    <a:pt x="5701" y="6015"/>
                  </a:lnTo>
                  <a:lnTo>
                    <a:pt x="5325" y="5967"/>
                  </a:lnTo>
                  <a:lnTo>
                    <a:pt x="4957" y="5911"/>
                  </a:lnTo>
                  <a:lnTo>
                    <a:pt x="4598" y="5849"/>
                  </a:lnTo>
                  <a:lnTo>
                    <a:pt x="4248" y="5781"/>
                  </a:lnTo>
                  <a:lnTo>
                    <a:pt x="3909" y="5707"/>
                  </a:lnTo>
                  <a:lnTo>
                    <a:pt x="3579" y="5627"/>
                  </a:lnTo>
                  <a:lnTo>
                    <a:pt x="3262" y="5542"/>
                  </a:lnTo>
                  <a:lnTo>
                    <a:pt x="2955" y="5449"/>
                  </a:lnTo>
                  <a:lnTo>
                    <a:pt x="2661" y="5353"/>
                  </a:lnTo>
                  <a:lnTo>
                    <a:pt x="2380" y="5252"/>
                  </a:lnTo>
                  <a:lnTo>
                    <a:pt x="2110" y="5144"/>
                  </a:lnTo>
                  <a:lnTo>
                    <a:pt x="1856" y="5032"/>
                  </a:lnTo>
                  <a:lnTo>
                    <a:pt x="1614" y="4916"/>
                  </a:lnTo>
                  <a:lnTo>
                    <a:pt x="1387" y="4796"/>
                  </a:lnTo>
                  <a:lnTo>
                    <a:pt x="1177" y="4671"/>
                  </a:lnTo>
                  <a:lnTo>
                    <a:pt x="981" y="4542"/>
                  </a:lnTo>
                  <a:lnTo>
                    <a:pt x="802" y="4409"/>
                  </a:lnTo>
                  <a:lnTo>
                    <a:pt x="638" y="4273"/>
                  </a:lnTo>
                  <a:lnTo>
                    <a:pt x="494" y="4133"/>
                  </a:lnTo>
                  <a:lnTo>
                    <a:pt x="366" y="3991"/>
                  </a:lnTo>
                  <a:lnTo>
                    <a:pt x="256" y="3844"/>
                  </a:lnTo>
                  <a:lnTo>
                    <a:pt x="165" y="3696"/>
                  </a:lnTo>
                  <a:lnTo>
                    <a:pt x="93" y="3545"/>
                  </a:lnTo>
                  <a:lnTo>
                    <a:pt x="42" y="3391"/>
                  </a:lnTo>
                  <a:lnTo>
                    <a:pt x="10" y="3235"/>
                  </a:lnTo>
                  <a:lnTo>
                    <a:pt x="0" y="3077"/>
                  </a:lnTo>
                  <a:lnTo>
                    <a:pt x="10" y="2919"/>
                  </a:lnTo>
                  <a:lnTo>
                    <a:pt x="42" y="2763"/>
                  </a:lnTo>
                  <a:lnTo>
                    <a:pt x="93" y="2609"/>
                  </a:lnTo>
                  <a:lnTo>
                    <a:pt x="165" y="2458"/>
                  </a:lnTo>
                  <a:lnTo>
                    <a:pt x="256" y="2310"/>
                  </a:lnTo>
                  <a:lnTo>
                    <a:pt x="366" y="2163"/>
                  </a:lnTo>
                  <a:lnTo>
                    <a:pt x="494" y="2021"/>
                  </a:lnTo>
                  <a:lnTo>
                    <a:pt x="638" y="1881"/>
                  </a:lnTo>
                  <a:lnTo>
                    <a:pt x="802" y="1745"/>
                  </a:lnTo>
                  <a:lnTo>
                    <a:pt x="981" y="1612"/>
                  </a:lnTo>
                  <a:lnTo>
                    <a:pt x="1177" y="1483"/>
                  </a:lnTo>
                  <a:lnTo>
                    <a:pt x="1387" y="1358"/>
                  </a:lnTo>
                  <a:lnTo>
                    <a:pt x="1614" y="1237"/>
                  </a:lnTo>
                  <a:lnTo>
                    <a:pt x="1856" y="1122"/>
                  </a:lnTo>
                  <a:lnTo>
                    <a:pt x="2110" y="1010"/>
                  </a:lnTo>
                  <a:lnTo>
                    <a:pt x="2380" y="902"/>
                  </a:lnTo>
                  <a:lnTo>
                    <a:pt x="2661" y="801"/>
                  </a:lnTo>
                  <a:lnTo>
                    <a:pt x="2955" y="705"/>
                  </a:lnTo>
                  <a:lnTo>
                    <a:pt x="3262" y="613"/>
                  </a:lnTo>
                  <a:lnTo>
                    <a:pt x="3579" y="527"/>
                  </a:lnTo>
                  <a:lnTo>
                    <a:pt x="3909" y="447"/>
                  </a:lnTo>
                  <a:lnTo>
                    <a:pt x="4248" y="373"/>
                  </a:lnTo>
                  <a:lnTo>
                    <a:pt x="4598" y="305"/>
                  </a:lnTo>
                  <a:lnTo>
                    <a:pt x="4957" y="243"/>
                  </a:lnTo>
                  <a:lnTo>
                    <a:pt x="5325" y="187"/>
                  </a:lnTo>
                  <a:lnTo>
                    <a:pt x="5701" y="139"/>
                  </a:lnTo>
                  <a:lnTo>
                    <a:pt x="6086" y="97"/>
                  </a:lnTo>
                  <a:lnTo>
                    <a:pt x="6477" y="63"/>
                  </a:lnTo>
                  <a:lnTo>
                    <a:pt x="6875" y="36"/>
                  </a:lnTo>
                  <a:lnTo>
                    <a:pt x="7281" y="16"/>
                  </a:lnTo>
                  <a:lnTo>
                    <a:pt x="7691" y="4"/>
                  </a:lnTo>
                  <a:lnTo>
                    <a:pt x="8108" y="0"/>
                  </a:lnTo>
                  <a:close/>
                  <a:moveTo>
                    <a:pt x="3135" y="4675"/>
                  </a:moveTo>
                  <a:lnTo>
                    <a:pt x="3787" y="5515"/>
                  </a:lnTo>
                  <a:lnTo>
                    <a:pt x="6158" y="5404"/>
                  </a:lnTo>
                  <a:lnTo>
                    <a:pt x="5243" y="5179"/>
                  </a:lnTo>
                  <a:lnTo>
                    <a:pt x="7687" y="3759"/>
                  </a:lnTo>
                  <a:lnTo>
                    <a:pt x="6381" y="3535"/>
                  </a:lnTo>
                  <a:lnTo>
                    <a:pt x="3936" y="4880"/>
                  </a:lnTo>
                  <a:lnTo>
                    <a:pt x="3135" y="4675"/>
                  </a:lnTo>
                  <a:close/>
                  <a:moveTo>
                    <a:pt x="8154" y="2469"/>
                  </a:moveTo>
                  <a:lnTo>
                    <a:pt x="9497" y="2824"/>
                  </a:lnTo>
                  <a:lnTo>
                    <a:pt x="11792" y="1404"/>
                  </a:lnTo>
                  <a:lnTo>
                    <a:pt x="12688" y="1647"/>
                  </a:lnTo>
                  <a:lnTo>
                    <a:pt x="11979" y="767"/>
                  </a:lnTo>
                  <a:lnTo>
                    <a:pt x="9833" y="862"/>
                  </a:lnTo>
                  <a:lnTo>
                    <a:pt x="10617" y="1086"/>
                  </a:lnTo>
                  <a:lnTo>
                    <a:pt x="8154" y="2469"/>
                  </a:lnTo>
                  <a:close/>
                  <a:moveTo>
                    <a:pt x="13547" y="4824"/>
                  </a:moveTo>
                  <a:lnTo>
                    <a:pt x="9647" y="3871"/>
                  </a:lnTo>
                  <a:lnTo>
                    <a:pt x="9068" y="4264"/>
                  </a:lnTo>
                  <a:lnTo>
                    <a:pt x="9012" y="3235"/>
                  </a:lnTo>
                  <a:lnTo>
                    <a:pt x="11195" y="2918"/>
                  </a:lnTo>
                  <a:lnTo>
                    <a:pt x="10561" y="3254"/>
                  </a:lnTo>
                  <a:lnTo>
                    <a:pt x="14516" y="4133"/>
                  </a:lnTo>
                  <a:lnTo>
                    <a:pt x="13547" y="4824"/>
                  </a:lnTo>
                  <a:close/>
                  <a:moveTo>
                    <a:pt x="4534" y="3291"/>
                  </a:moveTo>
                  <a:lnTo>
                    <a:pt x="6885" y="3011"/>
                  </a:lnTo>
                  <a:lnTo>
                    <a:pt x="6773" y="1946"/>
                  </a:lnTo>
                  <a:lnTo>
                    <a:pt x="6176" y="2300"/>
                  </a:lnTo>
                  <a:lnTo>
                    <a:pt x="2463" y="1478"/>
                  </a:lnTo>
                  <a:lnTo>
                    <a:pt x="1325" y="2039"/>
                  </a:lnTo>
                  <a:lnTo>
                    <a:pt x="5019" y="2955"/>
                  </a:lnTo>
                  <a:lnTo>
                    <a:pt x="4534" y="329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  <a:cs typeface="Arial" pitchFamily="34" charset="0"/>
              </a:endParaRPr>
            </a:p>
          </p:txBody>
        </p:sp>
      </p:grpSp>
      <p:grpSp>
        <p:nvGrpSpPr>
          <p:cNvPr id="26" name="组合 621"/>
          <p:cNvGrpSpPr>
            <a:grpSpLocks noChangeAspect="1"/>
          </p:cNvGrpSpPr>
          <p:nvPr/>
        </p:nvGrpSpPr>
        <p:grpSpPr>
          <a:xfrm>
            <a:off x="1433897" y="1678217"/>
            <a:ext cx="327440" cy="241220"/>
            <a:chOff x="-983298" y="1666240"/>
            <a:chExt cx="547688" cy="309563"/>
          </a:xfrm>
          <a:solidFill>
            <a:schemeClr val="bg1">
              <a:lumMod val="50000"/>
            </a:schemeClr>
          </a:solidFill>
        </p:grpSpPr>
        <p:sp>
          <p:nvSpPr>
            <p:cNvPr id="179" name="Freeform 21"/>
            <p:cNvSpPr>
              <a:spLocks/>
            </p:cNvSpPr>
            <p:nvPr/>
          </p:nvSpPr>
          <p:spPr bwMode="auto">
            <a:xfrm>
              <a:off x="-983298" y="1798003"/>
              <a:ext cx="547688" cy="177800"/>
            </a:xfrm>
            <a:custGeom>
              <a:avLst/>
              <a:gdLst/>
              <a:ahLst/>
              <a:cxnLst>
                <a:cxn ang="0">
                  <a:pos x="16188" y="2345"/>
                </a:cxn>
                <a:cxn ang="0">
                  <a:pos x="16149" y="2515"/>
                </a:cxn>
                <a:cxn ang="0">
                  <a:pos x="15935" y="2950"/>
                </a:cxn>
                <a:cxn ang="0">
                  <a:pos x="15566" y="3361"/>
                </a:cxn>
                <a:cxn ang="0">
                  <a:pos x="15052" y="3745"/>
                </a:cxn>
                <a:cxn ang="0">
                  <a:pos x="14408" y="4094"/>
                </a:cxn>
                <a:cxn ang="0">
                  <a:pos x="13647" y="4406"/>
                </a:cxn>
                <a:cxn ang="0">
                  <a:pos x="12779" y="4677"/>
                </a:cxn>
                <a:cxn ang="0">
                  <a:pos x="11817" y="4900"/>
                </a:cxn>
                <a:cxn ang="0">
                  <a:pos x="10774" y="5071"/>
                </a:cxn>
                <a:cxn ang="0">
                  <a:pos x="9662" y="5187"/>
                </a:cxn>
                <a:cxn ang="0">
                  <a:pos x="8495" y="5241"/>
                </a:cxn>
                <a:cxn ang="0">
                  <a:pos x="7295" y="5230"/>
                </a:cxn>
                <a:cxn ang="0">
                  <a:pos x="6139" y="5155"/>
                </a:cxn>
                <a:cxn ang="0">
                  <a:pos x="5043" y="5019"/>
                </a:cxn>
                <a:cxn ang="0">
                  <a:pos x="4021" y="4827"/>
                </a:cxn>
                <a:cxn ang="0">
                  <a:pos x="3087" y="4585"/>
                </a:cxn>
                <a:cxn ang="0">
                  <a:pos x="2251" y="4298"/>
                </a:cxn>
                <a:cxn ang="0">
                  <a:pos x="1527" y="3969"/>
                </a:cxn>
                <a:cxn ang="0">
                  <a:pos x="927" y="3604"/>
                </a:cxn>
                <a:cxn ang="0">
                  <a:pos x="465" y="3208"/>
                </a:cxn>
                <a:cxn ang="0">
                  <a:pos x="151" y="2784"/>
                </a:cxn>
                <a:cxn ang="0">
                  <a:pos x="0" y="2340"/>
                </a:cxn>
                <a:cxn ang="0">
                  <a:pos x="102" y="141"/>
                </a:cxn>
                <a:cxn ang="0">
                  <a:pos x="467" y="524"/>
                </a:cxn>
                <a:cxn ang="0">
                  <a:pos x="944" y="884"/>
                </a:cxn>
                <a:cxn ang="0">
                  <a:pos x="1522" y="1217"/>
                </a:cxn>
                <a:cxn ang="0">
                  <a:pos x="2195" y="1518"/>
                </a:cxn>
                <a:cxn ang="0">
                  <a:pos x="2954" y="1785"/>
                </a:cxn>
                <a:cxn ang="0">
                  <a:pos x="3789" y="2015"/>
                </a:cxn>
                <a:cxn ang="0">
                  <a:pos x="4694" y="2204"/>
                </a:cxn>
                <a:cxn ang="0">
                  <a:pos x="5658" y="2348"/>
                </a:cxn>
                <a:cxn ang="0">
                  <a:pos x="6675" y="2444"/>
                </a:cxn>
                <a:cxn ang="0">
                  <a:pos x="7734" y="2489"/>
                </a:cxn>
                <a:cxn ang="0">
                  <a:pos x="8814" y="2480"/>
                </a:cxn>
                <a:cxn ang="0">
                  <a:pos x="9861" y="2417"/>
                </a:cxn>
                <a:cxn ang="0">
                  <a:pos x="10863" y="2304"/>
                </a:cxn>
                <a:cxn ang="0">
                  <a:pos x="11810" y="2144"/>
                </a:cxn>
                <a:cxn ang="0">
                  <a:pos x="12693" y="1941"/>
                </a:cxn>
                <a:cxn ang="0">
                  <a:pos x="13505" y="1697"/>
                </a:cxn>
                <a:cxn ang="0">
                  <a:pos x="14236" y="1418"/>
                </a:cxn>
                <a:cxn ang="0">
                  <a:pos x="14879" y="1104"/>
                </a:cxn>
                <a:cxn ang="0">
                  <a:pos x="15425" y="761"/>
                </a:cxn>
                <a:cxn ang="0">
                  <a:pos x="15864" y="392"/>
                </a:cxn>
                <a:cxn ang="0">
                  <a:pos x="16188" y="0"/>
                </a:cxn>
              </a:cxnLst>
              <a:rect l="0" t="0" r="r" b="b"/>
              <a:pathLst>
                <a:path w="16189" h="5245">
                  <a:moveTo>
                    <a:pt x="16189" y="2340"/>
                  </a:moveTo>
                  <a:lnTo>
                    <a:pt x="16189" y="2343"/>
                  </a:lnTo>
                  <a:lnTo>
                    <a:pt x="16188" y="2345"/>
                  </a:lnTo>
                  <a:lnTo>
                    <a:pt x="16188" y="2366"/>
                  </a:lnTo>
                  <a:lnTo>
                    <a:pt x="16185" y="2366"/>
                  </a:lnTo>
                  <a:lnTo>
                    <a:pt x="16149" y="2515"/>
                  </a:lnTo>
                  <a:lnTo>
                    <a:pt x="16096" y="2662"/>
                  </a:lnTo>
                  <a:lnTo>
                    <a:pt x="16025" y="2808"/>
                  </a:lnTo>
                  <a:lnTo>
                    <a:pt x="15935" y="2950"/>
                  </a:lnTo>
                  <a:lnTo>
                    <a:pt x="15828" y="3090"/>
                  </a:lnTo>
                  <a:lnTo>
                    <a:pt x="15704" y="3227"/>
                  </a:lnTo>
                  <a:lnTo>
                    <a:pt x="15566" y="3361"/>
                  </a:lnTo>
                  <a:lnTo>
                    <a:pt x="15409" y="3492"/>
                  </a:lnTo>
                  <a:lnTo>
                    <a:pt x="15238" y="3620"/>
                  </a:lnTo>
                  <a:lnTo>
                    <a:pt x="15052" y="3745"/>
                  </a:lnTo>
                  <a:lnTo>
                    <a:pt x="14851" y="3864"/>
                  </a:lnTo>
                  <a:lnTo>
                    <a:pt x="14637" y="3981"/>
                  </a:lnTo>
                  <a:lnTo>
                    <a:pt x="14408" y="4094"/>
                  </a:lnTo>
                  <a:lnTo>
                    <a:pt x="14167" y="4202"/>
                  </a:lnTo>
                  <a:lnTo>
                    <a:pt x="13913" y="4307"/>
                  </a:lnTo>
                  <a:lnTo>
                    <a:pt x="13647" y="4406"/>
                  </a:lnTo>
                  <a:lnTo>
                    <a:pt x="13368" y="4502"/>
                  </a:lnTo>
                  <a:lnTo>
                    <a:pt x="13079" y="4592"/>
                  </a:lnTo>
                  <a:lnTo>
                    <a:pt x="12779" y="4677"/>
                  </a:lnTo>
                  <a:lnTo>
                    <a:pt x="12468" y="4757"/>
                  </a:lnTo>
                  <a:lnTo>
                    <a:pt x="12147" y="4831"/>
                  </a:lnTo>
                  <a:lnTo>
                    <a:pt x="11817" y="4900"/>
                  </a:lnTo>
                  <a:lnTo>
                    <a:pt x="11478" y="4964"/>
                  </a:lnTo>
                  <a:lnTo>
                    <a:pt x="11131" y="5021"/>
                  </a:lnTo>
                  <a:lnTo>
                    <a:pt x="10774" y="5071"/>
                  </a:lnTo>
                  <a:lnTo>
                    <a:pt x="10411" y="5117"/>
                  </a:lnTo>
                  <a:lnTo>
                    <a:pt x="10040" y="5156"/>
                  </a:lnTo>
                  <a:lnTo>
                    <a:pt x="9662" y="5187"/>
                  </a:lnTo>
                  <a:lnTo>
                    <a:pt x="9279" y="5213"/>
                  </a:lnTo>
                  <a:lnTo>
                    <a:pt x="8889" y="5231"/>
                  </a:lnTo>
                  <a:lnTo>
                    <a:pt x="8495" y="5241"/>
                  </a:lnTo>
                  <a:lnTo>
                    <a:pt x="8095" y="5245"/>
                  </a:lnTo>
                  <a:lnTo>
                    <a:pt x="7692" y="5241"/>
                  </a:lnTo>
                  <a:lnTo>
                    <a:pt x="7295" y="5230"/>
                  </a:lnTo>
                  <a:lnTo>
                    <a:pt x="6904" y="5211"/>
                  </a:lnTo>
                  <a:lnTo>
                    <a:pt x="6518" y="5186"/>
                  </a:lnTo>
                  <a:lnTo>
                    <a:pt x="6139" y="5155"/>
                  </a:lnTo>
                  <a:lnTo>
                    <a:pt x="5766" y="5115"/>
                  </a:lnTo>
                  <a:lnTo>
                    <a:pt x="5401" y="5070"/>
                  </a:lnTo>
                  <a:lnTo>
                    <a:pt x="5043" y="5019"/>
                  </a:lnTo>
                  <a:lnTo>
                    <a:pt x="4693" y="4961"/>
                  </a:lnTo>
                  <a:lnTo>
                    <a:pt x="4353" y="4897"/>
                  </a:lnTo>
                  <a:lnTo>
                    <a:pt x="4021" y="4827"/>
                  </a:lnTo>
                  <a:lnTo>
                    <a:pt x="3700" y="4752"/>
                  </a:lnTo>
                  <a:lnTo>
                    <a:pt x="3388" y="4671"/>
                  </a:lnTo>
                  <a:lnTo>
                    <a:pt x="3087" y="4585"/>
                  </a:lnTo>
                  <a:lnTo>
                    <a:pt x="2797" y="4494"/>
                  </a:lnTo>
                  <a:lnTo>
                    <a:pt x="2519" y="4398"/>
                  </a:lnTo>
                  <a:lnTo>
                    <a:pt x="2251" y="4298"/>
                  </a:lnTo>
                  <a:lnTo>
                    <a:pt x="1997" y="4192"/>
                  </a:lnTo>
                  <a:lnTo>
                    <a:pt x="1755" y="4083"/>
                  </a:lnTo>
                  <a:lnTo>
                    <a:pt x="1527" y="3969"/>
                  </a:lnTo>
                  <a:lnTo>
                    <a:pt x="1314" y="3851"/>
                  </a:lnTo>
                  <a:lnTo>
                    <a:pt x="1113" y="3729"/>
                  </a:lnTo>
                  <a:lnTo>
                    <a:pt x="927" y="3604"/>
                  </a:lnTo>
                  <a:lnTo>
                    <a:pt x="757" y="3476"/>
                  </a:lnTo>
                  <a:lnTo>
                    <a:pt x="603" y="3343"/>
                  </a:lnTo>
                  <a:lnTo>
                    <a:pt x="465" y="3208"/>
                  </a:lnTo>
                  <a:lnTo>
                    <a:pt x="343" y="3069"/>
                  </a:lnTo>
                  <a:lnTo>
                    <a:pt x="238" y="2928"/>
                  </a:lnTo>
                  <a:lnTo>
                    <a:pt x="151" y="2784"/>
                  </a:lnTo>
                  <a:lnTo>
                    <a:pt x="82" y="2639"/>
                  </a:lnTo>
                  <a:lnTo>
                    <a:pt x="32" y="2490"/>
                  </a:lnTo>
                  <a:lnTo>
                    <a:pt x="0" y="2340"/>
                  </a:lnTo>
                  <a:lnTo>
                    <a:pt x="6" y="2340"/>
                  </a:lnTo>
                  <a:lnTo>
                    <a:pt x="6" y="8"/>
                  </a:lnTo>
                  <a:lnTo>
                    <a:pt x="102" y="141"/>
                  </a:lnTo>
                  <a:lnTo>
                    <a:pt x="211" y="271"/>
                  </a:lnTo>
                  <a:lnTo>
                    <a:pt x="333" y="399"/>
                  </a:lnTo>
                  <a:lnTo>
                    <a:pt x="467" y="524"/>
                  </a:lnTo>
                  <a:lnTo>
                    <a:pt x="613" y="647"/>
                  </a:lnTo>
                  <a:lnTo>
                    <a:pt x="772" y="767"/>
                  </a:lnTo>
                  <a:lnTo>
                    <a:pt x="944" y="884"/>
                  </a:lnTo>
                  <a:lnTo>
                    <a:pt x="1125" y="998"/>
                  </a:lnTo>
                  <a:lnTo>
                    <a:pt x="1319" y="1109"/>
                  </a:lnTo>
                  <a:lnTo>
                    <a:pt x="1522" y="1217"/>
                  </a:lnTo>
                  <a:lnTo>
                    <a:pt x="1736" y="1320"/>
                  </a:lnTo>
                  <a:lnTo>
                    <a:pt x="1961" y="1421"/>
                  </a:lnTo>
                  <a:lnTo>
                    <a:pt x="2195" y="1518"/>
                  </a:lnTo>
                  <a:lnTo>
                    <a:pt x="2440" y="1611"/>
                  </a:lnTo>
                  <a:lnTo>
                    <a:pt x="2692" y="1700"/>
                  </a:lnTo>
                  <a:lnTo>
                    <a:pt x="2954" y="1785"/>
                  </a:lnTo>
                  <a:lnTo>
                    <a:pt x="3225" y="1866"/>
                  </a:lnTo>
                  <a:lnTo>
                    <a:pt x="3504" y="1943"/>
                  </a:lnTo>
                  <a:lnTo>
                    <a:pt x="3789" y="2015"/>
                  </a:lnTo>
                  <a:lnTo>
                    <a:pt x="4084" y="2083"/>
                  </a:lnTo>
                  <a:lnTo>
                    <a:pt x="4385" y="2146"/>
                  </a:lnTo>
                  <a:lnTo>
                    <a:pt x="4694" y="2204"/>
                  </a:lnTo>
                  <a:lnTo>
                    <a:pt x="5010" y="2256"/>
                  </a:lnTo>
                  <a:lnTo>
                    <a:pt x="5331" y="2305"/>
                  </a:lnTo>
                  <a:lnTo>
                    <a:pt x="5658" y="2348"/>
                  </a:lnTo>
                  <a:lnTo>
                    <a:pt x="5992" y="2385"/>
                  </a:lnTo>
                  <a:lnTo>
                    <a:pt x="6331" y="2418"/>
                  </a:lnTo>
                  <a:lnTo>
                    <a:pt x="6675" y="2444"/>
                  </a:lnTo>
                  <a:lnTo>
                    <a:pt x="7023" y="2464"/>
                  </a:lnTo>
                  <a:lnTo>
                    <a:pt x="7376" y="2480"/>
                  </a:lnTo>
                  <a:lnTo>
                    <a:pt x="7734" y="2489"/>
                  </a:lnTo>
                  <a:lnTo>
                    <a:pt x="8095" y="2492"/>
                  </a:lnTo>
                  <a:lnTo>
                    <a:pt x="8456" y="2489"/>
                  </a:lnTo>
                  <a:lnTo>
                    <a:pt x="8814" y="2480"/>
                  </a:lnTo>
                  <a:lnTo>
                    <a:pt x="9168" y="2464"/>
                  </a:lnTo>
                  <a:lnTo>
                    <a:pt x="9517" y="2444"/>
                  </a:lnTo>
                  <a:lnTo>
                    <a:pt x="9861" y="2417"/>
                  </a:lnTo>
                  <a:lnTo>
                    <a:pt x="10200" y="2385"/>
                  </a:lnTo>
                  <a:lnTo>
                    <a:pt x="10535" y="2347"/>
                  </a:lnTo>
                  <a:lnTo>
                    <a:pt x="10863" y="2304"/>
                  </a:lnTo>
                  <a:lnTo>
                    <a:pt x="11184" y="2255"/>
                  </a:lnTo>
                  <a:lnTo>
                    <a:pt x="11501" y="2203"/>
                  </a:lnTo>
                  <a:lnTo>
                    <a:pt x="11810" y="2144"/>
                  </a:lnTo>
                  <a:lnTo>
                    <a:pt x="12112" y="2081"/>
                  </a:lnTo>
                  <a:lnTo>
                    <a:pt x="12406" y="2013"/>
                  </a:lnTo>
                  <a:lnTo>
                    <a:pt x="12693" y="1941"/>
                  </a:lnTo>
                  <a:lnTo>
                    <a:pt x="12972" y="1863"/>
                  </a:lnTo>
                  <a:lnTo>
                    <a:pt x="13243" y="1782"/>
                  </a:lnTo>
                  <a:lnTo>
                    <a:pt x="13505" y="1697"/>
                  </a:lnTo>
                  <a:lnTo>
                    <a:pt x="13758" y="1608"/>
                  </a:lnTo>
                  <a:lnTo>
                    <a:pt x="14002" y="1514"/>
                  </a:lnTo>
                  <a:lnTo>
                    <a:pt x="14236" y="1418"/>
                  </a:lnTo>
                  <a:lnTo>
                    <a:pt x="14461" y="1316"/>
                  </a:lnTo>
                  <a:lnTo>
                    <a:pt x="14675" y="1212"/>
                  </a:lnTo>
                  <a:lnTo>
                    <a:pt x="14879" y="1104"/>
                  </a:lnTo>
                  <a:lnTo>
                    <a:pt x="15072" y="993"/>
                  </a:lnTo>
                  <a:lnTo>
                    <a:pt x="15253" y="879"/>
                  </a:lnTo>
                  <a:lnTo>
                    <a:pt x="15425" y="761"/>
                  </a:lnTo>
                  <a:lnTo>
                    <a:pt x="15583" y="641"/>
                  </a:lnTo>
                  <a:lnTo>
                    <a:pt x="15730" y="517"/>
                  </a:lnTo>
                  <a:lnTo>
                    <a:pt x="15864" y="392"/>
                  </a:lnTo>
                  <a:lnTo>
                    <a:pt x="15985" y="264"/>
                  </a:lnTo>
                  <a:lnTo>
                    <a:pt x="16094" y="133"/>
                  </a:lnTo>
                  <a:lnTo>
                    <a:pt x="16188" y="0"/>
                  </a:lnTo>
                  <a:lnTo>
                    <a:pt x="16188" y="2340"/>
                  </a:lnTo>
                  <a:lnTo>
                    <a:pt x="16189" y="234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  <a:cs typeface="Arial" pitchFamily="34" charset="0"/>
              </a:endParaRPr>
            </a:p>
          </p:txBody>
        </p:sp>
        <p:sp>
          <p:nvSpPr>
            <p:cNvPr id="180" name="Freeform 22"/>
            <p:cNvSpPr>
              <a:spLocks noEditPoints="1"/>
            </p:cNvSpPr>
            <p:nvPr/>
          </p:nvSpPr>
          <p:spPr bwMode="auto">
            <a:xfrm>
              <a:off x="-983298" y="1666240"/>
              <a:ext cx="547688" cy="207963"/>
            </a:xfrm>
            <a:custGeom>
              <a:avLst/>
              <a:gdLst/>
              <a:ahLst/>
              <a:cxnLst>
                <a:cxn ang="0">
                  <a:pos x="8934" y="16"/>
                </a:cxn>
                <a:cxn ang="0">
                  <a:pos x="10129" y="97"/>
                </a:cxn>
                <a:cxn ang="0">
                  <a:pos x="11258" y="243"/>
                </a:cxn>
                <a:cxn ang="0">
                  <a:pos x="12306" y="447"/>
                </a:cxn>
                <a:cxn ang="0">
                  <a:pos x="13260" y="705"/>
                </a:cxn>
                <a:cxn ang="0">
                  <a:pos x="14105" y="1010"/>
                </a:cxn>
                <a:cxn ang="0">
                  <a:pos x="14828" y="1358"/>
                </a:cxn>
                <a:cxn ang="0">
                  <a:pos x="15413" y="1745"/>
                </a:cxn>
                <a:cxn ang="0">
                  <a:pos x="15849" y="2163"/>
                </a:cxn>
                <a:cxn ang="0">
                  <a:pos x="16122" y="2609"/>
                </a:cxn>
                <a:cxn ang="0">
                  <a:pos x="16215" y="3077"/>
                </a:cxn>
                <a:cxn ang="0">
                  <a:pos x="16122" y="3545"/>
                </a:cxn>
                <a:cxn ang="0">
                  <a:pos x="15849" y="3991"/>
                </a:cxn>
                <a:cxn ang="0">
                  <a:pos x="15413" y="4409"/>
                </a:cxn>
                <a:cxn ang="0">
                  <a:pos x="14828" y="4796"/>
                </a:cxn>
                <a:cxn ang="0">
                  <a:pos x="14105" y="5144"/>
                </a:cxn>
                <a:cxn ang="0">
                  <a:pos x="13260" y="5449"/>
                </a:cxn>
                <a:cxn ang="0">
                  <a:pos x="12306" y="5707"/>
                </a:cxn>
                <a:cxn ang="0">
                  <a:pos x="11258" y="5911"/>
                </a:cxn>
                <a:cxn ang="0">
                  <a:pos x="10129" y="6057"/>
                </a:cxn>
                <a:cxn ang="0">
                  <a:pos x="8934" y="6138"/>
                </a:cxn>
                <a:cxn ang="0">
                  <a:pos x="7691" y="6150"/>
                </a:cxn>
                <a:cxn ang="0">
                  <a:pos x="6477" y="6091"/>
                </a:cxn>
                <a:cxn ang="0">
                  <a:pos x="5325" y="5967"/>
                </a:cxn>
                <a:cxn ang="0">
                  <a:pos x="4248" y="5781"/>
                </a:cxn>
                <a:cxn ang="0">
                  <a:pos x="3262" y="5542"/>
                </a:cxn>
                <a:cxn ang="0">
                  <a:pos x="2380" y="5252"/>
                </a:cxn>
                <a:cxn ang="0">
                  <a:pos x="1614" y="4916"/>
                </a:cxn>
                <a:cxn ang="0">
                  <a:pos x="981" y="4542"/>
                </a:cxn>
                <a:cxn ang="0">
                  <a:pos x="494" y="4133"/>
                </a:cxn>
                <a:cxn ang="0">
                  <a:pos x="165" y="3696"/>
                </a:cxn>
                <a:cxn ang="0">
                  <a:pos x="10" y="3235"/>
                </a:cxn>
                <a:cxn ang="0">
                  <a:pos x="42" y="2763"/>
                </a:cxn>
                <a:cxn ang="0">
                  <a:pos x="256" y="2310"/>
                </a:cxn>
                <a:cxn ang="0">
                  <a:pos x="638" y="1881"/>
                </a:cxn>
                <a:cxn ang="0">
                  <a:pos x="1177" y="1483"/>
                </a:cxn>
                <a:cxn ang="0">
                  <a:pos x="1856" y="1122"/>
                </a:cxn>
                <a:cxn ang="0">
                  <a:pos x="2661" y="801"/>
                </a:cxn>
                <a:cxn ang="0">
                  <a:pos x="3579" y="527"/>
                </a:cxn>
                <a:cxn ang="0">
                  <a:pos x="4598" y="305"/>
                </a:cxn>
                <a:cxn ang="0">
                  <a:pos x="5701" y="139"/>
                </a:cxn>
                <a:cxn ang="0">
                  <a:pos x="6875" y="36"/>
                </a:cxn>
                <a:cxn ang="0">
                  <a:pos x="8108" y="0"/>
                </a:cxn>
                <a:cxn ang="0">
                  <a:pos x="6158" y="5404"/>
                </a:cxn>
                <a:cxn ang="0">
                  <a:pos x="6381" y="3535"/>
                </a:cxn>
                <a:cxn ang="0">
                  <a:pos x="8154" y="2469"/>
                </a:cxn>
                <a:cxn ang="0">
                  <a:pos x="12688" y="1647"/>
                </a:cxn>
                <a:cxn ang="0">
                  <a:pos x="10617" y="1086"/>
                </a:cxn>
                <a:cxn ang="0">
                  <a:pos x="9647" y="3871"/>
                </a:cxn>
                <a:cxn ang="0">
                  <a:pos x="11195" y="2918"/>
                </a:cxn>
                <a:cxn ang="0">
                  <a:pos x="13547" y="4824"/>
                </a:cxn>
                <a:cxn ang="0">
                  <a:pos x="6773" y="1946"/>
                </a:cxn>
                <a:cxn ang="0">
                  <a:pos x="1325" y="2039"/>
                </a:cxn>
              </a:cxnLst>
              <a:rect l="0" t="0" r="r" b="b"/>
              <a:pathLst>
                <a:path w="16215" h="6154">
                  <a:moveTo>
                    <a:pt x="8108" y="0"/>
                  </a:moveTo>
                  <a:lnTo>
                    <a:pt x="8524" y="4"/>
                  </a:lnTo>
                  <a:lnTo>
                    <a:pt x="8934" y="16"/>
                  </a:lnTo>
                  <a:lnTo>
                    <a:pt x="9340" y="36"/>
                  </a:lnTo>
                  <a:lnTo>
                    <a:pt x="9738" y="63"/>
                  </a:lnTo>
                  <a:lnTo>
                    <a:pt x="10129" y="97"/>
                  </a:lnTo>
                  <a:lnTo>
                    <a:pt x="10513" y="139"/>
                  </a:lnTo>
                  <a:lnTo>
                    <a:pt x="10890" y="187"/>
                  </a:lnTo>
                  <a:lnTo>
                    <a:pt x="11258" y="243"/>
                  </a:lnTo>
                  <a:lnTo>
                    <a:pt x="11617" y="305"/>
                  </a:lnTo>
                  <a:lnTo>
                    <a:pt x="11967" y="373"/>
                  </a:lnTo>
                  <a:lnTo>
                    <a:pt x="12306" y="447"/>
                  </a:lnTo>
                  <a:lnTo>
                    <a:pt x="12636" y="527"/>
                  </a:lnTo>
                  <a:lnTo>
                    <a:pt x="12953" y="613"/>
                  </a:lnTo>
                  <a:lnTo>
                    <a:pt x="13260" y="705"/>
                  </a:lnTo>
                  <a:lnTo>
                    <a:pt x="13554" y="801"/>
                  </a:lnTo>
                  <a:lnTo>
                    <a:pt x="13835" y="902"/>
                  </a:lnTo>
                  <a:lnTo>
                    <a:pt x="14105" y="1010"/>
                  </a:lnTo>
                  <a:lnTo>
                    <a:pt x="14359" y="1122"/>
                  </a:lnTo>
                  <a:lnTo>
                    <a:pt x="14601" y="1237"/>
                  </a:lnTo>
                  <a:lnTo>
                    <a:pt x="14828" y="1358"/>
                  </a:lnTo>
                  <a:lnTo>
                    <a:pt x="15038" y="1483"/>
                  </a:lnTo>
                  <a:lnTo>
                    <a:pt x="15234" y="1612"/>
                  </a:lnTo>
                  <a:lnTo>
                    <a:pt x="15413" y="1745"/>
                  </a:lnTo>
                  <a:lnTo>
                    <a:pt x="15577" y="1881"/>
                  </a:lnTo>
                  <a:lnTo>
                    <a:pt x="15721" y="2021"/>
                  </a:lnTo>
                  <a:lnTo>
                    <a:pt x="15849" y="2163"/>
                  </a:lnTo>
                  <a:lnTo>
                    <a:pt x="15959" y="2310"/>
                  </a:lnTo>
                  <a:lnTo>
                    <a:pt x="16050" y="2458"/>
                  </a:lnTo>
                  <a:lnTo>
                    <a:pt x="16122" y="2609"/>
                  </a:lnTo>
                  <a:lnTo>
                    <a:pt x="16173" y="2763"/>
                  </a:lnTo>
                  <a:lnTo>
                    <a:pt x="16205" y="2919"/>
                  </a:lnTo>
                  <a:lnTo>
                    <a:pt x="16215" y="3077"/>
                  </a:lnTo>
                  <a:lnTo>
                    <a:pt x="16205" y="3235"/>
                  </a:lnTo>
                  <a:lnTo>
                    <a:pt x="16173" y="3391"/>
                  </a:lnTo>
                  <a:lnTo>
                    <a:pt x="16122" y="3545"/>
                  </a:lnTo>
                  <a:lnTo>
                    <a:pt x="16050" y="3696"/>
                  </a:lnTo>
                  <a:lnTo>
                    <a:pt x="15959" y="3844"/>
                  </a:lnTo>
                  <a:lnTo>
                    <a:pt x="15849" y="3991"/>
                  </a:lnTo>
                  <a:lnTo>
                    <a:pt x="15721" y="4133"/>
                  </a:lnTo>
                  <a:lnTo>
                    <a:pt x="15577" y="4273"/>
                  </a:lnTo>
                  <a:lnTo>
                    <a:pt x="15413" y="4409"/>
                  </a:lnTo>
                  <a:lnTo>
                    <a:pt x="15234" y="4542"/>
                  </a:lnTo>
                  <a:lnTo>
                    <a:pt x="15038" y="4671"/>
                  </a:lnTo>
                  <a:lnTo>
                    <a:pt x="14828" y="4796"/>
                  </a:lnTo>
                  <a:lnTo>
                    <a:pt x="14601" y="4916"/>
                  </a:lnTo>
                  <a:lnTo>
                    <a:pt x="14359" y="5032"/>
                  </a:lnTo>
                  <a:lnTo>
                    <a:pt x="14105" y="5144"/>
                  </a:lnTo>
                  <a:lnTo>
                    <a:pt x="13835" y="5252"/>
                  </a:lnTo>
                  <a:lnTo>
                    <a:pt x="13554" y="5353"/>
                  </a:lnTo>
                  <a:lnTo>
                    <a:pt x="13260" y="5449"/>
                  </a:lnTo>
                  <a:lnTo>
                    <a:pt x="12953" y="5542"/>
                  </a:lnTo>
                  <a:lnTo>
                    <a:pt x="12636" y="5627"/>
                  </a:lnTo>
                  <a:lnTo>
                    <a:pt x="12306" y="5707"/>
                  </a:lnTo>
                  <a:lnTo>
                    <a:pt x="11967" y="5781"/>
                  </a:lnTo>
                  <a:lnTo>
                    <a:pt x="11617" y="5849"/>
                  </a:lnTo>
                  <a:lnTo>
                    <a:pt x="11258" y="5911"/>
                  </a:lnTo>
                  <a:lnTo>
                    <a:pt x="10890" y="5967"/>
                  </a:lnTo>
                  <a:lnTo>
                    <a:pt x="10513" y="6015"/>
                  </a:lnTo>
                  <a:lnTo>
                    <a:pt x="10129" y="6057"/>
                  </a:lnTo>
                  <a:lnTo>
                    <a:pt x="9738" y="6091"/>
                  </a:lnTo>
                  <a:lnTo>
                    <a:pt x="9340" y="6118"/>
                  </a:lnTo>
                  <a:lnTo>
                    <a:pt x="8934" y="6138"/>
                  </a:lnTo>
                  <a:lnTo>
                    <a:pt x="8524" y="6150"/>
                  </a:lnTo>
                  <a:lnTo>
                    <a:pt x="8108" y="6154"/>
                  </a:lnTo>
                  <a:lnTo>
                    <a:pt x="7691" y="6150"/>
                  </a:lnTo>
                  <a:lnTo>
                    <a:pt x="7281" y="6138"/>
                  </a:lnTo>
                  <a:lnTo>
                    <a:pt x="6875" y="6118"/>
                  </a:lnTo>
                  <a:lnTo>
                    <a:pt x="6477" y="6091"/>
                  </a:lnTo>
                  <a:lnTo>
                    <a:pt x="6086" y="6057"/>
                  </a:lnTo>
                  <a:lnTo>
                    <a:pt x="5701" y="6015"/>
                  </a:lnTo>
                  <a:lnTo>
                    <a:pt x="5325" y="5967"/>
                  </a:lnTo>
                  <a:lnTo>
                    <a:pt x="4957" y="5911"/>
                  </a:lnTo>
                  <a:lnTo>
                    <a:pt x="4598" y="5849"/>
                  </a:lnTo>
                  <a:lnTo>
                    <a:pt x="4248" y="5781"/>
                  </a:lnTo>
                  <a:lnTo>
                    <a:pt x="3909" y="5707"/>
                  </a:lnTo>
                  <a:lnTo>
                    <a:pt x="3579" y="5627"/>
                  </a:lnTo>
                  <a:lnTo>
                    <a:pt x="3262" y="5542"/>
                  </a:lnTo>
                  <a:lnTo>
                    <a:pt x="2955" y="5449"/>
                  </a:lnTo>
                  <a:lnTo>
                    <a:pt x="2661" y="5353"/>
                  </a:lnTo>
                  <a:lnTo>
                    <a:pt x="2380" y="5252"/>
                  </a:lnTo>
                  <a:lnTo>
                    <a:pt x="2110" y="5144"/>
                  </a:lnTo>
                  <a:lnTo>
                    <a:pt x="1856" y="5032"/>
                  </a:lnTo>
                  <a:lnTo>
                    <a:pt x="1614" y="4916"/>
                  </a:lnTo>
                  <a:lnTo>
                    <a:pt x="1387" y="4796"/>
                  </a:lnTo>
                  <a:lnTo>
                    <a:pt x="1177" y="4671"/>
                  </a:lnTo>
                  <a:lnTo>
                    <a:pt x="981" y="4542"/>
                  </a:lnTo>
                  <a:lnTo>
                    <a:pt x="802" y="4409"/>
                  </a:lnTo>
                  <a:lnTo>
                    <a:pt x="638" y="4273"/>
                  </a:lnTo>
                  <a:lnTo>
                    <a:pt x="494" y="4133"/>
                  </a:lnTo>
                  <a:lnTo>
                    <a:pt x="366" y="3991"/>
                  </a:lnTo>
                  <a:lnTo>
                    <a:pt x="256" y="3844"/>
                  </a:lnTo>
                  <a:lnTo>
                    <a:pt x="165" y="3696"/>
                  </a:lnTo>
                  <a:lnTo>
                    <a:pt x="93" y="3545"/>
                  </a:lnTo>
                  <a:lnTo>
                    <a:pt x="42" y="3391"/>
                  </a:lnTo>
                  <a:lnTo>
                    <a:pt x="10" y="3235"/>
                  </a:lnTo>
                  <a:lnTo>
                    <a:pt x="0" y="3077"/>
                  </a:lnTo>
                  <a:lnTo>
                    <a:pt x="10" y="2919"/>
                  </a:lnTo>
                  <a:lnTo>
                    <a:pt x="42" y="2763"/>
                  </a:lnTo>
                  <a:lnTo>
                    <a:pt x="93" y="2609"/>
                  </a:lnTo>
                  <a:lnTo>
                    <a:pt x="165" y="2458"/>
                  </a:lnTo>
                  <a:lnTo>
                    <a:pt x="256" y="2310"/>
                  </a:lnTo>
                  <a:lnTo>
                    <a:pt x="366" y="2163"/>
                  </a:lnTo>
                  <a:lnTo>
                    <a:pt x="494" y="2021"/>
                  </a:lnTo>
                  <a:lnTo>
                    <a:pt x="638" y="1881"/>
                  </a:lnTo>
                  <a:lnTo>
                    <a:pt x="802" y="1745"/>
                  </a:lnTo>
                  <a:lnTo>
                    <a:pt x="981" y="1612"/>
                  </a:lnTo>
                  <a:lnTo>
                    <a:pt x="1177" y="1483"/>
                  </a:lnTo>
                  <a:lnTo>
                    <a:pt x="1387" y="1358"/>
                  </a:lnTo>
                  <a:lnTo>
                    <a:pt x="1614" y="1237"/>
                  </a:lnTo>
                  <a:lnTo>
                    <a:pt x="1856" y="1122"/>
                  </a:lnTo>
                  <a:lnTo>
                    <a:pt x="2110" y="1010"/>
                  </a:lnTo>
                  <a:lnTo>
                    <a:pt x="2380" y="902"/>
                  </a:lnTo>
                  <a:lnTo>
                    <a:pt x="2661" y="801"/>
                  </a:lnTo>
                  <a:lnTo>
                    <a:pt x="2955" y="705"/>
                  </a:lnTo>
                  <a:lnTo>
                    <a:pt x="3262" y="613"/>
                  </a:lnTo>
                  <a:lnTo>
                    <a:pt x="3579" y="527"/>
                  </a:lnTo>
                  <a:lnTo>
                    <a:pt x="3909" y="447"/>
                  </a:lnTo>
                  <a:lnTo>
                    <a:pt x="4248" y="373"/>
                  </a:lnTo>
                  <a:lnTo>
                    <a:pt x="4598" y="305"/>
                  </a:lnTo>
                  <a:lnTo>
                    <a:pt x="4957" y="243"/>
                  </a:lnTo>
                  <a:lnTo>
                    <a:pt x="5325" y="187"/>
                  </a:lnTo>
                  <a:lnTo>
                    <a:pt x="5701" y="139"/>
                  </a:lnTo>
                  <a:lnTo>
                    <a:pt x="6086" y="97"/>
                  </a:lnTo>
                  <a:lnTo>
                    <a:pt x="6477" y="63"/>
                  </a:lnTo>
                  <a:lnTo>
                    <a:pt x="6875" y="36"/>
                  </a:lnTo>
                  <a:lnTo>
                    <a:pt x="7281" y="16"/>
                  </a:lnTo>
                  <a:lnTo>
                    <a:pt x="7691" y="4"/>
                  </a:lnTo>
                  <a:lnTo>
                    <a:pt x="8108" y="0"/>
                  </a:lnTo>
                  <a:close/>
                  <a:moveTo>
                    <a:pt x="3135" y="4675"/>
                  </a:moveTo>
                  <a:lnTo>
                    <a:pt x="3787" y="5515"/>
                  </a:lnTo>
                  <a:lnTo>
                    <a:pt x="6158" y="5404"/>
                  </a:lnTo>
                  <a:lnTo>
                    <a:pt x="5243" y="5179"/>
                  </a:lnTo>
                  <a:lnTo>
                    <a:pt x="7687" y="3759"/>
                  </a:lnTo>
                  <a:lnTo>
                    <a:pt x="6381" y="3535"/>
                  </a:lnTo>
                  <a:lnTo>
                    <a:pt x="3936" y="4880"/>
                  </a:lnTo>
                  <a:lnTo>
                    <a:pt x="3135" y="4675"/>
                  </a:lnTo>
                  <a:close/>
                  <a:moveTo>
                    <a:pt x="8154" y="2469"/>
                  </a:moveTo>
                  <a:lnTo>
                    <a:pt x="9497" y="2824"/>
                  </a:lnTo>
                  <a:lnTo>
                    <a:pt x="11792" y="1404"/>
                  </a:lnTo>
                  <a:lnTo>
                    <a:pt x="12688" y="1647"/>
                  </a:lnTo>
                  <a:lnTo>
                    <a:pt x="11979" y="767"/>
                  </a:lnTo>
                  <a:lnTo>
                    <a:pt x="9833" y="862"/>
                  </a:lnTo>
                  <a:lnTo>
                    <a:pt x="10617" y="1086"/>
                  </a:lnTo>
                  <a:lnTo>
                    <a:pt x="8154" y="2469"/>
                  </a:lnTo>
                  <a:close/>
                  <a:moveTo>
                    <a:pt x="13547" y="4824"/>
                  </a:moveTo>
                  <a:lnTo>
                    <a:pt x="9647" y="3871"/>
                  </a:lnTo>
                  <a:lnTo>
                    <a:pt x="9068" y="4264"/>
                  </a:lnTo>
                  <a:lnTo>
                    <a:pt x="9012" y="3235"/>
                  </a:lnTo>
                  <a:lnTo>
                    <a:pt x="11195" y="2918"/>
                  </a:lnTo>
                  <a:lnTo>
                    <a:pt x="10561" y="3254"/>
                  </a:lnTo>
                  <a:lnTo>
                    <a:pt x="14516" y="4133"/>
                  </a:lnTo>
                  <a:lnTo>
                    <a:pt x="13547" y="4824"/>
                  </a:lnTo>
                  <a:close/>
                  <a:moveTo>
                    <a:pt x="4534" y="3291"/>
                  </a:moveTo>
                  <a:lnTo>
                    <a:pt x="6885" y="3011"/>
                  </a:lnTo>
                  <a:lnTo>
                    <a:pt x="6773" y="1946"/>
                  </a:lnTo>
                  <a:lnTo>
                    <a:pt x="6176" y="2300"/>
                  </a:lnTo>
                  <a:lnTo>
                    <a:pt x="2463" y="1478"/>
                  </a:lnTo>
                  <a:lnTo>
                    <a:pt x="1325" y="2039"/>
                  </a:lnTo>
                  <a:lnTo>
                    <a:pt x="5019" y="2955"/>
                  </a:lnTo>
                  <a:lnTo>
                    <a:pt x="4534" y="329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  <a:cs typeface="Arial" pitchFamily="34" charset="0"/>
              </a:endParaRPr>
            </a:p>
          </p:txBody>
        </p:sp>
      </p:grpSp>
      <p:sp>
        <p:nvSpPr>
          <p:cNvPr id="27" name="椭圆 26"/>
          <p:cNvSpPr/>
          <p:nvPr/>
        </p:nvSpPr>
        <p:spPr bwMode="auto">
          <a:xfrm>
            <a:off x="2326471" y="2103903"/>
            <a:ext cx="86871" cy="88304"/>
          </a:xfrm>
          <a:prstGeom prst="ellips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defTabSz="914492" eaLnBrk="0" fontAlgn="base" hangingPunct="0">
              <a:spcAft>
                <a:spcPct val="0"/>
              </a:spcAft>
            </a:pPr>
            <a:endParaRPr lang="zh-CN" altLang="en-US" sz="1600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28" name="椭圆 27"/>
          <p:cNvSpPr/>
          <p:nvPr/>
        </p:nvSpPr>
        <p:spPr bwMode="auto">
          <a:xfrm>
            <a:off x="1568928" y="2103903"/>
            <a:ext cx="86871" cy="88304"/>
          </a:xfrm>
          <a:prstGeom prst="ellips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defTabSz="914492" eaLnBrk="0" fontAlgn="base" hangingPunct="0">
              <a:spcAft>
                <a:spcPct val="0"/>
              </a:spcAft>
            </a:pPr>
            <a:endParaRPr lang="zh-CN" altLang="en-US" sz="1600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cxnSp>
        <p:nvCxnSpPr>
          <p:cNvPr id="29" name="直接连接符 28"/>
          <p:cNvCxnSpPr>
            <a:cxnSpLocks noChangeShapeType="1"/>
            <a:stCxn id="30" idx="4"/>
          </p:cNvCxnSpPr>
          <p:nvPr/>
        </p:nvCxnSpPr>
        <p:spPr bwMode="auto">
          <a:xfrm flipH="1">
            <a:off x="1229691" y="2446734"/>
            <a:ext cx="378725" cy="436736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sp>
        <p:nvSpPr>
          <p:cNvPr id="30" name="椭圆 29"/>
          <p:cNvSpPr/>
          <p:nvPr/>
        </p:nvSpPr>
        <p:spPr bwMode="auto">
          <a:xfrm>
            <a:off x="1588227" y="2393205"/>
            <a:ext cx="40378" cy="53529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68580" tIns="34290" rIns="68580" bIns="34290"/>
          <a:lstStyle/>
          <a:p>
            <a:pPr defTabSz="914583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Font typeface="Wingdings" pitchFamily="2" charset="2"/>
              <a:buChar char="n"/>
              <a:defRPr/>
            </a:pPr>
            <a:endParaRPr lang="zh-CN" altLang="en-US" sz="1900" dirty="0">
              <a:solidFill>
                <a:srgbClr val="000000"/>
              </a:solidFill>
              <a:ea typeface="微软雅黑" panose="020B0503020204020204" pitchFamily="34" charset="-122"/>
            </a:endParaRPr>
          </a:p>
        </p:txBody>
      </p:sp>
      <p:sp>
        <p:nvSpPr>
          <p:cNvPr id="31" name="椭圆 30"/>
          <p:cNvSpPr/>
          <p:nvPr/>
        </p:nvSpPr>
        <p:spPr bwMode="auto">
          <a:xfrm>
            <a:off x="2364158" y="2393205"/>
            <a:ext cx="40379" cy="53529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68580" tIns="34290" rIns="68580" bIns="34290"/>
          <a:lstStyle/>
          <a:p>
            <a:pPr defTabSz="914583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Font typeface="Wingdings" pitchFamily="2" charset="2"/>
              <a:buChar char="n"/>
              <a:defRPr/>
            </a:pPr>
            <a:endParaRPr lang="zh-CN" altLang="en-US" sz="1900" dirty="0">
              <a:solidFill>
                <a:srgbClr val="000000"/>
              </a:solidFill>
              <a:ea typeface="微软雅黑" panose="020B0503020204020204" pitchFamily="34" charset="-122"/>
            </a:endParaRPr>
          </a:p>
        </p:txBody>
      </p:sp>
      <p:cxnSp>
        <p:nvCxnSpPr>
          <p:cNvPr id="32" name="直接连接符 31"/>
          <p:cNvCxnSpPr>
            <a:cxnSpLocks noChangeShapeType="1"/>
            <a:stCxn id="31" idx="4"/>
          </p:cNvCxnSpPr>
          <p:nvPr/>
        </p:nvCxnSpPr>
        <p:spPr bwMode="auto">
          <a:xfrm flipH="1">
            <a:off x="896495" y="2446734"/>
            <a:ext cx="1487853" cy="446483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5" name="直接连接符 34"/>
          <p:cNvCxnSpPr>
            <a:cxnSpLocks noChangeShapeType="1"/>
            <a:stCxn id="31" idx="4"/>
          </p:cNvCxnSpPr>
          <p:nvPr/>
        </p:nvCxnSpPr>
        <p:spPr bwMode="auto">
          <a:xfrm flipH="1">
            <a:off x="1755800" y="2446734"/>
            <a:ext cx="628548" cy="392157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7" name="直接连接符 36"/>
          <p:cNvCxnSpPr>
            <a:cxnSpLocks noChangeShapeType="1"/>
            <a:stCxn id="30" idx="4"/>
          </p:cNvCxnSpPr>
          <p:nvPr/>
        </p:nvCxnSpPr>
        <p:spPr bwMode="auto">
          <a:xfrm flipH="1">
            <a:off x="896495" y="2446734"/>
            <a:ext cx="711921" cy="436736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8" name="直接连接符 37"/>
          <p:cNvCxnSpPr>
            <a:cxnSpLocks noChangeShapeType="1"/>
            <a:stCxn id="31" idx="4"/>
          </p:cNvCxnSpPr>
          <p:nvPr/>
        </p:nvCxnSpPr>
        <p:spPr bwMode="auto">
          <a:xfrm flipH="1">
            <a:off x="1196998" y="2446734"/>
            <a:ext cx="1187350" cy="453287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9" name="直接连接符 38"/>
          <p:cNvCxnSpPr>
            <a:cxnSpLocks noChangeShapeType="1"/>
            <a:stCxn id="30" idx="4"/>
          </p:cNvCxnSpPr>
          <p:nvPr/>
        </p:nvCxnSpPr>
        <p:spPr bwMode="auto">
          <a:xfrm>
            <a:off x="1608416" y="2446734"/>
            <a:ext cx="1076435" cy="397940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40" name="直接连接符 39"/>
          <p:cNvCxnSpPr>
            <a:cxnSpLocks noChangeShapeType="1"/>
            <a:stCxn id="31" idx="5"/>
          </p:cNvCxnSpPr>
          <p:nvPr/>
        </p:nvCxnSpPr>
        <p:spPr bwMode="auto">
          <a:xfrm>
            <a:off x="2398624" y="2438895"/>
            <a:ext cx="250861" cy="397571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41" name="直接连接符 40"/>
          <p:cNvCxnSpPr>
            <a:cxnSpLocks noChangeShapeType="1"/>
            <a:stCxn id="30" idx="4"/>
            <a:endCxn id="223" idx="2"/>
          </p:cNvCxnSpPr>
          <p:nvPr/>
        </p:nvCxnSpPr>
        <p:spPr bwMode="auto">
          <a:xfrm>
            <a:off x="1608416" y="2446734"/>
            <a:ext cx="1269338" cy="392568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42" name="直接连接符 41"/>
          <p:cNvCxnSpPr>
            <a:cxnSpLocks noChangeShapeType="1"/>
            <a:stCxn id="31" idx="4"/>
          </p:cNvCxnSpPr>
          <p:nvPr/>
        </p:nvCxnSpPr>
        <p:spPr bwMode="auto">
          <a:xfrm>
            <a:off x="2384348" y="2446734"/>
            <a:ext cx="615467" cy="428112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grpSp>
        <p:nvGrpSpPr>
          <p:cNvPr id="271" name="组合 270"/>
          <p:cNvGrpSpPr/>
          <p:nvPr/>
        </p:nvGrpSpPr>
        <p:grpSpPr>
          <a:xfrm>
            <a:off x="211992" y="3704074"/>
            <a:ext cx="1026779" cy="639450"/>
            <a:chOff x="286481" y="3850955"/>
            <a:chExt cx="1026779" cy="831692"/>
          </a:xfrm>
        </p:grpSpPr>
        <p:cxnSp>
          <p:nvCxnSpPr>
            <p:cNvPr id="155" name="直接连接符 154"/>
            <p:cNvCxnSpPr/>
            <p:nvPr/>
          </p:nvCxnSpPr>
          <p:spPr bwMode="auto">
            <a:xfrm flipH="1">
              <a:off x="389024" y="3859363"/>
              <a:ext cx="259213" cy="732560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156" name="直接连接符 155"/>
            <p:cNvCxnSpPr/>
            <p:nvPr/>
          </p:nvCxnSpPr>
          <p:spPr bwMode="auto">
            <a:xfrm>
              <a:off x="656860" y="3859363"/>
              <a:ext cx="10240" cy="729395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157" name="直接连接符 156"/>
            <p:cNvCxnSpPr/>
            <p:nvPr/>
          </p:nvCxnSpPr>
          <p:spPr bwMode="auto">
            <a:xfrm>
              <a:off x="667100" y="3850961"/>
              <a:ext cx="262160" cy="737798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158" name="直接连接符 157"/>
            <p:cNvCxnSpPr/>
            <p:nvPr/>
          </p:nvCxnSpPr>
          <p:spPr bwMode="auto">
            <a:xfrm>
              <a:off x="683355" y="3859363"/>
              <a:ext cx="530196" cy="729395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159" name="直接连接符 158"/>
            <p:cNvCxnSpPr/>
            <p:nvPr/>
          </p:nvCxnSpPr>
          <p:spPr bwMode="auto">
            <a:xfrm flipH="1">
              <a:off x="389024" y="3850955"/>
              <a:ext cx="587087" cy="737804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160" name="直接连接符 159"/>
            <p:cNvCxnSpPr/>
            <p:nvPr/>
          </p:nvCxnSpPr>
          <p:spPr bwMode="auto">
            <a:xfrm flipH="1">
              <a:off x="667100" y="3855160"/>
              <a:ext cx="299432" cy="733599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161" name="直接连接符 160"/>
            <p:cNvCxnSpPr/>
            <p:nvPr/>
          </p:nvCxnSpPr>
          <p:spPr bwMode="auto">
            <a:xfrm flipH="1">
              <a:off x="929260" y="3862763"/>
              <a:ext cx="37273" cy="729160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162" name="直接连接符 161"/>
            <p:cNvCxnSpPr/>
            <p:nvPr/>
          </p:nvCxnSpPr>
          <p:spPr bwMode="auto">
            <a:xfrm>
              <a:off x="966532" y="3855160"/>
              <a:ext cx="255481" cy="736765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grpSp>
          <p:nvGrpSpPr>
            <p:cNvPr id="163" name="组合 421"/>
            <p:cNvGrpSpPr/>
            <p:nvPr/>
          </p:nvGrpSpPr>
          <p:grpSpPr>
            <a:xfrm>
              <a:off x="286481" y="4588761"/>
              <a:ext cx="1026779" cy="93886"/>
              <a:chOff x="3117271" y="5380972"/>
              <a:chExt cx="1853609" cy="108000"/>
            </a:xfrm>
          </p:grpSpPr>
          <p:sp>
            <p:nvSpPr>
              <p:cNvPr id="175" name="Freeform 13"/>
              <p:cNvSpPr>
                <a:spLocks noEditPoints="1"/>
              </p:cNvSpPr>
              <p:nvPr/>
            </p:nvSpPr>
            <p:spPr bwMode="auto">
              <a:xfrm>
                <a:off x="3117271" y="5380972"/>
                <a:ext cx="360000" cy="108000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sp>
            <p:nvSpPr>
              <p:cNvPr id="176" name="Freeform 13"/>
              <p:cNvSpPr>
                <a:spLocks noEditPoints="1"/>
              </p:cNvSpPr>
              <p:nvPr/>
            </p:nvSpPr>
            <p:spPr bwMode="auto">
              <a:xfrm>
                <a:off x="3615141" y="5380972"/>
                <a:ext cx="360000" cy="108000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sp>
            <p:nvSpPr>
              <p:cNvPr id="177" name="Freeform 13"/>
              <p:cNvSpPr>
                <a:spLocks noEditPoints="1"/>
              </p:cNvSpPr>
              <p:nvPr/>
            </p:nvSpPr>
            <p:spPr bwMode="auto">
              <a:xfrm>
                <a:off x="4113011" y="5380972"/>
                <a:ext cx="360000" cy="108000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sp>
            <p:nvSpPr>
              <p:cNvPr id="178" name="Freeform 13"/>
              <p:cNvSpPr>
                <a:spLocks noEditPoints="1"/>
              </p:cNvSpPr>
              <p:nvPr/>
            </p:nvSpPr>
            <p:spPr bwMode="auto">
              <a:xfrm>
                <a:off x="4610880" y="5380973"/>
                <a:ext cx="360000" cy="107999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</p:grpSp>
      </p:grpSp>
      <p:grpSp>
        <p:nvGrpSpPr>
          <p:cNvPr id="164" name="组合 422"/>
          <p:cNvGrpSpPr/>
          <p:nvPr/>
        </p:nvGrpSpPr>
        <p:grpSpPr>
          <a:xfrm>
            <a:off x="735799" y="2880172"/>
            <a:ext cx="529033" cy="219068"/>
            <a:chOff x="3587900" y="4289930"/>
            <a:chExt cx="955044" cy="252000"/>
          </a:xfrm>
        </p:grpSpPr>
        <p:grpSp>
          <p:nvGrpSpPr>
            <p:cNvPr id="165" name="组合 387"/>
            <p:cNvGrpSpPr>
              <a:grpSpLocks/>
            </p:cNvGrpSpPr>
            <p:nvPr/>
          </p:nvGrpSpPr>
          <p:grpSpPr bwMode="auto">
            <a:xfrm>
              <a:off x="3587900" y="4289930"/>
              <a:ext cx="395999" cy="252000"/>
              <a:chOff x="4622166" y="3061494"/>
              <a:chExt cx="489584" cy="308643"/>
            </a:xfrm>
          </p:grpSpPr>
          <p:sp>
            <p:nvSpPr>
              <p:cNvPr id="171" name="Freeform 13"/>
              <p:cNvSpPr>
                <a:spLocks noEditPoints="1"/>
              </p:cNvSpPr>
              <p:nvPr/>
            </p:nvSpPr>
            <p:spPr bwMode="auto">
              <a:xfrm>
                <a:off x="4622166" y="3264593"/>
                <a:ext cx="489584" cy="105544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grpSp>
            <p:nvGrpSpPr>
              <p:cNvPr id="172" name="组合 388"/>
              <p:cNvGrpSpPr>
                <a:grpSpLocks/>
              </p:cNvGrpSpPr>
              <p:nvPr/>
            </p:nvGrpSpPr>
            <p:grpSpPr bwMode="auto">
              <a:xfrm>
                <a:off x="4622166" y="3061494"/>
                <a:ext cx="489584" cy="210061"/>
                <a:chOff x="3298897" y="4095287"/>
                <a:chExt cx="1257750" cy="591162"/>
              </a:xfrm>
            </p:grpSpPr>
            <p:sp>
              <p:nvSpPr>
                <p:cNvPr id="173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095287"/>
                  <a:ext cx="1257750" cy="297025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  <p:sp>
              <p:nvSpPr>
                <p:cNvPr id="174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387813"/>
                  <a:ext cx="1257750" cy="297025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166" name="组合 387"/>
            <p:cNvGrpSpPr>
              <a:grpSpLocks/>
            </p:cNvGrpSpPr>
            <p:nvPr/>
          </p:nvGrpSpPr>
          <p:grpSpPr bwMode="auto">
            <a:xfrm>
              <a:off x="4146945" y="4289930"/>
              <a:ext cx="395999" cy="252000"/>
              <a:chOff x="4622166" y="3061494"/>
              <a:chExt cx="489584" cy="308628"/>
            </a:xfrm>
          </p:grpSpPr>
          <p:sp>
            <p:nvSpPr>
              <p:cNvPr id="167" name="Freeform 13"/>
              <p:cNvSpPr>
                <a:spLocks noEditPoints="1"/>
              </p:cNvSpPr>
              <p:nvPr/>
            </p:nvSpPr>
            <p:spPr bwMode="auto">
              <a:xfrm>
                <a:off x="4622166" y="3264580"/>
                <a:ext cx="489584" cy="105542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grpSp>
            <p:nvGrpSpPr>
              <p:cNvPr id="168" name="组合 388"/>
              <p:cNvGrpSpPr>
                <a:grpSpLocks/>
              </p:cNvGrpSpPr>
              <p:nvPr/>
            </p:nvGrpSpPr>
            <p:grpSpPr bwMode="auto">
              <a:xfrm>
                <a:off x="4622166" y="3061494"/>
                <a:ext cx="489584" cy="210061"/>
                <a:chOff x="3298897" y="4095287"/>
                <a:chExt cx="1257750" cy="591162"/>
              </a:xfrm>
            </p:grpSpPr>
            <p:sp>
              <p:nvSpPr>
                <p:cNvPr id="169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095287"/>
                  <a:ext cx="1257750" cy="297021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  <p:sp>
              <p:nvSpPr>
                <p:cNvPr id="170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387806"/>
                  <a:ext cx="1257750" cy="297021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</p:grpSp>
        </p:grpSp>
      </p:grpSp>
      <p:cxnSp>
        <p:nvCxnSpPr>
          <p:cNvPr id="154" name="直接连接符 536"/>
          <p:cNvCxnSpPr>
            <a:cxnSpLocks noChangeShapeType="1"/>
          </p:cNvCxnSpPr>
          <p:nvPr/>
        </p:nvCxnSpPr>
        <p:spPr bwMode="auto">
          <a:xfrm flipH="1">
            <a:off x="1928678" y="2277353"/>
            <a:ext cx="222733" cy="0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grpSp>
        <p:nvGrpSpPr>
          <p:cNvPr id="110" name="组合 376"/>
          <p:cNvGrpSpPr>
            <a:grpSpLocks/>
          </p:cNvGrpSpPr>
          <p:nvPr/>
        </p:nvGrpSpPr>
        <p:grpSpPr bwMode="auto">
          <a:xfrm>
            <a:off x="1417738" y="2305300"/>
            <a:ext cx="381358" cy="139257"/>
            <a:chOff x="3298897" y="4095287"/>
            <a:chExt cx="1257750" cy="591162"/>
          </a:xfrm>
        </p:grpSpPr>
        <p:sp>
          <p:nvSpPr>
            <p:cNvPr id="115" name="Freeform 13"/>
            <p:cNvSpPr>
              <a:spLocks noEditPoints="1"/>
            </p:cNvSpPr>
            <p:nvPr/>
          </p:nvSpPr>
          <p:spPr bwMode="auto">
            <a:xfrm>
              <a:off x="3298897" y="4096897"/>
              <a:ext cx="1257750" cy="297025"/>
            </a:xfrm>
            <a:custGeom>
              <a:avLst/>
              <a:gdLst/>
              <a:ahLst/>
              <a:cxnLst>
                <a:cxn ang="0">
                  <a:pos x="16278" y="39"/>
                </a:cxn>
                <a:cxn ang="0">
                  <a:pos x="16504" y="184"/>
                </a:cxn>
                <a:cxn ang="0">
                  <a:pos x="16649" y="411"/>
                </a:cxn>
                <a:cxn ang="0">
                  <a:pos x="16687" y="3376"/>
                </a:cxn>
                <a:cxn ang="0">
                  <a:pos x="16612" y="3641"/>
                </a:cxn>
                <a:cxn ang="0">
                  <a:pos x="16437" y="3844"/>
                </a:cxn>
                <a:cxn ang="0">
                  <a:pos x="16189" y="3955"/>
                </a:cxn>
                <a:cxn ang="0">
                  <a:pos x="499" y="3955"/>
                </a:cxn>
                <a:cxn ang="0">
                  <a:pos x="251" y="3844"/>
                </a:cxn>
                <a:cxn ang="0">
                  <a:pos x="75" y="3641"/>
                </a:cxn>
                <a:cxn ang="0">
                  <a:pos x="1" y="3376"/>
                </a:cxn>
                <a:cxn ang="0">
                  <a:pos x="38" y="411"/>
                </a:cxn>
                <a:cxn ang="0">
                  <a:pos x="184" y="184"/>
                </a:cxn>
                <a:cxn ang="0">
                  <a:pos x="410" y="39"/>
                </a:cxn>
                <a:cxn ang="0">
                  <a:pos x="13820" y="2430"/>
                </a:cxn>
                <a:cxn ang="0">
                  <a:pos x="13953" y="2510"/>
                </a:cxn>
                <a:cxn ang="0">
                  <a:pos x="13976" y="2666"/>
                </a:cxn>
                <a:cxn ang="0">
                  <a:pos x="13873" y="2780"/>
                </a:cxn>
                <a:cxn ang="0">
                  <a:pos x="13714" y="2773"/>
                </a:cxn>
                <a:cxn ang="0">
                  <a:pos x="13623" y="2648"/>
                </a:cxn>
                <a:cxn ang="0">
                  <a:pos x="13661" y="2496"/>
                </a:cxn>
                <a:cxn ang="0">
                  <a:pos x="13802" y="2429"/>
                </a:cxn>
                <a:cxn ang="0">
                  <a:pos x="14470" y="2482"/>
                </a:cxn>
                <a:cxn ang="0">
                  <a:pos x="14522" y="2631"/>
                </a:cxn>
                <a:cxn ang="0">
                  <a:pos x="14442" y="2763"/>
                </a:cxn>
                <a:cxn ang="0">
                  <a:pos x="14286" y="2786"/>
                </a:cxn>
                <a:cxn ang="0">
                  <a:pos x="14172" y="2683"/>
                </a:cxn>
                <a:cxn ang="0">
                  <a:pos x="14180" y="2525"/>
                </a:cxn>
                <a:cxn ang="0">
                  <a:pos x="14304" y="2433"/>
                </a:cxn>
                <a:cxn ang="0">
                  <a:pos x="14981" y="2460"/>
                </a:cxn>
                <a:cxn ang="0">
                  <a:pos x="15061" y="2593"/>
                </a:cxn>
                <a:cxn ang="0">
                  <a:pos x="15008" y="2741"/>
                </a:cxn>
                <a:cxn ang="0">
                  <a:pos x="14861" y="2794"/>
                </a:cxn>
                <a:cxn ang="0">
                  <a:pos x="14728" y="2714"/>
                </a:cxn>
                <a:cxn ang="0">
                  <a:pos x="14705" y="2558"/>
                </a:cxn>
                <a:cxn ang="0">
                  <a:pos x="14809" y="2444"/>
                </a:cxn>
                <a:cxn ang="0">
                  <a:pos x="15489" y="2444"/>
                </a:cxn>
                <a:cxn ang="0">
                  <a:pos x="15592" y="2558"/>
                </a:cxn>
                <a:cxn ang="0">
                  <a:pos x="15569" y="2714"/>
                </a:cxn>
                <a:cxn ang="0">
                  <a:pos x="15436" y="2794"/>
                </a:cxn>
                <a:cxn ang="0">
                  <a:pos x="15289" y="2741"/>
                </a:cxn>
                <a:cxn ang="0">
                  <a:pos x="15236" y="2593"/>
                </a:cxn>
                <a:cxn ang="0">
                  <a:pos x="15315" y="2460"/>
                </a:cxn>
                <a:cxn ang="0">
                  <a:pos x="15712" y="1546"/>
                </a:cxn>
                <a:cxn ang="0">
                  <a:pos x="1822" y="1769"/>
                </a:cxn>
                <a:cxn ang="0">
                  <a:pos x="3288" y="1769"/>
                </a:cxn>
                <a:cxn ang="0">
                  <a:pos x="4754" y="1769"/>
                </a:cxn>
                <a:cxn ang="0">
                  <a:pos x="6219" y="1769"/>
                </a:cxn>
                <a:cxn ang="0">
                  <a:pos x="7685" y="1769"/>
                </a:cxn>
                <a:cxn ang="0">
                  <a:pos x="9151" y="1769"/>
                </a:cxn>
                <a:cxn ang="0">
                  <a:pos x="10617" y="1769"/>
                </a:cxn>
                <a:cxn ang="0">
                  <a:pos x="1822" y="2199"/>
                </a:cxn>
                <a:cxn ang="0">
                  <a:pos x="3288" y="2199"/>
                </a:cxn>
                <a:cxn ang="0">
                  <a:pos x="4754" y="2199"/>
                </a:cxn>
                <a:cxn ang="0">
                  <a:pos x="6219" y="2199"/>
                </a:cxn>
                <a:cxn ang="0">
                  <a:pos x="7685" y="2199"/>
                </a:cxn>
                <a:cxn ang="0">
                  <a:pos x="9151" y="2199"/>
                </a:cxn>
                <a:cxn ang="0">
                  <a:pos x="10617" y="2199"/>
                </a:cxn>
                <a:cxn ang="0">
                  <a:pos x="12128" y="1769"/>
                </a:cxn>
                <a:cxn ang="0">
                  <a:pos x="12128" y="2199"/>
                </a:cxn>
              </a:cxnLst>
              <a:rect l="0" t="0" r="r" b="b"/>
              <a:pathLst>
                <a:path w="16688" h="3968">
                  <a:moveTo>
                    <a:pt x="624" y="0"/>
                  </a:moveTo>
                  <a:lnTo>
                    <a:pt x="16064" y="0"/>
                  </a:lnTo>
                  <a:lnTo>
                    <a:pt x="16097" y="1"/>
                  </a:lnTo>
                  <a:lnTo>
                    <a:pt x="16128" y="3"/>
                  </a:lnTo>
                  <a:lnTo>
                    <a:pt x="16159" y="7"/>
                  </a:lnTo>
                  <a:lnTo>
                    <a:pt x="16189" y="13"/>
                  </a:lnTo>
                  <a:lnTo>
                    <a:pt x="16220" y="20"/>
                  </a:lnTo>
                  <a:lnTo>
                    <a:pt x="16249" y="28"/>
                  </a:lnTo>
                  <a:lnTo>
                    <a:pt x="16278" y="39"/>
                  </a:lnTo>
                  <a:lnTo>
                    <a:pt x="16306" y="49"/>
                  </a:lnTo>
                  <a:lnTo>
                    <a:pt x="16334" y="62"/>
                  </a:lnTo>
                  <a:lnTo>
                    <a:pt x="16360" y="76"/>
                  </a:lnTo>
                  <a:lnTo>
                    <a:pt x="16387" y="91"/>
                  </a:lnTo>
                  <a:lnTo>
                    <a:pt x="16413" y="108"/>
                  </a:lnTo>
                  <a:lnTo>
                    <a:pt x="16437" y="124"/>
                  </a:lnTo>
                  <a:lnTo>
                    <a:pt x="16461" y="143"/>
                  </a:lnTo>
                  <a:lnTo>
                    <a:pt x="16484" y="163"/>
                  </a:lnTo>
                  <a:lnTo>
                    <a:pt x="16504" y="184"/>
                  </a:lnTo>
                  <a:lnTo>
                    <a:pt x="16525" y="205"/>
                  </a:lnTo>
                  <a:lnTo>
                    <a:pt x="16545" y="228"/>
                  </a:lnTo>
                  <a:lnTo>
                    <a:pt x="16564" y="252"/>
                  </a:lnTo>
                  <a:lnTo>
                    <a:pt x="16581" y="276"/>
                  </a:lnTo>
                  <a:lnTo>
                    <a:pt x="16597" y="302"/>
                  </a:lnTo>
                  <a:lnTo>
                    <a:pt x="16612" y="328"/>
                  </a:lnTo>
                  <a:lnTo>
                    <a:pt x="16626" y="354"/>
                  </a:lnTo>
                  <a:lnTo>
                    <a:pt x="16639" y="382"/>
                  </a:lnTo>
                  <a:lnTo>
                    <a:pt x="16649" y="411"/>
                  </a:lnTo>
                  <a:lnTo>
                    <a:pt x="16660" y="440"/>
                  </a:lnTo>
                  <a:lnTo>
                    <a:pt x="16668" y="469"/>
                  </a:lnTo>
                  <a:lnTo>
                    <a:pt x="16675" y="499"/>
                  </a:lnTo>
                  <a:lnTo>
                    <a:pt x="16681" y="530"/>
                  </a:lnTo>
                  <a:lnTo>
                    <a:pt x="16685" y="561"/>
                  </a:lnTo>
                  <a:lnTo>
                    <a:pt x="16687" y="592"/>
                  </a:lnTo>
                  <a:lnTo>
                    <a:pt x="16688" y="625"/>
                  </a:lnTo>
                  <a:lnTo>
                    <a:pt x="16688" y="3343"/>
                  </a:lnTo>
                  <a:lnTo>
                    <a:pt x="16687" y="3376"/>
                  </a:lnTo>
                  <a:lnTo>
                    <a:pt x="16685" y="3407"/>
                  </a:lnTo>
                  <a:lnTo>
                    <a:pt x="16681" y="3438"/>
                  </a:lnTo>
                  <a:lnTo>
                    <a:pt x="16675" y="3469"/>
                  </a:lnTo>
                  <a:lnTo>
                    <a:pt x="16668" y="3499"/>
                  </a:lnTo>
                  <a:lnTo>
                    <a:pt x="16660" y="3529"/>
                  </a:lnTo>
                  <a:lnTo>
                    <a:pt x="16649" y="3557"/>
                  </a:lnTo>
                  <a:lnTo>
                    <a:pt x="16639" y="3586"/>
                  </a:lnTo>
                  <a:lnTo>
                    <a:pt x="16626" y="3614"/>
                  </a:lnTo>
                  <a:lnTo>
                    <a:pt x="16612" y="3641"/>
                  </a:lnTo>
                  <a:lnTo>
                    <a:pt x="16597" y="3667"/>
                  </a:lnTo>
                  <a:lnTo>
                    <a:pt x="16581" y="3692"/>
                  </a:lnTo>
                  <a:lnTo>
                    <a:pt x="16564" y="3716"/>
                  </a:lnTo>
                  <a:lnTo>
                    <a:pt x="16545" y="3740"/>
                  </a:lnTo>
                  <a:lnTo>
                    <a:pt x="16525" y="3763"/>
                  </a:lnTo>
                  <a:lnTo>
                    <a:pt x="16504" y="3784"/>
                  </a:lnTo>
                  <a:lnTo>
                    <a:pt x="16484" y="3805"/>
                  </a:lnTo>
                  <a:lnTo>
                    <a:pt x="16461" y="3825"/>
                  </a:lnTo>
                  <a:lnTo>
                    <a:pt x="16437" y="3844"/>
                  </a:lnTo>
                  <a:lnTo>
                    <a:pt x="16413" y="3861"/>
                  </a:lnTo>
                  <a:lnTo>
                    <a:pt x="16387" y="3877"/>
                  </a:lnTo>
                  <a:lnTo>
                    <a:pt x="16360" y="3893"/>
                  </a:lnTo>
                  <a:lnTo>
                    <a:pt x="16334" y="3906"/>
                  </a:lnTo>
                  <a:lnTo>
                    <a:pt x="16306" y="3919"/>
                  </a:lnTo>
                  <a:lnTo>
                    <a:pt x="16278" y="3930"/>
                  </a:lnTo>
                  <a:lnTo>
                    <a:pt x="16249" y="3940"/>
                  </a:lnTo>
                  <a:lnTo>
                    <a:pt x="16220" y="3948"/>
                  </a:lnTo>
                  <a:lnTo>
                    <a:pt x="16189" y="3955"/>
                  </a:lnTo>
                  <a:lnTo>
                    <a:pt x="16159" y="3961"/>
                  </a:lnTo>
                  <a:lnTo>
                    <a:pt x="16128" y="3965"/>
                  </a:lnTo>
                  <a:lnTo>
                    <a:pt x="16097" y="3967"/>
                  </a:lnTo>
                  <a:lnTo>
                    <a:pt x="16064" y="3968"/>
                  </a:lnTo>
                  <a:lnTo>
                    <a:pt x="624" y="3968"/>
                  </a:lnTo>
                  <a:lnTo>
                    <a:pt x="591" y="3967"/>
                  </a:lnTo>
                  <a:lnTo>
                    <a:pt x="560" y="3965"/>
                  </a:lnTo>
                  <a:lnTo>
                    <a:pt x="529" y="3961"/>
                  </a:lnTo>
                  <a:lnTo>
                    <a:pt x="499" y="3955"/>
                  </a:lnTo>
                  <a:lnTo>
                    <a:pt x="468" y="3948"/>
                  </a:lnTo>
                  <a:lnTo>
                    <a:pt x="438" y="3940"/>
                  </a:lnTo>
                  <a:lnTo>
                    <a:pt x="410" y="3930"/>
                  </a:lnTo>
                  <a:lnTo>
                    <a:pt x="382" y="3919"/>
                  </a:lnTo>
                  <a:lnTo>
                    <a:pt x="354" y="3906"/>
                  </a:lnTo>
                  <a:lnTo>
                    <a:pt x="326" y="3893"/>
                  </a:lnTo>
                  <a:lnTo>
                    <a:pt x="300" y="3877"/>
                  </a:lnTo>
                  <a:lnTo>
                    <a:pt x="275" y="3861"/>
                  </a:lnTo>
                  <a:lnTo>
                    <a:pt x="251" y="3844"/>
                  </a:lnTo>
                  <a:lnTo>
                    <a:pt x="227" y="3825"/>
                  </a:lnTo>
                  <a:lnTo>
                    <a:pt x="204" y="3805"/>
                  </a:lnTo>
                  <a:lnTo>
                    <a:pt x="184" y="3784"/>
                  </a:lnTo>
                  <a:lnTo>
                    <a:pt x="163" y="3763"/>
                  </a:lnTo>
                  <a:lnTo>
                    <a:pt x="143" y="3740"/>
                  </a:lnTo>
                  <a:lnTo>
                    <a:pt x="124" y="3716"/>
                  </a:lnTo>
                  <a:lnTo>
                    <a:pt x="106" y="3692"/>
                  </a:lnTo>
                  <a:lnTo>
                    <a:pt x="91" y="3667"/>
                  </a:lnTo>
                  <a:lnTo>
                    <a:pt x="75" y="3641"/>
                  </a:lnTo>
                  <a:lnTo>
                    <a:pt x="62" y="3614"/>
                  </a:lnTo>
                  <a:lnTo>
                    <a:pt x="49" y="3586"/>
                  </a:lnTo>
                  <a:lnTo>
                    <a:pt x="38" y="3557"/>
                  </a:lnTo>
                  <a:lnTo>
                    <a:pt x="28" y="3529"/>
                  </a:lnTo>
                  <a:lnTo>
                    <a:pt x="20" y="3499"/>
                  </a:lnTo>
                  <a:lnTo>
                    <a:pt x="13" y="3469"/>
                  </a:lnTo>
                  <a:lnTo>
                    <a:pt x="7" y="3438"/>
                  </a:lnTo>
                  <a:lnTo>
                    <a:pt x="3" y="3407"/>
                  </a:lnTo>
                  <a:lnTo>
                    <a:pt x="1" y="3376"/>
                  </a:lnTo>
                  <a:lnTo>
                    <a:pt x="0" y="3343"/>
                  </a:lnTo>
                  <a:lnTo>
                    <a:pt x="0" y="625"/>
                  </a:lnTo>
                  <a:lnTo>
                    <a:pt x="1" y="592"/>
                  </a:lnTo>
                  <a:lnTo>
                    <a:pt x="3" y="561"/>
                  </a:lnTo>
                  <a:lnTo>
                    <a:pt x="7" y="530"/>
                  </a:lnTo>
                  <a:lnTo>
                    <a:pt x="13" y="499"/>
                  </a:lnTo>
                  <a:lnTo>
                    <a:pt x="20" y="469"/>
                  </a:lnTo>
                  <a:lnTo>
                    <a:pt x="28" y="440"/>
                  </a:lnTo>
                  <a:lnTo>
                    <a:pt x="38" y="411"/>
                  </a:lnTo>
                  <a:lnTo>
                    <a:pt x="49" y="382"/>
                  </a:lnTo>
                  <a:lnTo>
                    <a:pt x="62" y="354"/>
                  </a:lnTo>
                  <a:lnTo>
                    <a:pt x="75" y="328"/>
                  </a:lnTo>
                  <a:lnTo>
                    <a:pt x="91" y="302"/>
                  </a:lnTo>
                  <a:lnTo>
                    <a:pt x="106" y="276"/>
                  </a:lnTo>
                  <a:lnTo>
                    <a:pt x="124" y="252"/>
                  </a:lnTo>
                  <a:lnTo>
                    <a:pt x="143" y="228"/>
                  </a:lnTo>
                  <a:lnTo>
                    <a:pt x="163" y="205"/>
                  </a:lnTo>
                  <a:lnTo>
                    <a:pt x="184" y="184"/>
                  </a:lnTo>
                  <a:lnTo>
                    <a:pt x="204" y="163"/>
                  </a:lnTo>
                  <a:lnTo>
                    <a:pt x="227" y="143"/>
                  </a:lnTo>
                  <a:lnTo>
                    <a:pt x="251" y="124"/>
                  </a:lnTo>
                  <a:lnTo>
                    <a:pt x="275" y="108"/>
                  </a:lnTo>
                  <a:lnTo>
                    <a:pt x="300" y="91"/>
                  </a:lnTo>
                  <a:lnTo>
                    <a:pt x="326" y="76"/>
                  </a:lnTo>
                  <a:lnTo>
                    <a:pt x="354" y="62"/>
                  </a:lnTo>
                  <a:lnTo>
                    <a:pt x="382" y="49"/>
                  </a:lnTo>
                  <a:lnTo>
                    <a:pt x="410" y="39"/>
                  </a:lnTo>
                  <a:lnTo>
                    <a:pt x="438" y="28"/>
                  </a:lnTo>
                  <a:lnTo>
                    <a:pt x="468" y="20"/>
                  </a:lnTo>
                  <a:lnTo>
                    <a:pt x="499" y="13"/>
                  </a:lnTo>
                  <a:lnTo>
                    <a:pt x="529" y="7"/>
                  </a:lnTo>
                  <a:lnTo>
                    <a:pt x="560" y="3"/>
                  </a:lnTo>
                  <a:lnTo>
                    <a:pt x="591" y="1"/>
                  </a:lnTo>
                  <a:lnTo>
                    <a:pt x="624" y="0"/>
                  </a:lnTo>
                  <a:close/>
                  <a:moveTo>
                    <a:pt x="13802" y="2429"/>
                  </a:moveTo>
                  <a:lnTo>
                    <a:pt x="13820" y="2430"/>
                  </a:lnTo>
                  <a:lnTo>
                    <a:pt x="13839" y="2433"/>
                  </a:lnTo>
                  <a:lnTo>
                    <a:pt x="13856" y="2437"/>
                  </a:lnTo>
                  <a:lnTo>
                    <a:pt x="13873" y="2444"/>
                  </a:lnTo>
                  <a:lnTo>
                    <a:pt x="13889" y="2451"/>
                  </a:lnTo>
                  <a:lnTo>
                    <a:pt x="13903" y="2460"/>
                  </a:lnTo>
                  <a:lnTo>
                    <a:pt x="13918" y="2471"/>
                  </a:lnTo>
                  <a:lnTo>
                    <a:pt x="13930" y="2482"/>
                  </a:lnTo>
                  <a:lnTo>
                    <a:pt x="13942" y="2496"/>
                  </a:lnTo>
                  <a:lnTo>
                    <a:pt x="13953" y="2510"/>
                  </a:lnTo>
                  <a:lnTo>
                    <a:pt x="13962" y="2525"/>
                  </a:lnTo>
                  <a:lnTo>
                    <a:pt x="13970" y="2541"/>
                  </a:lnTo>
                  <a:lnTo>
                    <a:pt x="13976" y="2558"/>
                  </a:lnTo>
                  <a:lnTo>
                    <a:pt x="13980" y="2575"/>
                  </a:lnTo>
                  <a:lnTo>
                    <a:pt x="13984" y="2593"/>
                  </a:lnTo>
                  <a:lnTo>
                    <a:pt x="13985" y="2612"/>
                  </a:lnTo>
                  <a:lnTo>
                    <a:pt x="13984" y="2631"/>
                  </a:lnTo>
                  <a:lnTo>
                    <a:pt x="13980" y="2648"/>
                  </a:lnTo>
                  <a:lnTo>
                    <a:pt x="13976" y="2666"/>
                  </a:lnTo>
                  <a:lnTo>
                    <a:pt x="13970" y="2683"/>
                  </a:lnTo>
                  <a:lnTo>
                    <a:pt x="13962" y="2699"/>
                  </a:lnTo>
                  <a:lnTo>
                    <a:pt x="13953" y="2714"/>
                  </a:lnTo>
                  <a:lnTo>
                    <a:pt x="13942" y="2728"/>
                  </a:lnTo>
                  <a:lnTo>
                    <a:pt x="13930" y="2741"/>
                  </a:lnTo>
                  <a:lnTo>
                    <a:pt x="13918" y="2753"/>
                  </a:lnTo>
                  <a:lnTo>
                    <a:pt x="13903" y="2763"/>
                  </a:lnTo>
                  <a:lnTo>
                    <a:pt x="13889" y="2773"/>
                  </a:lnTo>
                  <a:lnTo>
                    <a:pt x="13873" y="2780"/>
                  </a:lnTo>
                  <a:lnTo>
                    <a:pt x="13856" y="2786"/>
                  </a:lnTo>
                  <a:lnTo>
                    <a:pt x="13839" y="2791"/>
                  </a:lnTo>
                  <a:lnTo>
                    <a:pt x="13820" y="2794"/>
                  </a:lnTo>
                  <a:lnTo>
                    <a:pt x="13802" y="2795"/>
                  </a:lnTo>
                  <a:lnTo>
                    <a:pt x="13783" y="2794"/>
                  </a:lnTo>
                  <a:lnTo>
                    <a:pt x="13764" y="2791"/>
                  </a:lnTo>
                  <a:lnTo>
                    <a:pt x="13748" y="2786"/>
                  </a:lnTo>
                  <a:lnTo>
                    <a:pt x="13731" y="2780"/>
                  </a:lnTo>
                  <a:lnTo>
                    <a:pt x="13714" y="2773"/>
                  </a:lnTo>
                  <a:lnTo>
                    <a:pt x="13700" y="2763"/>
                  </a:lnTo>
                  <a:lnTo>
                    <a:pt x="13685" y="2753"/>
                  </a:lnTo>
                  <a:lnTo>
                    <a:pt x="13673" y="2741"/>
                  </a:lnTo>
                  <a:lnTo>
                    <a:pt x="13661" y="2728"/>
                  </a:lnTo>
                  <a:lnTo>
                    <a:pt x="13651" y="2714"/>
                  </a:lnTo>
                  <a:lnTo>
                    <a:pt x="13641" y="2699"/>
                  </a:lnTo>
                  <a:lnTo>
                    <a:pt x="13634" y="2683"/>
                  </a:lnTo>
                  <a:lnTo>
                    <a:pt x="13628" y="2666"/>
                  </a:lnTo>
                  <a:lnTo>
                    <a:pt x="13623" y="2648"/>
                  </a:lnTo>
                  <a:lnTo>
                    <a:pt x="13621" y="2631"/>
                  </a:lnTo>
                  <a:lnTo>
                    <a:pt x="13619" y="2612"/>
                  </a:lnTo>
                  <a:lnTo>
                    <a:pt x="13621" y="2593"/>
                  </a:lnTo>
                  <a:lnTo>
                    <a:pt x="13623" y="2575"/>
                  </a:lnTo>
                  <a:lnTo>
                    <a:pt x="13628" y="2558"/>
                  </a:lnTo>
                  <a:lnTo>
                    <a:pt x="13634" y="2541"/>
                  </a:lnTo>
                  <a:lnTo>
                    <a:pt x="13641" y="2525"/>
                  </a:lnTo>
                  <a:lnTo>
                    <a:pt x="13651" y="2510"/>
                  </a:lnTo>
                  <a:lnTo>
                    <a:pt x="13661" y="2496"/>
                  </a:lnTo>
                  <a:lnTo>
                    <a:pt x="13673" y="2482"/>
                  </a:lnTo>
                  <a:lnTo>
                    <a:pt x="13685" y="2471"/>
                  </a:lnTo>
                  <a:lnTo>
                    <a:pt x="13700" y="2460"/>
                  </a:lnTo>
                  <a:lnTo>
                    <a:pt x="13714" y="2451"/>
                  </a:lnTo>
                  <a:lnTo>
                    <a:pt x="13731" y="2444"/>
                  </a:lnTo>
                  <a:lnTo>
                    <a:pt x="13748" y="2437"/>
                  </a:lnTo>
                  <a:lnTo>
                    <a:pt x="13764" y="2433"/>
                  </a:lnTo>
                  <a:lnTo>
                    <a:pt x="13783" y="2430"/>
                  </a:lnTo>
                  <a:lnTo>
                    <a:pt x="13802" y="2429"/>
                  </a:lnTo>
                  <a:close/>
                  <a:moveTo>
                    <a:pt x="14340" y="2429"/>
                  </a:moveTo>
                  <a:lnTo>
                    <a:pt x="14359" y="2430"/>
                  </a:lnTo>
                  <a:lnTo>
                    <a:pt x="14377" y="2433"/>
                  </a:lnTo>
                  <a:lnTo>
                    <a:pt x="14394" y="2437"/>
                  </a:lnTo>
                  <a:lnTo>
                    <a:pt x="14411" y="2444"/>
                  </a:lnTo>
                  <a:lnTo>
                    <a:pt x="14427" y="2451"/>
                  </a:lnTo>
                  <a:lnTo>
                    <a:pt x="14442" y="2460"/>
                  </a:lnTo>
                  <a:lnTo>
                    <a:pt x="14456" y="2471"/>
                  </a:lnTo>
                  <a:lnTo>
                    <a:pt x="14470" y="2482"/>
                  </a:lnTo>
                  <a:lnTo>
                    <a:pt x="14481" y="2496"/>
                  </a:lnTo>
                  <a:lnTo>
                    <a:pt x="14491" y="2510"/>
                  </a:lnTo>
                  <a:lnTo>
                    <a:pt x="14501" y="2525"/>
                  </a:lnTo>
                  <a:lnTo>
                    <a:pt x="14508" y="2541"/>
                  </a:lnTo>
                  <a:lnTo>
                    <a:pt x="14514" y="2558"/>
                  </a:lnTo>
                  <a:lnTo>
                    <a:pt x="14519" y="2575"/>
                  </a:lnTo>
                  <a:lnTo>
                    <a:pt x="14522" y="2593"/>
                  </a:lnTo>
                  <a:lnTo>
                    <a:pt x="14523" y="2612"/>
                  </a:lnTo>
                  <a:lnTo>
                    <a:pt x="14522" y="2631"/>
                  </a:lnTo>
                  <a:lnTo>
                    <a:pt x="14519" y="2648"/>
                  </a:lnTo>
                  <a:lnTo>
                    <a:pt x="14514" y="2666"/>
                  </a:lnTo>
                  <a:lnTo>
                    <a:pt x="14508" y="2683"/>
                  </a:lnTo>
                  <a:lnTo>
                    <a:pt x="14501" y="2699"/>
                  </a:lnTo>
                  <a:lnTo>
                    <a:pt x="14491" y="2714"/>
                  </a:lnTo>
                  <a:lnTo>
                    <a:pt x="14481" y="2728"/>
                  </a:lnTo>
                  <a:lnTo>
                    <a:pt x="14470" y="2741"/>
                  </a:lnTo>
                  <a:lnTo>
                    <a:pt x="14456" y="2753"/>
                  </a:lnTo>
                  <a:lnTo>
                    <a:pt x="14442" y="2763"/>
                  </a:lnTo>
                  <a:lnTo>
                    <a:pt x="14427" y="2773"/>
                  </a:lnTo>
                  <a:lnTo>
                    <a:pt x="14411" y="2780"/>
                  </a:lnTo>
                  <a:lnTo>
                    <a:pt x="14394" y="2786"/>
                  </a:lnTo>
                  <a:lnTo>
                    <a:pt x="14377" y="2791"/>
                  </a:lnTo>
                  <a:lnTo>
                    <a:pt x="14359" y="2794"/>
                  </a:lnTo>
                  <a:lnTo>
                    <a:pt x="14340" y="2795"/>
                  </a:lnTo>
                  <a:lnTo>
                    <a:pt x="14321" y="2794"/>
                  </a:lnTo>
                  <a:lnTo>
                    <a:pt x="14304" y="2791"/>
                  </a:lnTo>
                  <a:lnTo>
                    <a:pt x="14286" y="2786"/>
                  </a:lnTo>
                  <a:lnTo>
                    <a:pt x="14269" y="2780"/>
                  </a:lnTo>
                  <a:lnTo>
                    <a:pt x="14254" y="2773"/>
                  </a:lnTo>
                  <a:lnTo>
                    <a:pt x="14238" y="2763"/>
                  </a:lnTo>
                  <a:lnTo>
                    <a:pt x="14224" y="2753"/>
                  </a:lnTo>
                  <a:lnTo>
                    <a:pt x="14212" y="2741"/>
                  </a:lnTo>
                  <a:lnTo>
                    <a:pt x="14199" y="2728"/>
                  </a:lnTo>
                  <a:lnTo>
                    <a:pt x="14189" y="2714"/>
                  </a:lnTo>
                  <a:lnTo>
                    <a:pt x="14180" y="2699"/>
                  </a:lnTo>
                  <a:lnTo>
                    <a:pt x="14172" y="2683"/>
                  </a:lnTo>
                  <a:lnTo>
                    <a:pt x="14166" y="2666"/>
                  </a:lnTo>
                  <a:lnTo>
                    <a:pt x="14162" y="2648"/>
                  </a:lnTo>
                  <a:lnTo>
                    <a:pt x="14159" y="2631"/>
                  </a:lnTo>
                  <a:lnTo>
                    <a:pt x="14158" y="2612"/>
                  </a:lnTo>
                  <a:lnTo>
                    <a:pt x="14159" y="2593"/>
                  </a:lnTo>
                  <a:lnTo>
                    <a:pt x="14162" y="2575"/>
                  </a:lnTo>
                  <a:lnTo>
                    <a:pt x="14166" y="2558"/>
                  </a:lnTo>
                  <a:lnTo>
                    <a:pt x="14172" y="2541"/>
                  </a:lnTo>
                  <a:lnTo>
                    <a:pt x="14180" y="2525"/>
                  </a:lnTo>
                  <a:lnTo>
                    <a:pt x="14189" y="2510"/>
                  </a:lnTo>
                  <a:lnTo>
                    <a:pt x="14199" y="2496"/>
                  </a:lnTo>
                  <a:lnTo>
                    <a:pt x="14212" y="2482"/>
                  </a:lnTo>
                  <a:lnTo>
                    <a:pt x="14224" y="2471"/>
                  </a:lnTo>
                  <a:lnTo>
                    <a:pt x="14238" y="2460"/>
                  </a:lnTo>
                  <a:lnTo>
                    <a:pt x="14254" y="2451"/>
                  </a:lnTo>
                  <a:lnTo>
                    <a:pt x="14269" y="2444"/>
                  </a:lnTo>
                  <a:lnTo>
                    <a:pt x="14286" y="2437"/>
                  </a:lnTo>
                  <a:lnTo>
                    <a:pt x="14304" y="2433"/>
                  </a:lnTo>
                  <a:lnTo>
                    <a:pt x="14321" y="2430"/>
                  </a:lnTo>
                  <a:lnTo>
                    <a:pt x="14340" y="2429"/>
                  </a:lnTo>
                  <a:close/>
                  <a:moveTo>
                    <a:pt x="14879" y="2429"/>
                  </a:moveTo>
                  <a:lnTo>
                    <a:pt x="14897" y="2430"/>
                  </a:lnTo>
                  <a:lnTo>
                    <a:pt x="14916" y="2433"/>
                  </a:lnTo>
                  <a:lnTo>
                    <a:pt x="14933" y="2437"/>
                  </a:lnTo>
                  <a:lnTo>
                    <a:pt x="14950" y="2444"/>
                  </a:lnTo>
                  <a:lnTo>
                    <a:pt x="14966" y="2451"/>
                  </a:lnTo>
                  <a:lnTo>
                    <a:pt x="14981" y="2460"/>
                  </a:lnTo>
                  <a:lnTo>
                    <a:pt x="14995" y="2471"/>
                  </a:lnTo>
                  <a:lnTo>
                    <a:pt x="15008" y="2482"/>
                  </a:lnTo>
                  <a:lnTo>
                    <a:pt x="15019" y="2496"/>
                  </a:lnTo>
                  <a:lnTo>
                    <a:pt x="15031" y="2510"/>
                  </a:lnTo>
                  <a:lnTo>
                    <a:pt x="15039" y="2525"/>
                  </a:lnTo>
                  <a:lnTo>
                    <a:pt x="15047" y="2541"/>
                  </a:lnTo>
                  <a:lnTo>
                    <a:pt x="15054" y="2558"/>
                  </a:lnTo>
                  <a:lnTo>
                    <a:pt x="15058" y="2575"/>
                  </a:lnTo>
                  <a:lnTo>
                    <a:pt x="15061" y="2593"/>
                  </a:lnTo>
                  <a:lnTo>
                    <a:pt x="15062" y="2612"/>
                  </a:lnTo>
                  <a:lnTo>
                    <a:pt x="15061" y="2631"/>
                  </a:lnTo>
                  <a:lnTo>
                    <a:pt x="15058" y="2648"/>
                  </a:lnTo>
                  <a:lnTo>
                    <a:pt x="15054" y="2666"/>
                  </a:lnTo>
                  <a:lnTo>
                    <a:pt x="15047" y="2683"/>
                  </a:lnTo>
                  <a:lnTo>
                    <a:pt x="15039" y="2699"/>
                  </a:lnTo>
                  <a:lnTo>
                    <a:pt x="15031" y="2714"/>
                  </a:lnTo>
                  <a:lnTo>
                    <a:pt x="15019" y="2728"/>
                  </a:lnTo>
                  <a:lnTo>
                    <a:pt x="15008" y="2741"/>
                  </a:lnTo>
                  <a:lnTo>
                    <a:pt x="14995" y="2753"/>
                  </a:lnTo>
                  <a:lnTo>
                    <a:pt x="14981" y="2763"/>
                  </a:lnTo>
                  <a:lnTo>
                    <a:pt x="14966" y="2773"/>
                  </a:lnTo>
                  <a:lnTo>
                    <a:pt x="14950" y="2780"/>
                  </a:lnTo>
                  <a:lnTo>
                    <a:pt x="14933" y="2786"/>
                  </a:lnTo>
                  <a:lnTo>
                    <a:pt x="14916" y="2791"/>
                  </a:lnTo>
                  <a:lnTo>
                    <a:pt x="14897" y="2794"/>
                  </a:lnTo>
                  <a:lnTo>
                    <a:pt x="14879" y="2795"/>
                  </a:lnTo>
                  <a:lnTo>
                    <a:pt x="14861" y="2794"/>
                  </a:lnTo>
                  <a:lnTo>
                    <a:pt x="14842" y="2791"/>
                  </a:lnTo>
                  <a:lnTo>
                    <a:pt x="14825" y="2786"/>
                  </a:lnTo>
                  <a:lnTo>
                    <a:pt x="14809" y="2780"/>
                  </a:lnTo>
                  <a:lnTo>
                    <a:pt x="14792" y="2773"/>
                  </a:lnTo>
                  <a:lnTo>
                    <a:pt x="14777" y="2763"/>
                  </a:lnTo>
                  <a:lnTo>
                    <a:pt x="14763" y="2753"/>
                  </a:lnTo>
                  <a:lnTo>
                    <a:pt x="14750" y="2741"/>
                  </a:lnTo>
                  <a:lnTo>
                    <a:pt x="14739" y="2728"/>
                  </a:lnTo>
                  <a:lnTo>
                    <a:pt x="14728" y="2714"/>
                  </a:lnTo>
                  <a:lnTo>
                    <a:pt x="14719" y="2699"/>
                  </a:lnTo>
                  <a:lnTo>
                    <a:pt x="14710" y="2683"/>
                  </a:lnTo>
                  <a:lnTo>
                    <a:pt x="14705" y="2666"/>
                  </a:lnTo>
                  <a:lnTo>
                    <a:pt x="14700" y="2648"/>
                  </a:lnTo>
                  <a:lnTo>
                    <a:pt x="14698" y="2631"/>
                  </a:lnTo>
                  <a:lnTo>
                    <a:pt x="14697" y="2612"/>
                  </a:lnTo>
                  <a:lnTo>
                    <a:pt x="14698" y="2593"/>
                  </a:lnTo>
                  <a:lnTo>
                    <a:pt x="14700" y="2575"/>
                  </a:lnTo>
                  <a:lnTo>
                    <a:pt x="14705" y="2558"/>
                  </a:lnTo>
                  <a:lnTo>
                    <a:pt x="14710" y="2541"/>
                  </a:lnTo>
                  <a:lnTo>
                    <a:pt x="14719" y="2525"/>
                  </a:lnTo>
                  <a:lnTo>
                    <a:pt x="14728" y="2510"/>
                  </a:lnTo>
                  <a:lnTo>
                    <a:pt x="14739" y="2496"/>
                  </a:lnTo>
                  <a:lnTo>
                    <a:pt x="14750" y="2482"/>
                  </a:lnTo>
                  <a:lnTo>
                    <a:pt x="14763" y="2471"/>
                  </a:lnTo>
                  <a:lnTo>
                    <a:pt x="14777" y="2460"/>
                  </a:lnTo>
                  <a:lnTo>
                    <a:pt x="14792" y="2451"/>
                  </a:lnTo>
                  <a:lnTo>
                    <a:pt x="14809" y="2444"/>
                  </a:lnTo>
                  <a:lnTo>
                    <a:pt x="14825" y="2437"/>
                  </a:lnTo>
                  <a:lnTo>
                    <a:pt x="14842" y="2433"/>
                  </a:lnTo>
                  <a:lnTo>
                    <a:pt x="14861" y="2430"/>
                  </a:lnTo>
                  <a:lnTo>
                    <a:pt x="14879" y="2429"/>
                  </a:lnTo>
                  <a:close/>
                  <a:moveTo>
                    <a:pt x="15418" y="2429"/>
                  </a:moveTo>
                  <a:lnTo>
                    <a:pt x="15436" y="2430"/>
                  </a:lnTo>
                  <a:lnTo>
                    <a:pt x="15454" y="2433"/>
                  </a:lnTo>
                  <a:lnTo>
                    <a:pt x="15472" y="2437"/>
                  </a:lnTo>
                  <a:lnTo>
                    <a:pt x="15489" y="2444"/>
                  </a:lnTo>
                  <a:lnTo>
                    <a:pt x="15504" y="2451"/>
                  </a:lnTo>
                  <a:lnTo>
                    <a:pt x="15520" y="2460"/>
                  </a:lnTo>
                  <a:lnTo>
                    <a:pt x="15533" y="2471"/>
                  </a:lnTo>
                  <a:lnTo>
                    <a:pt x="15547" y="2482"/>
                  </a:lnTo>
                  <a:lnTo>
                    <a:pt x="15558" y="2496"/>
                  </a:lnTo>
                  <a:lnTo>
                    <a:pt x="15569" y="2510"/>
                  </a:lnTo>
                  <a:lnTo>
                    <a:pt x="15578" y="2525"/>
                  </a:lnTo>
                  <a:lnTo>
                    <a:pt x="15586" y="2541"/>
                  </a:lnTo>
                  <a:lnTo>
                    <a:pt x="15592" y="2558"/>
                  </a:lnTo>
                  <a:lnTo>
                    <a:pt x="15596" y="2575"/>
                  </a:lnTo>
                  <a:lnTo>
                    <a:pt x="15599" y="2593"/>
                  </a:lnTo>
                  <a:lnTo>
                    <a:pt x="15600" y="2612"/>
                  </a:lnTo>
                  <a:lnTo>
                    <a:pt x="15599" y="2631"/>
                  </a:lnTo>
                  <a:lnTo>
                    <a:pt x="15596" y="2648"/>
                  </a:lnTo>
                  <a:lnTo>
                    <a:pt x="15592" y="2666"/>
                  </a:lnTo>
                  <a:lnTo>
                    <a:pt x="15586" y="2683"/>
                  </a:lnTo>
                  <a:lnTo>
                    <a:pt x="15578" y="2699"/>
                  </a:lnTo>
                  <a:lnTo>
                    <a:pt x="15569" y="2714"/>
                  </a:lnTo>
                  <a:lnTo>
                    <a:pt x="15558" y="2728"/>
                  </a:lnTo>
                  <a:lnTo>
                    <a:pt x="15547" y="2741"/>
                  </a:lnTo>
                  <a:lnTo>
                    <a:pt x="15533" y="2753"/>
                  </a:lnTo>
                  <a:lnTo>
                    <a:pt x="15520" y="2763"/>
                  </a:lnTo>
                  <a:lnTo>
                    <a:pt x="15504" y="2773"/>
                  </a:lnTo>
                  <a:lnTo>
                    <a:pt x="15489" y="2780"/>
                  </a:lnTo>
                  <a:lnTo>
                    <a:pt x="15472" y="2786"/>
                  </a:lnTo>
                  <a:lnTo>
                    <a:pt x="15454" y="2791"/>
                  </a:lnTo>
                  <a:lnTo>
                    <a:pt x="15436" y="2794"/>
                  </a:lnTo>
                  <a:lnTo>
                    <a:pt x="15418" y="2795"/>
                  </a:lnTo>
                  <a:lnTo>
                    <a:pt x="15399" y="2794"/>
                  </a:lnTo>
                  <a:lnTo>
                    <a:pt x="15381" y="2791"/>
                  </a:lnTo>
                  <a:lnTo>
                    <a:pt x="15363" y="2786"/>
                  </a:lnTo>
                  <a:lnTo>
                    <a:pt x="15347" y="2780"/>
                  </a:lnTo>
                  <a:lnTo>
                    <a:pt x="15331" y="2773"/>
                  </a:lnTo>
                  <a:lnTo>
                    <a:pt x="15315" y="2763"/>
                  </a:lnTo>
                  <a:lnTo>
                    <a:pt x="15302" y="2753"/>
                  </a:lnTo>
                  <a:lnTo>
                    <a:pt x="15289" y="2741"/>
                  </a:lnTo>
                  <a:lnTo>
                    <a:pt x="15277" y="2728"/>
                  </a:lnTo>
                  <a:lnTo>
                    <a:pt x="15266" y="2714"/>
                  </a:lnTo>
                  <a:lnTo>
                    <a:pt x="15257" y="2699"/>
                  </a:lnTo>
                  <a:lnTo>
                    <a:pt x="15250" y="2683"/>
                  </a:lnTo>
                  <a:lnTo>
                    <a:pt x="15243" y="2666"/>
                  </a:lnTo>
                  <a:lnTo>
                    <a:pt x="15239" y="2648"/>
                  </a:lnTo>
                  <a:lnTo>
                    <a:pt x="15236" y="2631"/>
                  </a:lnTo>
                  <a:lnTo>
                    <a:pt x="15235" y="2612"/>
                  </a:lnTo>
                  <a:lnTo>
                    <a:pt x="15236" y="2593"/>
                  </a:lnTo>
                  <a:lnTo>
                    <a:pt x="15239" y="2575"/>
                  </a:lnTo>
                  <a:lnTo>
                    <a:pt x="15243" y="2558"/>
                  </a:lnTo>
                  <a:lnTo>
                    <a:pt x="15250" y="2541"/>
                  </a:lnTo>
                  <a:lnTo>
                    <a:pt x="15257" y="2525"/>
                  </a:lnTo>
                  <a:lnTo>
                    <a:pt x="15266" y="2510"/>
                  </a:lnTo>
                  <a:lnTo>
                    <a:pt x="15277" y="2496"/>
                  </a:lnTo>
                  <a:lnTo>
                    <a:pt x="15289" y="2482"/>
                  </a:lnTo>
                  <a:lnTo>
                    <a:pt x="15302" y="2471"/>
                  </a:lnTo>
                  <a:lnTo>
                    <a:pt x="15315" y="2460"/>
                  </a:lnTo>
                  <a:lnTo>
                    <a:pt x="15331" y="2451"/>
                  </a:lnTo>
                  <a:lnTo>
                    <a:pt x="15347" y="2444"/>
                  </a:lnTo>
                  <a:lnTo>
                    <a:pt x="15363" y="2437"/>
                  </a:lnTo>
                  <a:lnTo>
                    <a:pt x="15381" y="2433"/>
                  </a:lnTo>
                  <a:lnTo>
                    <a:pt x="15399" y="2430"/>
                  </a:lnTo>
                  <a:lnTo>
                    <a:pt x="15418" y="2429"/>
                  </a:lnTo>
                  <a:close/>
                  <a:moveTo>
                    <a:pt x="13682" y="943"/>
                  </a:moveTo>
                  <a:lnTo>
                    <a:pt x="15712" y="943"/>
                  </a:lnTo>
                  <a:lnTo>
                    <a:pt x="15712" y="1546"/>
                  </a:lnTo>
                  <a:lnTo>
                    <a:pt x="13682" y="1546"/>
                  </a:lnTo>
                  <a:lnTo>
                    <a:pt x="13682" y="943"/>
                  </a:lnTo>
                  <a:close/>
                  <a:moveTo>
                    <a:pt x="1545" y="1123"/>
                  </a:moveTo>
                  <a:lnTo>
                    <a:pt x="1545" y="943"/>
                  </a:lnTo>
                  <a:lnTo>
                    <a:pt x="1089" y="943"/>
                  </a:lnTo>
                  <a:lnTo>
                    <a:pt x="1089" y="1123"/>
                  </a:lnTo>
                  <a:lnTo>
                    <a:pt x="811" y="1123"/>
                  </a:lnTo>
                  <a:lnTo>
                    <a:pt x="811" y="1769"/>
                  </a:lnTo>
                  <a:lnTo>
                    <a:pt x="1822" y="1769"/>
                  </a:lnTo>
                  <a:lnTo>
                    <a:pt x="1822" y="1123"/>
                  </a:lnTo>
                  <a:lnTo>
                    <a:pt x="1545" y="1123"/>
                  </a:lnTo>
                  <a:close/>
                  <a:moveTo>
                    <a:pt x="3010" y="1123"/>
                  </a:moveTo>
                  <a:lnTo>
                    <a:pt x="3010" y="943"/>
                  </a:lnTo>
                  <a:lnTo>
                    <a:pt x="2555" y="943"/>
                  </a:lnTo>
                  <a:lnTo>
                    <a:pt x="2555" y="1123"/>
                  </a:lnTo>
                  <a:lnTo>
                    <a:pt x="2278" y="1123"/>
                  </a:lnTo>
                  <a:lnTo>
                    <a:pt x="2278" y="1769"/>
                  </a:lnTo>
                  <a:lnTo>
                    <a:pt x="3288" y="1769"/>
                  </a:lnTo>
                  <a:lnTo>
                    <a:pt x="3288" y="1123"/>
                  </a:lnTo>
                  <a:lnTo>
                    <a:pt x="3010" y="1123"/>
                  </a:lnTo>
                  <a:close/>
                  <a:moveTo>
                    <a:pt x="4477" y="1123"/>
                  </a:moveTo>
                  <a:lnTo>
                    <a:pt x="4477" y="943"/>
                  </a:lnTo>
                  <a:lnTo>
                    <a:pt x="4021" y="943"/>
                  </a:lnTo>
                  <a:lnTo>
                    <a:pt x="4021" y="1123"/>
                  </a:lnTo>
                  <a:lnTo>
                    <a:pt x="3743" y="1123"/>
                  </a:lnTo>
                  <a:lnTo>
                    <a:pt x="3743" y="1769"/>
                  </a:lnTo>
                  <a:lnTo>
                    <a:pt x="4754" y="1769"/>
                  </a:lnTo>
                  <a:lnTo>
                    <a:pt x="4754" y="1123"/>
                  </a:lnTo>
                  <a:lnTo>
                    <a:pt x="4477" y="1123"/>
                  </a:lnTo>
                  <a:close/>
                  <a:moveTo>
                    <a:pt x="5942" y="1123"/>
                  </a:moveTo>
                  <a:lnTo>
                    <a:pt x="5942" y="943"/>
                  </a:lnTo>
                  <a:lnTo>
                    <a:pt x="5486" y="943"/>
                  </a:lnTo>
                  <a:lnTo>
                    <a:pt x="5486" y="1123"/>
                  </a:lnTo>
                  <a:lnTo>
                    <a:pt x="5209" y="1123"/>
                  </a:lnTo>
                  <a:lnTo>
                    <a:pt x="5209" y="1769"/>
                  </a:lnTo>
                  <a:lnTo>
                    <a:pt x="6219" y="1769"/>
                  </a:lnTo>
                  <a:lnTo>
                    <a:pt x="6219" y="1123"/>
                  </a:lnTo>
                  <a:lnTo>
                    <a:pt x="5942" y="1123"/>
                  </a:lnTo>
                  <a:close/>
                  <a:moveTo>
                    <a:pt x="7407" y="1123"/>
                  </a:moveTo>
                  <a:lnTo>
                    <a:pt x="7407" y="943"/>
                  </a:lnTo>
                  <a:lnTo>
                    <a:pt x="6953" y="943"/>
                  </a:lnTo>
                  <a:lnTo>
                    <a:pt x="6953" y="1123"/>
                  </a:lnTo>
                  <a:lnTo>
                    <a:pt x="6675" y="1123"/>
                  </a:lnTo>
                  <a:lnTo>
                    <a:pt x="6675" y="1769"/>
                  </a:lnTo>
                  <a:lnTo>
                    <a:pt x="7685" y="1769"/>
                  </a:lnTo>
                  <a:lnTo>
                    <a:pt x="7685" y="1123"/>
                  </a:lnTo>
                  <a:lnTo>
                    <a:pt x="7407" y="1123"/>
                  </a:lnTo>
                  <a:close/>
                  <a:moveTo>
                    <a:pt x="8874" y="1123"/>
                  </a:moveTo>
                  <a:lnTo>
                    <a:pt x="8874" y="943"/>
                  </a:lnTo>
                  <a:lnTo>
                    <a:pt x="8418" y="943"/>
                  </a:lnTo>
                  <a:lnTo>
                    <a:pt x="8418" y="1123"/>
                  </a:lnTo>
                  <a:lnTo>
                    <a:pt x="8141" y="1123"/>
                  </a:lnTo>
                  <a:lnTo>
                    <a:pt x="8141" y="1769"/>
                  </a:lnTo>
                  <a:lnTo>
                    <a:pt x="9151" y="1769"/>
                  </a:lnTo>
                  <a:lnTo>
                    <a:pt x="9151" y="1123"/>
                  </a:lnTo>
                  <a:lnTo>
                    <a:pt x="8874" y="1123"/>
                  </a:lnTo>
                  <a:close/>
                  <a:moveTo>
                    <a:pt x="10339" y="1123"/>
                  </a:moveTo>
                  <a:lnTo>
                    <a:pt x="10339" y="943"/>
                  </a:lnTo>
                  <a:lnTo>
                    <a:pt x="9883" y="943"/>
                  </a:lnTo>
                  <a:lnTo>
                    <a:pt x="9883" y="1123"/>
                  </a:lnTo>
                  <a:lnTo>
                    <a:pt x="9606" y="1123"/>
                  </a:lnTo>
                  <a:lnTo>
                    <a:pt x="9606" y="1769"/>
                  </a:lnTo>
                  <a:lnTo>
                    <a:pt x="10617" y="1769"/>
                  </a:lnTo>
                  <a:lnTo>
                    <a:pt x="10617" y="1123"/>
                  </a:lnTo>
                  <a:lnTo>
                    <a:pt x="10339" y="1123"/>
                  </a:lnTo>
                  <a:close/>
                  <a:moveTo>
                    <a:pt x="1545" y="2845"/>
                  </a:moveTo>
                  <a:lnTo>
                    <a:pt x="1545" y="3025"/>
                  </a:lnTo>
                  <a:lnTo>
                    <a:pt x="1089" y="3025"/>
                  </a:lnTo>
                  <a:lnTo>
                    <a:pt x="1089" y="2845"/>
                  </a:lnTo>
                  <a:lnTo>
                    <a:pt x="811" y="2845"/>
                  </a:lnTo>
                  <a:lnTo>
                    <a:pt x="811" y="2199"/>
                  </a:lnTo>
                  <a:lnTo>
                    <a:pt x="1822" y="2199"/>
                  </a:lnTo>
                  <a:lnTo>
                    <a:pt x="1822" y="2845"/>
                  </a:lnTo>
                  <a:lnTo>
                    <a:pt x="1545" y="2845"/>
                  </a:lnTo>
                  <a:close/>
                  <a:moveTo>
                    <a:pt x="3010" y="2845"/>
                  </a:moveTo>
                  <a:lnTo>
                    <a:pt x="3010" y="3025"/>
                  </a:lnTo>
                  <a:lnTo>
                    <a:pt x="2555" y="3025"/>
                  </a:lnTo>
                  <a:lnTo>
                    <a:pt x="2555" y="2845"/>
                  </a:lnTo>
                  <a:lnTo>
                    <a:pt x="2278" y="2845"/>
                  </a:lnTo>
                  <a:lnTo>
                    <a:pt x="2278" y="2199"/>
                  </a:lnTo>
                  <a:lnTo>
                    <a:pt x="3288" y="2199"/>
                  </a:lnTo>
                  <a:lnTo>
                    <a:pt x="3288" y="2845"/>
                  </a:lnTo>
                  <a:lnTo>
                    <a:pt x="3010" y="2845"/>
                  </a:lnTo>
                  <a:close/>
                  <a:moveTo>
                    <a:pt x="4477" y="2845"/>
                  </a:moveTo>
                  <a:lnTo>
                    <a:pt x="4477" y="3025"/>
                  </a:lnTo>
                  <a:lnTo>
                    <a:pt x="4021" y="3025"/>
                  </a:lnTo>
                  <a:lnTo>
                    <a:pt x="4021" y="2845"/>
                  </a:lnTo>
                  <a:lnTo>
                    <a:pt x="3743" y="2845"/>
                  </a:lnTo>
                  <a:lnTo>
                    <a:pt x="3743" y="2199"/>
                  </a:lnTo>
                  <a:lnTo>
                    <a:pt x="4754" y="2199"/>
                  </a:lnTo>
                  <a:lnTo>
                    <a:pt x="4754" y="2845"/>
                  </a:lnTo>
                  <a:lnTo>
                    <a:pt x="4477" y="2845"/>
                  </a:lnTo>
                  <a:close/>
                  <a:moveTo>
                    <a:pt x="5942" y="2845"/>
                  </a:moveTo>
                  <a:lnTo>
                    <a:pt x="5942" y="3025"/>
                  </a:lnTo>
                  <a:lnTo>
                    <a:pt x="5486" y="3025"/>
                  </a:lnTo>
                  <a:lnTo>
                    <a:pt x="5486" y="2845"/>
                  </a:lnTo>
                  <a:lnTo>
                    <a:pt x="5209" y="2845"/>
                  </a:lnTo>
                  <a:lnTo>
                    <a:pt x="5209" y="2199"/>
                  </a:lnTo>
                  <a:lnTo>
                    <a:pt x="6219" y="2199"/>
                  </a:lnTo>
                  <a:lnTo>
                    <a:pt x="6219" y="2845"/>
                  </a:lnTo>
                  <a:lnTo>
                    <a:pt x="5942" y="2845"/>
                  </a:lnTo>
                  <a:close/>
                  <a:moveTo>
                    <a:pt x="7407" y="2845"/>
                  </a:moveTo>
                  <a:lnTo>
                    <a:pt x="7407" y="3025"/>
                  </a:lnTo>
                  <a:lnTo>
                    <a:pt x="6953" y="3025"/>
                  </a:lnTo>
                  <a:lnTo>
                    <a:pt x="6953" y="2845"/>
                  </a:lnTo>
                  <a:lnTo>
                    <a:pt x="6675" y="2845"/>
                  </a:lnTo>
                  <a:lnTo>
                    <a:pt x="6675" y="2199"/>
                  </a:lnTo>
                  <a:lnTo>
                    <a:pt x="7685" y="2199"/>
                  </a:lnTo>
                  <a:lnTo>
                    <a:pt x="7685" y="2845"/>
                  </a:lnTo>
                  <a:lnTo>
                    <a:pt x="7407" y="2845"/>
                  </a:lnTo>
                  <a:close/>
                  <a:moveTo>
                    <a:pt x="8874" y="2845"/>
                  </a:moveTo>
                  <a:lnTo>
                    <a:pt x="8874" y="3025"/>
                  </a:lnTo>
                  <a:lnTo>
                    <a:pt x="8418" y="3025"/>
                  </a:lnTo>
                  <a:lnTo>
                    <a:pt x="8418" y="2845"/>
                  </a:lnTo>
                  <a:lnTo>
                    <a:pt x="8141" y="2845"/>
                  </a:lnTo>
                  <a:lnTo>
                    <a:pt x="8141" y="2199"/>
                  </a:lnTo>
                  <a:lnTo>
                    <a:pt x="9151" y="2199"/>
                  </a:lnTo>
                  <a:lnTo>
                    <a:pt x="9151" y="2845"/>
                  </a:lnTo>
                  <a:lnTo>
                    <a:pt x="8874" y="2845"/>
                  </a:lnTo>
                  <a:close/>
                  <a:moveTo>
                    <a:pt x="10339" y="2845"/>
                  </a:moveTo>
                  <a:lnTo>
                    <a:pt x="10339" y="3025"/>
                  </a:lnTo>
                  <a:lnTo>
                    <a:pt x="9883" y="3025"/>
                  </a:lnTo>
                  <a:lnTo>
                    <a:pt x="9883" y="2845"/>
                  </a:lnTo>
                  <a:lnTo>
                    <a:pt x="9606" y="2845"/>
                  </a:lnTo>
                  <a:lnTo>
                    <a:pt x="9606" y="2199"/>
                  </a:lnTo>
                  <a:lnTo>
                    <a:pt x="10617" y="2199"/>
                  </a:lnTo>
                  <a:lnTo>
                    <a:pt x="10617" y="2845"/>
                  </a:lnTo>
                  <a:lnTo>
                    <a:pt x="10339" y="2845"/>
                  </a:lnTo>
                  <a:close/>
                  <a:moveTo>
                    <a:pt x="11851" y="1123"/>
                  </a:moveTo>
                  <a:lnTo>
                    <a:pt x="11851" y="943"/>
                  </a:lnTo>
                  <a:lnTo>
                    <a:pt x="11395" y="943"/>
                  </a:lnTo>
                  <a:lnTo>
                    <a:pt x="11395" y="1123"/>
                  </a:lnTo>
                  <a:lnTo>
                    <a:pt x="11117" y="1123"/>
                  </a:lnTo>
                  <a:lnTo>
                    <a:pt x="11117" y="1769"/>
                  </a:lnTo>
                  <a:lnTo>
                    <a:pt x="12128" y="1769"/>
                  </a:lnTo>
                  <a:lnTo>
                    <a:pt x="12128" y="1123"/>
                  </a:lnTo>
                  <a:lnTo>
                    <a:pt x="11851" y="1123"/>
                  </a:lnTo>
                  <a:close/>
                  <a:moveTo>
                    <a:pt x="11851" y="2845"/>
                  </a:moveTo>
                  <a:lnTo>
                    <a:pt x="11851" y="3025"/>
                  </a:lnTo>
                  <a:lnTo>
                    <a:pt x="11395" y="3025"/>
                  </a:lnTo>
                  <a:lnTo>
                    <a:pt x="11395" y="2845"/>
                  </a:lnTo>
                  <a:lnTo>
                    <a:pt x="11117" y="2845"/>
                  </a:lnTo>
                  <a:lnTo>
                    <a:pt x="11117" y="2199"/>
                  </a:lnTo>
                  <a:lnTo>
                    <a:pt x="12128" y="2199"/>
                  </a:lnTo>
                  <a:lnTo>
                    <a:pt x="12128" y="2845"/>
                  </a:lnTo>
                  <a:lnTo>
                    <a:pt x="11851" y="2845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900" dirty="0">
                <a:solidFill>
                  <a:srgbClr val="000000"/>
                </a:solidFill>
                <a:ea typeface="微软雅黑" panose="020B0503020204020204" pitchFamily="34" charset="-122"/>
                <a:cs typeface="Arial" pitchFamily="34" charset="0"/>
              </a:endParaRPr>
            </a:p>
          </p:txBody>
        </p:sp>
        <p:sp>
          <p:nvSpPr>
            <p:cNvPr id="116" name="Freeform 13"/>
            <p:cNvSpPr>
              <a:spLocks noEditPoints="1"/>
            </p:cNvSpPr>
            <p:nvPr/>
          </p:nvSpPr>
          <p:spPr bwMode="auto">
            <a:xfrm>
              <a:off x="3298897" y="4389424"/>
              <a:ext cx="1257750" cy="297025"/>
            </a:xfrm>
            <a:custGeom>
              <a:avLst/>
              <a:gdLst/>
              <a:ahLst/>
              <a:cxnLst>
                <a:cxn ang="0">
                  <a:pos x="16278" y="39"/>
                </a:cxn>
                <a:cxn ang="0">
                  <a:pos x="16504" y="184"/>
                </a:cxn>
                <a:cxn ang="0">
                  <a:pos x="16649" y="411"/>
                </a:cxn>
                <a:cxn ang="0">
                  <a:pos x="16687" y="3376"/>
                </a:cxn>
                <a:cxn ang="0">
                  <a:pos x="16612" y="3641"/>
                </a:cxn>
                <a:cxn ang="0">
                  <a:pos x="16437" y="3844"/>
                </a:cxn>
                <a:cxn ang="0">
                  <a:pos x="16189" y="3955"/>
                </a:cxn>
                <a:cxn ang="0">
                  <a:pos x="499" y="3955"/>
                </a:cxn>
                <a:cxn ang="0">
                  <a:pos x="251" y="3844"/>
                </a:cxn>
                <a:cxn ang="0">
                  <a:pos x="75" y="3641"/>
                </a:cxn>
                <a:cxn ang="0">
                  <a:pos x="1" y="3376"/>
                </a:cxn>
                <a:cxn ang="0">
                  <a:pos x="38" y="411"/>
                </a:cxn>
                <a:cxn ang="0">
                  <a:pos x="184" y="184"/>
                </a:cxn>
                <a:cxn ang="0">
                  <a:pos x="410" y="39"/>
                </a:cxn>
                <a:cxn ang="0">
                  <a:pos x="13820" y="2430"/>
                </a:cxn>
                <a:cxn ang="0">
                  <a:pos x="13953" y="2510"/>
                </a:cxn>
                <a:cxn ang="0">
                  <a:pos x="13976" y="2666"/>
                </a:cxn>
                <a:cxn ang="0">
                  <a:pos x="13873" y="2780"/>
                </a:cxn>
                <a:cxn ang="0">
                  <a:pos x="13714" y="2773"/>
                </a:cxn>
                <a:cxn ang="0">
                  <a:pos x="13623" y="2648"/>
                </a:cxn>
                <a:cxn ang="0">
                  <a:pos x="13661" y="2496"/>
                </a:cxn>
                <a:cxn ang="0">
                  <a:pos x="13802" y="2429"/>
                </a:cxn>
                <a:cxn ang="0">
                  <a:pos x="14470" y="2482"/>
                </a:cxn>
                <a:cxn ang="0">
                  <a:pos x="14522" y="2631"/>
                </a:cxn>
                <a:cxn ang="0">
                  <a:pos x="14442" y="2763"/>
                </a:cxn>
                <a:cxn ang="0">
                  <a:pos x="14286" y="2786"/>
                </a:cxn>
                <a:cxn ang="0">
                  <a:pos x="14172" y="2683"/>
                </a:cxn>
                <a:cxn ang="0">
                  <a:pos x="14180" y="2525"/>
                </a:cxn>
                <a:cxn ang="0">
                  <a:pos x="14304" y="2433"/>
                </a:cxn>
                <a:cxn ang="0">
                  <a:pos x="14981" y="2460"/>
                </a:cxn>
                <a:cxn ang="0">
                  <a:pos x="15061" y="2593"/>
                </a:cxn>
                <a:cxn ang="0">
                  <a:pos x="15008" y="2741"/>
                </a:cxn>
                <a:cxn ang="0">
                  <a:pos x="14861" y="2794"/>
                </a:cxn>
                <a:cxn ang="0">
                  <a:pos x="14728" y="2714"/>
                </a:cxn>
                <a:cxn ang="0">
                  <a:pos x="14705" y="2558"/>
                </a:cxn>
                <a:cxn ang="0">
                  <a:pos x="14809" y="2444"/>
                </a:cxn>
                <a:cxn ang="0">
                  <a:pos x="15489" y="2444"/>
                </a:cxn>
                <a:cxn ang="0">
                  <a:pos x="15592" y="2558"/>
                </a:cxn>
                <a:cxn ang="0">
                  <a:pos x="15569" y="2714"/>
                </a:cxn>
                <a:cxn ang="0">
                  <a:pos x="15436" y="2794"/>
                </a:cxn>
                <a:cxn ang="0">
                  <a:pos x="15289" y="2741"/>
                </a:cxn>
                <a:cxn ang="0">
                  <a:pos x="15236" y="2593"/>
                </a:cxn>
                <a:cxn ang="0">
                  <a:pos x="15315" y="2460"/>
                </a:cxn>
                <a:cxn ang="0">
                  <a:pos x="15712" y="1546"/>
                </a:cxn>
                <a:cxn ang="0">
                  <a:pos x="1822" y="1769"/>
                </a:cxn>
                <a:cxn ang="0">
                  <a:pos x="3288" y="1769"/>
                </a:cxn>
                <a:cxn ang="0">
                  <a:pos x="4754" y="1769"/>
                </a:cxn>
                <a:cxn ang="0">
                  <a:pos x="6219" y="1769"/>
                </a:cxn>
                <a:cxn ang="0">
                  <a:pos x="7685" y="1769"/>
                </a:cxn>
                <a:cxn ang="0">
                  <a:pos x="9151" y="1769"/>
                </a:cxn>
                <a:cxn ang="0">
                  <a:pos x="10617" y="1769"/>
                </a:cxn>
                <a:cxn ang="0">
                  <a:pos x="1822" y="2199"/>
                </a:cxn>
                <a:cxn ang="0">
                  <a:pos x="3288" y="2199"/>
                </a:cxn>
                <a:cxn ang="0">
                  <a:pos x="4754" y="2199"/>
                </a:cxn>
                <a:cxn ang="0">
                  <a:pos x="6219" y="2199"/>
                </a:cxn>
                <a:cxn ang="0">
                  <a:pos x="7685" y="2199"/>
                </a:cxn>
                <a:cxn ang="0">
                  <a:pos x="9151" y="2199"/>
                </a:cxn>
                <a:cxn ang="0">
                  <a:pos x="10617" y="2199"/>
                </a:cxn>
                <a:cxn ang="0">
                  <a:pos x="12128" y="1769"/>
                </a:cxn>
                <a:cxn ang="0">
                  <a:pos x="12128" y="2199"/>
                </a:cxn>
              </a:cxnLst>
              <a:rect l="0" t="0" r="r" b="b"/>
              <a:pathLst>
                <a:path w="16688" h="3968">
                  <a:moveTo>
                    <a:pt x="624" y="0"/>
                  </a:moveTo>
                  <a:lnTo>
                    <a:pt x="16064" y="0"/>
                  </a:lnTo>
                  <a:lnTo>
                    <a:pt x="16097" y="1"/>
                  </a:lnTo>
                  <a:lnTo>
                    <a:pt x="16128" y="3"/>
                  </a:lnTo>
                  <a:lnTo>
                    <a:pt x="16159" y="7"/>
                  </a:lnTo>
                  <a:lnTo>
                    <a:pt x="16189" y="13"/>
                  </a:lnTo>
                  <a:lnTo>
                    <a:pt x="16220" y="20"/>
                  </a:lnTo>
                  <a:lnTo>
                    <a:pt x="16249" y="28"/>
                  </a:lnTo>
                  <a:lnTo>
                    <a:pt x="16278" y="39"/>
                  </a:lnTo>
                  <a:lnTo>
                    <a:pt x="16306" y="49"/>
                  </a:lnTo>
                  <a:lnTo>
                    <a:pt x="16334" y="62"/>
                  </a:lnTo>
                  <a:lnTo>
                    <a:pt x="16360" y="76"/>
                  </a:lnTo>
                  <a:lnTo>
                    <a:pt x="16387" y="91"/>
                  </a:lnTo>
                  <a:lnTo>
                    <a:pt x="16413" y="108"/>
                  </a:lnTo>
                  <a:lnTo>
                    <a:pt x="16437" y="124"/>
                  </a:lnTo>
                  <a:lnTo>
                    <a:pt x="16461" y="143"/>
                  </a:lnTo>
                  <a:lnTo>
                    <a:pt x="16484" y="163"/>
                  </a:lnTo>
                  <a:lnTo>
                    <a:pt x="16504" y="184"/>
                  </a:lnTo>
                  <a:lnTo>
                    <a:pt x="16525" y="205"/>
                  </a:lnTo>
                  <a:lnTo>
                    <a:pt x="16545" y="228"/>
                  </a:lnTo>
                  <a:lnTo>
                    <a:pt x="16564" y="252"/>
                  </a:lnTo>
                  <a:lnTo>
                    <a:pt x="16581" y="276"/>
                  </a:lnTo>
                  <a:lnTo>
                    <a:pt x="16597" y="302"/>
                  </a:lnTo>
                  <a:lnTo>
                    <a:pt x="16612" y="328"/>
                  </a:lnTo>
                  <a:lnTo>
                    <a:pt x="16626" y="354"/>
                  </a:lnTo>
                  <a:lnTo>
                    <a:pt x="16639" y="382"/>
                  </a:lnTo>
                  <a:lnTo>
                    <a:pt x="16649" y="411"/>
                  </a:lnTo>
                  <a:lnTo>
                    <a:pt x="16660" y="440"/>
                  </a:lnTo>
                  <a:lnTo>
                    <a:pt x="16668" y="469"/>
                  </a:lnTo>
                  <a:lnTo>
                    <a:pt x="16675" y="499"/>
                  </a:lnTo>
                  <a:lnTo>
                    <a:pt x="16681" y="530"/>
                  </a:lnTo>
                  <a:lnTo>
                    <a:pt x="16685" y="561"/>
                  </a:lnTo>
                  <a:lnTo>
                    <a:pt x="16687" y="592"/>
                  </a:lnTo>
                  <a:lnTo>
                    <a:pt x="16688" y="625"/>
                  </a:lnTo>
                  <a:lnTo>
                    <a:pt x="16688" y="3343"/>
                  </a:lnTo>
                  <a:lnTo>
                    <a:pt x="16687" y="3376"/>
                  </a:lnTo>
                  <a:lnTo>
                    <a:pt x="16685" y="3407"/>
                  </a:lnTo>
                  <a:lnTo>
                    <a:pt x="16681" y="3438"/>
                  </a:lnTo>
                  <a:lnTo>
                    <a:pt x="16675" y="3469"/>
                  </a:lnTo>
                  <a:lnTo>
                    <a:pt x="16668" y="3499"/>
                  </a:lnTo>
                  <a:lnTo>
                    <a:pt x="16660" y="3529"/>
                  </a:lnTo>
                  <a:lnTo>
                    <a:pt x="16649" y="3557"/>
                  </a:lnTo>
                  <a:lnTo>
                    <a:pt x="16639" y="3586"/>
                  </a:lnTo>
                  <a:lnTo>
                    <a:pt x="16626" y="3614"/>
                  </a:lnTo>
                  <a:lnTo>
                    <a:pt x="16612" y="3641"/>
                  </a:lnTo>
                  <a:lnTo>
                    <a:pt x="16597" y="3667"/>
                  </a:lnTo>
                  <a:lnTo>
                    <a:pt x="16581" y="3692"/>
                  </a:lnTo>
                  <a:lnTo>
                    <a:pt x="16564" y="3716"/>
                  </a:lnTo>
                  <a:lnTo>
                    <a:pt x="16545" y="3740"/>
                  </a:lnTo>
                  <a:lnTo>
                    <a:pt x="16525" y="3763"/>
                  </a:lnTo>
                  <a:lnTo>
                    <a:pt x="16504" y="3784"/>
                  </a:lnTo>
                  <a:lnTo>
                    <a:pt x="16484" y="3805"/>
                  </a:lnTo>
                  <a:lnTo>
                    <a:pt x="16461" y="3825"/>
                  </a:lnTo>
                  <a:lnTo>
                    <a:pt x="16437" y="3844"/>
                  </a:lnTo>
                  <a:lnTo>
                    <a:pt x="16413" y="3861"/>
                  </a:lnTo>
                  <a:lnTo>
                    <a:pt x="16387" y="3877"/>
                  </a:lnTo>
                  <a:lnTo>
                    <a:pt x="16360" y="3893"/>
                  </a:lnTo>
                  <a:lnTo>
                    <a:pt x="16334" y="3906"/>
                  </a:lnTo>
                  <a:lnTo>
                    <a:pt x="16306" y="3919"/>
                  </a:lnTo>
                  <a:lnTo>
                    <a:pt x="16278" y="3930"/>
                  </a:lnTo>
                  <a:lnTo>
                    <a:pt x="16249" y="3940"/>
                  </a:lnTo>
                  <a:lnTo>
                    <a:pt x="16220" y="3948"/>
                  </a:lnTo>
                  <a:lnTo>
                    <a:pt x="16189" y="3955"/>
                  </a:lnTo>
                  <a:lnTo>
                    <a:pt x="16159" y="3961"/>
                  </a:lnTo>
                  <a:lnTo>
                    <a:pt x="16128" y="3965"/>
                  </a:lnTo>
                  <a:lnTo>
                    <a:pt x="16097" y="3967"/>
                  </a:lnTo>
                  <a:lnTo>
                    <a:pt x="16064" y="3968"/>
                  </a:lnTo>
                  <a:lnTo>
                    <a:pt x="624" y="3968"/>
                  </a:lnTo>
                  <a:lnTo>
                    <a:pt x="591" y="3967"/>
                  </a:lnTo>
                  <a:lnTo>
                    <a:pt x="560" y="3965"/>
                  </a:lnTo>
                  <a:lnTo>
                    <a:pt x="529" y="3961"/>
                  </a:lnTo>
                  <a:lnTo>
                    <a:pt x="499" y="3955"/>
                  </a:lnTo>
                  <a:lnTo>
                    <a:pt x="468" y="3948"/>
                  </a:lnTo>
                  <a:lnTo>
                    <a:pt x="438" y="3940"/>
                  </a:lnTo>
                  <a:lnTo>
                    <a:pt x="410" y="3930"/>
                  </a:lnTo>
                  <a:lnTo>
                    <a:pt x="382" y="3919"/>
                  </a:lnTo>
                  <a:lnTo>
                    <a:pt x="354" y="3906"/>
                  </a:lnTo>
                  <a:lnTo>
                    <a:pt x="326" y="3893"/>
                  </a:lnTo>
                  <a:lnTo>
                    <a:pt x="300" y="3877"/>
                  </a:lnTo>
                  <a:lnTo>
                    <a:pt x="275" y="3861"/>
                  </a:lnTo>
                  <a:lnTo>
                    <a:pt x="251" y="3844"/>
                  </a:lnTo>
                  <a:lnTo>
                    <a:pt x="227" y="3825"/>
                  </a:lnTo>
                  <a:lnTo>
                    <a:pt x="204" y="3805"/>
                  </a:lnTo>
                  <a:lnTo>
                    <a:pt x="184" y="3784"/>
                  </a:lnTo>
                  <a:lnTo>
                    <a:pt x="163" y="3763"/>
                  </a:lnTo>
                  <a:lnTo>
                    <a:pt x="143" y="3740"/>
                  </a:lnTo>
                  <a:lnTo>
                    <a:pt x="124" y="3716"/>
                  </a:lnTo>
                  <a:lnTo>
                    <a:pt x="106" y="3692"/>
                  </a:lnTo>
                  <a:lnTo>
                    <a:pt x="91" y="3667"/>
                  </a:lnTo>
                  <a:lnTo>
                    <a:pt x="75" y="3641"/>
                  </a:lnTo>
                  <a:lnTo>
                    <a:pt x="62" y="3614"/>
                  </a:lnTo>
                  <a:lnTo>
                    <a:pt x="49" y="3586"/>
                  </a:lnTo>
                  <a:lnTo>
                    <a:pt x="38" y="3557"/>
                  </a:lnTo>
                  <a:lnTo>
                    <a:pt x="28" y="3529"/>
                  </a:lnTo>
                  <a:lnTo>
                    <a:pt x="20" y="3499"/>
                  </a:lnTo>
                  <a:lnTo>
                    <a:pt x="13" y="3469"/>
                  </a:lnTo>
                  <a:lnTo>
                    <a:pt x="7" y="3438"/>
                  </a:lnTo>
                  <a:lnTo>
                    <a:pt x="3" y="3407"/>
                  </a:lnTo>
                  <a:lnTo>
                    <a:pt x="1" y="3376"/>
                  </a:lnTo>
                  <a:lnTo>
                    <a:pt x="0" y="3343"/>
                  </a:lnTo>
                  <a:lnTo>
                    <a:pt x="0" y="625"/>
                  </a:lnTo>
                  <a:lnTo>
                    <a:pt x="1" y="592"/>
                  </a:lnTo>
                  <a:lnTo>
                    <a:pt x="3" y="561"/>
                  </a:lnTo>
                  <a:lnTo>
                    <a:pt x="7" y="530"/>
                  </a:lnTo>
                  <a:lnTo>
                    <a:pt x="13" y="499"/>
                  </a:lnTo>
                  <a:lnTo>
                    <a:pt x="20" y="469"/>
                  </a:lnTo>
                  <a:lnTo>
                    <a:pt x="28" y="440"/>
                  </a:lnTo>
                  <a:lnTo>
                    <a:pt x="38" y="411"/>
                  </a:lnTo>
                  <a:lnTo>
                    <a:pt x="49" y="382"/>
                  </a:lnTo>
                  <a:lnTo>
                    <a:pt x="62" y="354"/>
                  </a:lnTo>
                  <a:lnTo>
                    <a:pt x="75" y="328"/>
                  </a:lnTo>
                  <a:lnTo>
                    <a:pt x="91" y="302"/>
                  </a:lnTo>
                  <a:lnTo>
                    <a:pt x="106" y="276"/>
                  </a:lnTo>
                  <a:lnTo>
                    <a:pt x="124" y="252"/>
                  </a:lnTo>
                  <a:lnTo>
                    <a:pt x="143" y="228"/>
                  </a:lnTo>
                  <a:lnTo>
                    <a:pt x="163" y="205"/>
                  </a:lnTo>
                  <a:lnTo>
                    <a:pt x="184" y="184"/>
                  </a:lnTo>
                  <a:lnTo>
                    <a:pt x="204" y="163"/>
                  </a:lnTo>
                  <a:lnTo>
                    <a:pt x="227" y="143"/>
                  </a:lnTo>
                  <a:lnTo>
                    <a:pt x="251" y="124"/>
                  </a:lnTo>
                  <a:lnTo>
                    <a:pt x="275" y="108"/>
                  </a:lnTo>
                  <a:lnTo>
                    <a:pt x="300" y="91"/>
                  </a:lnTo>
                  <a:lnTo>
                    <a:pt x="326" y="76"/>
                  </a:lnTo>
                  <a:lnTo>
                    <a:pt x="354" y="62"/>
                  </a:lnTo>
                  <a:lnTo>
                    <a:pt x="382" y="49"/>
                  </a:lnTo>
                  <a:lnTo>
                    <a:pt x="410" y="39"/>
                  </a:lnTo>
                  <a:lnTo>
                    <a:pt x="438" y="28"/>
                  </a:lnTo>
                  <a:lnTo>
                    <a:pt x="468" y="20"/>
                  </a:lnTo>
                  <a:lnTo>
                    <a:pt x="499" y="13"/>
                  </a:lnTo>
                  <a:lnTo>
                    <a:pt x="529" y="7"/>
                  </a:lnTo>
                  <a:lnTo>
                    <a:pt x="560" y="3"/>
                  </a:lnTo>
                  <a:lnTo>
                    <a:pt x="591" y="1"/>
                  </a:lnTo>
                  <a:lnTo>
                    <a:pt x="624" y="0"/>
                  </a:lnTo>
                  <a:close/>
                  <a:moveTo>
                    <a:pt x="13802" y="2429"/>
                  </a:moveTo>
                  <a:lnTo>
                    <a:pt x="13820" y="2430"/>
                  </a:lnTo>
                  <a:lnTo>
                    <a:pt x="13839" y="2433"/>
                  </a:lnTo>
                  <a:lnTo>
                    <a:pt x="13856" y="2437"/>
                  </a:lnTo>
                  <a:lnTo>
                    <a:pt x="13873" y="2444"/>
                  </a:lnTo>
                  <a:lnTo>
                    <a:pt x="13889" y="2451"/>
                  </a:lnTo>
                  <a:lnTo>
                    <a:pt x="13903" y="2460"/>
                  </a:lnTo>
                  <a:lnTo>
                    <a:pt x="13918" y="2471"/>
                  </a:lnTo>
                  <a:lnTo>
                    <a:pt x="13930" y="2482"/>
                  </a:lnTo>
                  <a:lnTo>
                    <a:pt x="13942" y="2496"/>
                  </a:lnTo>
                  <a:lnTo>
                    <a:pt x="13953" y="2510"/>
                  </a:lnTo>
                  <a:lnTo>
                    <a:pt x="13962" y="2525"/>
                  </a:lnTo>
                  <a:lnTo>
                    <a:pt x="13970" y="2541"/>
                  </a:lnTo>
                  <a:lnTo>
                    <a:pt x="13976" y="2558"/>
                  </a:lnTo>
                  <a:lnTo>
                    <a:pt x="13980" y="2575"/>
                  </a:lnTo>
                  <a:lnTo>
                    <a:pt x="13984" y="2593"/>
                  </a:lnTo>
                  <a:lnTo>
                    <a:pt x="13985" y="2612"/>
                  </a:lnTo>
                  <a:lnTo>
                    <a:pt x="13984" y="2631"/>
                  </a:lnTo>
                  <a:lnTo>
                    <a:pt x="13980" y="2648"/>
                  </a:lnTo>
                  <a:lnTo>
                    <a:pt x="13976" y="2666"/>
                  </a:lnTo>
                  <a:lnTo>
                    <a:pt x="13970" y="2683"/>
                  </a:lnTo>
                  <a:lnTo>
                    <a:pt x="13962" y="2699"/>
                  </a:lnTo>
                  <a:lnTo>
                    <a:pt x="13953" y="2714"/>
                  </a:lnTo>
                  <a:lnTo>
                    <a:pt x="13942" y="2728"/>
                  </a:lnTo>
                  <a:lnTo>
                    <a:pt x="13930" y="2741"/>
                  </a:lnTo>
                  <a:lnTo>
                    <a:pt x="13918" y="2753"/>
                  </a:lnTo>
                  <a:lnTo>
                    <a:pt x="13903" y="2763"/>
                  </a:lnTo>
                  <a:lnTo>
                    <a:pt x="13889" y="2773"/>
                  </a:lnTo>
                  <a:lnTo>
                    <a:pt x="13873" y="2780"/>
                  </a:lnTo>
                  <a:lnTo>
                    <a:pt x="13856" y="2786"/>
                  </a:lnTo>
                  <a:lnTo>
                    <a:pt x="13839" y="2791"/>
                  </a:lnTo>
                  <a:lnTo>
                    <a:pt x="13820" y="2794"/>
                  </a:lnTo>
                  <a:lnTo>
                    <a:pt x="13802" y="2795"/>
                  </a:lnTo>
                  <a:lnTo>
                    <a:pt x="13783" y="2794"/>
                  </a:lnTo>
                  <a:lnTo>
                    <a:pt x="13764" y="2791"/>
                  </a:lnTo>
                  <a:lnTo>
                    <a:pt x="13748" y="2786"/>
                  </a:lnTo>
                  <a:lnTo>
                    <a:pt x="13731" y="2780"/>
                  </a:lnTo>
                  <a:lnTo>
                    <a:pt x="13714" y="2773"/>
                  </a:lnTo>
                  <a:lnTo>
                    <a:pt x="13700" y="2763"/>
                  </a:lnTo>
                  <a:lnTo>
                    <a:pt x="13685" y="2753"/>
                  </a:lnTo>
                  <a:lnTo>
                    <a:pt x="13673" y="2741"/>
                  </a:lnTo>
                  <a:lnTo>
                    <a:pt x="13661" y="2728"/>
                  </a:lnTo>
                  <a:lnTo>
                    <a:pt x="13651" y="2714"/>
                  </a:lnTo>
                  <a:lnTo>
                    <a:pt x="13641" y="2699"/>
                  </a:lnTo>
                  <a:lnTo>
                    <a:pt x="13634" y="2683"/>
                  </a:lnTo>
                  <a:lnTo>
                    <a:pt x="13628" y="2666"/>
                  </a:lnTo>
                  <a:lnTo>
                    <a:pt x="13623" y="2648"/>
                  </a:lnTo>
                  <a:lnTo>
                    <a:pt x="13621" y="2631"/>
                  </a:lnTo>
                  <a:lnTo>
                    <a:pt x="13619" y="2612"/>
                  </a:lnTo>
                  <a:lnTo>
                    <a:pt x="13621" y="2593"/>
                  </a:lnTo>
                  <a:lnTo>
                    <a:pt x="13623" y="2575"/>
                  </a:lnTo>
                  <a:lnTo>
                    <a:pt x="13628" y="2558"/>
                  </a:lnTo>
                  <a:lnTo>
                    <a:pt x="13634" y="2541"/>
                  </a:lnTo>
                  <a:lnTo>
                    <a:pt x="13641" y="2525"/>
                  </a:lnTo>
                  <a:lnTo>
                    <a:pt x="13651" y="2510"/>
                  </a:lnTo>
                  <a:lnTo>
                    <a:pt x="13661" y="2496"/>
                  </a:lnTo>
                  <a:lnTo>
                    <a:pt x="13673" y="2482"/>
                  </a:lnTo>
                  <a:lnTo>
                    <a:pt x="13685" y="2471"/>
                  </a:lnTo>
                  <a:lnTo>
                    <a:pt x="13700" y="2460"/>
                  </a:lnTo>
                  <a:lnTo>
                    <a:pt x="13714" y="2451"/>
                  </a:lnTo>
                  <a:lnTo>
                    <a:pt x="13731" y="2444"/>
                  </a:lnTo>
                  <a:lnTo>
                    <a:pt x="13748" y="2437"/>
                  </a:lnTo>
                  <a:lnTo>
                    <a:pt x="13764" y="2433"/>
                  </a:lnTo>
                  <a:lnTo>
                    <a:pt x="13783" y="2430"/>
                  </a:lnTo>
                  <a:lnTo>
                    <a:pt x="13802" y="2429"/>
                  </a:lnTo>
                  <a:close/>
                  <a:moveTo>
                    <a:pt x="14340" y="2429"/>
                  </a:moveTo>
                  <a:lnTo>
                    <a:pt x="14359" y="2430"/>
                  </a:lnTo>
                  <a:lnTo>
                    <a:pt x="14377" y="2433"/>
                  </a:lnTo>
                  <a:lnTo>
                    <a:pt x="14394" y="2437"/>
                  </a:lnTo>
                  <a:lnTo>
                    <a:pt x="14411" y="2444"/>
                  </a:lnTo>
                  <a:lnTo>
                    <a:pt x="14427" y="2451"/>
                  </a:lnTo>
                  <a:lnTo>
                    <a:pt x="14442" y="2460"/>
                  </a:lnTo>
                  <a:lnTo>
                    <a:pt x="14456" y="2471"/>
                  </a:lnTo>
                  <a:lnTo>
                    <a:pt x="14470" y="2482"/>
                  </a:lnTo>
                  <a:lnTo>
                    <a:pt x="14481" y="2496"/>
                  </a:lnTo>
                  <a:lnTo>
                    <a:pt x="14491" y="2510"/>
                  </a:lnTo>
                  <a:lnTo>
                    <a:pt x="14501" y="2525"/>
                  </a:lnTo>
                  <a:lnTo>
                    <a:pt x="14508" y="2541"/>
                  </a:lnTo>
                  <a:lnTo>
                    <a:pt x="14514" y="2558"/>
                  </a:lnTo>
                  <a:lnTo>
                    <a:pt x="14519" y="2575"/>
                  </a:lnTo>
                  <a:lnTo>
                    <a:pt x="14522" y="2593"/>
                  </a:lnTo>
                  <a:lnTo>
                    <a:pt x="14523" y="2612"/>
                  </a:lnTo>
                  <a:lnTo>
                    <a:pt x="14522" y="2631"/>
                  </a:lnTo>
                  <a:lnTo>
                    <a:pt x="14519" y="2648"/>
                  </a:lnTo>
                  <a:lnTo>
                    <a:pt x="14514" y="2666"/>
                  </a:lnTo>
                  <a:lnTo>
                    <a:pt x="14508" y="2683"/>
                  </a:lnTo>
                  <a:lnTo>
                    <a:pt x="14501" y="2699"/>
                  </a:lnTo>
                  <a:lnTo>
                    <a:pt x="14491" y="2714"/>
                  </a:lnTo>
                  <a:lnTo>
                    <a:pt x="14481" y="2728"/>
                  </a:lnTo>
                  <a:lnTo>
                    <a:pt x="14470" y="2741"/>
                  </a:lnTo>
                  <a:lnTo>
                    <a:pt x="14456" y="2753"/>
                  </a:lnTo>
                  <a:lnTo>
                    <a:pt x="14442" y="2763"/>
                  </a:lnTo>
                  <a:lnTo>
                    <a:pt x="14427" y="2773"/>
                  </a:lnTo>
                  <a:lnTo>
                    <a:pt x="14411" y="2780"/>
                  </a:lnTo>
                  <a:lnTo>
                    <a:pt x="14394" y="2786"/>
                  </a:lnTo>
                  <a:lnTo>
                    <a:pt x="14377" y="2791"/>
                  </a:lnTo>
                  <a:lnTo>
                    <a:pt x="14359" y="2794"/>
                  </a:lnTo>
                  <a:lnTo>
                    <a:pt x="14340" y="2795"/>
                  </a:lnTo>
                  <a:lnTo>
                    <a:pt x="14321" y="2794"/>
                  </a:lnTo>
                  <a:lnTo>
                    <a:pt x="14304" y="2791"/>
                  </a:lnTo>
                  <a:lnTo>
                    <a:pt x="14286" y="2786"/>
                  </a:lnTo>
                  <a:lnTo>
                    <a:pt x="14269" y="2780"/>
                  </a:lnTo>
                  <a:lnTo>
                    <a:pt x="14254" y="2773"/>
                  </a:lnTo>
                  <a:lnTo>
                    <a:pt x="14238" y="2763"/>
                  </a:lnTo>
                  <a:lnTo>
                    <a:pt x="14224" y="2753"/>
                  </a:lnTo>
                  <a:lnTo>
                    <a:pt x="14212" y="2741"/>
                  </a:lnTo>
                  <a:lnTo>
                    <a:pt x="14199" y="2728"/>
                  </a:lnTo>
                  <a:lnTo>
                    <a:pt x="14189" y="2714"/>
                  </a:lnTo>
                  <a:lnTo>
                    <a:pt x="14180" y="2699"/>
                  </a:lnTo>
                  <a:lnTo>
                    <a:pt x="14172" y="2683"/>
                  </a:lnTo>
                  <a:lnTo>
                    <a:pt x="14166" y="2666"/>
                  </a:lnTo>
                  <a:lnTo>
                    <a:pt x="14162" y="2648"/>
                  </a:lnTo>
                  <a:lnTo>
                    <a:pt x="14159" y="2631"/>
                  </a:lnTo>
                  <a:lnTo>
                    <a:pt x="14158" y="2612"/>
                  </a:lnTo>
                  <a:lnTo>
                    <a:pt x="14159" y="2593"/>
                  </a:lnTo>
                  <a:lnTo>
                    <a:pt x="14162" y="2575"/>
                  </a:lnTo>
                  <a:lnTo>
                    <a:pt x="14166" y="2558"/>
                  </a:lnTo>
                  <a:lnTo>
                    <a:pt x="14172" y="2541"/>
                  </a:lnTo>
                  <a:lnTo>
                    <a:pt x="14180" y="2525"/>
                  </a:lnTo>
                  <a:lnTo>
                    <a:pt x="14189" y="2510"/>
                  </a:lnTo>
                  <a:lnTo>
                    <a:pt x="14199" y="2496"/>
                  </a:lnTo>
                  <a:lnTo>
                    <a:pt x="14212" y="2482"/>
                  </a:lnTo>
                  <a:lnTo>
                    <a:pt x="14224" y="2471"/>
                  </a:lnTo>
                  <a:lnTo>
                    <a:pt x="14238" y="2460"/>
                  </a:lnTo>
                  <a:lnTo>
                    <a:pt x="14254" y="2451"/>
                  </a:lnTo>
                  <a:lnTo>
                    <a:pt x="14269" y="2444"/>
                  </a:lnTo>
                  <a:lnTo>
                    <a:pt x="14286" y="2437"/>
                  </a:lnTo>
                  <a:lnTo>
                    <a:pt x="14304" y="2433"/>
                  </a:lnTo>
                  <a:lnTo>
                    <a:pt x="14321" y="2430"/>
                  </a:lnTo>
                  <a:lnTo>
                    <a:pt x="14340" y="2429"/>
                  </a:lnTo>
                  <a:close/>
                  <a:moveTo>
                    <a:pt x="14879" y="2429"/>
                  </a:moveTo>
                  <a:lnTo>
                    <a:pt x="14897" y="2430"/>
                  </a:lnTo>
                  <a:lnTo>
                    <a:pt x="14916" y="2433"/>
                  </a:lnTo>
                  <a:lnTo>
                    <a:pt x="14933" y="2437"/>
                  </a:lnTo>
                  <a:lnTo>
                    <a:pt x="14950" y="2444"/>
                  </a:lnTo>
                  <a:lnTo>
                    <a:pt x="14966" y="2451"/>
                  </a:lnTo>
                  <a:lnTo>
                    <a:pt x="14981" y="2460"/>
                  </a:lnTo>
                  <a:lnTo>
                    <a:pt x="14995" y="2471"/>
                  </a:lnTo>
                  <a:lnTo>
                    <a:pt x="15008" y="2482"/>
                  </a:lnTo>
                  <a:lnTo>
                    <a:pt x="15019" y="2496"/>
                  </a:lnTo>
                  <a:lnTo>
                    <a:pt x="15031" y="2510"/>
                  </a:lnTo>
                  <a:lnTo>
                    <a:pt x="15039" y="2525"/>
                  </a:lnTo>
                  <a:lnTo>
                    <a:pt x="15047" y="2541"/>
                  </a:lnTo>
                  <a:lnTo>
                    <a:pt x="15054" y="2558"/>
                  </a:lnTo>
                  <a:lnTo>
                    <a:pt x="15058" y="2575"/>
                  </a:lnTo>
                  <a:lnTo>
                    <a:pt x="15061" y="2593"/>
                  </a:lnTo>
                  <a:lnTo>
                    <a:pt x="15062" y="2612"/>
                  </a:lnTo>
                  <a:lnTo>
                    <a:pt x="15061" y="2631"/>
                  </a:lnTo>
                  <a:lnTo>
                    <a:pt x="15058" y="2648"/>
                  </a:lnTo>
                  <a:lnTo>
                    <a:pt x="15054" y="2666"/>
                  </a:lnTo>
                  <a:lnTo>
                    <a:pt x="15047" y="2683"/>
                  </a:lnTo>
                  <a:lnTo>
                    <a:pt x="15039" y="2699"/>
                  </a:lnTo>
                  <a:lnTo>
                    <a:pt x="15031" y="2714"/>
                  </a:lnTo>
                  <a:lnTo>
                    <a:pt x="15019" y="2728"/>
                  </a:lnTo>
                  <a:lnTo>
                    <a:pt x="15008" y="2741"/>
                  </a:lnTo>
                  <a:lnTo>
                    <a:pt x="14995" y="2753"/>
                  </a:lnTo>
                  <a:lnTo>
                    <a:pt x="14981" y="2763"/>
                  </a:lnTo>
                  <a:lnTo>
                    <a:pt x="14966" y="2773"/>
                  </a:lnTo>
                  <a:lnTo>
                    <a:pt x="14950" y="2780"/>
                  </a:lnTo>
                  <a:lnTo>
                    <a:pt x="14933" y="2786"/>
                  </a:lnTo>
                  <a:lnTo>
                    <a:pt x="14916" y="2791"/>
                  </a:lnTo>
                  <a:lnTo>
                    <a:pt x="14897" y="2794"/>
                  </a:lnTo>
                  <a:lnTo>
                    <a:pt x="14879" y="2795"/>
                  </a:lnTo>
                  <a:lnTo>
                    <a:pt x="14861" y="2794"/>
                  </a:lnTo>
                  <a:lnTo>
                    <a:pt x="14842" y="2791"/>
                  </a:lnTo>
                  <a:lnTo>
                    <a:pt x="14825" y="2786"/>
                  </a:lnTo>
                  <a:lnTo>
                    <a:pt x="14809" y="2780"/>
                  </a:lnTo>
                  <a:lnTo>
                    <a:pt x="14792" y="2773"/>
                  </a:lnTo>
                  <a:lnTo>
                    <a:pt x="14777" y="2763"/>
                  </a:lnTo>
                  <a:lnTo>
                    <a:pt x="14763" y="2753"/>
                  </a:lnTo>
                  <a:lnTo>
                    <a:pt x="14750" y="2741"/>
                  </a:lnTo>
                  <a:lnTo>
                    <a:pt x="14739" y="2728"/>
                  </a:lnTo>
                  <a:lnTo>
                    <a:pt x="14728" y="2714"/>
                  </a:lnTo>
                  <a:lnTo>
                    <a:pt x="14719" y="2699"/>
                  </a:lnTo>
                  <a:lnTo>
                    <a:pt x="14710" y="2683"/>
                  </a:lnTo>
                  <a:lnTo>
                    <a:pt x="14705" y="2666"/>
                  </a:lnTo>
                  <a:lnTo>
                    <a:pt x="14700" y="2648"/>
                  </a:lnTo>
                  <a:lnTo>
                    <a:pt x="14698" y="2631"/>
                  </a:lnTo>
                  <a:lnTo>
                    <a:pt x="14697" y="2612"/>
                  </a:lnTo>
                  <a:lnTo>
                    <a:pt x="14698" y="2593"/>
                  </a:lnTo>
                  <a:lnTo>
                    <a:pt x="14700" y="2575"/>
                  </a:lnTo>
                  <a:lnTo>
                    <a:pt x="14705" y="2558"/>
                  </a:lnTo>
                  <a:lnTo>
                    <a:pt x="14710" y="2541"/>
                  </a:lnTo>
                  <a:lnTo>
                    <a:pt x="14719" y="2525"/>
                  </a:lnTo>
                  <a:lnTo>
                    <a:pt x="14728" y="2510"/>
                  </a:lnTo>
                  <a:lnTo>
                    <a:pt x="14739" y="2496"/>
                  </a:lnTo>
                  <a:lnTo>
                    <a:pt x="14750" y="2482"/>
                  </a:lnTo>
                  <a:lnTo>
                    <a:pt x="14763" y="2471"/>
                  </a:lnTo>
                  <a:lnTo>
                    <a:pt x="14777" y="2460"/>
                  </a:lnTo>
                  <a:lnTo>
                    <a:pt x="14792" y="2451"/>
                  </a:lnTo>
                  <a:lnTo>
                    <a:pt x="14809" y="2444"/>
                  </a:lnTo>
                  <a:lnTo>
                    <a:pt x="14825" y="2437"/>
                  </a:lnTo>
                  <a:lnTo>
                    <a:pt x="14842" y="2433"/>
                  </a:lnTo>
                  <a:lnTo>
                    <a:pt x="14861" y="2430"/>
                  </a:lnTo>
                  <a:lnTo>
                    <a:pt x="14879" y="2429"/>
                  </a:lnTo>
                  <a:close/>
                  <a:moveTo>
                    <a:pt x="15418" y="2429"/>
                  </a:moveTo>
                  <a:lnTo>
                    <a:pt x="15436" y="2430"/>
                  </a:lnTo>
                  <a:lnTo>
                    <a:pt x="15454" y="2433"/>
                  </a:lnTo>
                  <a:lnTo>
                    <a:pt x="15472" y="2437"/>
                  </a:lnTo>
                  <a:lnTo>
                    <a:pt x="15489" y="2444"/>
                  </a:lnTo>
                  <a:lnTo>
                    <a:pt x="15504" y="2451"/>
                  </a:lnTo>
                  <a:lnTo>
                    <a:pt x="15520" y="2460"/>
                  </a:lnTo>
                  <a:lnTo>
                    <a:pt x="15533" y="2471"/>
                  </a:lnTo>
                  <a:lnTo>
                    <a:pt x="15547" y="2482"/>
                  </a:lnTo>
                  <a:lnTo>
                    <a:pt x="15558" y="2496"/>
                  </a:lnTo>
                  <a:lnTo>
                    <a:pt x="15569" y="2510"/>
                  </a:lnTo>
                  <a:lnTo>
                    <a:pt x="15578" y="2525"/>
                  </a:lnTo>
                  <a:lnTo>
                    <a:pt x="15586" y="2541"/>
                  </a:lnTo>
                  <a:lnTo>
                    <a:pt x="15592" y="2558"/>
                  </a:lnTo>
                  <a:lnTo>
                    <a:pt x="15596" y="2575"/>
                  </a:lnTo>
                  <a:lnTo>
                    <a:pt x="15599" y="2593"/>
                  </a:lnTo>
                  <a:lnTo>
                    <a:pt x="15600" y="2612"/>
                  </a:lnTo>
                  <a:lnTo>
                    <a:pt x="15599" y="2631"/>
                  </a:lnTo>
                  <a:lnTo>
                    <a:pt x="15596" y="2648"/>
                  </a:lnTo>
                  <a:lnTo>
                    <a:pt x="15592" y="2666"/>
                  </a:lnTo>
                  <a:lnTo>
                    <a:pt x="15586" y="2683"/>
                  </a:lnTo>
                  <a:lnTo>
                    <a:pt x="15578" y="2699"/>
                  </a:lnTo>
                  <a:lnTo>
                    <a:pt x="15569" y="2714"/>
                  </a:lnTo>
                  <a:lnTo>
                    <a:pt x="15558" y="2728"/>
                  </a:lnTo>
                  <a:lnTo>
                    <a:pt x="15547" y="2741"/>
                  </a:lnTo>
                  <a:lnTo>
                    <a:pt x="15533" y="2753"/>
                  </a:lnTo>
                  <a:lnTo>
                    <a:pt x="15520" y="2763"/>
                  </a:lnTo>
                  <a:lnTo>
                    <a:pt x="15504" y="2773"/>
                  </a:lnTo>
                  <a:lnTo>
                    <a:pt x="15489" y="2780"/>
                  </a:lnTo>
                  <a:lnTo>
                    <a:pt x="15472" y="2786"/>
                  </a:lnTo>
                  <a:lnTo>
                    <a:pt x="15454" y="2791"/>
                  </a:lnTo>
                  <a:lnTo>
                    <a:pt x="15436" y="2794"/>
                  </a:lnTo>
                  <a:lnTo>
                    <a:pt x="15418" y="2795"/>
                  </a:lnTo>
                  <a:lnTo>
                    <a:pt x="15399" y="2794"/>
                  </a:lnTo>
                  <a:lnTo>
                    <a:pt x="15381" y="2791"/>
                  </a:lnTo>
                  <a:lnTo>
                    <a:pt x="15363" y="2786"/>
                  </a:lnTo>
                  <a:lnTo>
                    <a:pt x="15347" y="2780"/>
                  </a:lnTo>
                  <a:lnTo>
                    <a:pt x="15331" y="2773"/>
                  </a:lnTo>
                  <a:lnTo>
                    <a:pt x="15315" y="2763"/>
                  </a:lnTo>
                  <a:lnTo>
                    <a:pt x="15302" y="2753"/>
                  </a:lnTo>
                  <a:lnTo>
                    <a:pt x="15289" y="2741"/>
                  </a:lnTo>
                  <a:lnTo>
                    <a:pt x="15277" y="2728"/>
                  </a:lnTo>
                  <a:lnTo>
                    <a:pt x="15266" y="2714"/>
                  </a:lnTo>
                  <a:lnTo>
                    <a:pt x="15257" y="2699"/>
                  </a:lnTo>
                  <a:lnTo>
                    <a:pt x="15250" y="2683"/>
                  </a:lnTo>
                  <a:lnTo>
                    <a:pt x="15243" y="2666"/>
                  </a:lnTo>
                  <a:lnTo>
                    <a:pt x="15239" y="2648"/>
                  </a:lnTo>
                  <a:lnTo>
                    <a:pt x="15236" y="2631"/>
                  </a:lnTo>
                  <a:lnTo>
                    <a:pt x="15235" y="2612"/>
                  </a:lnTo>
                  <a:lnTo>
                    <a:pt x="15236" y="2593"/>
                  </a:lnTo>
                  <a:lnTo>
                    <a:pt x="15239" y="2575"/>
                  </a:lnTo>
                  <a:lnTo>
                    <a:pt x="15243" y="2558"/>
                  </a:lnTo>
                  <a:lnTo>
                    <a:pt x="15250" y="2541"/>
                  </a:lnTo>
                  <a:lnTo>
                    <a:pt x="15257" y="2525"/>
                  </a:lnTo>
                  <a:lnTo>
                    <a:pt x="15266" y="2510"/>
                  </a:lnTo>
                  <a:lnTo>
                    <a:pt x="15277" y="2496"/>
                  </a:lnTo>
                  <a:lnTo>
                    <a:pt x="15289" y="2482"/>
                  </a:lnTo>
                  <a:lnTo>
                    <a:pt x="15302" y="2471"/>
                  </a:lnTo>
                  <a:lnTo>
                    <a:pt x="15315" y="2460"/>
                  </a:lnTo>
                  <a:lnTo>
                    <a:pt x="15331" y="2451"/>
                  </a:lnTo>
                  <a:lnTo>
                    <a:pt x="15347" y="2444"/>
                  </a:lnTo>
                  <a:lnTo>
                    <a:pt x="15363" y="2437"/>
                  </a:lnTo>
                  <a:lnTo>
                    <a:pt x="15381" y="2433"/>
                  </a:lnTo>
                  <a:lnTo>
                    <a:pt x="15399" y="2430"/>
                  </a:lnTo>
                  <a:lnTo>
                    <a:pt x="15418" y="2429"/>
                  </a:lnTo>
                  <a:close/>
                  <a:moveTo>
                    <a:pt x="13682" y="943"/>
                  </a:moveTo>
                  <a:lnTo>
                    <a:pt x="15712" y="943"/>
                  </a:lnTo>
                  <a:lnTo>
                    <a:pt x="15712" y="1546"/>
                  </a:lnTo>
                  <a:lnTo>
                    <a:pt x="13682" y="1546"/>
                  </a:lnTo>
                  <a:lnTo>
                    <a:pt x="13682" y="943"/>
                  </a:lnTo>
                  <a:close/>
                  <a:moveTo>
                    <a:pt x="1545" y="1123"/>
                  </a:moveTo>
                  <a:lnTo>
                    <a:pt x="1545" y="943"/>
                  </a:lnTo>
                  <a:lnTo>
                    <a:pt x="1089" y="943"/>
                  </a:lnTo>
                  <a:lnTo>
                    <a:pt x="1089" y="1123"/>
                  </a:lnTo>
                  <a:lnTo>
                    <a:pt x="811" y="1123"/>
                  </a:lnTo>
                  <a:lnTo>
                    <a:pt x="811" y="1769"/>
                  </a:lnTo>
                  <a:lnTo>
                    <a:pt x="1822" y="1769"/>
                  </a:lnTo>
                  <a:lnTo>
                    <a:pt x="1822" y="1123"/>
                  </a:lnTo>
                  <a:lnTo>
                    <a:pt x="1545" y="1123"/>
                  </a:lnTo>
                  <a:close/>
                  <a:moveTo>
                    <a:pt x="3010" y="1123"/>
                  </a:moveTo>
                  <a:lnTo>
                    <a:pt x="3010" y="943"/>
                  </a:lnTo>
                  <a:lnTo>
                    <a:pt x="2555" y="943"/>
                  </a:lnTo>
                  <a:lnTo>
                    <a:pt x="2555" y="1123"/>
                  </a:lnTo>
                  <a:lnTo>
                    <a:pt x="2278" y="1123"/>
                  </a:lnTo>
                  <a:lnTo>
                    <a:pt x="2278" y="1769"/>
                  </a:lnTo>
                  <a:lnTo>
                    <a:pt x="3288" y="1769"/>
                  </a:lnTo>
                  <a:lnTo>
                    <a:pt x="3288" y="1123"/>
                  </a:lnTo>
                  <a:lnTo>
                    <a:pt x="3010" y="1123"/>
                  </a:lnTo>
                  <a:close/>
                  <a:moveTo>
                    <a:pt x="4477" y="1123"/>
                  </a:moveTo>
                  <a:lnTo>
                    <a:pt x="4477" y="943"/>
                  </a:lnTo>
                  <a:lnTo>
                    <a:pt x="4021" y="943"/>
                  </a:lnTo>
                  <a:lnTo>
                    <a:pt x="4021" y="1123"/>
                  </a:lnTo>
                  <a:lnTo>
                    <a:pt x="3743" y="1123"/>
                  </a:lnTo>
                  <a:lnTo>
                    <a:pt x="3743" y="1769"/>
                  </a:lnTo>
                  <a:lnTo>
                    <a:pt x="4754" y="1769"/>
                  </a:lnTo>
                  <a:lnTo>
                    <a:pt x="4754" y="1123"/>
                  </a:lnTo>
                  <a:lnTo>
                    <a:pt x="4477" y="1123"/>
                  </a:lnTo>
                  <a:close/>
                  <a:moveTo>
                    <a:pt x="5942" y="1123"/>
                  </a:moveTo>
                  <a:lnTo>
                    <a:pt x="5942" y="943"/>
                  </a:lnTo>
                  <a:lnTo>
                    <a:pt x="5486" y="943"/>
                  </a:lnTo>
                  <a:lnTo>
                    <a:pt x="5486" y="1123"/>
                  </a:lnTo>
                  <a:lnTo>
                    <a:pt x="5209" y="1123"/>
                  </a:lnTo>
                  <a:lnTo>
                    <a:pt x="5209" y="1769"/>
                  </a:lnTo>
                  <a:lnTo>
                    <a:pt x="6219" y="1769"/>
                  </a:lnTo>
                  <a:lnTo>
                    <a:pt x="6219" y="1123"/>
                  </a:lnTo>
                  <a:lnTo>
                    <a:pt x="5942" y="1123"/>
                  </a:lnTo>
                  <a:close/>
                  <a:moveTo>
                    <a:pt x="7407" y="1123"/>
                  </a:moveTo>
                  <a:lnTo>
                    <a:pt x="7407" y="943"/>
                  </a:lnTo>
                  <a:lnTo>
                    <a:pt x="6953" y="943"/>
                  </a:lnTo>
                  <a:lnTo>
                    <a:pt x="6953" y="1123"/>
                  </a:lnTo>
                  <a:lnTo>
                    <a:pt x="6675" y="1123"/>
                  </a:lnTo>
                  <a:lnTo>
                    <a:pt x="6675" y="1769"/>
                  </a:lnTo>
                  <a:lnTo>
                    <a:pt x="7685" y="1769"/>
                  </a:lnTo>
                  <a:lnTo>
                    <a:pt x="7685" y="1123"/>
                  </a:lnTo>
                  <a:lnTo>
                    <a:pt x="7407" y="1123"/>
                  </a:lnTo>
                  <a:close/>
                  <a:moveTo>
                    <a:pt x="8874" y="1123"/>
                  </a:moveTo>
                  <a:lnTo>
                    <a:pt x="8874" y="943"/>
                  </a:lnTo>
                  <a:lnTo>
                    <a:pt x="8418" y="943"/>
                  </a:lnTo>
                  <a:lnTo>
                    <a:pt x="8418" y="1123"/>
                  </a:lnTo>
                  <a:lnTo>
                    <a:pt x="8141" y="1123"/>
                  </a:lnTo>
                  <a:lnTo>
                    <a:pt x="8141" y="1769"/>
                  </a:lnTo>
                  <a:lnTo>
                    <a:pt x="9151" y="1769"/>
                  </a:lnTo>
                  <a:lnTo>
                    <a:pt x="9151" y="1123"/>
                  </a:lnTo>
                  <a:lnTo>
                    <a:pt x="8874" y="1123"/>
                  </a:lnTo>
                  <a:close/>
                  <a:moveTo>
                    <a:pt x="10339" y="1123"/>
                  </a:moveTo>
                  <a:lnTo>
                    <a:pt x="10339" y="943"/>
                  </a:lnTo>
                  <a:lnTo>
                    <a:pt x="9883" y="943"/>
                  </a:lnTo>
                  <a:lnTo>
                    <a:pt x="9883" y="1123"/>
                  </a:lnTo>
                  <a:lnTo>
                    <a:pt x="9606" y="1123"/>
                  </a:lnTo>
                  <a:lnTo>
                    <a:pt x="9606" y="1769"/>
                  </a:lnTo>
                  <a:lnTo>
                    <a:pt x="10617" y="1769"/>
                  </a:lnTo>
                  <a:lnTo>
                    <a:pt x="10617" y="1123"/>
                  </a:lnTo>
                  <a:lnTo>
                    <a:pt x="10339" y="1123"/>
                  </a:lnTo>
                  <a:close/>
                  <a:moveTo>
                    <a:pt x="1545" y="2845"/>
                  </a:moveTo>
                  <a:lnTo>
                    <a:pt x="1545" y="3025"/>
                  </a:lnTo>
                  <a:lnTo>
                    <a:pt x="1089" y="3025"/>
                  </a:lnTo>
                  <a:lnTo>
                    <a:pt x="1089" y="2845"/>
                  </a:lnTo>
                  <a:lnTo>
                    <a:pt x="811" y="2845"/>
                  </a:lnTo>
                  <a:lnTo>
                    <a:pt x="811" y="2199"/>
                  </a:lnTo>
                  <a:lnTo>
                    <a:pt x="1822" y="2199"/>
                  </a:lnTo>
                  <a:lnTo>
                    <a:pt x="1822" y="2845"/>
                  </a:lnTo>
                  <a:lnTo>
                    <a:pt x="1545" y="2845"/>
                  </a:lnTo>
                  <a:close/>
                  <a:moveTo>
                    <a:pt x="3010" y="2845"/>
                  </a:moveTo>
                  <a:lnTo>
                    <a:pt x="3010" y="3025"/>
                  </a:lnTo>
                  <a:lnTo>
                    <a:pt x="2555" y="3025"/>
                  </a:lnTo>
                  <a:lnTo>
                    <a:pt x="2555" y="2845"/>
                  </a:lnTo>
                  <a:lnTo>
                    <a:pt x="2278" y="2845"/>
                  </a:lnTo>
                  <a:lnTo>
                    <a:pt x="2278" y="2199"/>
                  </a:lnTo>
                  <a:lnTo>
                    <a:pt x="3288" y="2199"/>
                  </a:lnTo>
                  <a:lnTo>
                    <a:pt x="3288" y="2845"/>
                  </a:lnTo>
                  <a:lnTo>
                    <a:pt x="3010" y="2845"/>
                  </a:lnTo>
                  <a:close/>
                  <a:moveTo>
                    <a:pt x="4477" y="2845"/>
                  </a:moveTo>
                  <a:lnTo>
                    <a:pt x="4477" y="3025"/>
                  </a:lnTo>
                  <a:lnTo>
                    <a:pt x="4021" y="3025"/>
                  </a:lnTo>
                  <a:lnTo>
                    <a:pt x="4021" y="2845"/>
                  </a:lnTo>
                  <a:lnTo>
                    <a:pt x="3743" y="2845"/>
                  </a:lnTo>
                  <a:lnTo>
                    <a:pt x="3743" y="2199"/>
                  </a:lnTo>
                  <a:lnTo>
                    <a:pt x="4754" y="2199"/>
                  </a:lnTo>
                  <a:lnTo>
                    <a:pt x="4754" y="2845"/>
                  </a:lnTo>
                  <a:lnTo>
                    <a:pt x="4477" y="2845"/>
                  </a:lnTo>
                  <a:close/>
                  <a:moveTo>
                    <a:pt x="5942" y="2845"/>
                  </a:moveTo>
                  <a:lnTo>
                    <a:pt x="5942" y="3025"/>
                  </a:lnTo>
                  <a:lnTo>
                    <a:pt x="5486" y="3025"/>
                  </a:lnTo>
                  <a:lnTo>
                    <a:pt x="5486" y="2845"/>
                  </a:lnTo>
                  <a:lnTo>
                    <a:pt x="5209" y="2845"/>
                  </a:lnTo>
                  <a:lnTo>
                    <a:pt x="5209" y="2199"/>
                  </a:lnTo>
                  <a:lnTo>
                    <a:pt x="6219" y="2199"/>
                  </a:lnTo>
                  <a:lnTo>
                    <a:pt x="6219" y="2845"/>
                  </a:lnTo>
                  <a:lnTo>
                    <a:pt x="5942" y="2845"/>
                  </a:lnTo>
                  <a:close/>
                  <a:moveTo>
                    <a:pt x="7407" y="2845"/>
                  </a:moveTo>
                  <a:lnTo>
                    <a:pt x="7407" y="3025"/>
                  </a:lnTo>
                  <a:lnTo>
                    <a:pt x="6953" y="3025"/>
                  </a:lnTo>
                  <a:lnTo>
                    <a:pt x="6953" y="2845"/>
                  </a:lnTo>
                  <a:lnTo>
                    <a:pt x="6675" y="2845"/>
                  </a:lnTo>
                  <a:lnTo>
                    <a:pt x="6675" y="2199"/>
                  </a:lnTo>
                  <a:lnTo>
                    <a:pt x="7685" y="2199"/>
                  </a:lnTo>
                  <a:lnTo>
                    <a:pt x="7685" y="2845"/>
                  </a:lnTo>
                  <a:lnTo>
                    <a:pt x="7407" y="2845"/>
                  </a:lnTo>
                  <a:close/>
                  <a:moveTo>
                    <a:pt x="8874" y="2845"/>
                  </a:moveTo>
                  <a:lnTo>
                    <a:pt x="8874" y="3025"/>
                  </a:lnTo>
                  <a:lnTo>
                    <a:pt x="8418" y="3025"/>
                  </a:lnTo>
                  <a:lnTo>
                    <a:pt x="8418" y="2845"/>
                  </a:lnTo>
                  <a:lnTo>
                    <a:pt x="8141" y="2845"/>
                  </a:lnTo>
                  <a:lnTo>
                    <a:pt x="8141" y="2199"/>
                  </a:lnTo>
                  <a:lnTo>
                    <a:pt x="9151" y="2199"/>
                  </a:lnTo>
                  <a:lnTo>
                    <a:pt x="9151" y="2845"/>
                  </a:lnTo>
                  <a:lnTo>
                    <a:pt x="8874" y="2845"/>
                  </a:lnTo>
                  <a:close/>
                  <a:moveTo>
                    <a:pt x="10339" y="2845"/>
                  </a:moveTo>
                  <a:lnTo>
                    <a:pt x="10339" y="3025"/>
                  </a:lnTo>
                  <a:lnTo>
                    <a:pt x="9883" y="3025"/>
                  </a:lnTo>
                  <a:lnTo>
                    <a:pt x="9883" y="2845"/>
                  </a:lnTo>
                  <a:lnTo>
                    <a:pt x="9606" y="2845"/>
                  </a:lnTo>
                  <a:lnTo>
                    <a:pt x="9606" y="2199"/>
                  </a:lnTo>
                  <a:lnTo>
                    <a:pt x="10617" y="2199"/>
                  </a:lnTo>
                  <a:lnTo>
                    <a:pt x="10617" y="2845"/>
                  </a:lnTo>
                  <a:lnTo>
                    <a:pt x="10339" y="2845"/>
                  </a:lnTo>
                  <a:close/>
                  <a:moveTo>
                    <a:pt x="11851" y="1123"/>
                  </a:moveTo>
                  <a:lnTo>
                    <a:pt x="11851" y="943"/>
                  </a:lnTo>
                  <a:lnTo>
                    <a:pt x="11395" y="943"/>
                  </a:lnTo>
                  <a:lnTo>
                    <a:pt x="11395" y="1123"/>
                  </a:lnTo>
                  <a:lnTo>
                    <a:pt x="11117" y="1123"/>
                  </a:lnTo>
                  <a:lnTo>
                    <a:pt x="11117" y="1769"/>
                  </a:lnTo>
                  <a:lnTo>
                    <a:pt x="12128" y="1769"/>
                  </a:lnTo>
                  <a:lnTo>
                    <a:pt x="12128" y="1123"/>
                  </a:lnTo>
                  <a:lnTo>
                    <a:pt x="11851" y="1123"/>
                  </a:lnTo>
                  <a:close/>
                  <a:moveTo>
                    <a:pt x="11851" y="2845"/>
                  </a:moveTo>
                  <a:lnTo>
                    <a:pt x="11851" y="3025"/>
                  </a:lnTo>
                  <a:lnTo>
                    <a:pt x="11395" y="3025"/>
                  </a:lnTo>
                  <a:lnTo>
                    <a:pt x="11395" y="2845"/>
                  </a:lnTo>
                  <a:lnTo>
                    <a:pt x="11117" y="2845"/>
                  </a:lnTo>
                  <a:lnTo>
                    <a:pt x="11117" y="2199"/>
                  </a:lnTo>
                  <a:lnTo>
                    <a:pt x="12128" y="2199"/>
                  </a:lnTo>
                  <a:lnTo>
                    <a:pt x="12128" y="2845"/>
                  </a:lnTo>
                  <a:lnTo>
                    <a:pt x="11851" y="2845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900" dirty="0">
                <a:solidFill>
                  <a:srgbClr val="000000"/>
                </a:solidFill>
                <a:ea typeface="微软雅黑" panose="020B0503020204020204" pitchFamily="34" charset="-122"/>
                <a:cs typeface="Arial" pitchFamily="34" charset="0"/>
              </a:endParaRPr>
            </a:p>
          </p:txBody>
        </p:sp>
      </p:grpSp>
      <p:grpSp>
        <p:nvGrpSpPr>
          <p:cNvPr id="111" name="组合 379"/>
          <p:cNvGrpSpPr>
            <a:grpSpLocks/>
          </p:cNvGrpSpPr>
          <p:nvPr/>
        </p:nvGrpSpPr>
        <p:grpSpPr bwMode="auto">
          <a:xfrm>
            <a:off x="1417738" y="2170593"/>
            <a:ext cx="381358" cy="139257"/>
            <a:chOff x="3298897" y="4095287"/>
            <a:chExt cx="1257750" cy="591162"/>
          </a:xfrm>
        </p:grpSpPr>
        <p:sp>
          <p:nvSpPr>
            <p:cNvPr id="113" name="Freeform 13"/>
            <p:cNvSpPr>
              <a:spLocks noEditPoints="1"/>
            </p:cNvSpPr>
            <p:nvPr/>
          </p:nvSpPr>
          <p:spPr bwMode="auto">
            <a:xfrm>
              <a:off x="3298897" y="4097201"/>
              <a:ext cx="1257750" cy="297025"/>
            </a:xfrm>
            <a:custGeom>
              <a:avLst/>
              <a:gdLst/>
              <a:ahLst/>
              <a:cxnLst>
                <a:cxn ang="0">
                  <a:pos x="16278" y="39"/>
                </a:cxn>
                <a:cxn ang="0">
                  <a:pos x="16504" y="184"/>
                </a:cxn>
                <a:cxn ang="0">
                  <a:pos x="16649" y="411"/>
                </a:cxn>
                <a:cxn ang="0">
                  <a:pos x="16687" y="3376"/>
                </a:cxn>
                <a:cxn ang="0">
                  <a:pos x="16612" y="3641"/>
                </a:cxn>
                <a:cxn ang="0">
                  <a:pos x="16437" y="3844"/>
                </a:cxn>
                <a:cxn ang="0">
                  <a:pos x="16189" y="3955"/>
                </a:cxn>
                <a:cxn ang="0">
                  <a:pos x="499" y="3955"/>
                </a:cxn>
                <a:cxn ang="0">
                  <a:pos x="251" y="3844"/>
                </a:cxn>
                <a:cxn ang="0">
                  <a:pos x="75" y="3641"/>
                </a:cxn>
                <a:cxn ang="0">
                  <a:pos x="1" y="3376"/>
                </a:cxn>
                <a:cxn ang="0">
                  <a:pos x="38" y="411"/>
                </a:cxn>
                <a:cxn ang="0">
                  <a:pos x="184" y="184"/>
                </a:cxn>
                <a:cxn ang="0">
                  <a:pos x="410" y="39"/>
                </a:cxn>
                <a:cxn ang="0">
                  <a:pos x="13820" y="2430"/>
                </a:cxn>
                <a:cxn ang="0">
                  <a:pos x="13953" y="2510"/>
                </a:cxn>
                <a:cxn ang="0">
                  <a:pos x="13976" y="2666"/>
                </a:cxn>
                <a:cxn ang="0">
                  <a:pos x="13873" y="2780"/>
                </a:cxn>
                <a:cxn ang="0">
                  <a:pos x="13714" y="2773"/>
                </a:cxn>
                <a:cxn ang="0">
                  <a:pos x="13623" y="2648"/>
                </a:cxn>
                <a:cxn ang="0">
                  <a:pos x="13661" y="2496"/>
                </a:cxn>
                <a:cxn ang="0">
                  <a:pos x="13802" y="2429"/>
                </a:cxn>
                <a:cxn ang="0">
                  <a:pos x="14470" y="2482"/>
                </a:cxn>
                <a:cxn ang="0">
                  <a:pos x="14522" y="2631"/>
                </a:cxn>
                <a:cxn ang="0">
                  <a:pos x="14442" y="2763"/>
                </a:cxn>
                <a:cxn ang="0">
                  <a:pos x="14286" y="2786"/>
                </a:cxn>
                <a:cxn ang="0">
                  <a:pos x="14172" y="2683"/>
                </a:cxn>
                <a:cxn ang="0">
                  <a:pos x="14180" y="2525"/>
                </a:cxn>
                <a:cxn ang="0">
                  <a:pos x="14304" y="2433"/>
                </a:cxn>
                <a:cxn ang="0">
                  <a:pos x="14981" y="2460"/>
                </a:cxn>
                <a:cxn ang="0">
                  <a:pos x="15061" y="2593"/>
                </a:cxn>
                <a:cxn ang="0">
                  <a:pos x="15008" y="2741"/>
                </a:cxn>
                <a:cxn ang="0">
                  <a:pos x="14861" y="2794"/>
                </a:cxn>
                <a:cxn ang="0">
                  <a:pos x="14728" y="2714"/>
                </a:cxn>
                <a:cxn ang="0">
                  <a:pos x="14705" y="2558"/>
                </a:cxn>
                <a:cxn ang="0">
                  <a:pos x="14809" y="2444"/>
                </a:cxn>
                <a:cxn ang="0">
                  <a:pos x="15489" y="2444"/>
                </a:cxn>
                <a:cxn ang="0">
                  <a:pos x="15592" y="2558"/>
                </a:cxn>
                <a:cxn ang="0">
                  <a:pos x="15569" y="2714"/>
                </a:cxn>
                <a:cxn ang="0">
                  <a:pos x="15436" y="2794"/>
                </a:cxn>
                <a:cxn ang="0">
                  <a:pos x="15289" y="2741"/>
                </a:cxn>
                <a:cxn ang="0">
                  <a:pos x="15236" y="2593"/>
                </a:cxn>
                <a:cxn ang="0">
                  <a:pos x="15315" y="2460"/>
                </a:cxn>
                <a:cxn ang="0">
                  <a:pos x="15712" y="1546"/>
                </a:cxn>
                <a:cxn ang="0">
                  <a:pos x="1822" y="1769"/>
                </a:cxn>
                <a:cxn ang="0">
                  <a:pos x="3288" y="1769"/>
                </a:cxn>
                <a:cxn ang="0">
                  <a:pos x="4754" y="1769"/>
                </a:cxn>
                <a:cxn ang="0">
                  <a:pos x="6219" y="1769"/>
                </a:cxn>
                <a:cxn ang="0">
                  <a:pos x="7685" y="1769"/>
                </a:cxn>
                <a:cxn ang="0">
                  <a:pos x="9151" y="1769"/>
                </a:cxn>
                <a:cxn ang="0">
                  <a:pos x="10617" y="1769"/>
                </a:cxn>
                <a:cxn ang="0">
                  <a:pos x="1822" y="2199"/>
                </a:cxn>
                <a:cxn ang="0">
                  <a:pos x="3288" y="2199"/>
                </a:cxn>
                <a:cxn ang="0">
                  <a:pos x="4754" y="2199"/>
                </a:cxn>
                <a:cxn ang="0">
                  <a:pos x="6219" y="2199"/>
                </a:cxn>
                <a:cxn ang="0">
                  <a:pos x="7685" y="2199"/>
                </a:cxn>
                <a:cxn ang="0">
                  <a:pos x="9151" y="2199"/>
                </a:cxn>
                <a:cxn ang="0">
                  <a:pos x="10617" y="2199"/>
                </a:cxn>
                <a:cxn ang="0">
                  <a:pos x="12128" y="1769"/>
                </a:cxn>
                <a:cxn ang="0">
                  <a:pos x="12128" y="2199"/>
                </a:cxn>
              </a:cxnLst>
              <a:rect l="0" t="0" r="r" b="b"/>
              <a:pathLst>
                <a:path w="16688" h="3968">
                  <a:moveTo>
                    <a:pt x="624" y="0"/>
                  </a:moveTo>
                  <a:lnTo>
                    <a:pt x="16064" y="0"/>
                  </a:lnTo>
                  <a:lnTo>
                    <a:pt x="16097" y="1"/>
                  </a:lnTo>
                  <a:lnTo>
                    <a:pt x="16128" y="3"/>
                  </a:lnTo>
                  <a:lnTo>
                    <a:pt x="16159" y="7"/>
                  </a:lnTo>
                  <a:lnTo>
                    <a:pt x="16189" y="13"/>
                  </a:lnTo>
                  <a:lnTo>
                    <a:pt x="16220" y="20"/>
                  </a:lnTo>
                  <a:lnTo>
                    <a:pt x="16249" y="28"/>
                  </a:lnTo>
                  <a:lnTo>
                    <a:pt x="16278" y="39"/>
                  </a:lnTo>
                  <a:lnTo>
                    <a:pt x="16306" y="49"/>
                  </a:lnTo>
                  <a:lnTo>
                    <a:pt x="16334" y="62"/>
                  </a:lnTo>
                  <a:lnTo>
                    <a:pt x="16360" y="76"/>
                  </a:lnTo>
                  <a:lnTo>
                    <a:pt x="16387" y="91"/>
                  </a:lnTo>
                  <a:lnTo>
                    <a:pt x="16413" y="108"/>
                  </a:lnTo>
                  <a:lnTo>
                    <a:pt x="16437" y="124"/>
                  </a:lnTo>
                  <a:lnTo>
                    <a:pt x="16461" y="143"/>
                  </a:lnTo>
                  <a:lnTo>
                    <a:pt x="16484" y="163"/>
                  </a:lnTo>
                  <a:lnTo>
                    <a:pt x="16504" y="184"/>
                  </a:lnTo>
                  <a:lnTo>
                    <a:pt x="16525" y="205"/>
                  </a:lnTo>
                  <a:lnTo>
                    <a:pt x="16545" y="228"/>
                  </a:lnTo>
                  <a:lnTo>
                    <a:pt x="16564" y="252"/>
                  </a:lnTo>
                  <a:lnTo>
                    <a:pt x="16581" y="276"/>
                  </a:lnTo>
                  <a:lnTo>
                    <a:pt x="16597" y="302"/>
                  </a:lnTo>
                  <a:lnTo>
                    <a:pt x="16612" y="328"/>
                  </a:lnTo>
                  <a:lnTo>
                    <a:pt x="16626" y="354"/>
                  </a:lnTo>
                  <a:lnTo>
                    <a:pt x="16639" y="382"/>
                  </a:lnTo>
                  <a:lnTo>
                    <a:pt x="16649" y="411"/>
                  </a:lnTo>
                  <a:lnTo>
                    <a:pt x="16660" y="440"/>
                  </a:lnTo>
                  <a:lnTo>
                    <a:pt x="16668" y="469"/>
                  </a:lnTo>
                  <a:lnTo>
                    <a:pt x="16675" y="499"/>
                  </a:lnTo>
                  <a:lnTo>
                    <a:pt x="16681" y="530"/>
                  </a:lnTo>
                  <a:lnTo>
                    <a:pt x="16685" y="561"/>
                  </a:lnTo>
                  <a:lnTo>
                    <a:pt x="16687" y="592"/>
                  </a:lnTo>
                  <a:lnTo>
                    <a:pt x="16688" y="625"/>
                  </a:lnTo>
                  <a:lnTo>
                    <a:pt x="16688" y="3343"/>
                  </a:lnTo>
                  <a:lnTo>
                    <a:pt x="16687" y="3376"/>
                  </a:lnTo>
                  <a:lnTo>
                    <a:pt x="16685" y="3407"/>
                  </a:lnTo>
                  <a:lnTo>
                    <a:pt x="16681" y="3438"/>
                  </a:lnTo>
                  <a:lnTo>
                    <a:pt x="16675" y="3469"/>
                  </a:lnTo>
                  <a:lnTo>
                    <a:pt x="16668" y="3499"/>
                  </a:lnTo>
                  <a:lnTo>
                    <a:pt x="16660" y="3529"/>
                  </a:lnTo>
                  <a:lnTo>
                    <a:pt x="16649" y="3557"/>
                  </a:lnTo>
                  <a:lnTo>
                    <a:pt x="16639" y="3586"/>
                  </a:lnTo>
                  <a:lnTo>
                    <a:pt x="16626" y="3614"/>
                  </a:lnTo>
                  <a:lnTo>
                    <a:pt x="16612" y="3641"/>
                  </a:lnTo>
                  <a:lnTo>
                    <a:pt x="16597" y="3667"/>
                  </a:lnTo>
                  <a:lnTo>
                    <a:pt x="16581" y="3692"/>
                  </a:lnTo>
                  <a:lnTo>
                    <a:pt x="16564" y="3716"/>
                  </a:lnTo>
                  <a:lnTo>
                    <a:pt x="16545" y="3740"/>
                  </a:lnTo>
                  <a:lnTo>
                    <a:pt x="16525" y="3763"/>
                  </a:lnTo>
                  <a:lnTo>
                    <a:pt x="16504" y="3784"/>
                  </a:lnTo>
                  <a:lnTo>
                    <a:pt x="16484" y="3805"/>
                  </a:lnTo>
                  <a:lnTo>
                    <a:pt x="16461" y="3825"/>
                  </a:lnTo>
                  <a:lnTo>
                    <a:pt x="16437" y="3844"/>
                  </a:lnTo>
                  <a:lnTo>
                    <a:pt x="16413" y="3861"/>
                  </a:lnTo>
                  <a:lnTo>
                    <a:pt x="16387" y="3877"/>
                  </a:lnTo>
                  <a:lnTo>
                    <a:pt x="16360" y="3893"/>
                  </a:lnTo>
                  <a:lnTo>
                    <a:pt x="16334" y="3906"/>
                  </a:lnTo>
                  <a:lnTo>
                    <a:pt x="16306" y="3919"/>
                  </a:lnTo>
                  <a:lnTo>
                    <a:pt x="16278" y="3930"/>
                  </a:lnTo>
                  <a:lnTo>
                    <a:pt x="16249" y="3940"/>
                  </a:lnTo>
                  <a:lnTo>
                    <a:pt x="16220" y="3948"/>
                  </a:lnTo>
                  <a:lnTo>
                    <a:pt x="16189" y="3955"/>
                  </a:lnTo>
                  <a:lnTo>
                    <a:pt x="16159" y="3961"/>
                  </a:lnTo>
                  <a:lnTo>
                    <a:pt x="16128" y="3965"/>
                  </a:lnTo>
                  <a:lnTo>
                    <a:pt x="16097" y="3967"/>
                  </a:lnTo>
                  <a:lnTo>
                    <a:pt x="16064" y="3968"/>
                  </a:lnTo>
                  <a:lnTo>
                    <a:pt x="624" y="3968"/>
                  </a:lnTo>
                  <a:lnTo>
                    <a:pt x="591" y="3967"/>
                  </a:lnTo>
                  <a:lnTo>
                    <a:pt x="560" y="3965"/>
                  </a:lnTo>
                  <a:lnTo>
                    <a:pt x="529" y="3961"/>
                  </a:lnTo>
                  <a:lnTo>
                    <a:pt x="499" y="3955"/>
                  </a:lnTo>
                  <a:lnTo>
                    <a:pt x="468" y="3948"/>
                  </a:lnTo>
                  <a:lnTo>
                    <a:pt x="438" y="3940"/>
                  </a:lnTo>
                  <a:lnTo>
                    <a:pt x="410" y="3930"/>
                  </a:lnTo>
                  <a:lnTo>
                    <a:pt x="382" y="3919"/>
                  </a:lnTo>
                  <a:lnTo>
                    <a:pt x="354" y="3906"/>
                  </a:lnTo>
                  <a:lnTo>
                    <a:pt x="326" y="3893"/>
                  </a:lnTo>
                  <a:lnTo>
                    <a:pt x="300" y="3877"/>
                  </a:lnTo>
                  <a:lnTo>
                    <a:pt x="275" y="3861"/>
                  </a:lnTo>
                  <a:lnTo>
                    <a:pt x="251" y="3844"/>
                  </a:lnTo>
                  <a:lnTo>
                    <a:pt x="227" y="3825"/>
                  </a:lnTo>
                  <a:lnTo>
                    <a:pt x="204" y="3805"/>
                  </a:lnTo>
                  <a:lnTo>
                    <a:pt x="184" y="3784"/>
                  </a:lnTo>
                  <a:lnTo>
                    <a:pt x="163" y="3763"/>
                  </a:lnTo>
                  <a:lnTo>
                    <a:pt x="143" y="3740"/>
                  </a:lnTo>
                  <a:lnTo>
                    <a:pt x="124" y="3716"/>
                  </a:lnTo>
                  <a:lnTo>
                    <a:pt x="106" y="3692"/>
                  </a:lnTo>
                  <a:lnTo>
                    <a:pt x="91" y="3667"/>
                  </a:lnTo>
                  <a:lnTo>
                    <a:pt x="75" y="3641"/>
                  </a:lnTo>
                  <a:lnTo>
                    <a:pt x="62" y="3614"/>
                  </a:lnTo>
                  <a:lnTo>
                    <a:pt x="49" y="3586"/>
                  </a:lnTo>
                  <a:lnTo>
                    <a:pt x="38" y="3557"/>
                  </a:lnTo>
                  <a:lnTo>
                    <a:pt x="28" y="3529"/>
                  </a:lnTo>
                  <a:lnTo>
                    <a:pt x="20" y="3499"/>
                  </a:lnTo>
                  <a:lnTo>
                    <a:pt x="13" y="3469"/>
                  </a:lnTo>
                  <a:lnTo>
                    <a:pt x="7" y="3438"/>
                  </a:lnTo>
                  <a:lnTo>
                    <a:pt x="3" y="3407"/>
                  </a:lnTo>
                  <a:lnTo>
                    <a:pt x="1" y="3376"/>
                  </a:lnTo>
                  <a:lnTo>
                    <a:pt x="0" y="3343"/>
                  </a:lnTo>
                  <a:lnTo>
                    <a:pt x="0" y="625"/>
                  </a:lnTo>
                  <a:lnTo>
                    <a:pt x="1" y="592"/>
                  </a:lnTo>
                  <a:lnTo>
                    <a:pt x="3" y="561"/>
                  </a:lnTo>
                  <a:lnTo>
                    <a:pt x="7" y="530"/>
                  </a:lnTo>
                  <a:lnTo>
                    <a:pt x="13" y="499"/>
                  </a:lnTo>
                  <a:lnTo>
                    <a:pt x="20" y="469"/>
                  </a:lnTo>
                  <a:lnTo>
                    <a:pt x="28" y="440"/>
                  </a:lnTo>
                  <a:lnTo>
                    <a:pt x="38" y="411"/>
                  </a:lnTo>
                  <a:lnTo>
                    <a:pt x="49" y="382"/>
                  </a:lnTo>
                  <a:lnTo>
                    <a:pt x="62" y="354"/>
                  </a:lnTo>
                  <a:lnTo>
                    <a:pt x="75" y="328"/>
                  </a:lnTo>
                  <a:lnTo>
                    <a:pt x="91" y="302"/>
                  </a:lnTo>
                  <a:lnTo>
                    <a:pt x="106" y="276"/>
                  </a:lnTo>
                  <a:lnTo>
                    <a:pt x="124" y="252"/>
                  </a:lnTo>
                  <a:lnTo>
                    <a:pt x="143" y="228"/>
                  </a:lnTo>
                  <a:lnTo>
                    <a:pt x="163" y="205"/>
                  </a:lnTo>
                  <a:lnTo>
                    <a:pt x="184" y="184"/>
                  </a:lnTo>
                  <a:lnTo>
                    <a:pt x="204" y="163"/>
                  </a:lnTo>
                  <a:lnTo>
                    <a:pt x="227" y="143"/>
                  </a:lnTo>
                  <a:lnTo>
                    <a:pt x="251" y="124"/>
                  </a:lnTo>
                  <a:lnTo>
                    <a:pt x="275" y="108"/>
                  </a:lnTo>
                  <a:lnTo>
                    <a:pt x="300" y="91"/>
                  </a:lnTo>
                  <a:lnTo>
                    <a:pt x="326" y="76"/>
                  </a:lnTo>
                  <a:lnTo>
                    <a:pt x="354" y="62"/>
                  </a:lnTo>
                  <a:lnTo>
                    <a:pt x="382" y="49"/>
                  </a:lnTo>
                  <a:lnTo>
                    <a:pt x="410" y="39"/>
                  </a:lnTo>
                  <a:lnTo>
                    <a:pt x="438" y="28"/>
                  </a:lnTo>
                  <a:lnTo>
                    <a:pt x="468" y="20"/>
                  </a:lnTo>
                  <a:lnTo>
                    <a:pt x="499" y="13"/>
                  </a:lnTo>
                  <a:lnTo>
                    <a:pt x="529" y="7"/>
                  </a:lnTo>
                  <a:lnTo>
                    <a:pt x="560" y="3"/>
                  </a:lnTo>
                  <a:lnTo>
                    <a:pt x="591" y="1"/>
                  </a:lnTo>
                  <a:lnTo>
                    <a:pt x="624" y="0"/>
                  </a:lnTo>
                  <a:close/>
                  <a:moveTo>
                    <a:pt x="13802" y="2429"/>
                  </a:moveTo>
                  <a:lnTo>
                    <a:pt x="13820" y="2430"/>
                  </a:lnTo>
                  <a:lnTo>
                    <a:pt x="13839" y="2433"/>
                  </a:lnTo>
                  <a:lnTo>
                    <a:pt x="13856" y="2437"/>
                  </a:lnTo>
                  <a:lnTo>
                    <a:pt x="13873" y="2444"/>
                  </a:lnTo>
                  <a:lnTo>
                    <a:pt x="13889" y="2451"/>
                  </a:lnTo>
                  <a:lnTo>
                    <a:pt x="13903" y="2460"/>
                  </a:lnTo>
                  <a:lnTo>
                    <a:pt x="13918" y="2471"/>
                  </a:lnTo>
                  <a:lnTo>
                    <a:pt x="13930" y="2482"/>
                  </a:lnTo>
                  <a:lnTo>
                    <a:pt x="13942" y="2496"/>
                  </a:lnTo>
                  <a:lnTo>
                    <a:pt x="13953" y="2510"/>
                  </a:lnTo>
                  <a:lnTo>
                    <a:pt x="13962" y="2525"/>
                  </a:lnTo>
                  <a:lnTo>
                    <a:pt x="13970" y="2541"/>
                  </a:lnTo>
                  <a:lnTo>
                    <a:pt x="13976" y="2558"/>
                  </a:lnTo>
                  <a:lnTo>
                    <a:pt x="13980" y="2575"/>
                  </a:lnTo>
                  <a:lnTo>
                    <a:pt x="13984" y="2593"/>
                  </a:lnTo>
                  <a:lnTo>
                    <a:pt x="13985" y="2612"/>
                  </a:lnTo>
                  <a:lnTo>
                    <a:pt x="13984" y="2631"/>
                  </a:lnTo>
                  <a:lnTo>
                    <a:pt x="13980" y="2648"/>
                  </a:lnTo>
                  <a:lnTo>
                    <a:pt x="13976" y="2666"/>
                  </a:lnTo>
                  <a:lnTo>
                    <a:pt x="13970" y="2683"/>
                  </a:lnTo>
                  <a:lnTo>
                    <a:pt x="13962" y="2699"/>
                  </a:lnTo>
                  <a:lnTo>
                    <a:pt x="13953" y="2714"/>
                  </a:lnTo>
                  <a:lnTo>
                    <a:pt x="13942" y="2728"/>
                  </a:lnTo>
                  <a:lnTo>
                    <a:pt x="13930" y="2741"/>
                  </a:lnTo>
                  <a:lnTo>
                    <a:pt x="13918" y="2753"/>
                  </a:lnTo>
                  <a:lnTo>
                    <a:pt x="13903" y="2763"/>
                  </a:lnTo>
                  <a:lnTo>
                    <a:pt x="13889" y="2773"/>
                  </a:lnTo>
                  <a:lnTo>
                    <a:pt x="13873" y="2780"/>
                  </a:lnTo>
                  <a:lnTo>
                    <a:pt x="13856" y="2786"/>
                  </a:lnTo>
                  <a:lnTo>
                    <a:pt x="13839" y="2791"/>
                  </a:lnTo>
                  <a:lnTo>
                    <a:pt x="13820" y="2794"/>
                  </a:lnTo>
                  <a:lnTo>
                    <a:pt x="13802" y="2795"/>
                  </a:lnTo>
                  <a:lnTo>
                    <a:pt x="13783" y="2794"/>
                  </a:lnTo>
                  <a:lnTo>
                    <a:pt x="13764" y="2791"/>
                  </a:lnTo>
                  <a:lnTo>
                    <a:pt x="13748" y="2786"/>
                  </a:lnTo>
                  <a:lnTo>
                    <a:pt x="13731" y="2780"/>
                  </a:lnTo>
                  <a:lnTo>
                    <a:pt x="13714" y="2773"/>
                  </a:lnTo>
                  <a:lnTo>
                    <a:pt x="13700" y="2763"/>
                  </a:lnTo>
                  <a:lnTo>
                    <a:pt x="13685" y="2753"/>
                  </a:lnTo>
                  <a:lnTo>
                    <a:pt x="13673" y="2741"/>
                  </a:lnTo>
                  <a:lnTo>
                    <a:pt x="13661" y="2728"/>
                  </a:lnTo>
                  <a:lnTo>
                    <a:pt x="13651" y="2714"/>
                  </a:lnTo>
                  <a:lnTo>
                    <a:pt x="13641" y="2699"/>
                  </a:lnTo>
                  <a:lnTo>
                    <a:pt x="13634" y="2683"/>
                  </a:lnTo>
                  <a:lnTo>
                    <a:pt x="13628" y="2666"/>
                  </a:lnTo>
                  <a:lnTo>
                    <a:pt x="13623" y="2648"/>
                  </a:lnTo>
                  <a:lnTo>
                    <a:pt x="13621" y="2631"/>
                  </a:lnTo>
                  <a:lnTo>
                    <a:pt x="13619" y="2612"/>
                  </a:lnTo>
                  <a:lnTo>
                    <a:pt x="13621" y="2593"/>
                  </a:lnTo>
                  <a:lnTo>
                    <a:pt x="13623" y="2575"/>
                  </a:lnTo>
                  <a:lnTo>
                    <a:pt x="13628" y="2558"/>
                  </a:lnTo>
                  <a:lnTo>
                    <a:pt x="13634" y="2541"/>
                  </a:lnTo>
                  <a:lnTo>
                    <a:pt x="13641" y="2525"/>
                  </a:lnTo>
                  <a:lnTo>
                    <a:pt x="13651" y="2510"/>
                  </a:lnTo>
                  <a:lnTo>
                    <a:pt x="13661" y="2496"/>
                  </a:lnTo>
                  <a:lnTo>
                    <a:pt x="13673" y="2482"/>
                  </a:lnTo>
                  <a:lnTo>
                    <a:pt x="13685" y="2471"/>
                  </a:lnTo>
                  <a:lnTo>
                    <a:pt x="13700" y="2460"/>
                  </a:lnTo>
                  <a:lnTo>
                    <a:pt x="13714" y="2451"/>
                  </a:lnTo>
                  <a:lnTo>
                    <a:pt x="13731" y="2444"/>
                  </a:lnTo>
                  <a:lnTo>
                    <a:pt x="13748" y="2437"/>
                  </a:lnTo>
                  <a:lnTo>
                    <a:pt x="13764" y="2433"/>
                  </a:lnTo>
                  <a:lnTo>
                    <a:pt x="13783" y="2430"/>
                  </a:lnTo>
                  <a:lnTo>
                    <a:pt x="13802" y="2429"/>
                  </a:lnTo>
                  <a:close/>
                  <a:moveTo>
                    <a:pt x="14340" y="2429"/>
                  </a:moveTo>
                  <a:lnTo>
                    <a:pt x="14359" y="2430"/>
                  </a:lnTo>
                  <a:lnTo>
                    <a:pt x="14377" y="2433"/>
                  </a:lnTo>
                  <a:lnTo>
                    <a:pt x="14394" y="2437"/>
                  </a:lnTo>
                  <a:lnTo>
                    <a:pt x="14411" y="2444"/>
                  </a:lnTo>
                  <a:lnTo>
                    <a:pt x="14427" y="2451"/>
                  </a:lnTo>
                  <a:lnTo>
                    <a:pt x="14442" y="2460"/>
                  </a:lnTo>
                  <a:lnTo>
                    <a:pt x="14456" y="2471"/>
                  </a:lnTo>
                  <a:lnTo>
                    <a:pt x="14470" y="2482"/>
                  </a:lnTo>
                  <a:lnTo>
                    <a:pt x="14481" y="2496"/>
                  </a:lnTo>
                  <a:lnTo>
                    <a:pt x="14491" y="2510"/>
                  </a:lnTo>
                  <a:lnTo>
                    <a:pt x="14501" y="2525"/>
                  </a:lnTo>
                  <a:lnTo>
                    <a:pt x="14508" y="2541"/>
                  </a:lnTo>
                  <a:lnTo>
                    <a:pt x="14514" y="2558"/>
                  </a:lnTo>
                  <a:lnTo>
                    <a:pt x="14519" y="2575"/>
                  </a:lnTo>
                  <a:lnTo>
                    <a:pt x="14522" y="2593"/>
                  </a:lnTo>
                  <a:lnTo>
                    <a:pt x="14523" y="2612"/>
                  </a:lnTo>
                  <a:lnTo>
                    <a:pt x="14522" y="2631"/>
                  </a:lnTo>
                  <a:lnTo>
                    <a:pt x="14519" y="2648"/>
                  </a:lnTo>
                  <a:lnTo>
                    <a:pt x="14514" y="2666"/>
                  </a:lnTo>
                  <a:lnTo>
                    <a:pt x="14508" y="2683"/>
                  </a:lnTo>
                  <a:lnTo>
                    <a:pt x="14501" y="2699"/>
                  </a:lnTo>
                  <a:lnTo>
                    <a:pt x="14491" y="2714"/>
                  </a:lnTo>
                  <a:lnTo>
                    <a:pt x="14481" y="2728"/>
                  </a:lnTo>
                  <a:lnTo>
                    <a:pt x="14470" y="2741"/>
                  </a:lnTo>
                  <a:lnTo>
                    <a:pt x="14456" y="2753"/>
                  </a:lnTo>
                  <a:lnTo>
                    <a:pt x="14442" y="2763"/>
                  </a:lnTo>
                  <a:lnTo>
                    <a:pt x="14427" y="2773"/>
                  </a:lnTo>
                  <a:lnTo>
                    <a:pt x="14411" y="2780"/>
                  </a:lnTo>
                  <a:lnTo>
                    <a:pt x="14394" y="2786"/>
                  </a:lnTo>
                  <a:lnTo>
                    <a:pt x="14377" y="2791"/>
                  </a:lnTo>
                  <a:lnTo>
                    <a:pt x="14359" y="2794"/>
                  </a:lnTo>
                  <a:lnTo>
                    <a:pt x="14340" y="2795"/>
                  </a:lnTo>
                  <a:lnTo>
                    <a:pt x="14321" y="2794"/>
                  </a:lnTo>
                  <a:lnTo>
                    <a:pt x="14304" y="2791"/>
                  </a:lnTo>
                  <a:lnTo>
                    <a:pt x="14286" y="2786"/>
                  </a:lnTo>
                  <a:lnTo>
                    <a:pt x="14269" y="2780"/>
                  </a:lnTo>
                  <a:lnTo>
                    <a:pt x="14254" y="2773"/>
                  </a:lnTo>
                  <a:lnTo>
                    <a:pt x="14238" y="2763"/>
                  </a:lnTo>
                  <a:lnTo>
                    <a:pt x="14224" y="2753"/>
                  </a:lnTo>
                  <a:lnTo>
                    <a:pt x="14212" y="2741"/>
                  </a:lnTo>
                  <a:lnTo>
                    <a:pt x="14199" y="2728"/>
                  </a:lnTo>
                  <a:lnTo>
                    <a:pt x="14189" y="2714"/>
                  </a:lnTo>
                  <a:lnTo>
                    <a:pt x="14180" y="2699"/>
                  </a:lnTo>
                  <a:lnTo>
                    <a:pt x="14172" y="2683"/>
                  </a:lnTo>
                  <a:lnTo>
                    <a:pt x="14166" y="2666"/>
                  </a:lnTo>
                  <a:lnTo>
                    <a:pt x="14162" y="2648"/>
                  </a:lnTo>
                  <a:lnTo>
                    <a:pt x="14159" y="2631"/>
                  </a:lnTo>
                  <a:lnTo>
                    <a:pt x="14158" y="2612"/>
                  </a:lnTo>
                  <a:lnTo>
                    <a:pt x="14159" y="2593"/>
                  </a:lnTo>
                  <a:lnTo>
                    <a:pt x="14162" y="2575"/>
                  </a:lnTo>
                  <a:lnTo>
                    <a:pt x="14166" y="2558"/>
                  </a:lnTo>
                  <a:lnTo>
                    <a:pt x="14172" y="2541"/>
                  </a:lnTo>
                  <a:lnTo>
                    <a:pt x="14180" y="2525"/>
                  </a:lnTo>
                  <a:lnTo>
                    <a:pt x="14189" y="2510"/>
                  </a:lnTo>
                  <a:lnTo>
                    <a:pt x="14199" y="2496"/>
                  </a:lnTo>
                  <a:lnTo>
                    <a:pt x="14212" y="2482"/>
                  </a:lnTo>
                  <a:lnTo>
                    <a:pt x="14224" y="2471"/>
                  </a:lnTo>
                  <a:lnTo>
                    <a:pt x="14238" y="2460"/>
                  </a:lnTo>
                  <a:lnTo>
                    <a:pt x="14254" y="2451"/>
                  </a:lnTo>
                  <a:lnTo>
                    <a:pt x="14269" y="2444"/>
                  </a:lnTo>
                  <a:lnTo>
                    <a:pt x="14286" y="2437"/>
                  </a:lnTo>
                  <a:lnTo>
                    <a:pt x="14304" y="2433"/>
                  </a:lnTo>
                  <a:lnTo>
                    <a:pt x="14321" y="2430"/>
                  </a:lnTo>
                  <a:lnTo>
                    <a:pt x="14340" y="2429"/>
                  </a:lnTo>
                  <a:close/>
                  <a:moveTo>
                    <a:pt x="14879" y="2429"/>
                  </a:moveTo>
                  <a:lnTo>
                    <a:pt x="14897" y="2430"/>
                  </a:lnTo>
                  <a:lnTo>
                    <a:pt x="14916" y="2433"/>
                  </a:lnTo>
                  <a:lnTo>
                    <a:pt x="14933" y="2437"/>
                  </a:lnTo>
                  <a:lnTo>
                    <a:pt x="14950" y="2444"/>
                  </a:lnTo>
                  <a:lnTo>
                    <a:pt x="14966" y="2451"/>
                  </a:lnTo>
                  <a:lnTo>
                    <a:pt x="14981" y="2460"/>
                  </a:lnTo>
                  <a:lnTo>
                    <a:pt x="14995" y="2471"/>
                  </a:lnTo>
                  <a:lnTo>
                    <a:pt x="15008" y="2482"/>
                  </a:lnTo>
                  <a:lnTo>
                    <a:pt x="15019" y="2496"/>
                  </a:lnTo>
                  <a:lnTo>
                    <a:pt x="15031" y="2510"/>
                  </a:lnTo>
                  <a:lnTo>
                    <a:pt x="15039" y="2525"/>
                  </a:lnTo>
                  <a:lnTo>
                    <a:pt x="15047" y="2541"/>
                  </a:lnTo>
                  <a:lnTo>
                    <a:pt x="15054" y="2558"/>
                  </a:lnTo>
                  <a:lnTo>
                    <a:pt x="15058" y="2575"/>
                  </a:lnTo>
                  <a:lnTo>
                    <a:pt x="15061" y="2593"/>
                  </a:lnTo>
                  <a:lnTo>
                    <a:pt x="15062" y="2612"/>
                  </a:lnTo>
                  <a:lnTo>
                    <a:pt x="15061" y="2631"/>
                  </a:lnTo>
                  <a:lnTo>
                    <a:pt x="15058" y="2648"/>
                  </a:lnTo>
                  <a:lnTo>
                    <a:pt x="15054" y="2666"/>
                  </a:lnTo>
                  <a:lnTo>
                    <a:pt x="15047" y="2683"/>
                  </a:lnTo>
                  <a:lnTo>
                    <a:pt x="15039" y="2699"/>
                  </a:lnTo>
                  <a:lnTo>
                    <a:pt x="15031" y="2714"/>
                  </a:lnTo>
                  <a:lnTo>
                    <a:pt x="15019" y="2728"/>
                  </a:lnTo>
                  <a:lnTo>
                    <a:pt x="15008" y="2741"/>
                  </a:lnTo>
                  <a:lnTo>
                    <a:pt x="14995" y="2753"/>
                  </a:lnTo>
                  <a:lnTo>
                    <a:pt x="14981" y="2763"/>
                  </a:lnTo>
                  <a:lnTo>
                    <a:pt x="14966" y="2773"/>
                  </a:lnTo>
                  <a:lnTo>
                    <a:pt x="14950" y="2780"/>
                  </a:lnTo>
                  <a:lnTo>
                    <a:pt x="14933" y="2786"/>
                  </a:lnTo>
                  <a:lnTo>
                    <a:pt x="14916" y="2791"/>
                  </a:lnTo>
                  <a:lnTo>
                    <a:pt x="14897" y="2794"/>
                  </a:lnTo>
                  <a:lnTo>
                    <a:pt x="14879" y="2795"/>
                  </a:lnTo>
                  <a:lnTo>
                    <a:pt x="14861" y="2794"/>
                  </a:lnTo>
                  <a:lnTo>
                    <a:pt x="14842" y="2791"/>
                  </a:lnTo>
                  <a:lnTo>
                    <a:pt x="14825" y="2786"/>
                  </a:lnTo>
                  <a:lnTo>
                    <a:pt x="14809" y="2780"/>
                  </a:lnTo>
                  <a:lnTo>
                    <a:pt x="14792" y="2773"/>
                  </a:lnTo>
                  <a:lnTo>
                    <a:pt x="14777" y="2763"/>
                  </a:lnTo>
                  <a:lnTo>
                    <a:pt x="14763" y="2753"/>
                  </a:lnTo>
                  <a:lnTo>
                    <a:pt x="14750" y="2741"/>
                  </a:lnTo>
                  <a:lnTo>
                    <a:pt x="14739" y="2728"/>
                  </a:lnTo>
                  <a:lnTo>
                    <a:pt x="14728" y="2714"/>
                  </a:lnTo>
                  <a:lnTo>
                    <a:pt x="14719" y="2699"/>
                  </a:lnTo>
                  <a:lnTo>
                    <a:pt x="14710" y="2683"/>
                  </a:lnTo>
                  <a:lnTo>
                    <a:pt x="14705" y="2666"/>
                  </a:lnTo>
                  <a:lnTo>
                    <a:pt x="14700" y="2648"/>
                  </a:lnTo>
                  <a:lnTo>
                    <a:pt x="14698" y="2631"/>
                  </a:lnTo>
                  <a:lnTo>
                    <a:pt x="14697" y="2612"/>
                  </a:lnTo>
                  <a:lnTo>
                    <a:pt x="14698" y="2593"/>
                  </a:lnTo>
                  <a:lnTo>
                    <a:pt x="14700" y="2575"/>
                  </a:lnTo>
                  <a:lnTo>
                    <a:pt x="14705" y="2558"/>
                  </a:lnTo>
                  <a:lnTo>
                    <a:pt x="14710" y="2541"/>
                  </a:lnTo>
                  <a:lnTo>
                    <a:pt x="14719" y="2525"/>
                  </a:lnTo>
                  <a:lnTo>
                    <a:pt x="14728" y="2510"/>
                  </a:lnTo>
                  <a:lnTo>
                    <a:pt x="14739" y="2496"/>
                  </a:lnTo>
                  <a:lnTo>
                    <a:pt x="14750" y="2482"/>
                  </a:lnTo>
                  <a:lnTo>
                    <a:pt x="14763" y="2471"/>
                  </a:lnTo>
                  <a:lnTo>
                    <a:pt x="14777" y="2460"/>
                  </a:lnTo>
                  <a:lnTo>
                    <a:pt x="14792" y="2451"/>
                  </a:lnTo>
                  <a:lnTo>
                    <a:pt x="14809" y="2444"/>
                  </a:lnTo>
                  <a:lnTo>
                    <a:pt x="14825" y="2437"/>
                  </a:lnTo>
                  <a:lnTo>
                    <a:pt x="14842" y="2433"/>
                  </a:lnTo>
                  <a:lnTo>
                    <a:pt x="14861" y="2430"/>
                  </a:lnTo>
                  <a:lnTo>
                    <a:pt x="14879" y="2429"/>
                  </a:lnTo>
                  <a:close/>
                  <a:moveTo>
                    <a:pt x="15418" y="2429"/>
                  </a:moveTo>
                  <a:lnTo>
                    <a:pt x="15436" y="2430"/>
                  </a:lnTo>
                  <a:lnTo>
                    <a:pt x="15454" y="2433"/>
                  </a:lnTo>
                  <a:lnTo>
                    <a:pt x="15472" y="2437"/>
                  </a:lnTo>
                  <a:lnTo>
                    <a:pt x="15489" y="2444"/>
                  </a:lnTo>
                  <a:lnTo>
                    <a:pt x="15504" y="2451"/>
                  </a:lnTo>
                  <a:lnTo>
                    <a:pt x="15520" y="2460"/>
                  </a:lnTo>
                  <a:lnTo>
                    <a:pt x="15533" y="2471"/>
                  </a:lnTo>
                  <a:lnTo>
                    <a:pt x="15547" y="2482"/>
                  </a:lnTo>
                  <a:lnTo>
                    <a:pt x="15558" y="2496"/>
                  </a:lnTo>
                  <a:lnTo>
                    <a:pt x="15569" y="2510"/>
                  </a:lnTo>
                  <a:lnTo>
                    <a:pt x="15578" y="2525"/>
                  </a:lnTo>
                  <a:lnTo>
                    <a:pt x="15586" y="2541"/>
                  </a:lnTo>
                  <a:lnTo>
                    <a:pt x="15592" y="2558"/>
                  </a:lnTo>
                  <a:lnTo>
                    <a:pt x="15596" y="2575"/>
                  </a:lnTo>
                  <a:lnTo>
                    <a:pt x="15599" y="2593"/>
                  </a:lnTo>
                  <a:lnTo>
                    <a:pt x="15600" y="2612"/>
                  </a:lnTo>
                  <a:lnTo>
                    <a:pt x="15599" y="2631"/>
                  </a:lnTo>
                  <a:lnTo>
                    <a:pt x="15596" y="2648"/>
                  </a:lnTo>
                  <a:lnTo>
                    <a:pt x="15592" y="2666"/>
                  </a:lnTo>
                  <a:lnTo>
                    <a:pt x="15586" y="2683"/>
                  </a:lnTo>
                  <a:lnTo>
                    <a:pt x="15578" y="2699"/>
                  </a:lnTo>
                  <a:lnTo>
                    <a:pt x="15569" y="2714"/>
                  </a:lnTo>
                  <a:lnTo>
                    <a:pt x="15558" y="2728"/>
                  </a:lnTo>
                  <a:lnTo>
                    <a:pt x="15547" y="2741"/>
                  </a:lnTo>
                  <a:lnTo>
                    <a:pt x="15533" y="2753"/>
                  </a:lnTo>
                  <a:lnTo>
                    <a:pt x="15520" y="2763"/>
                  </a:lnTo>
                  <a:lnTo>
                    <a:pt x="15504" y="2773"/>
                  </a:lnTo>
                  <a:lnTo>
                    <a:pt x="15489" y="2780"/>
                  </a:lnTo>
                  <a:lnTo>
                    <a:pt x="15472" y="2786"/>
                  </a:lnTo>
                  <a:lnTo>
                    <a:pt x="15454" y="2791"/>
                  </a:lnTo>
                  <a:lnTo>
                    <a:pt x="15436" y="2794"/>
                  </a:lnTo>
                  <a:lnTo>
                    <a:pt x="15418" y="2795"/>
                  </a:lnTo>
                  <a:lnTo>
                    <a:pt x="15399" y="2794"/>
                  </a:lnTo>
                  <a:lnTo>
                    <a:pt x="15381" y="2791"/>
                  </a:lnTo>
                  <a:lnTo>
                    <a:pt x="15363" y="2786"/>
                  </a:lnTo>
                  <a:lnTo>
                    <a:pt x="15347" y="2780"/>
                  </a:lnTo>
                  <a:lnTo>
                    <a:pt x="15331" y="2773"/>
                  </a:lnTo>
                  <a:lnTo>
                    <a:pt x="15315" y="2763"/>
                  </a:lnTo>
                  <a:lnTo>
                    <a:pt x="15302" y="2753"/>
                  </a:lnTo>
                  <a:lnTo>
                    <a:pt x="15289" y="2741"/>
                  </a:lnTo>
                  <a:lnTo>
                    <a:pt x="15277" y="2728"/>
                  </a:lnTo>
                  <a:lnTo>
                    <a:pt x="15266" y="2714"/>
                  </a:lnTo>
                  <a:lnTo>
                    <a:pt x="15257" y="2699"/>
                  </a:lnTo>
                  <a:lnTo>
                    <a:pt x="15250" y="2683"/>
                  </a:lnTo>
                  <a:lnTo>
                    <a:pt x="15243" y="2666"/>
                  </a:lnTo>
                  <a:lnTo>
                    <a:pt x="15239" y="2648"/>
                  </a:lnTo>
                  <a:lnTo>
                    <a:pt x="15236" y="2631"/>
                  </a:lnTo>
                  <a:lnTo>
                    <a:pt x="15235" y="2612"/>
                  </a:lnTo>
                  <a:lnTo>
                    <a:pt x="15236" y="2593"/>
                  </a:lnTo>
                  <a:lnTo>
                    <a:pt x="15239" y="2575"/>
                  </a:lnTo>
                  <a:lnTo>
                    <a:pt x="15243" y="2558"/>
                  </a:lnTo>
                  <a:lnTo>
                    <a:pt x="15250" y="2541"/>
                  </a:lnTo>
                  <a:lnTo>
                    <a:pt x="15257" y="2525"/>
                  </a:lnTo>
                  <a:lnTo>
                    <a:pt x="15266" y="2510"/>
                  </a:lnTo>
                  <a:lnTo>
                    <a:pt x="15277" y="2496"/>
                  </a:lnTo>
                  <a:lnTo>
                    <a:pt x="15289" y="2482"/>
                  </a:lnTo>
                  <a:lnTo>
                    <a:pt x="15302" y="2471"/>
                  </a:lnTo>
                  <a:lnTo>
                    <a:pt x="15315" y="2460"/>
                  </a:lnTo>
                  <a:lnTo>
                    <a:pt x="15331" y="2451"/>
                  </a:lnTo>
                  <a:lnTo>
                    <a:pt x="15347" y="2444"/>
                  </a:lnTo>
                  <a:lnTo>
                    <a:pt x="15363" y="2437"/>
                  </a:lnTo>
                  <a:lnTo>
                    <a:pt x="15381" y="2433"/>
                  </a:lnTo>
                  <a:lnTo>
                    <a:pt x="15399" y="2430"/>
                  </a:lnTo>
                  <a:lnTo>
                    <a:pt x="15418" y="2429"/>
                  </a:lnTo>
                  <a:close/>
                  <a:moveTo>
                    <a:pt x="13682" y="943"/>
                  </a:moveTo>
                  <a:lnTo>
                    <a:pt x="15712" y="943"/>
                  </a:lnTo>
                  <a:lnTo>
                    <a:pt x="15712" y="1546"/>
                  </a:lnTo>
                  <a:lnTo>
                    <a:pt x="13682" y="1546"/>
                  </a:lnTo>
                  <a:lnTo>
                    <a:pt x="13682" y="943"/>
                  </a:lnTo>
                  <a:close/>
                  <a:moveTo>
                    <a:pt x="1545" y="1123"/>
                  </a:moveTo>
                  <a:lnTo>
                    <a:pt x="1545" y="943"/>
                  </a:lnTo>
                  <a:lnTo>
                    <a:pt x="1089" y="943"/>
                  </a:lnTo>
                  <a:lnTo>
                    <a:pt x="1089" y="1123"/>
                  </a:lnTo>
                  <a:lnTo>
                    <a:pt x="811" y="1123"/>
                  </a:lnTo>
                  <a:lnTo>
                    <a:pt x="811" y="1769"/>
                  </a:lnTo>
                  <a:lnTo>
                    <a:pt x="1822" y="1769"/>
                  </a:lnTo>
                  <a:lnTo>
                    <a:pt x="1822" y="1123"/>
                  </a:lnTo>
                  <a:lnTo>
                    <a:pt x="1545" y="1123"/>
                  </a:lnTo>
                  <a:close/>
                  <a:moveTo>
                    <a:pt x="3010" y="1123"/>
                  </a:moveTo>
                  <a:lnTo>
                    <a:pt x="3010" y="943"/>
                  </a:lnTo>
                  <a:lnTo>
                    <a:pt x="2555" y="943"/>
                  </a:lnTo>
                  <a:lnTo>
                    <a:pt x="2555" y="1123"/>
                  </a:lnTo>
                  <a:lnTo>
                    <a:pt x="2278" y="1123"/>
                  </a:lnTo>
                  <a:lnTo>
                    <a:pt x="2278" y="1769"/>
                  </a:lnTo>
                  <a:lnTo>
                    <a:pt x="3288" y="1769"/>
                  </a:lnTo>
                  <a:lnTo>
                    <a:pt x="3288" y="1123"/>
                  </a:lnTo>
                  <a:lnTo>
                    <a:pt x="3010" y="1123"/>
                  </a:lnTo>
                  <a:close/>
                  <a:moveTo>
                    <a:pt x="4477" y="1123"/>
                  </a:moveTo>
                  <a:lnTo>
                    <a:pt x="4477" y="943"/>
                  </a:lnTo>
                  <a:lnTo>
                    <a:pt x="4021" y="943"/>
                  </a:lnTo>
                  <a:lnTo>
                    <a:pt x="4021" y="1123"/>
                  </a:lnTo>
                  <a:lnTo>
                    <a:pt x="3743" y="1123"/>
                  </a:lnTo>
                  <a:lnTo>
                    <a:pt x="3743" y="1769"/>
                  </a:lnTo>
                  <a:lnTo>
                    <a:pt x="4754" y="1769"/>
                  </a:lnTo>
                  <a:lnTo>
                    <a:pt x="4754" y="1123"/>
                  </a:lnTo>
                  <a:lnTo>
                    <a:pt x="4477" y="1123"/>
                  </a:lnTo>
                  <a:close/>
                  <a:moveTo>
                    <a:pt x="5942" y="1123"/>
                  </a:moveTo>
                  <a:lnTo>
                    <a:pt x="5942" y="943"/>
                  </a:lnTo>
                  <a:lnTo>
                    <a:pt x="5486" y="943"/>
                  </a:lnTo>
                  <a:lnTo>
                    <a:pt x="5486" y="1123"/>
                  </a:lnTo>
                  <a:lnTo>
                    <a:pt x="5209" y="1123"/>
                  </a:lnTo>
                  <a:lnTo>
                    <a:pt x="5209" y="1769"/>
                  </a:lnTo>
                  <a:lnTo>
                    <a:pt x="6219" y="1769"/>
                  </a:lnTo>
                  <a:lnTo>
                    <a:pt x="6219" y="1123"/>
                  </a:lnTo>
                  <a:lnTo>
                    <a:pt x="5942" y="1123"/>
                  </a:lnTo>
                  <a:close/>
                  <a:moveTo>
                    <a:pt x="7407" y="1123"/>
                  </a:moveTo>
                  <a:lnTo>
                    <a:pt x="7407" y="943"/>
                  </a:lnTo>
                  <a:lnTo>
                    <a:pt x="6953" y="943"/>
                  </a:lnTo>
                  <a:lnTo>
                    <a:pt x="6953" y="1123"/>
                  </a:lnTo>
                  <a:lnTo>
                    <a:pt x="6675" y="1123"/>
                  </a:lnTo>
                  <a:lnTo>
                    <a:pt x="6675" y="1769"/>
                  </a:lnTo>
                  <a:lnTo>
                    <a:pt x="7685" y="1769"/>
                  </a:lnTo>
                  <a:lnTo>
                    <a:pt x="7685" y="1123"/>
                  </a:lnTo>
                  <a:lnTo>
                    <a:pt x="7407" y="1123"/>
                  </a:lnTo>
                  <a:close/>
                  <a:moveTo>
                    <a:pt x="8874" y="1123"/>
                  </a:moveTo>
                  <a:lnTo>
                    <a:pt x="8874" y="943"/>
                  </a:lnTo>
                  <a:lnTo>
                    <a:pt x="8418" y="943"/>
                  </a:lnTo>
                  <a:lnTo>
                    <a:pt x="8418" y="1123"/>
                  </a:lnTo>
                  <a:lnTo>
                    <a:pt x="8141" y="1123"/>
                  </a:lnTo>
                  <a:lnTo>
                    <a:pt x="8141" y="1769"/>
                  </a:lnTo>
                  <a:lnTo>
                    <a:pt x="9151" y="1769"/>
                  </a:lnTo>
                  <a:lnTo>
                    <a:pt x="9151" y="1123"/>
                  </a:lnTo>
                  <a:lnTo>
                    <a:pt x="8874" y="1123"/>
                  </a:lnTo>
                  <a:close/>
                  <a:moveTo>
                    <a:pt x="10339" y="1123"/>
                  </a:moveTo>
                  <a:lnTo>
                    <a:pt x="10339" y="943"/>
                  </a:lnTo>
                  <a:lnTo>
                    <a:pt x="9883" y="943"/>
                  </a:lnTo>
                  <a:lnTo>
                    <a:pt x="9883" y="1123"/>
                  </a:lnTo>
                  <a:lnTo>
                    <a:pt x="9606" y="1123"/>
                  </a:lnTo>
                  <a:lnTo>
                    <a:pt x="9606" y="1769"/>
                  </a:lnTo>
                  <a:lnTo>
                    <a:pt x="10617" y="1769"/>
                  </a:lnTo>
                  <a:lnTo>
                    <a:pt x="10617" y="1123"/>
                  </a:lnTo>
                  <a:lnTo>
                    <a:pt x="10339" y="1123"/>
                  </a:lnTo>
                  <a:close/>
                  <a:moveTo>
                    <a:pt x="1545" y="2845"/>
                  </a:moveTo>
                  <a:lnTo>
                    <a:pt x="1545" y="3025"/>
                  </a:lnTo>
                  <a:lnTo>
                    <a:pt x="1089" y="3025"/>
                  </a:lnTo>
                  <a:lnTo>
                    <a:pt x="1089" y="2845"/>
                  </a:lnTo>
                  <a:lnTo>
                    <a:pt x="811" y="2845"/>
                  </a:lnTo>
                  <a:lnTo>
                    <a:pt x="811" y="2199"/>
                  </a:lnTo>
                  <a:lnTo>
                    <a:pt x="1822" y="2199"/>
                  </a:lnTo>
                  <a:lnTo>
                    <a:pt x="1822" y="2845"/>
                  </a:lnTo>
                  <a:lnTo>
                    <a:pt x="1545" y="2845"/>
                  </a:lnTo>
                  <a:close/>
                  <a:moveTo>
                    <a:pt x="3010" y="2845"/>
                  </a:moveTo>
                  <a:lnTo>
                    <a:pt x="3010" y="3025"/>
                  </a:lnTo>
                  <a:lnTo>
                    <a:pt x="2555" y="3025"/>
                  </a:lnTo>
                  <a:lnTo>
                    <a:pt x="2555" y="2845"/>
                  </a:lnTo>
                  <a:lnTo>
                    <a:pt x="2278" y="2845"/>
                  </a:lnTo>
                  <a:lnTo>
                    <a:pt x="2278" y="2199"/>
                  </a:lnTo>
                  <a:lnTo>
                    <a:pt x="3288" y="2199"/>
                  </a:lnTo>
                  <a:lnTo>
                    <a:pt x="3288" y="2845"/>
                  </a:lnTo>
                  <a:lnTo>
                    <a:pt x="3010" y="2845"/>
                  </a:lnTo>
                  <a:close/>
                  <a:moveTo>
                    <a:pt x="4477" y="2845"/>
                  </a:moveTo>
                  <a:lnTo>
                    <a:pt x="4477" y="3025"/>
                  </a:lnTo>
                  <a:lnTo>
                    <a:pt x="4021" y="3025"/>
                  </a:lnTo>
                  <a:lnTo>
                    <a:pt x="4021" y="2845"/>
                  </a:lnTo>
                  <a:lnTo>
                    <a:pt x="3743" y="2845"/>
                  </a:lnTo>
                  <a:lnTo>
                    <a:pt x="3743" y="2199"/>
                  </a:lnTo>
                  <a:lnTo>
                    <a:pt x="4754" y="2199"/>
                  </a:lnTo>
                  <a:lnTo>
                    <a:pt x="4754" y="2845"/>
                  </a:lnTo>
                  <a:lnTo>
                    <a:pt x="4477" y="2845"/>
                  </a:lnTo>
                  <a:close/>
                  <a:moveTo>
                    <a:pt x="5942" y="2845"/>
                  </a:moveTo>
                  <a:lnTo>
                    <a:pt x="5942" y="3025"/>
                  </a:lnTo>
                  <a:lnTo>
                    <a:pt x="5486" y="3025"/>
                  </a:lnTo>
                  <a:lnTo>
                    <a:pt x="5486" y="2845"/>
                  </a:lnTo>
                  <a:lnTo>
                    <a:pt x="5209" y="2845"/>
                  </a:lnTo>
                  <a:lnTo>
                    <a:pt x="5209" y="2199"/>
                  </a:lnTo>
                  <a:lnTo>
                    <a:pt x="6219" y="2199"/>
                  </a:lnTo>
                  <a:lnTo>
                    <a:pt x="6219" y="2845"/>
                  </a:lnTo>
                  <a:lnTo>
                    <a:pt x="5942" y="2845"/>
                  </a:lnTo>
                  <a:close/>
                  <a:moveTo>
                    <a:pt x="7407" y="2845"/>
                  </a:moveTo>
                  <a:lnTo>
                    <a:pt x="7407" y="3025"/>
                  </a:lnTo>
                  <a:lnTo>
                    <a:pt x="6953" y="3025"/>
                  </a:lnTo>
                  <a:lnTo>
                    <a:pt x="6953" y="2845"/>
                  </a:lnTo>
                  <a:lnTo>
                    <a:pt x="6675" y="2845"/>
                  </a:lnTo>
                  <a:lnTo>
                    <a:pt x="6675" y="2199"/>
                  </a:lnTo>
                  <a:lnTo>
                    <a:pt x="7685" y="2199"/>
                  </a:lnTo>
                  <a:lnTo>
                    <a:pt x="7685" y="2845"/>
                  </a:lnTo>
                  <a:lnTo>
                    <a:pt x="7407" y="2845"/>
                  </a:lnTo>
                  <a:close/>
                  <a:moveTo>
                    <a:pt x="8874" y="2845"/>
                  </a:moveTo>
                  <a:lnTo>
                    <a:pt x="8874" y="3025"/>
                  </a:lnTo>
                  <a:lnTo>
                    <a:pt x="8418" y="3025"/>
                  </a:lnTo>
                  <a:lnTo>
                    <a:pt x="8418" y="2845"/>
                  </a:lnTo>
                  <a:lnTo>
                    <a:pt x="8141" y="2845"/>
                  </a:lnTo>
                  <a:lnTo>
                    <a:pt x="8141" y="2199"/>
                  </a:lnTo>
                  <a:lnTo>
                    <a:pt x="9151" y="2199"/>
                  </a:lnTo>
                  <a:lnTo>
                    <a:pt x="9151" y="2845"/>
                  </a:lnTo>
                  <a:lnTo>
                    <a:pt x="8874" y="2845"/>
                  </a:lnTo>
                  <a:close/>
                  <a:moveTo>
                    <a:pt x="10339" y="2845"/>
                  </a:moveTo>
                  <a:lnTo>
                    <a:pt x="10339" y="3025"/>
                  </a:lnTo>
                  <a:lnTo>
                    <a:pt x="9883" y="3025"/>
                  </a:lnTo>
                  <a:lnTo>
                    <a:pt x="9883" y="2845"/>
                  </a:lnTo>
                  <a:lnTo>
                    <a:pt x="9606" y="2845"/>
                  </a:lnTo>
                  <a:lnTo>
                    <a:pt x="9606" y="2199"/>
                  </a:lnTo>
                  <a:lnTo>
                    <a:pt x="10617" y="2199"/>
                  </a:lnTo>
                  <a:lnTo>
                    <a:pt x="10617" y="2845"/>
                  </a:lnTo>
                  <a:lnTo>
                    <a:pt x="10339" y="2845"/>
                  </a:lnTo>
                  <a:close/>
                  <a:moveTo>
                    <a:pt x="11851" y="1123"/>
                  </a:moveTo>
                  <a:lnTo>
                    <a:pt x="11851" y="943"/>
                  </a:lnTo>
                  <a:lnTo>
                    <a:pt x="11395" y="943"/>
                  </a:lnTo>
                  <a:lnTo>
                    <a:pt x="11395" y="1123"/>
                  </a:lnTo>
                  <a:lnTo>
                    <a:pt x="11117" y="1123"/>
                  </a:lnTo>
                  <a:lnTo>
                    <a:pt x="11117" y="1769"/>
                  </a:lnTo>
                  <a:lnTo>
                    <a:pt x="12128" y="1769"/>
                  </a:lnTo>
                  <a:lnTo>
                    <a:pt x="12128" y="1123"/>
                  </a:lnTo>
                  <a:lnTo>
                    <a:pt x="11851" y="1123"/>
                  </a:lnTo>
                  <a:close/>
                  <a:moveTo>
                    <a:pt x="11851" y="2845"/>
                  </a:moveTo>
                  <a:lnTo>
                    <a:pt x="11851" y="3025"/>
                  </a:lnTo>
                  <a:lnTo>
                    <a:pt x="11395" y="3025"/>
                  </a:lnTo>
                  <a:lnTo>
                    <a:pt x="11395" y="2845"/>
                  </a:lnTo>
                  <a:lnTo>
                    <a:pt x="11117" y="2845"/>
                  </a:lnTo>
                  <a:lnTo>
                    <a:pt x="11117" y="2199"/>
                  </a:lnTo>
                  <a:lnTo>
                    <a:pt x="12128" y="2199"/>
                  </a:lnTo>
                  <a:lnTo>
                    <a:pt x="12128" y="2845"/>
                  </a:lnTo>
                  <a:lnTo>
                    <a:pt x="11851" y="2845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900" dirty="0">
                <a:solidFill>
                  <a:srgbClr val="000000"/>
                </a:solidFill>
                <a:ea typeface="微软雅黑" panose="020B0503020204020204" pitchFamily="34" charset="-122"/>
                <a:cs typeface="Arial" pitchFamily="34" charset="0"/>
              </a:endParaRPr>
            </a:p>
          </p:txBody>
        </p:sp>
        <p:sp>
          <p:nvSpPr>
            <p:cNvPr id="114" name="Freeform 13"/>
            <p:cNvSpPr>
              <a:spLocks noEditPoints="1"/>
            </p:cNvSpPr>
            <p:nvPr/>
          </p:nvSpPr>
          <p:spPr bwMode="auto">
            <a:xfrm>
              <a:off x="3298897" y="4389724"/>
              <a:ext cx="1257750" cy="297025"/>
            </a:xfrm>
            <a:custGeom>
              <a:avLst/>
              <a:gdLst/>
              <a:ahLst/>
              <a:cxnLst>
                <a:cxn ang="0">
                  <a:pos x="16278" y="39"/>
                </a:cxn>
                <a:cxn ang="0">
                  <a:pos x="16504" y="184"/>
                </a:cxn>
                <a:cxn ang="0">
                  <a:pos x="16649" y="411"/>
                </a:cxn>
                <a:cxn ang="0">
                  <a:pos x="16687" y="3376"/>
                </a:cxn>
                <a:cxn ang="0">
                  <a:pos x="16612" y="3641"/>
                </a:cxn>
                <a:cxn ang="0">
                  <a:pos x="16437" y="3844"/>
                </a:cxn>
                <a:cxn ang="0">
                  <a:pos x="16189" y="3955"/>
                </a:cxn>
                <a:cxn ang="0">
                  <a:pos x="499" y="3955"/>
                </a:cxn>
                <a:cxn ang="0">
                  <a:pos x="251" y="3844"/>
                </a:cxn>
                <a:cxn ang="0">
                  <a:pos x="75" y="3641"/>
                </a:cxn>
                <a:cxn ang="0">
                  <a:pos x="1" y="3376"/>
                </a:cxn>
                <a:cxn ang="0">
                  <a:pos x="38" y="411"/>
                </a:cxn>
                <a:cxn ang="0">
                  <a:pos x="184" y="184"/>
                </a:cxn>
                <a:cxn ang="0">
                  <a:pos x="410" y="39"/>
                </a:cxn>
                <a:cxn ang="0">
                  <a:pos x="13820" y="2430"/>
                </a:cxn>
                <a:cxn ang="0">
                  <a:pos x="13953" y="2510"/>
                </a:cxn>
                <a:cxn ang="0">
                  <a:pos x="13976" y="2666"/>
                </a:cxn>
                <a:cxn ang="0">
                  <a:pos x="13873" y="2780"/>
                </a:cxn>
                <a:cxn ang="0">
                  <a:pos x="13714" y="2773"/>
                </a:cxn>
                <a:cxn ang="0">
                  <a:pos x="13623" y="2648"/>
                </a:cxn>
                <a:cxn ang="0">
                  <a:pos x="13661" y="2496"/>
                </a:cxn>
                <a:cxn ang="0">
                  <a:pos x="13802" y="2429"/>
                </a:cxn>
                <a:cxn ang="0">
                  <a:pos x="14470" y="2482"/>
                </a:cxn>
                <a:cxn ang="0">
                  <a:pos x="14522" y="2631"/>
                </a:cxn>
                <a:cxn ang="0">
                  <a:pos x="14442" y="2763"/>
                </a:cxn>
                <a:cxn ang="0">
                  <a:pos x="14286" y="2786"/>
                </a:cxn>
                <a:cxn ang="0">
                  <a:pos x="14172" y="2683"/>
                </a:cxn>
                <a:cxn ang="0">
                  <a:pos x="14180" y="2525"/>
                </a:cxn>
                <a:cxn ang="0">
                  <a:pos x="14304" y="2433"/>
                </a:cxn>
                <a:cxn ang="0">
                  <a:pos x="14981" y="2460"/>
                </a:cxn>
                <a:cxn ang="0">
                  <a:pos x="15061" y="2593"/>
                </a:cxn>
                <a:cxn ang="0">
                  <a:pos x="15008" y="2741"/>
                </a:cxn>
                <a:cxn ang="0">
                  <a:pos x="14861" y="2794"/>
                </a:cxn>
                <a:cxn ang="0">
                  <a:pos x="14728" y="2714"/>
                </a:cxn>
                <a:cxn ang="0">
                  <a:pos x="14705" y="2558"/>
                </a:cxn>
                <a:cxn ang="0">
                  <a:pos x="14809" y="2444"/>
                </a:cxn>
                <a:cxn ang="0">
                  <a:pos x="15489" y="2444"/>
                </a:cxn>
                <a:cxn ang="0">
                  <a:pos x="15592" y="2558"/>
                </a:cxn>
                <a:cxn ang="0">
                  <a:pos x="15569" y="2714"/>
                </a:cxn>
                <a:cxn ang="0">
                  <a:pos x="15436" y="2794"/>
                </a:cxn>
                <a:cxn ang="0">
                  <a:pos x="15289" y="2741"/>
                </a:cxn>
                <a:cxn ang="0">
                  <a:pos x="15236" y="2593"/>
                </a:cxn>
                <a:cxn ang="0">
                  <a:pos x="15315" y="2460"/>
                </a:cxn>
                <a:cxn ang="0">
                  <a:pos x="15712" y="1546"/>
                </a:cxn>
                <a:cxn ang="0">
                  <a:pos x="1822" y="1769"/>
                </a:cxn>
                <a:cxn ang="0">
                  <a:pos x="3288" y="1769"/>
                </a:cxn>
                <a:cxn ang="0">
                  <a:pos x="4754" y="1769"/>
                </a:cxn>
                <a:cxn ang="0">
                  <a:pos x="6219" y="1769"/>
                </a:cxn>
                <a:cxn ang="0">
                  <a:pos x="7685" y="1769"/>
                </a:cxn>
                <a:cxn ang="0">
                  <a:pos x="9151" y="1769"/>
                </a:cxn>
                <a:cxn ang="0">
                  <a:pos x="10617" y="1769"/>
                </a:cxn>
                <a:cxn ang="0">
                  <a:pos x="1822" y="2199"/>
                </a:cxn>
                <a:cxn ang="0">
                  <a:pos x="3288" y="2199"/>
                </a:cxn>
                <a:cxn ang="0">
                  <a:pos x="4754" y="2199"/>
                </a:cxn>
                <a:cxn ang="0">
                  <a:pos x="6219" y="2199"/>
                </a:cxn>
                <a:cxn ang="0">
                  <a:pos x="7685" y="2199"/>
                </a:cxn>
                <a:cxn ang="0">
                  <a:pos x="9151" y="2199"/>
                </a:cxn>
                <a:cxn ang="0">
                  <a:pos x="10617" y="2199"/>
                </a:cxn>
                <a:cxn ang="0">
                  <a:pos x="12128" y="1769"/>
                </a:cxn>
                <a:cxn ang="0">
                  <a:pos x="12128" y="2199"/>
                </a:cxn>
              </a:cxnLst>
              <a:rect l="0" t="0" r="r" b="b"/>
              <a:pathLst>
                <a:path w="16688" h="3968">
                  <a:moveTo>
                    <a:pt x="624" y="0"/>
                  </a:moveTo>
                  <a:lnTo>
                    <a:pt x="16064" y="0"/>
                  </a:lnTo>
                  <a:lnTo>
                    <a:pt x="16097" y="1"/>
                  </a:lnTo>
                  <a:lnTo>
                    <a:pt x="16128" y="3"/>
                  </a:lnTo>
                  <a:lnTo>
                    <a:pt x="16159" y="7"/>
                  </a:lnTo>
                  <a:lnTo>
                    <a:pt x="16189" y="13"/>
                  </a:lnTo>
                  <a:lnTo>
                    <a:pt x="16220" y="20"/>
                  </a:lnTo>
                  <a:lnTo>
                    <a:pt x="16249" y="28"/>
                  </a:lnTo>
                  <a:lnTo>
                    <a:pt x="16278" y="39"/>
                  </a:lnTo>
                  <a:lnTo>
                    <a:pt x="16306" y="49"/>
                  </a:lnTo>
                  <a:lnTo>
                    <a:pt x="16334" y="62"/>
                  </a:lnTo>
                  <a:lnTo>
                    <a:pt x="16360" y="76"/>
                  </a:lnTo>
                  <a:lnTo>
                    <a:pt x="16387" y="91"/>
                  </a:lnTo>
                  <a:lnTo>
                    <a:pt x="16413" y="108"/>
                  </a:lnTo>
                  <a:lnTo>
                    <a:pt x="16437" y="124"/>
                  </a:lnTo>
                  <a:lnTo>
                    <a:pt x="16461" y="143"/>
                  </a:lnTo>
                  <a:lnTo>
                    <a:pt x="16484" y="163"/>
                  </a:lnTo>
                  <a:lnTo>
                    <a:pt x="16504" y="184"/>
                  </a:lnTo>
                  <a:lnTo>
                    <a:pt x="16525" y="205"/>
                  </a:lnTo>
                  <a:lnTo>
                    <a:pt x="16545" y="228"/>
                  </a:lnTo>
                  <a:lnTo>
                    <a:pt x="16564" y="252"/>
                  </a:lnTo>
                  <a:lnTo>
                    <a:pt x="16581" y="276"/>
                  </a:lnTo>
                  <a:lnTo>
                    <a:pt x="16597" y="302"/>
                  </a:lnTo>
                  <a:lnTo>
                    <a:pt x="16612" y="328"/>
                  </a:lnTo>
                  <a:lnTo>
                    <a:pt x="16626" y="354"/>
                  </a:lnTo>
                  <a:lnTo>
                    <a:pt x="16639" y="382"/>
                  </a:lnTo>
                  <a:lnTo>
                    <a:pt x="16649" y="411"/>
                  </a:lnTo>
                  <a:lnTo>
                    <a:pt x="16660" y="440"/>
                  </a:lnTo>
                  <a:lnTo>
                    <a:pt x="16668" y="469"/>
                  </a:lnTo>
                  <a:lnTo>
                    <a:pt x="16675" y="499"/>
                  </a:lnTo>
                  <a:lnTo>
                    <a:pt x="16681" y="530"/>
                  </a:lnTo>
                  <a:lnTo>
                    <a:pt x="16685" y="561"/>
                  </a:lnTo>
                  <a:lnTo>
                    <a:pt x="16687" y="592"/>
                  </a:lnTo>
                  <a:lnTo>
                    <a:pt x="16688" y="625"/>
                  </a:lnTo>
                  <a:lnTo>
                    <a:pt x="16688" y="3343"/>
                  </a:lnTo>
                  <a:lnTo>
                    <a:pt x="16687" y="3376"/>
                  </a:lnTo>
                  <a:lnTo>
                    <a:pt x="16685" y="3407"/>
                  </a:lnTo>
                  <a:lnTo>
                    <a:pt x="16681" y="3438"/>
                  </a:lnTo>
                  <a:lnTo>
                    <a:pt x="16675" y="3469"/>
                  </a:lnTo>
                  <a:lnTo>
                    <a:pt x="16668" y="3499"/>
                  </a:lnTo>
                  <a:lnTo>
                    <a:pt x="16660" y="3529"/>
                  </a:lnTo>
                  <a:lnTo>
                    <a:pt x="16649" y="3557"/>
                  </a:lnTo>
                  <a:lnTo>
                    <a:pt x="16639" y="3586"/>
                  </a:lnTo>
                  <a:lnTo>
                    <a:pt x="16626" y="3614"/>
                  </a:lnTo>
                  <a:lnTo>
                    <a:pt x="16612" y="3641"/>
                  </a:lnTo>
                  <a:lnTo>
                    <a:pt x="16597" y="3667"/>
                  </a:lnTo>
                  <a:lnTo>
                    <a:pt x="16581" y="3692"/>
                  </a:lnTo>
                  <a:lnTo>
                    <a:pt x="16564" y="3716"/>
                  </a:lnTo>
                  <a:lnTo>
                    <a:pt x="16545" y="3740"/>
                  </a:lnTo>
                  <a:lnTo>
                    <a:pt x="16525" y="3763"/>
                  </a:lnTo>
                  <a:lnTo>
                    <a:pt x="16504" y="3784"/>
                  </a:lnTo>
                  <a:lnTo>
                    <a:pt x="16484" y="3805"/>
                  </a:lnTo>
                  <a:lnTo>
                    <a:pt x="16461" y="3825"/>
                  </a:lnTo>
                  <a:lnTo>
                    <a:pt x="16437" y="3844"/>
                  </a:lnTo>
                  <a:lnTo>
                    <a:pt x="16413" y="3861"/>
                  </a:lnTo>
                  <a:lnTo>
                    <a:pt x="16387" y="3877"/>
                  </a:lnTo>
                  <a:lnTo>
                    <a:pt x="16360" y="3893"/>
                  </a:lnTo>
                  <a:lnTo>
                    <a:pt x="16334" y="3906"/>
                  </a:lnTo>
                  <a:lnTo>
                    <a:pt x="16306" y="3919"/>
                  </a:lnTo>
                  <a:lnTo>
                    <a:pt x="16278" y="3930"/>
                  </a:lnTo>
                  <a:lnTo>
                    <a:pt x="16249" y="3940"/>
                  </a:lnTo>
                  <a:lnTo>
                    <a:pt x="16220" y="3948"/>
                  </a:lnTo>
                  <a:lnTo>
                    <a:pt x="16189" y="3955"/>
                  </a:lnTo>
                  <a:lnTo>
                    <a:pt x="16159" y="3961"/>
                  </a:lnTo>
                  <a:lnTo>
                    <a:pt x="16128" y="3965"/>
                  </a:lnTo>
                  <a:lnTo>
                    <a:pt x="16097" y="3967"/>
                  </a:lnTo>
                  <a:lnTo>
                    <a:pt x="16064" y="3968"/>
                  </a:lnTo>
                  <a:lnTo>
                    <a:pt x="624" y="3968"/>
                  </a:lnTo>
                  <a:lnTo>
                    <a:pt x="591" y="3967"/>
                  </a:lnTo>
                  <a:lnTo>
                    <a:pt x="560" y="3965"/>
                  </a:lnTo>
                  <a:lnTo>
                    <a:pt x="529" y="3961"/>
                  </a:lnTo>
                  <a:lnTo>
                    <a:pt x="499" y="3955"/>
                  </a:lnTo>
                  <a:lnTo>
                    <a:pt x="468" y="3948"/>
                  </a:lnTo>
                  <a:lnTo>
                    <a:pt x="438" y="3940"/>
                  </a:lnTo>
                  <a:lnTo>
                    <a:pt x="410" y="3930"/>
                  </a:lnTo>
                  <a:lnTo>
                    <a:pt x="382" y="3919"/>
                  </a:lnTo>
                  <a:lnTo>
                    <a:pt x="354" y="3906"/>
                  </a:lnTo>
                  <a:lnTo>
                    <a:pt x="326" y="3893"/>
                  </a:lnTo>
                  <a:lnTo>
                    <a:pt x="300" y="3877"/>
                  </a:lnTo>
                  <a:lnTo>
                    <a:pt x="275" y="3861"/>
                  </a:lnTo>
                  <a:lnTo>
                    <a:pt x="251" y="3844"/>
                  </a:lnTo>
                  <a:lnTo>
                    <a:pt x="227" y="3825"/>
                  </a:lnTo>
                  <a:lnTo>
                    <a:pt x="204" y="3805"/>
                  </a:lnTo>
                  <a:lnTo>
                    <a:pt x="184" y="3784"/>
                  </a:lnTo>
                  <a:lnTo>
                    <a:pt x="163" y="3763"/>
                  </a:lnTo>
                  <a:lnTo>
                    <a:pt x="143" y="3740"/>
                  </a:lnTo>
                  <a:lnTo>
                    <a:pt x="124" y="3716"/>
                  </a:lnTo>
                  <a:lnTo>
                    <a:pt x="106" y="3692"/>
                  </a:lnTo>
                  <a:lnTo>
                    <a:pt x="91" y="3667"/>
                  </a:lnTo>
                  <a:lnTo>
                    <a:pt x="75" y="3641"/>
                  </a:lnTo>
                  <a:lnTo>
                    <a:pt x="62" y="3614"/>
                  </a:lnTo>
                  <a:lnTo>
                    <a:pt x="49" y="3586"/>
                  </a:lnTo>
                  <a:lnTo>
                    <a:pt x="38" y="3557"/>
                  </a:lnTo>
                  <a:lnTo>
                    <a:pt x="28" y="3529"/>
                  </a:lnTo>
                  <a:lnTo>
                    <a:pt x="20" y="3499"/>
                  </a:lnTo>
                  <a:lnTo>
                    <a:pt x="13" y="3469"/>
                  </a:lnTo>
                  <a:lnTo>
                    <a:pt x="7" y="3438"/>
                  </a:lnTo>
                  <a:lnTo>
                    <a:pt x="3" y="3407"/>
                  </a:lnTo>
                  <a:lnTo>
                    <a:pt x="1" y="3376"/>
                  </a:lnTo>
                  <a:lnTo>
                    <a:pt x="0" y="3343"/>
                  </a:lnTo>
                  <a:lnTo>
                    <a:pt x="0" y="625"/>
                  </a:lnTo>
                  <a:lnTo>
                    <a:pt x="1" y="592"/>
                  </a:lnTo>
                  <a:lnTo>
                    <a:pt x="3" y="561"/>
                  </a:lnTo>
                  <a:lnTo>
                    <a:pt x="7" y="530"/>
                  </a:lnTo>
                  <a:lnTo>
                    <a:pt x="13" y="499"/>
                  </a:lnTo>
                  <a:lnTo>
                    <a:pt x="20" y="469"/>
                  </a:lnTo>
                  <a:lnTo>
                    <a:pt x="28" y="440"/>
                  </a:lnTo>
                  <a:lnTo>
                    <a:pt x="38" y="411"/>
                  </a:lnTo>
                  <a:lnTo>
                    <a:pt x="49" y="382"/>
                  </a:lnTo>
                  <a:lnTo>
                    <a:pt x="62" y="354"/>
                  </a:lnTo>
                  <a:lnTo>
                    <a:pt x="75" y="328"/>
                  </a:lnTo>
                  <a:lnTo>
                    <a:pt x="91" y="302"/>
                  </a:lnTo>
                  <a:lnTo>
                    <a:pt x="106" y="276"/>
                  </a:lnTo>
                  <a:lnTo>
                    <a:pt x="124" y="252"/>
                  </a:lnTo>
                  <a:lnTo>
                    <a:pt x="143" y="228"/>
                  </a:lnTo>
                  <a:lnTo>
                    <a:pt x="163" y="205"/>
                  </a:lnTo>
                  <a:lnTo>
                    <a:pt x="184" y="184"/>
                  </a:lnTo>
                  <a:lnTo>
                    <a:pt x="204" y="163"/>
                  </a:lnTo>
                  <a:lnTo>
                    <a:pt x="227" y="143"/>
                  </a:lnTo>
                  <a:lnTo>
                    <a:pt x="251" y="124"/>
                  </a:lnTo>
                  <a:lnTo>
                    <a:pt x="275" y="108"/>
                  </a:lnTo>
                  <a:lnTo>
                    <a:pt x="300" y="91"/>
                  </a:lnTo>
                  <a:lnTo>
                    <a:pt x="326" y="76"/>
                  </a:lnTo>
                  <a:lnTo>
                    <a:pt x="354" y="62"/>
                  </a:lnTo>
                  <a:lnTo>
                    <a:pt x="382" y="49"/>
                  </a:lnTo>
                  <a:lnTo>
                    <a:pt x="410" y="39"/>
                  </a:lnTo>
                  <a:lnTo>
                    <a:pt x="438" y="28"/>
                  </a:lnTo>
                  <a:lnTo>
                    <a:pt x="468" y="20"/>
                  </a:lnTo>
                  <a:lnTo>
                    <a:pt x="499" y="13"/>
                  </a:lnTo>
                  <a:lnTo>
                    <a:pt x="529" y="7"/>
                  </a:lnTo>
                  <a:lnTo>
                    <a:pt x="560" y="3"/>
                  </a:lnTo>
                  <a:lnTo>
                    <a:pt x="591" y="1"/>
                  </a:lnTo>
                  <a:lnTo>
                    <a:pt x="624" y="0"/>
                  </a:lnTo>
                  <a:close/>
                  <a:moveTo>
                    <a:pt x="13802" y="2429"/>
                  </a:moveTo>
                  <a:lnTo>
                    <a:pt x="13820" y="2430"/>
                  </a:lnTo>
                  <a:lnTo>
                    <a:pt x="13839" y="2433"/>
                  </a:lnTo>
                  <a:lnTo>
                    <a:pt x="13856" y="2437"/>
                  </a:lnTo>
                  <a:lnTo>
                    <a:pt x="13873" y="2444"/>
                  </a:lnTo>
                  <a:lnTo>
                    <a:pt x="13889" y="2451"/>
                  </a:lnTo>
                  <a:lnTo>
                    <a:pt x="13903" y="2460"/>
                  </a:lnTo>
                  <a:lnTo>
                    <a:pt x="13918" y="2471"/>
                  </a:lnTo>
                  <a:lnTo>
                    <a:pt x="13930" y="2482"/>
                  </a:lnTo>
                  <a:lnTo>
                    <a:pt x="13942" y="2496"/>
                  </a:lnTo>
                  <a:lnTo>
                    <a:pt x="13953" y="2510"/>
                  </a:lnTo>
                  <a:lnTo>
                    <a:pt x="13962" y="2525"/>
                  </a:lnTo>
                  <a:lnTo>
                    <a:pt x="13970" y="2541"/>
                  </a:lnTo>
                  <a:lnTo>
                    <a:pt x="13976" y="2558"/>
                  </a:lnTo>
                  <a:lnTo>
                    <a:pt x="13980" y="2575"/>
                  </a:lnTo>
                  <a:lnTo>
                    <a:pt x="13984" y="2593"/>
                  </a:lnTo>
                  <a:lnTo>
                    <a:pt x="13985" y="2612"/>
                  </a:lnTo>
                  <a:lnTo>
                    <a:pt x="13984" y="2631"/>
                  </a:lnTo>
                  <a:lnTo>
                    <a:pt x="13980" y="2648"/>
                  </a:lnTo>
                  <a:lnTo>
                    <a:pt x="13976" y="2666"/>
                  </a:lnTo>
                  <a:lnTo>
                    <a:pt x="13970" y="2683"/>
                  </a:lnTo>
                  <a:lnTo>
                    <a:pt x="13962" y="2699"/>
                  </a:lnTo>
                  <a:lnTo>
                    <a:pt x="13953" y="2714"/>
                  </a:lnTo>
                  <a:lnTo>
                    <a:pt x="13942" y="2728"/>
                  </a:lnTo>
                  <a:lnTo>
                    <a:pt x="13930" y="2741"/>
                  </a:lnTo>
                  <a:lnTo>
                    <a:pt x="13918" y="2753"/>
                  </a:lnTo>
                  <a:lnTo>
                    <a:pt x="13903" y="2763"/>
                  </a:lnTo>
                  <a:lnTo>
                    <a:pt x="13889" y="2773"/>
                  </a:lnTo>
                  <a:lnTo>
                    <a:pt x="13873" y="2780"/>
                  </a:lnTo>
                  <a:lnTo>
                    <a:pt x="13856" y="2786"/>
                  </a:lnTo>
                  <a:lnTo>
                    <a:pt x="13839" y="2791"/>
                  </a:lnTo>
                  <a:lnTo>
                    <a:pt x="13820" y="2794"/>
                  </a:lnTo>
                  <a:lnTo>
                    <a:pt x="13802" y="2795"/>
                  </a:lnTo>
                  <a:lnTo>
                    <a:pt x="13783" y="2794"/>
                  </a:lnTo>
                  <a:lnTo>
                    <a:pt x="13764" y="2791"/>
                  </a:lnTo>
                  <a:lnTo>
                    <a:pt x="13748" y="2786"/>
                  </a:lnTo>
                  <a:lnTo>
                    <a:pt x="13731" y="2780"/>
                  </a:lnTo>
                  <a:lnTo>
                    <a:pt x="13714" y="2773"/>
                  </a:lnTo>
                  <a:lnTo>
                    <a:pt x="13700" y="2763"/>
                  </a:lnTo>
                  <a:lnTo>
                    <a:pt x="13685" y="2753"/>
                  </a:lnTo>
                  <a:lnTo>
                    <a:pt x="13673" y="2741"/>
                  </a:lnTo>
                  <a:lnTo>
                    <a:pt x="13661" y="2728"/>
                  </a:lnTo>
                  <a:lnTo>
                    <a:pt x="13651" y="2714"/>
                  </a:lnTo>
                  <a:lnTo>
                    <a:pt x="13641" y="2699"/>
                  </a:lnTo>
                  <a:lnTo>
                    <a:pt x="13634" y="2683"/>
                  </a:lnTo>
                  <a:lnTo>
                    <a:pt x="13628" y="2666"/>
                  </a:lnTo>
                  <a:lnTo>
                    <a:pt x="13623" y="2648"/>
                  </a:lnTo>
                  <a:lnTo>
                    <a:pt x="13621" y="2631"/>
                  </a:lnTo>
                  <a:lnTo>
                    <a:pt x="13619" y="2612"/>
                  </a:lnTo>
                  <a:lnTo>
                    <a:pt x="13621" y="2593"/>
                  </a:lnTo>
                  <a:lnTo>
                    <a:pt x="13623" y="2575"/>
                  </a:lnTo>
                  <a:lnTo>
                    <a:pt x="13628" y="2558"/>
                  </a:lnTo>
                  <a:lnTo>
                    <a:pt x="13634" y="2541"/>
                  </a:lnTo>
                  <a:lnTo>
                    <a:pt x="13641" y="2525"/>
                  </a:lnTo>
                  <a:lnTo>
                    <a:pt x="13651" y="2510"/>
                  </a:lnTo>
                  <a:lnTo>
                    <a:pt x="13661" y="2496"/>
                  </a:lnTo>
                  <a:lnTo>
                    <a:pt x="13673" y="2482"/>
                  </a:lnTo>
                  <a:lnTo>
                    <a:pt x="13685" y="2471"/>
                  </a:lnTo>
                  <a:lnTo>
                    <a:pt x="13700" y="2460"/>
                  </a:lnTo>
                  <a:lnTo>
                    <a:pt x="13714" y="2451"/>
                  </a:lnTo>
                  <a:lnTo>
                    <a:pt x="13731" y="2444"/>
                  </a:lnTo>
                  <a:lnTo>
                    <a:pt x="13748" y="2437"/>
                  </a:lnTo>
                  <a:lnTo>
                    <a:pt x="13764" y="2433"/>
                  </a:lnTo>
                  <a:lnTo>
                    <a:pt x="13783" y="2430"/>
                  </a:lnTo>
                  <a:lnTo>
                    <a:pt x="13802" y="2429"/>
                  </a:lnTo>
                  <a:close/>
                  <a:moveTo>
                    <a:pt x="14340" y="2429"/>
                  </a:moveTo>
                  <a:lnTo>
                    <a:pt x="14359" y="2430"/>
                  </a:lnTo>
                  <a:lnTo>
                    <a:pt x="14377" y="2433"/>
                  </a:lnTo>
                  <a:lnTo>
                    <a:pt x="14394" y="2437"/>
                  </a:lnTo>
                  <a:lnTo>
                    <a:pt x="14411" y="2444"/>
                  </a:lnTo>
                  <a:lnTo>
                    <a:pt x="14427" y="2451"/>
                  </a:lnTo>
                  <a:lnTo>
                    <a:pt x="14442" y="2460"/>
                  </a:lnTo>
                  <a:lnTo>
                    <a:pt x="14456" y="2471"/>
                  </a:lnTo>
                  <a:lnTo>
                    <a:pt x="14470" y="2482"/>
                  </a:lnTo>
                  <a:lnTo>
                    <a:pt x="14481" y="2496"/>
                  </a:lnTo>
                  <a:lnTo>
                    <a:pt x="14491" y="2510"/>
                  </a:lnTo>
                  <a:lnTo>
                    <a:pt x="14501" y="2525"/>
                  </a:lnTo>
                  <a:lnTo>
                    <a:pt x="14508" y="2541"/>
                  </a:lnTo>
                  <a:lnTo>
                    <a:pt x="14514" y="2558"/>
                  </a:lnTo>
                  <a:lnTo>
                    <a:pt x="14519" y="2575"/>
                  </a:lnTo>
                  <a:lnTo>
                    <a:pt x="14522" y="2593"/>
                  </a:lnTo>
                  <a:lnTo>
                    <a:pt x="14523" y="2612"/>
                  </a:lnTo>
                  <a:lnTo>
                    <a:pt x="14522" y="2631"/>
                  </a:lnTo>
                  <a:lnTo>
                    <a:pt x="14519" y="2648"/>
                  </a:lnTo>
                  <a:lnTo>
                    <a:pt x="14514" y="2666"/>
                  </a:lnTo>
                  <a:lnTo>
                    <a:pt x="14508" y="2683"/>
                  </a:lnTo>
                  <a:lnTo>
                    <a:pt x="14501" y="2699"/>
                  </a:lnTo>
                  <a:lnTo>
                    <a:pt x="14491" y="2714"/>
                  </a:lnTo>
                  <a:lnTo>
                    <a:pt x="14481" y="2728"/>
                  </a:lnTo>
                  <a:lnTo>
                    <a:pt x="14470" y="2741"/>
                  </a:lnTo>
                  <a:lnTo>
                    <a:pt x="14456" y="2753"/>
                  </a:lnTo>
                  <a:lnTo>
                    <a:pt x="14442" y="2763"/>
                  </a:lnTo>
                  <a:lnTo>
                    <a:pt x="14427" y="2773"/>
                  </a:lnTo>
                  <a:lnTo>
                    <a:pt x="14411" y="2780"/>
                  </a:lnTo>
                  <a:lnTo>
                    <a:pt x="14394" y="2786"/>
                  </a:lnTo>
                  <a:lnTo>
                    <a:pt x="14377" y="2791"/>
                  </a:lnTo>
                  <a:lnTo>
                    <a:pt x="14359" y="2794"/>
                  </a:lnTo>
                  <a:lnTo>
                    <a:pt x="14340" y="2795"/>
                  </a:lnTo>
                  <a:lnTo>
                    <a:pt x="14321" y="2794"/>
                  </a:lnTo>
                  <a:lnTo>
                    <a:pt x="14304" y="2791"/>
                  </a:lnTo>
                  <a:lnTo>
                    <a:pt x="14286" y="2786"/>
                  </a:lnTo>
                  <a:lnTo>
                    <a:pt x="14269" y="2780"/>
                  </a:lnTo>
                  <a:lnTo>
                    <a:pt x="14254" y="2773"/>
                  </a:lnTo>
                  <a:lnTo>
                    <a:pt x="14238" y="2763"/>
                  </a:lnTo>
                  <a:lnTo>
                    <a:pt x="14224" y="2753"/>
                  </a:lnTo>
                  <a:lnTo>
                    <a:pt x="14212" y="2741"/>
                  </a:lnTo>
                  <a:lnTo>
                    <a:pt x="14199" y="2728"/>
                  </a:lnTo>
                  <a:lnTo>
                    <a:pt x="14189" y="2714"/>
                  </a:lnTo>
                  <a:lnTo>
                    <a:pt x="14180" y="2699"/>
                  </a:lnTo>
                  <a:lnTo>
                    <a:pt x="14172" y="2683"/>
                  </a:lnTo>
                  <a:lnTo>
                    <a:pt x="14166" y="2666"/>
                  </a:lnTo>
                  <a:lnTo>
                    <a:pt x="14162" y="2648"/>
                  </a:lnTo>
                  <a:lnTo>
                    <a:pt x="14159" y="2631"/>
                  </a:lnTo>
                  <a:lnTo>
                    <a:pt x="14158" y="2612"/>
                  </a:lnTo>
                  <a:lnTo>
                    <a:pt x="14159" y="2593"/>
                  </a:lnTo>
                  <a:lnTo>
                    <a:pt x="14162" y="2575"/>
                  </a:lnTo>
                  <a:lnTo>
                    <a:pt x="14166" y="2558"/>
                  </a:lnTo>
                  <a:lnTo>
                    <a:pt x="14172" y="2541"/>
                  </a:lnTo>
                  <a:lnTo>
                    <a:pt x="14180" y="2525"/>
                  </a:lnTo>
                  <a:lnTo>
                    <a:pt x="14189" y="2510"/>
                  </a:lnTo>
                  <a:lnTo>
                    <a:pt x="14199" y="2496"/>
                  </a:lnTo>
                  <a:lnTo>
                    <a:pt x="14212" y="2482"/>
                  </a:lnTo>
                  <a:lnTo>
                    <a:pt x="14224" y="2471"/>
                  </a:lnTo>
                  <a:lnTo>
                    <a:pt x="14238" y="2460"/>
                  </a:lnTo>
                  <a:lnTo>
                    <a:pt x="14254" y="2451"/>
                  </a:lnTo>
                  <a:lnTo>
                    <a:pt x="14269" y="2444"/>
                  </a:lnTo>
                  <a:lnTo>
                    <a:pt x="14286" y="2437"/>
                  </a:lnTo>
                  <a:lnTo>
                    <a:pt x="14304" y="2433"/>
                  </a:lnTo>
                  <a:lnTo>
                    <a:pt x="14321" y="2430"/>
                  </a:lnTo>
                  <a:lnTo>
                    <a:pt x="14340" y="2429"/>
                  </a:lnTo>
                  <a:close/>
                  <a:moveTo>
                    <a:pt x="14879" y="2429"/>
                  </a:moveTo>
                  <a:lnTo>
                    <a:pt x="14897" y="2430"/>
                  </a:lnTo>
                  <a:lnTo>
                    <a:pt x="14916" y="2433"/>
                  </a:lnTo>
                  <a:lnTo>
                    <a:pt x="14933" y="2437"/>
                  </a:lnTo>
                  <a:lnTo>
                    <a:pt x="14950" y="2444"/>
                  </a:lnTo>
                  <a:lnTo>
                    <a:pt x="14966" y="2451"/>
                  </a:lnTo>
                  <a:lnTo>
                    <a:pt x="14981" y="2460"/>
                  </a:lnTo>
                  <a:lnTo>
                    <a:pt x="14995" y="2471"/>
                  </a:lnTo>
                  <a:lnTo>
                    <a:pt x="15008" y="2482"/>
                  </a:lnTo>
                  <a:lnTo>
                    <a:pt x="15019" y="2496"/>
                  </a:lnTo>
                  <a:lnTo>
                    <a:pt x="15031" y="2510"/>
                  </a:lnTo>
                  <a:lnTo>
                    <a:pt x="15039" y="2525"/>
                  </a:lnTo>
                  <a:lnTo>
                    <a:pt x="15047" y="2541"/>
                  </a:lnTo>
                  <a:lnTo>
                    <a:pt x="15054" y="2558"/>
                  </a:lnTo>
                  <a:lnTo>
                    <a:pt x="15058" y="2575"/>
                  </a:lnTo>
                  <a:lnTo>
                    <a:pt x="15061" y="2593"/>
                  </a:lnTo>
                  <a:lnTo>
                    <a:pt x="15062" y="2612"/>
                  </a:lnTo>
                  <a:lnTo>
                    <a:pt x="15061" y="2631"/>
                  </a:lnTo>
                  <a:lnTo>
                    <a:pt x="15058" y="2648"/>
                  </a:lnTo>
                  <a:lnTo>
                    <a:pt x="15054" y="2666"/>
                  </a:lnTo>
                  <a:lnTo>
                    <a:pt x="15047" y="2683"/>
                  </a:lnTo>
                  <a:lnTo>
                    <a:pt x="15039" y="2699"/>
                  </a:lnTo>
                  <a:lnTo>
                    <a:pt x="15031" y="2714"/>
                  </a:lnTo>
                  <a:lnTo>
                    <a:pt x="15019" y="2728"/>
                  </a:lnTo>
                  <a:lnTo>
                    <a:pt x="15008" y="2741"/>
                  </a:lnTo>
                  <a:lnTo>
                    <a:pt x="14995" y="2753"/>
                  </a:lnTo>
                  <a:lnTo>
                    <a:pt x="14981" y="2763"/>
                  </a:lnTo>
                  <a:lnTo>
                    <a:pt x="14966" y="2773"/>
                  </a:lnTo>
                  <a:lnTo>
                    <a:pt x="14950" y="2780"/>
                  </a:lnTo>
                  <a:lnTo>
                    <a:pt x="14933" y="2786"/>
                  </a:lnTo>
                  <a:lnTo>
                    <a:pt x="14916" y="2791"/>
                  </a:lnTo>
                  <a:lnTo>
                    <a:pt x="14897" y="2794"/>
                  </a:lnTo>
                  <a:lnTo>
                    <a:pt x="14879" y="2795"/>
                  </a:lnTo>
                  <a:lnTo>
                    <a:pt x="14861" y="2794"/>
                  </a:lnTo>
                  <a:lnTo>
                    <a:pt x="14842" y="2791"/>
                  </a:lnTo>
                  <a:lnTo>
                    <a:pt x="14825" y="2786"/>
                  </a:lnTo>
                  <a:lnTo>
                    <a:pt x="14809" y="2780"/>
                  </a:lnTo>
                  <a:lnTo>
                    <a:pt x="14792" y="2773"/>
                  </a:lnTo>
                  <a:lnTo>
                    <a:pt x="14777" y="2763"/>
                  </a:lnTo>
                  <a:lnTo>
                    <a:pt x="14763" y="2753"/>
                  </a:lnTo>
                  <a:lnTo>
                    <a:pt x="14750" y="2741"/>
                  </a:lnTo>
                  <a:lnTo>
                    <a:pt x="14739" y="2728"/>
                  </a:lnTo>
                  <a:lnTo>
                    <a:pt x="14728" y="2714"/>
                  </a:lnTo>
                  <a:lnTo>
                    <a:pt x="14719" y="2699"/>
                  </a:lnTo>
                  <a:lnTo>
                    <a:pt x="14710" y="2683"/>
                  </a:lnTo>
                  <a:lnTo>
                    <a:pt x="14705" y="2666"/>
                  </a:lnTo>
                  <a:lnTo>
                    <a:pt x="14700" y="2648"/>
                  </a:lnTo>
                  <a:lnTo>
                    <a:pt x="14698" y="2631"/>
                  </a:lnTo>
                  <a:lnTo>
                    <a:pt x="14697" y="2612"/>
                  </a:lnTo>
                  <a:lnTo>
                    <a:pt x="14698" y="2593"/>
                  </a:lnTo>
                  <a:lnTo>
                    <a:pt x="14700" y="2575"/>
                  </a:lnTo>
                  <a:lnTo>
                    <a:pt x="14705" y="2558"/>
                  </a:lnTo>
                  <a:lnTo>
                    <a:pt x="14710" y="2541"/>
                  </a:lnTo>
                  <a:lnTo>
                    <a:pt x="14719" y="2525"/>
                  </a:lnTo>
                  <a:lnTo>
                    <a:pt x="14728" y="2510"/>
                  </a:lnTo>
                  <a:lnTo>
                    <a:pt x="14739" y="2496"/>
                  </a:lnTo>
                  <a:lnTo>
                    <a:pt x="14750" y="2482"/>
                  </a:lnTo>
                  <a:lnTo>
                    <a:pt x="14763" y="2471"/>
                  </a:lnTo>
                  <a:lnTo>
                    <a:pt x="14777" y="2460"/>
                  </a:lnTo>
                  <a:lnTo>
                    <a:pt x="14792" y="2451"/>
                  </a:lnTo>
                  <a:lnTo>
                    <a:pt x="14809" y="2444"/>
                  </a:lnTo>
                  <a:lnTo>
                    <a:pt x="14825" y="2437"/>
                  </a:lnTo>
                  <a:lnTo>
                    <a:pt x="14842" y="2433"/>
                  </a:lnTo>
                  <a:lnTo>
                    <a:pt x="14861" y="2430"/>
                  </a:lnTo>
                  <a:lnTo>
                    <a:pt x="14879" y="2429"/>
                  </a:lnTo>
                  <a:close/>
                  <a:moveTo>
                    <a:pt x="15418" y="2429"/>
                  </a:moveTo>
                  <a:lnTo>
                    <a:pt x="15436" y="2430"/>
                  </a:lnTo>
                  <a:lnTo>
                    <a:pt x="15454" y="2433"/>
                  </a:lnTo>
                  <a:lnTo>
                    <a:pt x="15472" y="2437"/>
                  </a:lnTo>
                  <a:lnTo>
                    <a:pt x="15489" y="2444"/>
                  </a:lnTo>
                  <a:lnTo>
                    <a:pt x="15504" y="2451"/>
                  </a:lnTo>
                  <a:lnTo>
                    <a:pt x="15520" y="2460"/>
                  </a:lnTo>
                  <a:lnTo>
                    <a:pt x="15533" y="2471"/>
                  </a:lnTo>
                  <a:lnTo>
                    <a:pt x="15547" y="2482"/>
                  </a:lnTo>
                  <a:lnTo>
                    <a:pt x="15558" y="2496"/>
                  </a:lnTo>
                  <a:lnTo>
                    <a:pt x="15569" y="2510"/>
                  </a:lnTo>
                  <a:lnTo>
                    <a:pt x="15578" y="2525"/>
                  </a:lnTo>
                  <a:lnTo>
                    <a:pt x="15586" y="2541"/>
                  </a:lnTo>
                  <a:lnTo>
                    <a:pt x="15592" y="2558"/>
                  </a:lnTo>
                  <a:lnTo>
                    <a:pt x="15596" y="2575"/>
                  </a:lnTo>
                  <a:lnTo>
                    <a:pt x="15599" y="2593"/>
                  </a:lnTo>
                  <a:lnTo>
                    <a:pt x="15600" y="2612"/>
                  </a:lnTo>
                  <a:lnTo>
                    <a:pt x="15599" y="2631"/>
                  </a:lnTo>
                  <a:lnTo>
                    <a:pt x="15596" y="2648"/>
                  </a:lnTo>
                  <a:lnTo>
                    <a:pt x="15592" y="2666"/>
                  </a:lnTo>
                  <a:lnTo>
                    <a:pt x="15586" y="2683"/>
                  </a:lnTo>
                  <a:lnTo>
                    <a:pt x="15578" y="2699"/>
                  </a:lnTo>
                  <a:lnTo>
                    <a:pt x="15569" y="2714"/>
                  </a:lnTo>
                  <a:lnTo>
                    <a:pt x="15558" y="2728"/>
                  </a:lnTo>
                  <a:lnTo>
                    <a:pt x="15547" y="2741"/>
                  </a:lnTo>
                  <a:lnTo>
                    <a:pt x="15533" y="2753"/>
                  </a:lnTo>
                  <a:lnTo>
                    <a:pt x="15520" y="2763"/>
                  </a:lnTo>
                  <a:lnTo>
                    <a:pt x="15504" y="2773"/>
                  </a:lnTo>
                  <a:lnTo>
                    <a:pt x="15489" y="2780"/>
                  </a:lnTo>
                  <a:lnTo>
                    <a:pt x="15472" y="2786"/>
                  </a:lnTo>
                  <a:lnTo>
                    <a:pt x="15454" y="2791"/>
                  </a:lnTo>
                  <a:lnTo>
                    <a:pt x="15436" y="2794"/>
                  </a:lnTo>
                  <a:lnTo>
                    <a:pt x="15418" y="2795"/>
                  </a:lnTo>
                  <a:lnTo>
                    <a:pt x="15399" y="2794"/>
                  </a:lnTo>
                  <a:lnTo>
                    <a:pt x="15381" y="2791"/>
                  </a:lnTo>
                  <a:lnTo>
                    <a:pt x="15363" y="2786"/>
                  </a:lnTo>
                  <a:lnTo>
                    <a:pt x="15347" y="2780"/>
                  </a:lnTo>
                  <a:lnTo>
                    <a:pt x="15331" y="2773"/>
                  </a:lnTo>
                  <a:lnTo>
                    <a:pt x="15315" y="2763"/>
                  </a:lnTo>
                  <a:lnTo>
                    <a:pt x="15302" y="2753"/>
                  </a:lnTo>
                  <a:lnTo>
                    <a:pt x="15289" y="2741"/>
                  </a:lnTo>
                  <a:lnTo>
                    <a:pt x="15277" y="2728"/>
                  </a:lnTo>
                  <a:lnTo>
                    <a:pt x="15266" y="2714"/>
                  </a:lnTo>
                  <a:lnTo>
                    <a:pt x="15257" y="2699"/>
                  </a:lnTo>
                  <a:lnTo>
                    <a:pt x="15250" y="2683"/>
                  </a:lnTo>
                  <a:lnTo>
                    <a:pt x="15243" y="2666"/>
                  </a:lnTo>
                  <a:lnTo>
                    <a:pt x="15239" y="2648"/>
                  </a:lnTo>
                  <a:lnTo>
                    <a:pt x="15236" y="2631"/>
                  </a:lnTo>
                  <a:lnTo>
                    <a:pt x="15235" y="2612"/>
                  </a:lnTo>
                  <a:lnTo>
                    <a:pt x="15236" y="2593"/>
                  </a:lnTo>
                  <a:lnTo>
                    <a:pt x="15239" y="2575"/>
                  </a:lnTo>
                  <a:lnTo>
                    <a:pt x="15243" y="2558"/>
                  </a:lnTo>
                  <a:lnTo>
                    <a:pt x="15250" y="2541"/>
                  </a:lnTo>
                  <a:lnTo>
                    <a:pt x="15257" y="2525"/>
                  </a:lnTo>
                  <a:lnTo>
                    <a:pt x="15266" y="2510"/>
                  </a:lnTo>
                  <a:lnTo>
                    <a:pt x="15277" y="2496"/>
                  </a:lnTo>
                  <a:lnTo>
                    <a:pt x="15289" y="2482"/>
                  </a:lnTo>
                  <a:lnTo>
                    <a:pt x="15302" y="2471"/>
                  </a:lnTo>
                  <a:lnTo>
                    <a:pt x="15315" y="2460"/>
                  </a:lnTo>
                  <a:lnTo>
                    <a:pt x="15331" y="2451"/>
                  </a:lnTo>
                  <a:lnTo>
                    <a:pt x="15347" y="2444"/>
                  </a:lnTo>
                  <a:lnTo>
                    <a:pt x="15363" y="2437"/>
                  </a:lnTo>
                  <a:lnTo>
                    <a:pt x="15381" y="2433"/>
                  </a:lnTo>
                  <a:lnTo>
                    <a:pt x="15399" y="2430"/>
                  </a:lnTo>
                  <a:lnTo>
                    <a:pt x="15418" y="2429"/>
                  </a:lnTo>
                  <a:close/>
                  <a:moveTo>
                    <a:pt x="13682" y="943"/>
                  </a:moveTo>
                  <a:lnTo>
                    <a:pt x="15712" y="943"/>
                  </a:lnTo>
                  <a:lnTo>
                    <a:pt x="15712" y="1546"/>
                  </a:lnTo>
                  <a:lnTo>
                    <a:pt x="13682" y="1546"/>
                  </a:lnTo>
                  <a:lnTo>
                    <a:pt x="13682" y="943"/>
                  </a:lnTo>
                  <a:close/>
                  <a:moveTo>
                    <a:pt x="1545" y="1123"/>
                  </a:moveTo>
                  <a:lnTo>
                    <a:pt x="1545" y="943"/>
                  </a:lnTo>
                  <a:lnTo>
                    <a:pt x="1089" y="943"/>
                  </a:lnTo>
                  <a:lnTo>
                    <a:pt x="1089" y="1123"/>
                  </a:lnTo>
                  <a:lnTo>
                    <a:pt x="811" y="1123"/>
                  </a:lnTo>
                  <a:lnTo>
                    <a:pt x="811" y="1769"/>
                  </a:lnTo>
                  <a:lnTo>
                    <a:pt x="1822" y="1769"/>
                  </a:lnTo>
                  <a:lnTo>
                    <a:pt x="1822" y="1123"/>
                  </a:lnTo>
                  <a:lnTo>
                    <a:pt x="1545" y="1123"/>
                  </a:lnTo>
                  <a:close/>
                  <a:moveTo>
                    <a:pt x="3010" y="1123"/>
                  </a:moveTo>
                  <a:lnTo>
                    <a:pt x="3010" y="943"/>
                  </a:lnTo>
                  <a:lnTo>
                    <a:pt x="2555" y="943"/>
                  </a:lnTo>
                  <a:lnTo>
                    <a:pt x="2555" y="1123"/>
                  </a:lnTo>
                  <a:lnTo>
                    <a:pt x="2278" y="1123"/>
                  </a:lnTo>
                  <a:lnTo>
                    <a:pt x="2278" y="1769"/>
                  </a:lnTo>
                  <a:lnTo>
                    <a:pt x="3288" y="1769"/>
                  </a:lnTo>
                  <a:lnTo>
                    <a:pt x="3288" y="1123"/>
                  </a:lnTo>
                  <a:lnTo>
                    <a:pt x="3010" y="1123"/>
                  </a:lnTo>
                  <a:close/>
                  <a:moveTo>
                    <a:pt x="4477" y="1123"/>
                  </a:moveTo>
                  <a:lnTo>
                    <a:pt x="4477" y="943"/>
                  </a:lnTo>
                  <a:lnTo>
                    <a:pt x="4021" y="943"/>
                  </a:lnTo>
                  <a:lnTo>
                    <a:pt x="4021" y="1123"/>
                  </a:lnTo>
                  <a:lnTo>
                    <a:pt x="3743" y="1123"/>
                  </a:lnTo>
                  <a:lnTo>
                    <a:pt x="3743" y="1769"/>
                  </a:lnTo>
                  <a:lnTo>
                    <a:pt x="4754" y="1769"/>
                  </a:lnTo>
                  <a:lnTo>
                    <a:pt x="4754" y="1123"/>
                  </a:lnTo>
                  <a:lnTo>
                    <a:pt x="4477" y="1123"/>
                  </a:lnTo>
                  <a:close/>
                  <a:moveTo>
                    <a:pt x="5942" y="1123"/>
                  </a:moveTo>
                  <a:lnTo>
                    <a:pt x="5942" y="943"/>
                  </a:lnTo>
                  <a:lnTo>
                    <a:pt x="5486" y="943"/>
                  </a:lnTo>
                  <a:lnTo>
                    <a:pt x="5486" y="1123"/>
                  </a:lnTo>
                  <a:lnTo>
                    <a:pt x="5209" y="1123"/>
                  </a:lnTo>
                  <a:lnTo>
                    <a:pt x="5209" y="1769"/>
                  </a:lnTo>
                  <a:lnTo>
                    <a:pt x="6219" y="1769"/>
                  </a:lnTo>
                  <a:lnTo>
                    <a:pt x="6219" y="1123"/>
                  </a:lnTo>
                  <a:lnTo>
                    <a:pt x="5942" y="1123"/>
                  </a:lnTo>
                  <a:close/>
                  <a:moveTo>
                    <a:pt x="7407" y="1123"/>
                  </a:moveTo>
                  <a:lnTo>
                    <a:pt x="7407" y="943"/>
                  </a:lnTo>
                  <a:lnTo>
                    <a:pt x="6953" y="943"/>
                  </a:lnTo>
                  <a:lnTo>
                    <a:pt x="6953" y="1123"/>
                  </a:lnTo>
                  <a:lnTo>
                    <a:pt x="6675" y="1123"/>
                  </a:lnTo>
                  <a:lnTo>
                    <a:pt x="6675" y="1769"/>
                  </a:lnTo>
                  <a:lnTo>
                    <a:pt x="7685" y="1769"/>
                  </a:lnTo>
                  <a:lnTo>
                    <a:pt x="7685" y="1123"/>
                  </a:lnTo>
                  <a:lnTo>
                    <a:pt x="7407" y="1123"/>
                  </a:lnTo>
                  <a:close/>
                  <a:moveTo>
                    <a:pt x="8874" y="1123"/>
                  </a:moveTo>
                  <a:lnTo>
                    <a:pt x="8874" y="943"/>
                  </a:lnTo>
                  <a:lnTo>
                    <a:pt x="8418" y="943"/>
                  </a:lnTo>
                  <a:lnTo>
                    <a:pt x="8418" y="1123"/>
                  </a:lnTo>
                  <a:lnTo>
                    <a:pt x="8141" y="1123"/>
                  </a:lnTo>
                  <a:lnTo>
                    <a:pt x="8141" y="1769"/>
                  </a:lnTo>
                  <a:lnTo>
                    <a:pt x="9151" y="1769"/>
                  </a:lnTo>
                  <a:lnTo>
                    <a:pt x="9151" y="1123"/>
                  </a:lnTo>
                  <a:lnTo>
                    <a:pt x="8874" y="1123"/>
                  </a:lnTo>
                  <a:close/>
                  <a:moveTo>
                    <a:pt x="10339" y="1123"/>
                  </a:moveTo>
                  <a:lnTo>
                    <a:pt x="10339" y="943"/>
                  </a:lnTo>
                  <a:lnTo>
                    <a:pt x="9883" y="943"/>
                  </a:lnTo>
                  <a:lnTo>
                    <a:pt x="9883" y="1123"/>
                  </a:lnTo>
                  <a:lnTo>
                    <a:pt x="9606" y="1123"/>
                  </a:lnTo>
                  <a:lnTo>
                    <a:pt x="9606" y="1769"/>
                  </a:lnTo>
                  <a:lnTo>
                    <a:pt x="10617" y="1769"/>
                  </a:lnTo>
                  <a:lnTo>
                    <a:pt x="10617" y="1123"/>
                  </a:lnTo>
                  <a:lnTo>
                    <a:pt x="10339" y="1123"/>
                  </a:lnTo>
                  <a:close/>
                  <a:moveTo>
                    <a:pt x="1545" y="2845"/>
                  </a:moveTo>
                  <a:lnTo>
                    <a:pt x="1545" y="3025"/>
                  </a:lnTo>
                  <a:lnTo>
                    <a:pt x="1089" y="3025"/>
                  </a:lnTo>
                  <a:lnTo>
                    <a:pt x="1089" y="2845"/>
                  </a:lnTo>
                  <a:lnTo>
                    <a:pt x="811" y="2845"/>
                  </a:lnTo>
                  <a:lnTo>
                    <a:pt x="811" y="2199"/>
                  </a:lnTo>
                  <a:lnTo>
                    <a:pt x="1822" y="2199"/>
                  </a:lnTo>
                  <a:lnTo>
                    <a:pt x="1822" y="2845"/>
                  </a:lnTo>
                  <a:lnTo>
                    <a:pt x="1545" y="2845"/>
                  </a:lnTo>
                  <a:close/>
                  <a:moveTo>
                    <a:pt x="3010" y="2845"/>
                  </a:moveTo>
                  <a:lnTo>
                    <a:pt x="3010" y="3025"/>
                  </a:lnTo>
                  <a:lnTo>
                    <a:pt x="2555" y="3025"/>
                  </a:lnTo>
                  <a:lnTo>
                    <a:pt x="2555" y="2845"/>
                  </a:lnTo>
                  <a:lnTo>
                    <a:pt x="2278" y="2845"/>
                  </a:lnTo>
                  <a:lnTo>
                    <a:pt x="2278" y="2199"/>
                  </a:lnTo>
                  <a:lnTo>
                    <a:pt x="3288" y="2199"/>
                  </a:lnTo>
                  <a:lnTo>
                    <a:pt x="3288" y="2845"/>
                  </a:lnTo>
                  <a:lnTo>
                    <a:pt x="3010" y="2845"/>
                  </a:lnTo>
                  <a:close/>
                  <a:moveTo>
                    <a:pt x="4477" y="2845"/>
                  </a:moveTo>
                  <a:lnTo>
                    <a:pt x="4477" y="3025"/>
                  </a:lnTo>
                  <a:lnTo>
                    <a:pt x="4021" y="3025"/>
                  </a:lnTo>
                  <a:lnTo>
                    <a:pt x="4021" y="2845"/>
                  </a:lnTo>
                  <a:lnTo>
                    <a:pt x="3743" y="2845"/>
                  </a:lnTo>
                  <a:lnTo>
                    <a:pt x="3743" y="2199"/>
                  </a:lnTo>
                  <a:lnTo>
                    <a:pt x="4754" y="2199"/>
                  </a:lnTo>
                  <a:lnTo>
                    <a:pt x="4754" y="2845"/>
                  </a:lnTo>
                  <a:lnTo>
                    <a:pt x="4477" y="2845"/>
                  </a:lnTo>
                  <a:close/>
                  <a:moveTo>
                    <a:pt x="5942" y="2845"/>
                  </a:moveTo>
                  <a:lnTo>
                    <a:pt x="5942" y="3025"/>
                  </a:lnTo>
                  <a:lnTo>
                    <a:pt x="5486" y="3025"/>
                  </a:lnTo>
                  <a:lnTo>
                    <a:pt x="5486" y="2845"/>
                  </a:lnTo>
                  <a:lnTo>
                    <a:pt x="5209" y="2845"/>
                  </a:lnTo>
                  <a:lnTo>
                    <a:pt x="5209" y="2199"/>
                  </a:lnTo>
                  <a:lnTo>
                    <a:pt x="6219" y="2199"/>
                  </a:lnTo>
                  <a:lnTo>
                    <a:pt x="6219" y="2845"/>
                  </a:lnTo>
                  <a:lnTo>
                    <a:pt x="5942" y="2845"/>
                  </a:lnTo>
                  <a:close/>
                  <a:moveTo>
                    <a:pt x="7407" y="2845"/>
                  </a:moveTo>
                  <a:lnTo>
                    <a:pt x="7407" y="3025"/>
                  </a:lnTo>
                  <a:lnTo>
                    <a:pt x="6953" y="3025"/>
                  </a:lnTo>
                  <a:lnTo>
                    <a:pt x="6953" y="2845"/>
                  </a:lnTo>
                  <a:lnTo>
                    <a:pt x="6675" y="2845"/>
                  </a:lnTo>
                  <a:lnTo>
                    <a:pt x="6675" y="2199"/>
                  </a:lnTo>
                  <a:lnTo>
                    <a:pt x="7685" y="2199"/>
                  </a:lnTo>
                  <a:lnTo>
                    <a:pt x="7685" y="2845"/>
                  </a:lnTo>
                  <a:lnTo>
                    <a:pt x="7407" y="2845"/>
                  </a:lnTo>
                  <a:close/>
                  <a:moveTo>
                    <a:pt x="8874" y="2845"/>
                  </a:moveTo>
                  <a:lnTo>
                    <a:pt x="8874" y="3025"/>
                  </a:lnTo>
                  <a:lnTo>
                    <a:pt x="8418" y="3025"/>
                  </a:lnTo>
                  <a:lnTo>
                    <a:pt x="8418" y="2845"/>
                  </a:lnTo>
                  <a:lnTo>
                    <a:pt x="8141" y="2845"/>
                  </a:lnTo>
                  <a:lnTo>
                    <a:pt x="8141" y="2199"/>
                  </a:lnTo>
                  <a:lnTo>
                    <a:pt x="9151" y="2199"/>
                  </a:lnTo>
                  <a:lnTo>
                    <a:pt x="9151" y="2845"/>
                  </a:lnTo>
                  <a:lnTo>
                    <a:pt x="8874" y="2845"/>
                  </a:lnTo>
                  <a:close/>
                  <a:moveTo>
                    <a:pt x="10339" y="2845"/>
                  </a:moveTo>
                  <a:lnTo>
                    <a:pt x="10339" y="3025"/>
                  </a:lnTo>
                  <a:lnTo>
                    <a:pt x="9883" y="3025"/>
                  </a:lnTo>
                  <a:lnTo>
                    <a:pt x="9883" y="2845"/>
                  </a:lnTo>
                  <a:lnTo>
                    <a:pt x="9606" y="2845"/>
                  </a:lnTo>
                  <a:lnTo>
                    <a:pt x="9606" y="2199"/>
                  </a:lnTo>
                  <a:lnTo>
                    <a:pt x="10617" y="2199"/>
                  </a:lnTo>
                  <a:lnTo>
                    <a:pt x="10617" y="2845"/>
                  </a:lnTo>
                  <a:lnTo>
                    <a:pt x="10339" y="2845"/>
                  </a:lnTo>
                  <a:close/>
                  <a:moveTo>
                    <a:pt x="11851" y="1123"/>
                  </a:moveTo>
                  <a:lnTo>
                    <a:pt x="11851" y="943"/>
                  </a:lnTo>
                  <a:lnTo>
                    <a:pt x="11395" y="943"/>
                  </a:lnTo>
                  <a:lnTo>
                    <a:pt x="11395" y="1123"/>
                  </a:lnTo>
                  <a:lnTo>
                    <a:pt x="11117" y="1123"/>
                  </a:lnTo>
                  <a:lnTo>
                    <a:pt x="11117" y="1769"/>
                  </a:lnTo>
                  <a:lnTo>
                    <a:pt x="12128" y="1769"/>
                  </a:lnTo>
                  <a:lnTo>
                    <a:pt x="12128" y="1123"/>
                  </a:lnTo>
                  <a:lnTo>
                    <a:pt x="11851" y="1123"/>
                  </a:lnTo>
                  <a:close/>
                  <a:moveTo>
                    <a:pt x="11851" y="2845"/>
                  </a:moveTo>
                  <a:lnTo>
                    <a:pt x="11851" y="3025"/>
                  </a:lnTo>
                  <a:lnTo>
                    <a:pt x="11395" y="3025"/>
                  </a:lnTo>
                  <a:lnTo>
                    <a:pt x="11395" y="2845"/>
                  </a:lnTo>
                  <a:lnTo>
                    <a:pt x="11117" y="2845"/>
                  </a:lnTo>
                  <a:lnTo>
                    <a:pt x="11117" y="2199"/>
                  </a:lnTo>
                  <a:lnTo>
                    <a:pt x="12128" y="2199"/>
                  </a:lnTo>
                  <a:lnTo>
                    <a:pt x="12128" y="2845"/>
                  </a:lnTo>
                  <a:lnTo>
                    <a:pt x="11851" y="2845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900" dirty="0">
                <a:solidFill>
                  <a:srgbClr val="000000"/>
                </a:solidFill>
                <a:ea typeface="微软雅黑" panose="020B0503020204020204" pitchFamily="34" charset="-122"/>
                <a:cs typeface="Arial" pitchFamily="34" charset="0"/>
              </a:endParaRPr>
            </a:p>
          </p:txBody>
        </p:sp>
      </p:grpSp>
      <p:sp>
        <p:nvSpPr>
          <p:cNvPr id="112" name="Freeform 13"/>
          <p:cNvSpPr>
            <a:spLocks noEditPoints="1"/>
          </p:cNvSpPr>
          <p:nvPr/>
        </p:nvSpPr>
        <p:spPr bwMode="auto">
          <a:xfrm>
            <a:off x="1417738" y="2105319"/>
            <a:ext cx="381358" cy="69969"/>
          </a:xfrm>
          <a:custGeom>
            <a:avLst/>
            <a:gdLst/>
            <a:ahLst/>
            <a:cxnLst>
              <a:cxn ang="0">
                <a:pos x="16278" y="39"/>
              </a:cxn>
              <a:cxn ang="0">
                <a:pos x="16504" y="184"/>
              </a:cxn>
              <a:cxn ang="0">
                <a:pos x="16649" y="411"/>
              </a:cxn>
              <a:cxn ang="0">
                <a:pos x="16687" y="3376"/>
              </a:cxn>
              <a:cxn ang="0">
                <a:pos x="16612" y="3641"/>
              </a:cxn>
              <a:cxn ang="0">
                <a:pos x="16437" y="3844"/>
              </a:cxn>
              <a:cxn ang="0">
                <a:pos x="16189" y="3955"/>
              </a:cxn>
              <a:cxn ang="0">
                <a:pos x="499" y="3955"/>
              </a:cxn>
              <a:cxn ang="0">
                <a:pos x="251" y="3844"/>
              </a:cxn>
              <a:cxn ang="0">
                <a:pos x="75" y="3641"/>
              </a:cxn>
              <a:cxn ang="0">
                <a:pos x="1" y="3376"/>
              </a:cxn>
              <a:cxn ang="0">
                <a:pos x="38" y="411"/>
              </a:cxn>
              <a:cxn ang="0">
                <a:pos x="184" y="184"/>
              </a:cxn>
              <a:cxn ang="0">
                <a:pos x="410" y="39"/>
              </a:cxn>
              <a:cxn ang="0">
                <a:pos x="13820" y="2430"/>
              </a:cxn>
              <a:cxn ang="0">
                <a:pos x="13953" y="2510"/>
              </a:cxn>
              <a:cxn ang="0">
                <a:pos x="13976" y="2666"/>
              </a:cxn>
              <a:cxn ang="0">
                <a:pos x="13873" y="2780"/>
              </a:cxn>
              <a:cxn ang="0">
                <a:pos x="13714" y="2773"/>
              </a:cxn>
              <a:cxn ang="0">
                <a:pos x="13623" y="2648"/>
              </a:cxn>
              <a:cxn ang="0">
                <a:pos x="13661" y="2496"/>
              </a:cxn>
              <a:cxn ang="0">
                <a:pos x="13802" y="2429"/>
              </a:cxn>
              <a:cxn ang="0">
                <a:pos x="14470" y="2482"/>
              </a:cxn>
              <a:cxn ang="0">
                <a:pos x="14522" y="2631"/>
              </a:cxn>
              <a:cxn ang="0">
                <a:pos x="14442" y="2763"/>
              </a:cxn>
              <a:cxn ang="0">
                <a:pos x="14286" y="2786"/>
              </a:cxn>
              <a:cxn ang="0">
                <a:pos x="14172" y="2683"/>
              </a:cxn>
              <a:cxn ang="0">
                <a:pos x="14180" y="2525"/>
              </a:cxn>
              <a:cxn ang="0">
                <a:pos x="14304" y="2433"/>
              </a:cxn>
              <a:cxn ang="0">
                <a:pos x="14981" y="2460"/>
              </a:cxn>
              <a:cxn ang="0">
                <a:pos x="15061" y="2593"/>
              </a:cxn>
              <a:cxn ang="0">
                <a:pos x="15008" y="2741"/>
              </a:cxn>
              <a:cxn ang="0">
                <a:pos x="14861" y="2794"/>
              </a:cxn>
              <a:cxn ang="0">
                <a:pos x="14728" y="2714"/>
              </a:cxn>
              <a:cxn ang="0">
                <a:pos x="14705" y="2558"/>
              </a:cxn>
              <a:cxn ang="0">
                <a:pos x="14809" y="2444"/>
              </a:cxn>
              <a:cxn ang="0">
                <a:pos x="15489" y="2444"/>
              </a:cxn>
              <a:cxn ang="0">
                <a:pos x="15592" y="2558"/>
              </a:cxn>
              <a:cxn ang="0">
                <a:pos x="15569" y="2714"/>
              </a:cxn>
              <a:cxn ang="0">
                <a:pos x="15436" y="2794"/>
              </a:cxn>
              <a:cxn ang="0">
                <a:pos x="15289" y="2741"/>
              </a:cxn>
              <a:cxn ang="0">
                <a:pos x="15236" y="2593"/>
              </a:cxn>
              <a:cxn ang="0">
                <a:pos x="15315" y="2460"/>
              </a:cxn>
              <a:cxn ang="0">
                <a:pos x="15712" y="1546"/>
              </a:cxn>
              <a:cxn ang="0">
                <a:pos x="1822" y="1769"/>
              </a:cxn>
              <a:cxn ang="0">
                <a:pos x="3288" y="1769"/>
              </a:cxn>
              <a:cxn ang="0">
                <a:pos x="4754" y="1769"/>
              </a:cxn>
              <a:cxn ang="0">
                <a:pos x="6219" y="1769"/>
              </a:cxn>
              <a:cxn ang="0">
                <a:pos x="7685" y="1769"/>
              </a:cxn>
              <a:cxn ang="0">
                <a:pos x="9151" y="1769"/>
              </a:cxn>
              <a:cxn ang="0">
                <a:pos x="10617" y="1769"/>
              </a:cxn>
              <a:cxn ang="0">
                <a:pos x="1822" y="2199"/>
              </a:cxn>
              <a:cxn ang="0">
                <a:pos x="3288" y="2199"/>
              </a:cxn>
              <a:cxn ang="0">
                <a:pos x="4754" y="2199"/>
              </a:cxn>
              <a:cxn ang="0">
                <a:pos x="6219" y="2199"/>
              </a:cxn>
              <a:cxn ang="0">
                <a:pos x="7685" y="2199"/>
              </a:cxn>
              <a:cxn ang="0">
                <a:pos x="9151" y="2199"/>
              </a:cxn>
              <a:cxn ang="0">
                <a:pos x="10617" y="2199"/>
              </a:cxn>
              <a:cxn ang="0">
                <a:pos x="12128" y="1769"/>
              </a:cxn>
              <a:cxn ang="0">
                <a:pos x="12128" y="2199"/>
              </a:cxn>
            </a:cxnLst>
            <a:rect l="0" t="0" r="r" b="b"/>
            <a:pathLst>
              <a:path w="16688" h="3968">
                <a:moveTo>
                  <a:pt x="624" y="0"/>
                </a:moveTo>
                <a:lnTo>
                  <a:pt x="16064" y="0"/>
                </a:lnTo>
                <a:lnTo>
                  <a:pt x="16097" y="1"/>
                </a:lnTo>
                <a:lnTo>
                  <a:pt x="16128" y="3"/>
                </a:lnTo>
                <a:lnTo>
                  <a:pt x="16159" y="7"/>
                </a:lnTo>
                <a:lnTo>
                  <a:pt x="16189" y="13"/>
                </a:lnTo>
                <a:lnTo>
                  <a:pt x="16220" y="20"/>
                </a:lnTo>
                <a:lnTo>
                  <a:pt x="16249" y="28"/>
                </a:lnTo>
                <a:lnTo>
                  <a:pt x="16278" y="39"/>
                </a:lnTo>
                <a:lnTo>
                  <a:pt x="16306" y="49"/>
                </a:lnTo>
                <a:lnTo>
                  <a:pt x="16334" y="62"/>
                </a:lnTo>
                <a:lnTo>
                  <a:pt x="16360" y="76"/>
                </a:lnTo>
                <a:lnTo>
                  <a:pt x="16387" y="91"/>
                </a:lnTo>
                <a:lnTo>
                  <a:pt x="16413" y="108"/>
                </a:lnTo>
                <a:lnTo>
                  <a:pt x="16437" y="124"/>
                </a:lnTo>
                <a:lnTo>
                  <a:pt x="16461" y="143"/>
                </a:lnTo>
                <a:lnTo>
                  <a:pt x="16484" y="163"/>
                </a:lnTo>
                <a:lnTo>
                  <a:pt x="16504" y="184"/>
                </a:lnTo>
                <a:lnTo>
                  <a:pt x="16525" y="205"/>
                </a:lnTo>
                <a:lnTo>
                  <a:pt x="16545" y="228"/>
                </a:lnTo>
                <a:lnTo>
                  <a:pt x="16564" y="252"/>
                </a:lnTo>
                <a:lnTo>
                  <a:pt x="16581" y="276"/>
                </a:lnTo>
                <a:lnTo>
                  <a:pt x="16597" y="302"/>
                </a:lnTo>
                <a:lnTo>
                  <a:pt x="16612" y="328"/>
                </a:lnTo>
                <a:lnTo>
                  <a:pt x="16626" y="354"/>
                </a:lnTo>
                <a:lnTo>
                  <a:pt x="16639" y="382"/>
                </a:lnTo>
                <a:lnTo>
                  <a:pt x="16649" y="411"/>
                </a:lnTo>
                <a:lnTo>
                  <a:pt x="16660" y="440"/>
                </a:lnTo>
                <a:lnTo>
                  <a:pt x="16668" y="469"/>
                </a:lnTo>
                <a:lnTo>
                  <a:pt x="16675" y="499"/>
                </a:lnTo>
                <a:lnTo>
                  <a:pt x="16681" y="530"/>
                </a:lnTo>
                <a:lnTo>
                  <a:pt x="16685" y="561"/>
                </a:lnTo>
                <a:lnTo>
                  <a:pt x="16687" y="592"/>
                </a:lnTo>
                <a:lnTo>
                  <a:pt x="16688" y="625"/>
                </a:lnTo>
                <a:lnTo>
                  <a:pt x="16688" y="3343"/>
                </a:lnTo>
                <a:lnTo>
                  <a:pt x="16687" y="3376"/>
                </a:lnTo>
                <a:lnTo>
                  <a:pt x="16685" y="3407"/>
                </a:lnTo>
                <a:lnTo>
                  <a:pt x="16681" y="3438"/>
                </a:lnTo>
                <a:lnTo>
                  <a:pt x="16675" y="3469"/>
                </a:lnTo>
                <a:lnTo>
                  <a:pt x="16668" y="3499"/>
                </a:lnTo>
                <a:lnTo>
                  <a:pt x="16660" y="3529"/>
                </a:lnTo>
                <a:lnTo>
                  <a:pt x="16649" y="3557"/>
                </a:lnTo>
                <a:lnTo>
                  <a:pt x="16639" y="3586"/>
                </a:lnTo>
                <a:lnTo>
                  <a:pt x="16626" y="3614"/>
                </a:lnTo>
                <a:lnTo>
                  <a:pt x="16612" y="3641"/>
                </a:lnTo>
                <a:lnTo>
                  <a:pt x="16597" y="3667"/>
                </a:lnTo>
                <a:lnTo>
                  <a:pt x="16581" y="3692"/>
                </a:lnTo>
                <a:lnTo>
                  <a:pt x="16564" y="3716"/>
                </a:lnTo>
                <a:lnTo>
                  <a:pt x="16545" y="3740"/>
                </a:lnTo>
                <a:lnTo>
                  <a:pt x="16525" y="3763"/>
                </a:lnTo>
                <a:lnTo>
                  <a:pt x="16504" y="3784"/>
                </a:lnTo>
                <a:lnTo>
                  <a:pt x="16484" y="3805"/>
                </a:lnTo>
                <a:lnTo>
                  <a:pt x="16461" y="3825"/>
                </a:lnTo>
                <a:lnTo>
                  <a:pt x="16437" y="3844"/>
                </a:lnTo>
                <a:lnTo>
                  <a:pt x="16413" y="3861"/>
                </a:lnTo>
                <a:lnTo>
                  <a:pt x="16387" y="3877"/>
                </a:lnTo>
                <a:lnTo>
                  <a:pt x="16360" y="3893"/>
                </a:lnTo>
                <a:lnTo>
                  <a:pt x="16334" y="3906"/>
                </a:lnTo>
                <a:lnTo>
                  <a:pt x="16306" y="3919"/>
                </a:lnTo>
                <a:lnTo>
                  <a:pt x="16278" y="3930"/>
                </a:lnTo>
                <a:lnTo>
                  <a:pt x="16249" y="3940"/>
                </a:lnTo>
                <a:lnTo>
                  <a:pt x="16220" y="3948"/>
                </a:lnTo>
                <a:lnTo>
                  <a:pt x="16189" y="3955"/>
                </a:lnTo>
                <a:lnTo>
                  <a:pt x="16159" y="3961"/>
                </a:lnTo>
                <a:lnTo>
                  <a:pt x="16128" y="3965"/>
                </a:lnTo>
                <a:lnTo>
                  <a:pt x="16097" y="3967"/>
                </a:lnTo>
                <a:lnTo>
                  <a:pt x="16064" y="3968"/>
                </a:lnTo>
                <a:lnTo>
                  <a:pt x="624" y="3968"/>
                </a:lnTo>
                <a:lnTo>
                  <a:pt x="591" y="3967"/>
                </a:lnTo>
                <a:lnTo>
                  <a:pt x="560" y="3965"/>
                </a:lnTo>
                <a:lnTo>
                  <a:pt x="529" y="3961"/>
                </a:lnTo>
                <a:lnTo>
                  <a:pt x="499" y="3955"/>
                </a:lnTo>
                <a:lnTo>
                  <a:pt x="468" y="3948"/>
                </a:lnTo>
                <a:lnTo>
                  <a:pt x="438" y="3940"/>
                </a:lnTo>
                <a:lnTo>
                  <a:pt x="410" y="3930"/>
                </a:lnTo>
                <a:lnTo>
                  <a:pt x="382" y="3919"/>
                </a:lnTo>
                <a:lnTo>
                  <a:pt x="354" y="3906"/>
                </a:lnTo>
                <a:lnTo>
                  <a:pt x="326" y="3893"/>
                </a:lnTo>
                <a:lnTo>
                  <a:pt x="300" y="3877"/>
                </a:lnTo>
                <a:lnTo>
                  <a:pt x="275" y="3861"/>
                </a:lnTo>
                <a:lnTo>
                  <a:pt x="251" y="3844"/>
                </a:lnTo>
                <a:lnTo>
                  <a:pt x="227" y="3825"/>
                </a:lnTo>
                <a:lnTo>
                  <a:pt x="204" y="3805"/>
                </a:lnTo>
                <a:lnTo>
                  <a:pt x="184" y="3784"/>
                </a:lnTo>
                <a:lnTo>
                  <a:pt x="163" y="3763"/>
                </a:lnTo>
                <a:lnTo>
                  <a:pt x="143" y="3740"/>
                </a:lnTo>
                <a:lnTo>
                  <a:pt x="124" y="3716"/>
                </a:lnTo>
                <a:lnTo>
                  <a:pt x="106" y="3692"/>
                </a:lnTo>
                <a:lnTo>
                  <a:pt x="91" y="3667"/>
                </a:lnTo>
                <a:lnTo>
                  <a:pt x="75" y="3641"/>
                </a:lnTo>
                <a:lnTo>
                  <a:pt x="62" y="3614"/>
                </a:lnTo>
                <a:lnTo>
                  <a:pt x="49" y="3586"/>
                </a:lnTo>
                <a:lnTo>
                  <a:pt x="38" y="3557"/>
                </a:lnTo>
                <a:lnTo>
                  <a:pt x="28" y="3529"/>
                </a:lnTo>
                <a:lnTo>
                  <a:pt x="20" y="3499"/>
                </a:lnTo>
                <a:lnTo>
                  <a:pt x="13" y="3469"/>
                </a:lnTo>
                <a:lnTo>
                  <a:pt x="7" y="3438"/>
                </a:lnTo>
                <a:lnTo>
                  <a:pt x="3" y="3407"/>
                </a:lnTo>
                <a:lnTo>
                  <a:pt x="1" y="3376"/>
                </a:lnTo>
                <a:lnTo>
                  <a:pt x="0" y="3343"/>
                </a:lnTo>
                <a:lnTo>
                  <a:pt x="0" y="625"/>
                </a:lnTo>
                <a:lnTo>
                  <a:pt x="1" y="592"/>
                </a:lnTo>
                <a:lnTo>
                  <a:pt x="3" y="561"/>
                </a:lnTo>
                <a:lnTo>
                  <a:pt x="7" y="530"/>
                </a:lnTo>
                <a:lnTo>
                  <a:pt x="13" y="499"/>
                </a:lnTo>
                <a:lnTo>
                  <a:pt x="20" y="469"/>
                </a:lnTo>
                <a:lnTo>
                  <a:pt x="28" y="440"/>
                </a:lnTo>
                <a:lnTo>
                  <a:pt x="38" y="411"/>
                </a:lnTo>
                <a:lnTo>
                  <a:pt x="49" y="382"/>
                </a:lnTo>
                <a:lnTo>
                  <a:pt x="62" y="354"/>
                </a:lnTo>
                <a:lnTo>
                  <a:pt x="75" y="328"/>
                </a:lnTo>
                <a:lnTo>
                  <a:pt x="91" y="302"/>
                </a:lnTo>
                <a:lnTo>
                  <a:pt x="106" y="276"/>
                </a:lnTo>
                <a:lnTo>
                  <a:pt x="124" y="252"/>
                </a:lnTo>
                <a:lnTo>
                  <a:pt x="143" y="228"/>
                </a:lnTo>
                <a:lnTo>
                  <a:pt x="163" y="205"/>
                </a:lnTo>
                <a:lnTo>
                  <a:pt x="184" y="184"/>
                </a:lnTo>
                <a:lnTo>
                  <a:pt x="204" y="163"/>
                </a:lnTo>
                <a:lnTo>
                  <a:pt x="227" y="143"/>
                </a:lnTo>
                <a:lnTo>
                  <a:pt x="251" y="124"/>
                </a:lnTo>
                <a:lnTo>
                  <a:pt x="275" y="108"/>
                </a:lnTo>
                <a:lnTo>
                  <a:pt x="300" y="91"/>
                </a:lnTo>
                <a:lnTo>
                  <a:pt x="326" y="76"/>
                </a:lnTo>
                <a:lnTo>
                  <a:pt x="354" y="62"/>
                </a:lnTo>
                <a:lnTo>
                  <a:pt x="382" y="49"/>
                </a:lnTo>
                <a:lnTo>
                  <a:pt x="410" y="39"/>
                </a:lnTo>
                <a:lnTo>
                  <a:pt x="438" y="28"/>
                </a:lnTo>
                <a:lnTo>
                  <a:pt x="468" y="20"/>
                </a:lnTo>
                <a:lnTo>
                  <a:pt x="499" y="13"/>
                </a:lnTo>
                <a:lnTo>
                  <a:pt x="529" y="7"/>
                </a:lnTo>
                <a:lnTo>
                  <a:pt x="560" y="3"/>
                </a:lnTo>
                <a:lnTo>
                  <a:pt x="591" y="1"/>
                </a:lnTo>
                <a:lnTo>
                  <a:pt x="624" y="0"/>
                </a:lnTo>
                <a:close/>
                <a:moveTo>
                  <a:pt x="13802" y="2429"/>
                </a:moveTo>
                <a:lnTo>
                  <a:pt x="13820" y="2430"/>
                </a:lnTo>
                <a:lnTo>
                  <a:pt x="13839" y="2433"/>
                </a:lnTo>
                <a:lnTo>
                  <a:pt x="13856" y="2437"/>
                </a:lnTo>
                <a:lnTo>
                  <a:pt x="13873" y="2444"/>
                </a:lnTo>
                <a:lnTo>
                  <a:pt x="13889" y="2451"/>
                </a:lnTo>
                <a:lnTo>
                  <a:pt x="13903" y="2460"/>
                </a:lnTo>
                <a:lnTo>
                  <a:pt x="13918" y="2471"/>
                </a:lnTo>
                <a:lnTo>
                  <a:pt x="13930" y="2482"/>
                </a:lnTo>
                <a:lnTo>
                  <a:pt x="13942" y="2496"/>
                </a:lnTo>
                <a:lnTo>
                  <a:pt x="13953" y="2510"/>
                </a:lnTo>
                <a:lnTo>
                  <a:pt x="13962" y="2525"/>
                </a:lnTo>
                <a:lnTo>
                  <a:pt x="13970" y="2541"/>
                </a:lnTo>
                <a:lnTo>
                  <a:pt x="13976" y="2558"/>
                </a:lnTo>
                <a:lnTo>
                  <a:pt x="13980" y="2575"/>
                </a:lnTo>
                <a:lnTo>
                  <a:pt x="13984" y="2593"/>
                </a:lnTo>
                <a:lnTo>
                  <a:pt x="13985" y="2612"/>
                </a:lnTo>
                <a:lnTo>
                  <a:pt x="13984" y="2631"/>
                </a:lnTo>
                <a:lnTo>
                  <a:pt x="13980" y="2648"/>
                </a:lnTo>
                <a:lnTo>
                  <a:pt x="13976" y="2666"/>
                </a:lnTo>
                <a:lnTo>
                  <a:pt x="13970" y="2683"/>
                </a:lnTo>
                <a:lnTo>
                  <a:pt x="13962" y="2699"/>
                </a:lnTo>
                <a:lnTo>
                  <a:pt x="13953" y="2714"/>
                </a:lnTo>
                <a:lnTo>
                  <a:pt x="13942" y="2728"/>
                </a:lnTo>
                <a:lnTo>
                  <a:pt x="13930" y="2741"/>
                </a:lnTo>
                <a:lnTo>
                  <a:pt x="13918" y="2753"/>
                </a:lnTo>
                <a:lnTo>
                  <a:pt x="13903" y="2763"/>
                </a:lnTo>
                <a:lnTo>
                  <a:pt x="13889" y="2773"/>
                </a:lnTo>
                <a:lnTo>
                  <a:pt x="13873" y="2780"/>
                </a:lnTo>
                <a:lnTo>
                  <a:pt x="13856" y="2786"/>
                </a:lnTo>
                <a:lnTo>
                  <a:pt x="13839" y="2791"/>
                </a:lnTo>
                <a:lnTo>
                  <a:pt x="13820" y="2794"/>
                </a:lnTo>
                <a:lnTo>
                  <a:pt x="13802" y="2795"/>
                </a:lnTo>
                <a:lnTo>
                  <a:pt x="13783" y="2794"/>
                </a:lnTo>
                <a:lnTo>
                  <a:pt x="13764" y="2791"/>
                </a:lnTo>
                <a:lnTo>
                  <a:pt x="13748" y="2786"/>
                </a:lnTo>
                <a:lnTo>
                  <a:pt x="13731" y="2780"/>
                </a:lnTo>
                <a:lnTo>
                  <a:pt x="13714" y="2773"/>
                </a:lnTo>
                <a:lnTo>
                  <a:pt x="13700" y="2763"/>
                </a:lnTo>
                <a:lnTo>
                  <a:pt x="13685" y="2753"/>
                </a:lnTo>
                <a:lnTo>
                  <a:pt x="13673" y="2741"/>
                </a:lnTo>
                <a:lnTo>
                  <a:pt x="13661" y="2728"/>
                </a:lnTo>
                <a:lnTo>
                  <a:pt x="13651" y="2714"/>
                </a:lnTo>
                <a:lnTo>
                  <a:pt x="13641" y="2699"/>
                </a:lnTo>
                <a:lnTo>
                  <a:pt x="13634" y="2683"/>
                </a:lnTo>
                <a:lnTo>
                  <a:pt x="13628" y="2666"/>
                </a:lnTo>
                <a:lnTo>
                  <a:pt x="13623" y="2648"/>
                </a:lnTo>
                <a:lnTo>
                  <a:pt x="13621" y="2631"/>
                </a:lnTo>
                <a:lnTo>
                  <a:pt x="13619" y="2612"/>
                </a:lnTo>
                <a:lnTo>
                  <a:pt x="13621" y="2593"/>
                </a:lnTo>
                <a:lnTo>
                  <a:pt x="13623" y="2575"/>
                </a:lnTo>
                <a:lnTo>
                  <a:pt x="13628" y="2558"/>
                </a:lnTo>
                <a:lnTo>
                  <a:pt x="13634" y="2541"/>
                </a:lnTo>
                <a:lnTo>
                  <a:pt x="13641" y="2525"/>
                </a:lnTo>
                <a:lnTo>
                  <a:pt x="13651" y="2510"/>
                </a:lnTo>
                <a:lnTo>
                  <a:pt x="13661" y="2496"/>
                </a:lnTo>
                <a:lnTo>
                  <a:pt x="13673" y="2482"/>
                </a:lnTo>
                <a:lnTo>
                  <a:pt x="13685" y="2471"/>
                </a:lnTo>
                <a:lnTo>
                  <a:pt x="13700" y="2460"/>
                </a:lnTo>
                <a:lnTo>
                  <a:pt x="13714" y="2451"/>
                </a:lnTo>
                <a:lnTo>
                  <a:pt x="13731" y="2444"/>
                </a:lnTo>
                <a:lnTo>
                  <a:pt x="13748" y="2437"/>
                </a:lnTo>
                <a:lnTo>
                  <a:pt x="13764" y="2433"/>
                </a:lnTo>
                <a:lnTo>
                  <a:pt x="13783" y="2430"/>
                </a:lnTo>
                <a:lnTo>
                  <a:pt x="13802" y="2429"/>
                </a:lnTo>
                <a:close/>
                <a:moveTo>
                  <a:pt x="14340" y="2429"/>
                </a:moveTo>
                <a:lnTo>
                  <a:pt x="14359" y="2430"/>
                </a:lnTo>
                <a:lnTo>
                  <a:pt x="14377" y="2433"/>
                </a:lnTo>
                <a:lnTo>
                  <a:pt x="14394" y="2437"/>
                </a:lnTo>
                <a:lnTo>
                  <a:pt x="14411" y="2444"/>
                </a:lnTo>
                <a:lnTo>
                  <a:pt x="14427" y="2451"/>
                </a:lnTo>
                <a:lnTo>
                  <a:pt x="14442" y="2460"/>
                </a:lnTo>
                <a:lnTo>
                  <a:pt x="14456" y="2471"/>
                </a:lnTo>
                <a:lnTo>
                  <a:pt x="14470" y="2482"/>
                </a:lnTo>
                <a:lnTo>
                  <a:pt x="14481" y="2496"/>
                </a:lnTo>
                <a:lnTo>
                  <a:pt x="14491" y="2510"/>
                </a:lnTo>
                <a:lnTo>
                  <a:pt x="14501" y="2525"/>
                </a:lnTo>
                <a:lnTo>
                  <a:pt x="14508" y="2541"/>
                </a:lnTo>
                <a:lnTo>
                  <a:pt x="14514" y="2558"/>
                </a:lnTo>
                <a:lnTo>
                  <a:pt x="14519" y="2575"/>
                </a:lnTo>
                <a:lnTo>
                  <a:pt x="14522" y="2593"/>
                </a:lnTo>
                <a:lnTo>
                  <a:pt x="14523" y="2612"/>
                </a:lnTo>
                <a:lnTo>
                  <a:pt x="14522" y="2631"/>
                </a:lnTo>
                <a:lnTo>
                  <a:pt x="14519" y="2648"/>
                </a:lnTo>
                <a:lnTo>
                  <a:pt x="14514" y="2666"/>
                </a:lnTo>
                <a:lnTo>
                  <a:pt x="14508" y="2683"/>
                </a:lnTo>
                <a:lnTo>
                  <a:pt x="14501" y="2699"/>
                </a:lnTo>
                <a:lnTo>
                  <a:pt x="14491" y="2714"/>
                </a:lnTo>
                <a:lnTo>
                  <a:pt x="14481" y="2728"/>
                </a:lnTo>
                <a:lnTo>
                  <a:pt x="14470" y="2741"/>
                </a:lnTo>
                <a:lnTo>
                  <a:pt x="14456" y="2753"/>
                </a:lnTo>
                <a:lnTo>
                  <a:pt x="14442" y="2763"/>
                </a:lnTo>
                <a:lnTo>
                  <a:pt x="14427" y="2773"/>
                </a:lnTo>
                <a:lnTo>
                  <a:pt x="14411" y="2780"/>
                </a:lnTo>
                <a:lnTo>
                  <a:pt x="14394" y="2786"/>
                </a:lnTo>
                <a:lnTo>
                  <a:pt x="14377" y="2791"/>
                </a:lnTo>
                <a:lnTo>
                  <a:pt x="14359" y="2794"/>
                </a:lnTo>
                <a:lnTo>
                  <a:pt x="14340" y="2795"/>
                </a:lnTo>
                <a:lnTo>
                  <a:pt x="14321" y="2794"/>
                </a:lnTo>
                <a:lnTo>
                  <a:pt x="14304" y="2791"/>
                </a:lnTo>
                <a:lnTo>
                  <a:pt x="14286" y="2786"/>
                </a:lnTo>
                <a:lnTo>
                  <a:pt x="14269" y="2780"/>
                </a:lnTo>
                <a:lnTo>
                  <a:pt x="14254" y="2773"/>
                </a:lnTo>
                <a:lnTo>
                  <a:pt x="14238" y="2763"/>
                </a:lnTo>
                <a:lnTo>
                  <a:pt x="14224" y="2753"/>
                </a:lnTo>
                <a:lnTo>
                  <a:pt x="14212" y="2741"/>
                </a:lnTo>
                <a:lnTo>
                  <a:pt x="14199" y="2728"/>
                </a:lnTo>
                <a:lnTo>
                  <a:pt x="14189" y="2714"/>
                </a:lnTo>
                <a:lnTo>
                  <a:pt x="14180" y="2699"/>
                </a:lnTo>
                <a:lnTo>
                  <a:pt x="14172" y="2683"/>
                </a:lnTo>
                <a:lnTo>
                  <a:pt x="14166" y="2666"/>
                </a:lnTo>
                <a:lnTo>
                  <a:pt x="14162" y="2648"/>
                </a:lnTo>
                <a:lnTo>
                  <a:pt x="14159" y="2631"/>
                </a:lnTo>
                <a:lnTo>
                  <a:pt x="14158" y="2612"/>
                </a:lnTo>
                <a:lnTo>
                  <a:pt x="14159" y="2593"/>
                </a:lnTo>
                <a:lnTo>
                  <a:pt x="14162" y="2575"/>
                </a:lnTo>
                <a:lnTo>
                  <a:pt x="14166" y="2558"/>
                </a:lnTo>
                <a:lnTo>
                  <a:pt x="14172" y="2541"/>
                </a:lnTo>
                <a:lnTo>
                  <a:pt x="14180" y="2525"/>
                </a:lnTo>
                <a:lnTo>
                  <a:pt x="14189" y="2510"/>
                </a:lnTo>
                <a:lnTo>
                  <a:pt x="14199" y="2496"/>
                </a:lnTo>
                <a:lnTo>
                  <a:pt x="14212" y="2482"/>
                </a:lnTo>
                <a:lnTo>
                  <a:pt x="14224" y="2471"/>
                </a:lnTo>
                <a:lnTo>
                  <a:pt x="14238" y="2460"/>
                </a:lnTo>
                <a:lnTo>
                  <a:pt x="14254" y="2451"/>
                </a:lnTo>
                <a:lnTo>
                  <a:pt x="14269" y="2444"/>
                </a:lnTo>
                <a:lnTo>
                  <a:pt x="14286" y="2437"/>
                </a:lnTo>
                <a:lnTo>
                  <a:pt x="14304" y="2433"/>
                </a:lnTo>
                <a:lnTo>
                  <a:pt x="14321" y="2430"/>
                </a:lnTo>
                <a:lnTo>
                  <a:pt x="14340" y="2429"/>
                </a:lnTo>
                <a:close/>
                <a:moveTo>
                  <a:pt x="14879" y="2429"/>
                </a:moveTo>
                <a:lnTo>
                  <a:pt x="14897" y="2430"/>
                </a:lnTo>
                <a:lnTo>
                  <a:pt x="14916" y="2433"/>
                </a:lnTo>
                <a:lnTo>
                  <a:pt x="14933" y="2437"/>
                </a:lnTo>
                <a:lnTo>
                  <a:pt x="14950" y="2444"/>
                </a:lnTo>
                <a:lnTo>
                  <a:pt x="14966" y="2451"/>
                </a:lnTo>
                <a:lnTo>
                  <a:pt x="14981" y="2460"/>
                </a:lnTo>
                <a:lnTo>
                  <a:pt x="14995" y="2471"/>
                </a:lnTo>
                <a:lnTo>
                  <a:pt x="15008" y="2482"/>
                </a:lnTo>
                <a:lnTo>
                  <a:pt x="15019" y="2496"/>
                </a:lnTo>
                <a:lnTo>
                  <a:pt x="15031" y="2510"/>
                </a:lnTo>
                <a:lnTo>
                  <a:pt x="15039" y="2525"/>
                </a:lnTo>
                <a:lnTo>
                  <a:pt x="15047" y="2541"/>
                </a:lnTo>
                <a:lnTo>
                  <a:pt x="15054" y="2558"/>
                </a:lnTo>
                <a:lnTo>
                  <a:pt x="15058" y="2575"/>
                </a:lnTo>
                <a:lnTo>
                  <a:pt x="15061" y="2593"/>
                </a:lnTo>
                <a:lnTo>
                  <a:pt x="15062" y="2612"/>
                </a:lnTo>
                <a:lnTo>
                  <a:pt x="15061" y="2631"/>
                </a:lnTo>
                <a:lnTo>
                  <a:pt x="15058" y="2648"/>
                </a:lnTo>
                <a:lnTo>
                  <a:pt x="15054" y="2666"/>
                </a:lnTo>
                <a:lnTo>
                  <a:pt x="15047" y="2683"/>
                </a:lnTo>
                <a:lnTo>
                  <a:pt x="15039" y="2699"/>
                </a:lnTo>
                <a:lnTo>
                  <a:pt x="15031" y="2714"/>
                </a:lnTo>
                <a:lnTo>
                  <a:pt x="15019" y="2728"/>
                </a:lnTo>
                <a:lnTo>
                  <a:pt x="15008" y="2741"/>
                </a:lnTo>
                <a:lnTo>
                  <a:pt x="14995" y="2753"/>
                </a:lnTo>
                <a:lnTo>
                  <a:pt x="14981" y="2763"/>
                </a:lnTo>
                <a:lnTo>
                  <a:pt x="14966" y="2773"/>
                </a:lnTo>
                <a:lnTo>
                  <a:pt x="14950" y="2780"/>
                </a:lnTo>
                <a:lnTo>
                  <a:pt x="14933" y="2786"/>
                </a:lnTo>
                <a:lnTo>
                  <a:pt x="14916" y="2791"/>
                </a:lnTo>
                <a:lnTo>
                  <a:pt x="14897" y="2794"/>
                </a:lnTo>
                <a:lnTo>
                  <a:pt x="14879" y="2795"/>
                </a:lnTo>
                <a:lnTo>
                  <a:pt x="14861" y="2794"/>
                </a:lnTo>
                <a:lnTo>
                  <a:pt x="14842" y="2791"/>
                </a:lnTo>
                <a:lnTo>
                  <a:pt x="14825" y="2786"/>
                </a:lnTo>
                <a:lnTo>
                  <a:pt x="14809" y="2780"/>
                </a:lnTo>
                <a:lnTo>
                  <a:pt x="14792" y="2773"/>
                </a:lnTo>
                <a:lnTo>
                  <a:pt x="14777" y="2763"/>
                </a:lnTo>
                <a:lnTo>
                  <a:pt x="14763" y="2753"/>
                </a:lnTo>
                <a:lnTo>
                  <a:pt x="14750" y="2741"/>
                </a:lnTo>
                <a:lnTo>
                  <a:pt x="14739" y="2728"/>
                </a:lnTo>
                <a:lnTo>
                  <a:pt x="14728" y="2714"/>
                </a:lnTo>
                <a:lnTo>
                  <a:pt x="14719" y="2699"/>
                </a:lnTo>
                <a:lnTo>
                  <a:pt x="14710" y="2683"/>
                </a:lnTo>
                <a:lnTo>
                  <a:pt x="14705" y="2666"/>
                </a:lnTo>
                <a:lnTo>
                  <a:pt x="14700" y="2648"/>
                </a:lnTo>
                <a:lnTo>
                  <a:pt x="14698" y="2631"/>
                </a:lnTo>
                <a:lnTo>
                  <a:pt x="14697" y="2612"/>
                </a:lnTo>
                <a:lnTo>
                  <a:pt x="14698" y="2593"/>
                </a:lnTo>
                <a:lnTo>
                  <a:pt x="14700" y="2575"/>
                </a:lnTo>
                <a:lnTo>
                  <a:pt x="14705" y="2558"/>
                </a:lnTo>
                <a:lnTo>
                  <a:pt x="14710" y="2541"/>
                </a:lnTo>
                <a:lnTo>
                  <a:pt x="14719" y="2525"/>
                </a:lnTo>
                <a:lnTo>
                  <a:pt x="14728" y="2510"/>
                </a:lnTo>
                <a:lnTo>
                  <a:pt x="14739" y="2496"/>
                </a:lnTo>
                <a:lnTo>
                  <a:pt x="14750" y="2482"/>
                </a:lnTo>
                <a:lnTo>
                  <a:pt x="14763" y="2471"/>
                </a:lnTo>
                <a:lnTo>
                  <a:pt x="14777" y="2460"/>
                </a:lnTo>
                <a:lnTo>
                  <a:pt x="14792" y="2451"/>
                </a:lnTo>
                <a:lnTo>
                  <a:pt x="14809" y="2444"/>
                </a:lnTo>
                <a:lnTo>
                  <a:pt x="14825" y="2437"/>
                </a:lnTo>
                <a:lnTo>
                  <a:pt x="14842" y="2433"/>
                </a:lnTo>
                <a:lnTo>
                  <a:pt x="14861" y="2430"/>
                </a:lnTo>
                <a:lnTo>
                  <a:pt x="14879" y="2429"/>
                </a:lnTo>
                <a:close/>
                <a:moveTo>
                  <a:pt x="15418" y="2429"/>
                </a:moveTo>
                <a:lnTo>
                  <a:pt x="15436" y="2430"/>
                </a:lnTo>
                <a:lnTo>
                  <a:pt x="15454" y="2433"/>
                </a:lnTo>
                <a:lnTo>
                  <a:pt x="15472" y="2437"/>
                </a:lnTo>
                <a:lnTo>
                  <a:pt x="15489" y="2444"/>
                </a:lnTo>
                <a:lnTo>
                  <a:pt x="15504" y="2451"/>
                </a:lnTo>
                <a:lnTo>
                  <a:pt x="15520" y="2460"/>
                </a:lnTo>
                <a:lnTo>
                  <a:pt x="15533" y="2471"/>
                </a:lnTo>
                <a:lnTo>
                  <a:pt x="15547" y="2482"/>
                </a:lnTo>
                <a:lnTo>
                  <a:pt x="15558" y="2496"/>
                </a:lnTo>
                <a:lnTo>
                  <a:pt x="15569" y="2510"/>
                </a:lnTo>
                <a:lnTo>
                  <a:pt x="15578" y="2525"/>
                </a:lnTo>
                <a:lnTo>
                  <a:pt x="15586" y="2541"/>
                </a:lnTo>
                <a:lnTo>
                  <a:pt x="15592" y="2558"/>
                </a:lnTo>
                <a:lnTo>
                  <a:pt x="15596" y="2575"/>
                </a:lnTo>
                <a:lnTo>
                  <a:pt x="15599" y="2593"/>
                </a:lnTo>
                <a:lnTo>
                  <a:pt x="15600" y="2612"/>
                </a:lnTo>
                <a:lnTo>
                  <a:pt x="15599" y="2631"/>
                </a:lnTo>
                <a:lnTo>
                  <a:pt x="15596" y="2648"/>
                </a:lnTo>
                <a:lnTo>
                  <a:pt x="15592" y="2666"/>
                </a:lnTo>
                <a:lnTo>
                  <a:pt x="15586" y="2683"/>
                </a:lnTo>
                <a:lnTo>
                  <a:pt x="15578" y="2699"/>
                </a:lnTo>
                <a:lnTo>
                  <a:pt x="15569" y="2714"/>
                </a:lnTo>
                <a:lnTo>
                  <a:pt x="15558" y="2728"/>
                </a:lnTo>
                <a:lnTo>
                  <a:pt x="15547" y="2741"/>
                </a:lnTo>
                <a:lnTo>
                  <a:pt x="15533" y="2753"/>
                </a:lnTo>
                <a:lnTo>
                  <a:pt x="15520" y="2763"/>
                </a:lnTo>
                <a:lnTo>
                  <a:pt x="15504" y="2773"/>
                </a:lnTo>
                <a:lnTo>
                  <a:pt x="15489" y="2780"/>
                </a:lnTo>
                <a:lnTo>
                  <a:pt x="15472" y="2786"/>
                </a:lnTo>
                <a:lnTo>
                  <a:pt x="15454" y="2791"/>
                </a:lnTo>
                <a:lnTo>
                  <a:pt x="15436" y="2794"/>
                </a:lnTo>
                <a:lnTo>
                  <a:pt x="15418" y="2795"/>
                </a:lnTo>
                <a:lnTo>
                  <a:pt x="15399" y="2794"/>
                </a:lnTo>
                <a:lnTo>
                  <a:pt x="15381" y="2791"/>
                </a:lnTo>
                <a:lnTo>
                  <a:pt x="15363" y="2786"/>
                </a:lnTo>
                <a:lnTo>
                  <a:pt x="15347" y="2780"/>
                </a:lnTo>
                <a:lnTo>
                  <a:pt x="15331" y="2773"/>
                </a:lnTo>
                <a:lnTo>
                  <a:pt x="15315" y="2763"/>
                </a:lnTo>
                <a:lnTo>
                  <a:pt x="15302" y="2753"/>
                </a:lnTo>
                <a:lnTo>
                  <a:pt x="15289" y="2741"/>
                </a:lnTo>
                <a:lnTo>
                  <a:pt x="15277" y="2728"/>
                </a:lnTo>
                <a:lnTo>
                  <a:pt x="15266" y="2714"/>
                </a:lnTo>
                <a:lnTo>
                  <a:pt x="15257" y="2699"/>
                </a:lnTo>
                <a:lnTo>
                  <a:pt x="15250" y="2683"/>
                </a:lnTo>
                <a:lnTo>
                  <a:pt x="15243" y="2666"/>
                </a:lnTo>
                <a:lnTo>
                  <a:pt x="15239" y="2648"/>
                </a:lnTo>
                <a:lnTo>
                  <a:pt x="15236" y="2631"/>
                </a:lnTo>
                <a:lnTo>
                  <a:pt x="15235" y="2612"/>
                </a:lnTo>
                <a:lnTo>
                  <a:pt x="15236" y="2593"/>
                </a:lnTo>
                <a:lnTo>
                  <a:pt x="15239" y="2575"/>
                </a:lnTo>
                <a:lnTo>
                  <a:pt x="15243" y="2558"/>
                </a:lnTo>
                <a:lnTo>
                  <a:pt x="15250" y="2541"/>
                </a:lnTo>
                <a:lnTo>
                  <a:pt x="15257" y="2525"/>
                </a:lnTo>
                <a:lnTo>
                  <a:pt x="15266" y="2510"/>
                </a:lnTo>
                <a:lnTo>
                  <a:pt x="15277" y="2496"/>
                </a:lnTo>
                <a:lnTo>
                  <a:pt x="15289" y="2482"/>
                </a:lnTo>
                <a:lnTo>
                  <a:pt x="15302" y="2471"/>
                </a:lnTo>
                <a:lnTo>
                  <a:pt x="15315" y="2460"/>
                </a:lnTo>
                <a:lnTo>
                  <a:pt x="15331" y="2451"/>
                </a:lnTo>
                <a:lnTo>
                  <a:pt x="15347" y="2444"/>
                </a:lnTo>
                <a:lnTo>
                  <a:pt x="15363" y="2437"/>
                </a:lnTo>
                <a:lnTo>
                  <a:pt x="15381" y="2433"/>
                </a:lnTo>
                <a:lnTo>
                  <a:pt x="15399" y="2430"/>
                </a:lnTo>
                <a:lnTo>
                  <a:pt x="15418" y="2429"/>
                </a:lnTo>
                <a:close/>
                <a:moveTo>
                  <a:pt x="13682" y="943"/>
                </a:moveTo>
                <a:lnTo>
                  <a:pt x="15712" y="943"/>
                </a:lnTo>
                <a:lnTo>
                  <a:pt x="15712" y="1546"/>
                </a:lnTo>
                <a:lnTo>
                  <a:pt x="13682" y="1546"/>
                </a:lnTo>
                <a:lnTo>
                  <a:pt x="13682" y="943"/>
                </a:lnTo>
                <a:close/>
                <a:moveTo>
                  <a:pt x="1545" y="1123"/>
                </a:moveTo>
                <a:lnTo>
                  <a:pt x="1545" y="943"/>
                </a:lnTo>
                <a:lnTo>
                  <a:pt x="1089" y="943"/>
                </a:lnTo>
                <a:lnTo>
                  <a:pt x="1089" y="1123"/>
                </a:lnTo>
                <a:lnTo>
                  <a:pt x="811" y="1123"/>
                </a:lnTo>
                <a:lnTo>
                  <a:pt x="811" y="1769"/>
                </a:lnTo>
                <a:lnTo>
                  <a:pt x="1822" y="1769"/>
                </a:lnTo>
                <a:lnTo>
                  <a:pt x="1822" y="1123"/>
                </a:lnTo>
                <a:lnTo>
                  <a:pt x="1545" y="1123"/>
                </a:lnTo>
                <a:close/>
                <a:moveTo>
                  <a:pt x="3010" y="1123"/>
                </a:moveTo>
                <a:lnTo>
                  <a:pt x="3010" y="943"/>
                </a:lnTo>
                <a:lnTo>
                  <a:pt x="2555" y="943"/>
                </a:lnTo>
                <a:lnTo>
                  <a:pt x="2555" y="1123"/>
                </a:lnTo>
                <a:lnTo>
                  <a:pt x="2278" y="1123"/>
                </a:lnTo>
                <a:lnTo>
                  <a:pt x="2278" y="1769"/>
                </a:lnTo>
                <a:lnTo>
                  <a:pt x="3288" y="1769"/>
                </a:lnTo>
                <a:lnTo>
                  <a:pt x="3288" y="1123"/>
                </a:lnTo>
                <a:lnTo>
                  <a:pt x="3010" y="1123"/>
                </a:lnTo>
                <a:close/>
                <a:moveTo>
                  <a:pt x="4477" y="1123"/>
                </a:moveTo>
                <a:lnTo>
                  <a:pt x="4477" y="943"/>
                </a:lnTo>
                <a:lnTo>
                  <a:pt x="4021" y="943"/>
                </a:lnTo>
                <a:lnTo>
                  <a:pt x="4021" y="1123"/>
                </a:lnTo>
                <a:lnTo>
                  <a:pt x="3743" y="1123"/>
                </a:lnTo>
                <a:lnTo>
                  <a:pt x="3743" y="1769"/>
                </a:lnTo>
                <a:lnTo>
                  <a:pt x="4754" y="1769"/>
                </a:lnTo>
                <a:lnTo>
                  <a:pt x="4754" y="1123"/>
                </a:lnTo>
                <a:lnTo>
                  <a:pt x="4477" y="1123"/>
                </a:lnTo>
                <a:close/>
                <a:moveTo>
                  <a:pt x="5942" y="1123"/>
                </a:moveTo>
                <a:lnTo>
                  <a:pt x="5942" y="943"/>
                </a:lnTo>
                <a:lnTo>
                  <a:pt x="5486" y="943"/>
                </a:lnTo>
                <a:lnTo>
                  <a:pt x="5486" y="1123"/>
                </a:lnTo>
                <a:lnTo>
                  <a:pt x="5209" y="1123"/>
                </a:lnTo>
                <a:lnTo>
                  <a:pt x="5209" y="1769"/>
                </a:lnTo>
                <a:lnTo>
                  <a:pt x="6219" y="1769"/>
                </a:lnTo>
                <a:lnTo>
                  <a:pt x="6219" y="1123"/>
                </a:lnTo>
                <a:lnTo>
                  <a:pt x="5942" y="1123"/>
                </a:lnTo>
                <a:close/>
                <a:moveTo>
                  <a:pt x="7407" y="1123"/>
                </a:moveTo>
                <a:lnTo>
                  <a:pt x="7407" y="943"/>
                </a:lnTo>
                <a:lnTo>
                  <a:pt x="6953" y="943"/>
                </a:lnTo>
                <a:lnTo>
                  <a:pt x="6953" y="1123"/>
                </a:lnTo>
                <a:lnTo>
                  <a:pt x="6675" y="1123"/>
                </a:lnTo>
                <a:lnTo>
                  <a:pt x="6675" y="1769"/>
                </a:lnTo>
                <a:lnTo>
                  <a:pt x="7685" y="1769"/>
                </a:lnTo>
                <a:lnTo>
                  <a:pt x="7685" y="1123"/>
                </a:lnTo>
                <a:lnTo>
                  <a:pt x="7407" y="1123"/>
                </a:lnTo>
                <a:close/>
                <a:moveTo>
                  <a:pt x="8874" y="1123"/>
                </a:moveTo>
                <a:lnTo>
                  <a:pt x="8874" y="943"/>
                </a:lnTo>
                <a:lnTo>
                  <a:pt x="8418" y="943"/>
                </a:lnTo>
                <a:lnTo>
                  <a:pt x="8418" y="1123"/>
                </a:lnTo>
                <a:lnTo>
                  <a:pt x="8141" y="1123"/>
                </a:lnTo>
                <a:lnTo>
                  <a:pt x="8141" y="1769"/>
                </a:lnTo>
                <a:lnTo>
                  <a:pt x="9151" y="1769"/>
                </a:lnTo>
                <a:lnTo>
                  <a:pt x="9151" y="1123"/>
                </a:lnTo>
                <a:lnTo>
                  <a:pt x="8874" y="1123"/>
                </a:lnTo>
                <a:close/>
                <a:moveTo>
                  <a:pt x="10339" y="1123"/>
                </a:moveTo>
                <a:lnTo>
                  <a:pt x="10339" y="943"/>
                </a:lnTo>
                <a:lnTo>
                  <a:pt x="9883" y="943"/>
                </a:lnTo>
                <a:lnTo>
                  <a:pt x="9883" y="1123"/>
                </a:lnTo>
                <a:lnTo>
                  <a:pt x="9606" y="1123"/>
                </a:lnTo>
                <a:lnTo>
                  <a:pt x="9606" y="1769"/>
                </a:lnTo>
                <a:lnTo>
                  <a:pt x="10617" y="1769"/>
                </a:lnTo>
                <a:lnTo>
                  <a:pt x="10617" y="1123"/>
                </a:lnTo>
                <a:lnTo>
                  <a:pt x="10339" y="1123"/>
                </a:lnTo>
                <a:close/>
                <a:moveTo>
                  <a:pt x="1545" y="2845"/>
                </a:moveTo>
                <a:lnTo>
                  <a:pt x="1545" y="3025"/>
                </a:lnTo>
                <a:lnTo>
                  <a:pt x="1089" y="3025"/>
                </a:lnTo>
                <a:lnTo>
                  <a:pt x="1089" y="2845"/>
                </a:lnTo>
                <a:lnTo>
                  <a:pt x="811" y="2845"/>
                </a:lnTo>
                <a:lnTo>
                  <a:pt x="811" y="2199"/>
                </a:lnTo>
                <a:lnTo>
                  <a:pt x="1822" y="2199"/>
                </a:lnTo>
                <a:lnTo>
                  <a:pt x="1822" y="2845"/>
                </a:lnTo>
                <a:lnTo>
                  <a:pt x="1545" y="2845"/>
                </a:lnTo>
                <a:close/>
                <a:moveTo>
                  <a:pt x="3010" y="2845"/>
                </a:moveTo>
                <a:lnTo>
                  <a:pt x="3010" y="3025"/>
                </a:lnTo>
                <a:lnTo>
                  <a:pt x="2555" y="3025"/>
                </a:lnTo>
                <a:lnTo>
                  <a:pt x="2555" y="2845"/>
                </a:lnTo>
                <a:lnTo>
                  <a:pt x="2278" y="2845"/>
                </a:lnTo>
                <a:lnTo>
                  <a:pt x="2278" y="2199"/>
                </a:lnTo>
                <a:lnTo>
                  <a:pt x="3288" y="2199"/>
                </a:lnTo>
                <a:lnTo>
                  <a:pt x="3288" y="2845"/>
                </a:lnTo>
                <a:lnTo>
                  <a:pt x="3010" y="2845"/>
                </a:lnTo>
                <a:close/>
                <a:moveTo>
                  <a:pt x="4477" y="2845"/>
                </a:moveTo>
                <a:lnTo>
                  <a:pt x="4477" y="3025"/>
                </a:lnTo>
                <a:lnTo>
                  <a:pt x="4021" y="3025"/>
                </a:lnTo>
                <a:lnTo>
                  <a:pt x="4021" y="2845"/>
                </a:lnTo>
                <a:lnTo>
                  <a:pt x="3743" y="2845"/>
                </a:lnTo>
                <a:lnTo>
                  <a:pt x="3743" y="2199"/>
                </a:lnTo>
                <a:lnTo>
                  <a:pt x="4754" y="2199"/>
                </a:lnTo>
                <a:lnTo>
                  <a:pt x="4754" y="2845"/>
                </a:lnTo>
                <a:lnTo>
                  <a:pt x="4477" y="2845"/>
                </a:lnTo>
                <a:close/>
                <a:moveTo>
                  <a:pt x="5942" y="2845"/>
                </a:moveTo>
                <a:lnTo>
                  <a:pt x="5942" y="3025"/>
                </a:lnTo>
                <a:lnTo>
                  <a:pt x="5486" y="3025"/>
                </a:lnTo>
                <a:lnTo>
                  <a:pt x="5486" y="2845"/>
                </a:lnTo>
                <a:lnTo>
                  <a:pt x="5209" y="2845"/>
                </a:lnTo>
                <a:lnTo>
                  <a:pt x="5209" y="2199"/>
                </a:lnTo>
                <a:lnTo>
                  <a:pt x="6219" y="2199"/>
                </a:lnTo>
                <a:lnTo>
                  <a:pt x="6219" y="2845"/>
                </a:lnTo>
                <a:lnTo>
                  <a:pt x="5942" y="2845"/>
                </a:lnTo>
                <a:close/>
                <a:moveTo>
                  <a:pt x="7407" y="2845"/>
                </a:moveTo>
                <a:lnTo>
                  <a:pt x="7407" y="3025"/>
                </a:lnTo>
                <a:lnTo>
                  <a:pt x="6953" y="3025"/>
                </a:lnTo>
                <a:lnTo>
                  <a:pt x="6953" y="2845"/>
                </a:lnTo>
                <a:lnTo>
                  <a:pt x="6675" y="2845"/>
                </a:lnTo>
                <a:lnTo>
                  <a:pt x="6675" y="2199"/>
                </a:lnTo>
                <a:lnTo>
                  <a:pt x="7685" y="2199"/>
                </a:lnTo>
                <a:lnTo>
                  <a:pt x="7685" y="2845"/>
                </a:lnTo>
                <a:lnTo>
                  <a:pt x="7407" y="2845"/>
                </a:lnTo>
                <a:close/>
                <a:moveTo>
                  <a:pt x="8874" y="2845"/>
                </a:moveTo>
                <a:lnTo>
                  <a:pt x="8874" y="3025"/>
                </a:lnTo>
                <a:lnTo>
                  <a:pt x="8418" y="3025"/>
                </a:lnTo>
                <a:lnTo>
                  <a:pt x="8418" y="2845"/>
                </a:lnTo>
                <a:lnTo>
                  <a:pt x="8141" y="2845"/>
                </a:lnTo>
                <a:lnTo>
                  <a:pt x="8141" y="2199"/>
                </a:lnTo>
                <a:lnTo>
                  <a:pt x="9151" y="2199"/>
                </a:lnTo>
                <a:lnTo>
                  <a:pt x="9151" y="2845"/>
                </a:lnTo>
                <a:lnTo>
                  <a:pt x="8874" y="2845"/>
                </a:lnTo>
                <a:close/>
                <a:moveTo>
                  <a:pt x="10339" y="2845"/>
                </a:moveTo>
                <a:lnTo>
                  <a:pt x="10339" y="3025"/>
                </a:lnTo>
                <a:lnTo>
                  <a:pt x="9883" y="3025"/>
                </a:lnTo>
                <a:lnTo>
                  <a:pt x="9883" y="2845"/>
                </a:lnTo>
                <a:lnTo>
                  <a:pt x="9606" y="2845"/>
                </a:lnTo>
                <a:lnTo>
                  <a:pt x="9606" y="2199"/>
                </a:lnTo>
                <a:lnTo>
                  <a:pt x="10617" y="2199"/>
                </a:lnTo>
                <a:lnTo>
                  <a:pt x="10617" y="2845"/>
                </a:lnTo>
                <a:lnTo>
                  <a:pt x="10339" y="2845"/>
                </a:lnTo>
                <a:close/>
                <a:moveTo>
                  <a:pt x="11851" y="1123"/>
                </a:moveTo>
                <a:lnTo>
                  <a:pt x="11851" y="943"/>
                </a:lnTo>
                <a:lnTo>
                  <a:pt x="11395" y="943"/>
                </a:lnTo>
                <a:lnTo>
                  <a:pt x="11395" y="1123"/>
                </a:lnTo>
                <a:lnTo>
                  <a:pt x="11117" y="1123"/>
                </a:lnTo>
                <a:lnTo>
                  <a:pt x="11117" y="1769"/>
                </a:lnTo>
                <a:lnTo>
                  <a:pt x="12128" y="1769"/>
                </a:lnTo>
                <a:lnTo>
                  <a:pt x="12128" y="1123"/>
                </a:lnTo>
                <a:lnTo>
                  <a:pt x="11851" y="1123"/>
                </a:lnTo>
                <a:close/>
                <a:moveTo>
                  <a:pt x="11851" y="2845"/>
                </a:moveTo>
                <a:lnTo>
                  <a:pt x="11851" y="3025"/>
                </a:lnTo>
                <a:lnTo>
                  <a:pt x="11395" y="3025"/>
                </a:lnTo>
                <a:lnTo>
                  <a:pt x="11395" y="2845"/>
                </a:lnTo>
                <a:lnTo>
                  <a:pt x="11117" y="2845"/>
                </a:lnTo>
                <a:lnTo>
                  <a:pt x="11117" y="2199"/>
                </a:lnTo>
                <a:lnTo>
                  <a:pt x="12128" y="2199"/>
                </a:lnTo>
                <a:lnTo>
                  <a:pt x="12128" y="2845"/>
                </a:lnTo>
                <a:lnTo>
                  <a:pt x="11851" y="2845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pPr defTabSz="914583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900" dirty="0">
              <a:solidFill>
                <a:srgbClr val="000000"/>
              </a:solidFill>
              <a:ea typeface="微软雅黑" panose="020B0503020204020204" pitchFamily="34" charset="-122"/>
              <a:cs typeface="Arial" pitchFamily="34" charset="0"/>
            </a:endParaRPr>
          </a:p>
        </p:txBody>
      </p:sp>
      <p:grpSp>
        <p:nvGrpSpPr>
          <p:cNvPr id="46" name="组合 387"/>
          <p:cNvGrpSpPr>
            <a:grpSpLocks/>
          </p:cNvGrpSpPr>
          <p:nvPr/>
        </p:nvGrpSpPr>
        <p:grpSpPr bwMode="auto">
          <a:xfrm>
            <a:off x="2189270" y="2105314"/>
            <a:ext cx="381358" cy="339244"/>
            <a:chOff x="4622166" y="3165434"/>
            <a:chExt cx="489584" cy="511721"/>
          </a:xfrm>
        </p:grpSpPr>
        <p:grpSp>
          <p:nvGrpSpPr>
            <p:cNvPr id="103" name="组合 376"/>
            <p:cNvGrpSpPr>
              <a:grpSpLocks/>
            </p:cNvGrpSpPr>
            <p:nvPr/>
          </p:nvGrpSpPr>
          <p:grpSpPr bwMode="auto">
            <a:xfrm>
              <a:off x="4622166" y="3467094"/>
              <a:ext cx="489584" cy="210061"/>
              <a:chOff x="3298897" y="4095287"/>
              <a:chExt cx="1257750" cy="591162"/>
            </a:xfrm>
          </p:grpSpPr>
          <p:sp>
            <p:nvSpPr>
              <p:cNvPr id="108" name="Freeform 13"/>
              <p:cNvSpPr>
                <a:spLocks noEditPoints="1"/>
              </p:cNvSpPr>
              <p:nvPr/>
            </p:nvSpPr>
            <p:spPr bwMode="auto">
              <a:xfrm>
                <a:off x="3298897" y="4096909"/>
                <a:ext cx="1257750" cy="297021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sp>
            <p:nvSpPr>
              <p:cNvPr id="109" name="Freeform 13"/>
              <p:cNvSpPr>
                <a:spLocks noEditPoints="1"/>
              </p:cNvSpPr>
              <p:nvPr/>
            </p:nvSpPr>
            <p:spPr bwMode="auto">
              <a:xfrm>
                <a:off x="3298897" y="4389428"/>
                <a:ext cx="1257750" cy="297021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</p:grpSp>
        <p:grpSp>
          <p:nvGrpSpPr>
            <p:cNvPr id="104" name="组合 379"/>
            <p:cNvGrpSpPr>
              <a:grpSpLocks/>
            </p:cNvGrpSpPr>
            <p:nvPr/>
          </p:nvGrpSpPr>
          <p:grpSpPr bwMode="auto">
            <a:xfrm>
              <a:off x="4622166" y="3263896"/>
              <a:ext cx="489584" cy="210061"/>
              <a:chOff x="3298897" y="4095287"/>
              <a:chExt cx="1257750" cy="591162"/>
            </a:xfrm>
          </p:grpSpPr>
          <p:sp>
            <p:nvSpPr>
              <p:cNvPr id="106" name="Freeform 13"/>
              <p:cNvSpPr>
                <a:spLocks noEditPoints="1"/>
              </p:cNvSpPr>
              <p:nvPr/>
            </p:nvSpPr>
            <p:spPr bwMode="auto">
              <a:xfrm>
                <a:off x="3298897" y="4097218"/>
                <a:ext cx="1257750" cy="297021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sp>
            <p:nvSpPr>
              <p:cNvPr id="107" name="Freeform 13"/>
              <p:cNvSpPr>
                <a:spLocks noEditPoints="1"/>
              </p:cNvSpPr>
              <p:nvPr/>
            </p:nvSpPr>
            <p:spPr bwMode="auto">
              <a:xfrm>
                <a:off x="3298897" y="4389740"/>
                <a:ext cx="1257750" cy="297021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</p:grpSp>
        <p:sp>
          <p:nvSpPr>
            <p:cNvPr id="105" name="Freeform 13"/>
            <p:cNvSpPr>
              <a:spLocks noEditPoints="1"/>
            </p:cNvSpPr>
            <p:nvPr/>
          </p:nvSpPr>
          <p:spPr bwMode="auto">
            <a:xfrm>
              <a:off x="4622166" y="3165434"/>
              <a:ext cx="489584" cy="105542"/>
            </a:xfrm>
            <a:custGeom>
              <a:avLst/>
              <a:gdLst/>
              <a:ahLst/>
              <a:cxnLst>
                <a:cxn ang="0">
                  <a:pos x="16278" y="39"/>
                </a:cxn>
                <a:cxn ang="0">
                  <a:pos x="16504" y="184"/>
                </a:cxn>
                <a:cxn ang="0">
                  <a:pos x="16649" y="411"/>
                </a:cxn>
                <a:cxn ang="0">
                  <a:pos x="16687" y="3376"/>
                </a:cxn>
                <a:cxn ang="0">
                  <a:pos x="16612" y="3641"/>
                </a:cxn>
                <a:cxn ang="0">
                  <a:pos x="16437" y="3844"/>
                </a:cxn>
                <a:cxn ang="0">
                  <a:pos x="16189" y="3955"/>
                </a:cxn>
                <a:cxn ang="0">
                  <a:pos x="499" y="3955"/>
                </a:cxn>
                <a:cxn ang="0">
                  <a:pos x="251" y="3844"/>
                </a:cxn>
                <a:cxn ang="0">
                  <a:pos x="75" y="3641"/>
                </a:cxn>
                <a:cxn ang="0">
                  <a:pos x="1" y="3376"/>
                </a:cxn>
                <a:cxn ang="0">
                  <a:pos x="38" y="411"/>
                </a:cxn>
                <a:cxn ang="0">
                  <a:pos x="184" y="184"/>
                </a:cxn>
                <a:cxn ang="0">
                  <a:pos x="410" y="39"/>
                </a:cxn>
                <a:cxn ang="0">
                  <a:pos x="13820" y="2430"/>
                </a:cxn>
                <a:cxn ang="0">
                  <a:pos x="13953" y="2510"/>
                </a:cxn>
                <a:cxn ang="0">
                  <a:pos x="13976" y="2666"/>
                </a:cxn>
                <a:cxn ang="0">
                  <a:pos x="13873" y="2780"/>
                </a:cxn>
                <a:cxn ang="0">
                  <a:pos x="13714" y="2773"/>
                </a:cxn>
                <a:cxn ang="0">
                  <a:pos x="13623" y="2648"/>
                </a:cxn>
                <a:cxn ang="0">
                  <a:pos x="13661" y="2496"/>
                </a:cxn>
                <a:cxn ang="0">
                  <a:pos x="13802" y="2429"/>
                </a:cxn>
                <a:cxn ang="0">
                  <a:pos x="14470" y="2482"/>
                </a:cxn>
                <a:cxn ang="0">
                  <a:pos x="14522" y="2631"/>
                </a:cxn>
                <a:cxn ang="0">
                  <a:pos x="14442" y="2763"/>
                </a:cxn>
                <a:cxn ang="0">
                  <a:pos x="14286" y="2786"/>
                </a:cxn>
                <a:cxn ang="0">
                  <a:pos x="14172" y="2683"/>
                </a:cxn>
                <a:cxn ang="0">
                  <a:pos x="14180" y="2525"/>
                </a:cxn>
                <a:cxn ang="0">
                  <a:pos x="14304" y="2433"/>
                </a:cxn>
                <a:cxn ang="0">
                  <a:pos x="14981" y="2460"/>
                </a:cxn>
                <a:cxn ang="0">
                  <a:pos x="15061" y="2593"/>
                </a:cxn>
                <a:cxn ang="0">
                  <a:pos x="15008" y="2741"/>
                </a:cxn>
                <a:cxn ang="0">
                  <a:pos x="14861" y="2794"/>
                </a:cxn>
                <a:cxn ang="0">
                  <a:pos x="14728" y="2714"/>
                </a:cxn>
                <a:cxn ang="0">
                  <a:pos x="14705" y="2558"/>
                </a:cxn>
                <a:cxn ang="0">
                  <a:pos x="14809" y="2444"/>
                </a:cxn>
                <a:cxn ang="0">
                  <a:pos x="15489" y="2444"/>
                </a:cxn>
                <a:cxn ang="0">
                  <a:pos x="15592" y="2558"/>
                </a:cxn>
                <a:cxn ang="0">
                  <a:pos x="15569" y="2714"/>
                </a:cxn>
                <a:cxn ang="0">
                  <a:pos x="15436" y="2794"/>
                </a:cxn>
                <a:cxn ang="0">
                  <a:pos x="15289" y="2741"/>
                </a:cxn>
                <a:cxn ang="0">
                  <a:pos x="15236" y="2593"/>
                </a:cxn>
                <a:cxn ang="0">
                  <a:pos x="15315" y="2460"/>
                </a:cxn>
                <a:cxn ang="0">
                  <a:pos x="15712" y="1546"/>
                </a:cxn>
                <a:cxn ang="0">
                  <a:pos x="1822" y="1769"/>
                </a:cxn>
                <a:cxn ang="0">
                  <a:pos x="3288" y="1769"/>
                </a:cxn>
                <a:cxn ang="0">
                  <a:pos x="4754" y="1769"/>
                </a:cxn>
                <a:cxn ang="0">
                  <a:pos x="6219" y="1769"/>
                </a:cxn>
                <a:cxn ang="0">
                  <a:pos x="7685" y="1769"/>
                </a:cxn>
                <a:cxn ang="0">
                  <a:pos x="9151" y="1769"/>
                </a:cxn>
                <a:cxn ang="0">
                  <a:pos x="10617" y="1769"/>
                </a:cxn>
                <a:cxn ang="0">
                  <a:pos x="1822" y="2199"/>
                </a:cxn>
                <a:cxn ang="0">
                  <a:pos x="3288" y="2199"/>
                </a:cxn>
                <a:cxn ang="0">
                  <a:pos x="4754" y="2199"/>
                </a:cxn>
                <a:cxn ang="0">
                  <a:pos x="6219" y="2199"/>
                </a:cxn>
                <a:cxn ang="0">
                  <a:pos x="7685" y="2199"/>
                </a:cxn>
                <a:cxn ang="0">
                  <a:pos x="9151" y="2199"/>
                </a:cxn>
                <a:cxn ang="0">
                  <a:pos x="10617" y="2199"/>
                </a:cxn>
                <a:cxn ang="0">
                  <a:pos x="12128" y="1769"/>
                </a:cxn>
                <a:cxn ang="0">
                  <a:pos x="12128" y="2199"/>
                </a:cxn>
              </a:cxnLst>
              <a:rect l="0" t="0" r="r" b="b"/>
              <a:pathLst>
                <a:path w="16688" h="3968">
                  <a:moveTo>
                    <a:pt x="624" y="0"/>
                  </a:moveTo>
                  <a:lnTo>
                    <a:pt x="16064" y="0"/>
                  </a:lnTo>
                  <a:lnTo>
                    <a:pt x="16097" y="1"/>
                  </a:lnTo>
                  <a:lnTo>
                    <a:pt x="16128" y="3"/>
                  </a:lnTo>
                  <a:lnTo>
                    <a:pt x="16159" y="7"/>
                  </a:lnTo>
                  <a:lnTo>
                    <a:pt x="16189" y="13"/>
                  </a:lnTo>
                  <a:lnTo>
                    <a:pt x="16220" y="20"/>
                  </a:lnTo>
                  <a:lnTo>
                    <a:pt x="16249" y="28"/>
                  </a:lnTo>
                  <a:lnTo>
                    <a:pt x="16278" y="39"/>
                  </a:lnTo>
                  <a:lnTo>
                    <a:pt x="16306" y="49"/>
                  </a:lnTo>
                  <a:lnTo>
                    <a:pt x="16334" y="62"/>
                  </a:lnTo>
                  <a:lnTo>
                    <a:pt x="16360" y="76"/>
                  </a:lnTo>
                  <a:lnTo>
                    <a:pt x="16387" y="91"/>
                  </a:lnTo>
                  <a:lnTo>
                    <a:pt x="16413" y="108"/>
                  </a:lnTo>
                  <a:lnTo>
                    <a:pt x="16437" y="124"/>
                  </a:lnTo>
                  <a:lnTo>
                    <a:pt x="16461" y="143"/>
                  </a:lnTo>
                  <a:lnTo>
                    <a:pt x="16484" y="163"/>
                  </a:lnTo>
                  <a:lnTo>
                    <a:pt x="16504" y="184"/>
                  </a:lnTo>
                  <a:lnTo>
                    <a:pt x="16525" y="205"/>
                  </a:lnTo>
                  <a:lnTo>
                    <a:pt x="16545" y="228"/>
                  </a:lnTo>
                  <a:lnTo>
                    <a:pt x="16564" y="252"/>
                  </a:lnTo>
                  <a:lnTo>
                    <a:pt x="16581" y="276"/>
                  </a:lnTo>
                  <a:lnTo>
                    <a:pt x="16597" y="302"/>
                  </a:lnTo>
                  <a:lnTo>
                    <a:pt x="16612" y="328"/>
                  </a:lnTo>
                  <a:lnTo>
                    <a:pt x="16626" y="354"/>
                  </a:lnTo>
                  <a:lnTo>
                    <a:pt x="16639" y="382"/>
                  </a:lnTo>
                  <a:lnTo>
                    <a:pt x="16649" y="411"/>
                  </a:lnTo>
                  <a:lnTo>
                    <a:pt x="16660" y="440"/>
                  </a:lnTo>
                  <a:lnTo>
                    <a:pt x="16668" y="469"/>
                  </a:lnTo>
                  <a:lnTo>
                    <a:pt x="16675" y="499"/>
                  </a:lnTo>
                  <a:lnTo>
                    <a:pt x="16681" y="530"/>
                  </a:lnTo>
                  <a:lnTo>
                    <a:pt x="16685" y="561"/>
                  </a:lnTo>
                  <a:lnTo>
                    <a:pt x="16687" y="592"/>
                  </a:lnTo>
                  <a:lnTo>
                    <a:pt x="16688" y="625"/>
                  </a:lnTo>
                  <a:lnTo>
                    <a:pt x="16688" y="3343"/>
                  </a:lnTo>
                  <a:lnTo>
                    <a:pt x="16687" y="3376"/>
                  </a:lnTo>
                  <a:lnTo>
                    <a:pt x="16685" y="3407"/>
                  </a:lnTo>
                  <a:lnTo>
                    <a:pt x="16681" y="3438"/>
                  </a:lnTo>
                  <a:lnTo>
                    <a:pt x="16675" y="3469"/>
                  </a:lnTo>
                  <a:lnTo>
                    <a:pt x="16668" y="3499"/>
                  </a:lnTo>
                  <a:lnTo>
                    <a:pt x="16660" y="3529"/>
                  </a:lnTo>
                  <a:lnTo>
                    <a:pt x="16649" y="3557"/>
                  </a:lnTo>
                  <a:lnTo>
                    <a:pt x="16639" y="3586"/>
                  </a:lnTo>
                  <a:lnTo>
                    <a:pt x="16626" y="3614"/>
                  </a:lnTo>
                  <a:lnTo>
                    <a:pt x="16612" y="3641"/>
                  </a:lnTo>
                  <a:lnTo>
                    <a:pt x="16597" y="3667"/>
                  </a:lnTo>
                  <a:lnTo>
                    <a:pt x="16581" y="3692"/>
                  </a:lnTo>
                  <a:lnTo>
                    <a:pt x="16564" y="3716"/>
                  </a:lnTo>
                  <a:lnTo>
                    <a:pt x="16545" y="3740"/>
                  </a:lnTo>
                  <a:lnTo>
                    <a:pt x="16525" y="3763"/>
                  </a:lnTo>
                  <a:lnTo>
                    <a:pt x="16504" y="3784"/>
                  </a:lnTo>
                  <a:lnTo>
                    <a:pt x="16484" y="3805"/>
                  </a:lnTo>
                  <a:lnTo>
                    <a:pt x="16461" y="3825"/>
                  </a:lnTo>
                  <a:lnTo>
                    <a:pt x="16437" y="3844"/>
                  </a:lnTo>
                  <a:lnTo>
                    <a:pt x="16413" y="3861"/>
                  </a:lnTo>
                  <a:lnTo>
                    <a:pt x="16387" y="3877"/>
                  </a:lnTo>
                  <a:lnTo>
                    <a:pt x="16360" y="3893"/>
                  </a:lnTo>
                  <a:lnTo>
                    <a:pt x="16334" y="3906"/>
                  </a:lnTo>
                  <a:lnTo>
                    <a:pt x="16306" y="3919"/>
                  </a:lnTo>
                  <a:lnTo>
                    <a:pt x="16278" y="3930"/>
                  </a:lnTo>
                  <a:lnTo>
                    <a:pt x="16249" y="3940"/>
                  </a:lnTo>
                  <a:lnTo>
                    <a:pt x="16220" y="3948"/>
                  </a:lnTo>
                  <a:lnTo>
                    <a:pt x="16189" y="3955"/>
                  </a:lnTo>
                  <a:lnTo>
                    <a:pt x="16159" y="3961"/>
                  </a:lnTo>
                  <a:lnTo>
                    <a:pt x="16128" y="3965"/>
                  </a:lnTo>
                  <a:lnTo>
                    <a:pt x="16097" y="3967"/>
                  </a:lnTo>
                  <a:lnTo>
                    <a:pt x="16064" y="3968"/>
                  </a:lnTo>
                  <a:lnTo>
                    <a:pt x="624" y="3968"/>
                  </a:lnTo>
                  <a:lnTo>
                    <a:pt x="591" y="3967"/>
                  </a:lnTo>
                  <a:lnTo>
                    <a:pt x="560" y="3965"/>
                  </a:lnTo>
                  <a:lnTo>
                    <a:pt x="529" y="3961"/>
                  </a:lnTo>
                  <a:lnTo>
                    <a:pt x="499" y="3955"/>
                  </a:lnTo>
                  <a:lnTo>
                    <a:pt x="468" y="3948"/>
                  </a:lnTo>
                  <a:lnTo>
                    <a:pt x="438" y="3940"/>
                  </a:lnTo>
                  <a:lnTo>
                    <a:pt x="410" y="3930"/>
                  </a:lnTo>
                  <a:lnTo>
                    <a:pt x="382" y="3919"/>
                  </a:lnTo>
                  <a:lnTo>
                    <a:pt x="354" y="3906"/>
                  </a:lnTo>
                  <a:lnTo>
                    <a:pt x="326" y="3893"/>
                  </a:lnTo>
                  <a:lnTo>
                    <a:pt x="300" y="3877"/>
                  </a:lnTo>
                  <a:lnTo>
                    <a:pt x="275" y="3861"/>
                  </a:lnTo>
                  <a:lnTo>
                    <a:pt x="251" y="3844"/>
                  </a:lnTo>
                  <a:lnTo>
                    <a:pt x="227" y="3825"/>
                  </a:lnTo>
                  <a:lnTo>
                    <a:pt x="204" y="3805"/>
                  </a:lnTo>
                  <a:lnTo>
                    <a:pt x="184" y="3784"/>
                  </a:lnTo>
                  <a:lnTo>
                    <a:pt x="163" y="3763"/>
                  </a:lnTo>
                  <a:lnTo>
                    <a:pt x="143" y="3740"/>
                  </a:lnTo>
                  <a:lnTo>
                    <a:pt x="124" y="3716"/>
                  </a:lnTo>
                  <a:lnTo>
                    <a:pt x="106" y="3692"/>
                  </a:lnTo>
                  <a:lnTo>
                    <a:pt x="91" y="3667"/>
                  </a:lnTo>
                  <a:lnTo>
                    <a:pt x="75" y="3641"/>
                  </a:lnTo>
                  <a:lnTo>
                    <a:pt x="62" y="3614"/>
                  </a:lnTo>
                  <a:lnTo>
                    <a:pt x="49" y="3586"/>
                  </a:lnTo>
                  <a:lnTo>
                    <a:pt x="38" y="3557"/>
                  </a:lnTo>
                  <a:lnTo>
                    <a:pt x="28" y="3529"/>
                  </a:lnTo>
                  <a:lnTo>
                    <a:pt x="20" y="3499"/>
                  </a:lnTo>
                  <a:lnTo>
                    <a:pt x="13" y="3469"/>
                  </a:lnTo>
                  <a:lnTo>
                    <a:pt x="7" y="3438"/>
                  </a:lnTo>
                  <a:lnTo>
                    <a:pt x="3" y="3407"/>
                  </a:lnTo>
                  <a:lnTo>
                    <a:pt x="1" y="3376"/>
                  </a:lnTo>
                  <a:lnTo>
                    <a:pt x="0" y="3343"/>
                  </a:lnTo>
                  <a:lnTo>
                    <a:pt x="0" y="625"/>
                  </a:lnTo>
                  <a:lnTo>
                    <a:pt x="1" y="592"/>
                  </a:lnTo>
                  <a:lnTo>
                    <a:pt x="3" y="561"/>
                  </a:lnTo>
                  <a:lnTo>
                    <a:pt x="7" y="530"/>
                  </a:lnTo>
                  <a:lnTo>
                    <a:pt x="13" y="499"/>
                  </a:lnTo>
                  <a:lnTo>
                    <a:pt x="20" y="469"/>
                  </a:lnTo>
                  <a:lnTo>
                    <a:pt x="28" y="440"/>
                  </a:lnTo>
                  <a:lnTo>
                    <a:pt x="38" y="411"/>
                  </a:lnTo>
                  <a:lnTo>
                    <a:pt x="49" y="382"/>
                  </a:lnTo>
                  <a:lnTo>
                    <a:pt x="62" y="354"/>
                  </a:lnTo>
                  <a:lnTo>
                    <a:pt x="75" y="328"/>
                  </a:lnTo>
                  <a:lnTo>
                    <a:pt x="91" y="302"/>
                  </a:lnTo>
                  <a:lnTo>
                    <a:pt x="106" y="276"/>
                  </a:lnTo>
                  <a:lnTo>
                    <a:pt x="124" y="252"/>
                  </a:lnTo>
                  <a:lnTo>
                    <a:pt x="143" y="228"/>
                  </a:lnTo>
                  <a:lnTo>
                    <a:pt x="163" y="205"/>
                  </a:lnTo>
                  <a:lnTo>
                    <a:pt x="184" y="184"/>
                  </a:lnTo>
                  <a:lnTo>
                    <a:pt x="204" y="163"/>
                  </a:lnTo>
                  <a:lnTo>
                    <a:pt x="227" y="143"/>
                  </a:lnTo>
                  <a:lnTo>
                    <a:pt x="251" y="124"/>
                  </a:lnTo>
                  <a:lnTo>
                    <a:pt x="275" y="108"/>
                  </a:lnTo>
                  <a:lnTo>
                    <a:pt x="300" y="91"/>
                  </a:lnTo>
                  <a:lnTo>
                    <a:pt x="326" y="76"/>
                  </a:lnTo>
                  <a:lnTo>
                    <a:pt x="354" y="62"/>
                  </a:lnTo>
                  <a:lnTo>
                    <a:pt x="382" y="49"/>
                  </a:lnTo>
                  <a:lnTo>
                    <a:pt x="410" y="39"/>
                  </a:lnTo>
                  <a:lnTo>
                    <a:pt x="438" y="28"/>
                  </a:lnTo>
                  <a:lnTo>
                    <a:pt x="468" y="20"/>
                  </a:lnTo>
                  <a:lnTo>
                    <a:pt x="499" y="13"/>
                  </a:lnTo>
                  <a:lnTo>
                    <a:pt x="529" y="7"/>
                  </a:lnTo>
                  <a:lnTo>
                    <a:pt x="560" y="3"/>
                  </a:lnTo>
                  <a:lnTo>
                    <a:pt x="591" y="1"/>
                  </a:lnTo>
                  <a:lnTo>
                    <a:pt x="624" y="0"/>
                  </a:lnTo>
                  <a:close/>
                  <a:moveTo>
                    <a:pt x="13802" y="2429"/>
                  </a:moveTo>
                  <a:lnTo>
                    <a:pt x="13820" y="2430"/>
                  </a:lnTo>
                  <a:lnTo>
                    <a:pt x="13839" y="2433"/>
                  </a:lnTo>
                  <a:lnTo>
                    <a:pt x="13856" y="2437"/>
                  </a:lnTo>
                  <a:lnTo>
                    <a:pt x="13873" y="2444"/>
                  </a:lnTo>
                  <a:lnTo>
                    <a:pt x="13889" y="2451"/>
                  </a:lnTo>
                  <a:lnTo>
                    <a:pt x="13903" y="2460"/>
                  </a:lnTo>
                  <a:lnTo>
                    <a:pt x="13918" y="2471"/>
                  </a:lnTo>
                  <a:lnTo>
                    <a:pt x="13930" y="2482"/>
                  </a:lnTo>
                  <a:lnTo>
                    <a:pt x="13942" y="2496"/>
                  </a:lnTo>
                  <a:lnTo>
                    <a:pt x="13953" y="2510"/>
                  </a:lnTo>
                  <a:lnTo>
                    <a:pt x="13962" y="2525"/>
                  </a:lnTo>
                  <a:lnTo>
                    <a:pt x="13970" y="2541"/>
                  </a:lnTo>
                  <a:lnTo>
                    <a:pt x="13976" y="2558"/>
                  </a:lnTo>
                  <a:lnTo>
                    <a:pt x="13980" y="2575"/>
                  </a:lnTo>
                  <a:lnTo>
                    <a:pt x="13984" y="2593"/>
                  </a:lnTo>
                  <a:lnTo>
                    <a:pt x="13985" y="2612"/>
                  </a:lnTo>
                  <a:lnTo>
                    <a:pt x="13984" y="2631"/>
                  </a:lnTo>
                  <a:lnTo>
                    <a:pt x="13980" y="2648"/>
                  </a:lnTo>
                  <a:lnTo>
                    <a:pt x="13976" y="2666"/>
                  </a:lnTo>
                  <a:lnTo>
                    <a:pt x="13970" y="2683"/>
                  </a:lnTo>
                  <a:lnTo>
                    <a:pt x="13962" y="2699"/>
                  </a:lnTo>
                  <a:lnTo>
                    <a:pt x="13953" y="2714"/>
                  </a:lnTo>
                  <a:lnTo>
                    <a:pt x="13942" y="2728"/>
                  </a:lnTo>
                  <a:lnTo>
                    <a:pt x="13930" y="2741"/>
                  </a:lnTo>
                  <a:lnTo>
                    <a:pt x="13918" y="2753"/>
                  </a:lnTo>
                  <a:lnTo>
                    <a:pt x="13903" y="2763"/>
                  </a:lnTo>
                  <a:lnTo>
                    <a:pt x="13889" y="2773"/>
                  </a:lnTo>
                  <a:lnTo>
                    <a:pt x="13873" y="2780"/>
                  </a:lnTo>
                  <a:lnTo>
                    <a:pt x="13856" y="2786"/>
                  </a:lnTo>
                  <a:lnTo>
                    <a:pt x="13839" y="2791"/>
                  </a:lnTo>
                  <a:lnTo>
                    <a:pt x="13820" y="2794"/>
                  </a:lnTo>
                  <a:lnTo>
                    <a:pt x="13802" y="2795"/>
                  </a:lnTo>
                  <a:lnTo>
                    <a:pt x="13783" y="2794"/>
                  </a:lnTo>
                  <a:lnTo>
                    <a:pt x="13764" y="2791"/>
                  </a:lnTo>
                  <a:lnTo>
                    <a:pt x="13748" y="2786"/>
                  </a:lnTo>
                  <a:lnTo>
                    <a:pt x="13731" y="2780"/>
                  </a:lnTo>
                  <a:lnTo>
                    <a:pt x="13714" y="2773"/>
                  </a:lnTo>
                  <a:lnTo>
                    <a:pt x="13700" y="2763"/>
                  </a:lnTo>
                  <a:lnTo>
                    <a:pt x="13685" y="2753"/>
                  </a:lnTo>
                  <a:lnTo>
                    <a:pt x="13673" y="2741"/>
                  </a:lnTo>
                  <a:lnTo>
                    <a:pt x="13661" y="2728"/>
                  </a:lnTo>
                  <a:lnTo>
                    <a:pt x="13651" y="2714"/>
                  </a:lnTo>
                  <a:lnTo>
                    <a:pt x="13641" y="2699"/>
                  </a:lnTo>
                  <a:lnTo>
                    <a:pt x="13634" y="2683"/>
                  </a:lnTo>
                  <a:lnTo>
                    <a:pt x="13628" y="2666"/>
                  </a:lnTo>
                  <a:lnTo>
                    <a:pt x="13623" y="2648"/>
                  </a:lnTo>
                  <a:lnTo>
                    <a:pt x="13621" y="2631"/>
                  </a:lnTo>
                  <a:lnTo>
                    <a:pt x="13619" y="2612"/>
                  </a:lnTo>
                  <a:lnTo>
                    <a:pt x="13621" y="2593"/>
                  </a:lnTo>
                  <a:lnTo>
                    <a:pt x="13623" y="2575"/>
                  </a:lnTo>
                  <a:lnTo>
                    <a:pt x="13628" y="2558"/>
                  </a:lnTo>
                  <a:lnTo>
                    <a:pt x="13634" y="2541"/>
                  </a:lnTo>
                  <a:lnTo>
                    <a:pt x="13641" y="2525"/>
                  </a:lnTo>
                  <a:lnTo>
                    <a:pt x="13651" y="2510"/>
                  </a:lnTo>
                  <a:lnTo>
                    <a:pt x="13661" y="2496"/>
                  </a:lnTo>
                  <a:lnTo>
                    <a:pt x="13673" y="2482"/>
                  </a:lnTo>
                  <a:lnTo>
                    <a:pt x="13685" y="2471"/>
                  </a:lnTo>
                  <a:lnTo>
                    <a:pt x="13700" y="2460"/>
                  </a:lnTo>
                  <a:lnTo>
                    <a:pt x="13714" y="2451"/>
                  </a:lnTo>
                  <a:lnTo>
                    <a:pt x="13731" y="2444"/>
                  </a:lnTo>
                  <a:lnTo>
                    <a:pt x="13748" y="2437"/>
                  </a:lnTo>
                  <a:lnTo>
                    <a:pt x="13764" y="2433"/>
                  </a:lnTo>
                  <a:lnTo>
                    <a:pt x="13783" y="2430"/>
                  </a:lnTo>
                  <a:lnTo>
                    <a:pt x="13802" y="2429"/>
                  </a:lnTo>
                  <a:close/>
                  <a:moveTo>
                    <a:pt x="14340" y="2429"/>
                  </a:moveTo>
                  <a:lnTo>
                    <a:pt x="14359" y="2430"/>
                  </a:lnTo>
                  <a:lnTo>
                    <a:pt x="14377" y="2433"/>
                  </a:lnTo>
                  <a:lnTo>
                    <a:pt x="14394" y="2437"/>
                  </a:lnTo>
                  <a:lnTo>
                    <a:pt x="14411" y="2444"/>
                  </a:lnTo>
                  <a:lnTo>
                    <a:pt x="14427" y="2451"/>
                  </a:lnTo>
                  <a:lnTo>
                    <a:pt x="14442" y="2460"/>
                  </a:lnTo>
                  <a:lnTo>
                    <a:pt x="14456" y="2471"/>
                  </a:lnTo>
                  <a:lnTo>
                    <a:pt x="14470" y="2482"/>
                  </a:lnTo>
                  <a:lnTo>
                    <a:pt x="14481" y="2496"/>
                  </a:lnTo>
                  <a:lnTo>
                    <a:pt x="14491" y="2510"/>
                  </a:lnTo>
                  <a:lnTo>
                    <a:pt x="14501" y="2525"/>
                  </a:lnTo>
                  <a:lnTo>
                    <a:pt x="14508" y="2541"/>
                  </a:lnTo>
                  <a:lnTo>
                    <a:pt x="14514" y="2558"/>
                  </a:lnTo>
                  <a:lnTo>
                    <a:pt x="14519" y="2575"/>
                  </a:lnTo>
                  <a:lnTo>
                    <a:pt x="14522" y="2593"/>
                  </a:lnTo>
                  <a:lnTo>
                    <a:pt x="14523" y="2612"/>
                  </a:lnTo>
                  <a:lnTo>
                    <a:pt x="14522" y="2631"/>
                  </a:lnTo>
                  <a:lnTo>
                    <a:pt x="14519" y="2648"/>
                  </a:lnTo>
                  <a:lnTo>
                    <a:pt x="14514" y="2666"/>
                  </a:lnTo>
                  <a:lnTo>
                    <a:pt x="14508" y="2683"/>
                  </a:lnTo>
                  <a:lnTo>
                    <a:pt x="14501" y="2699"/>
                  </a:lnTo>
                  <a:lnTo>
                    <a:pt x="14491" y="2714"/>
                  </a:lnTo>
                  <a:lnTo>
                    <a:pt x="14481" y="2728"/>
                  </a:lnTo>
                  <a:lnTo>
                    <a:pt x="14470" y="2741"/>
                  </a:lnTo>
                  <a:lnTo>
                    <a:pt x="14456" y="2753"/>
                  </a:lnTo>
                  <a:lnTo>
                    <a:pt x="14442" y="2763"/>
                  </a:lnTo>
                  <a:lnTo>
                    <a:pt x="14427" y="2773"/>
                  </a:lnTo>
                  <a:lnTo>
                    <a:pt x="14411" y="2780"/>
                  </a:lnTo>
                  <a:lnTo>
                    <a:pt x="14394" y="2786"/>
                  </a:lnTo>
                  <a:lnTo>
                    <a:pt x="14377" y="2791"/>
                  </a:lnTo>
                  <a:lnTo>
                    <a:pt x="14359" y="2794"/>
                  </a:lnTo>
                  <a:lnTo>
                    <a:pt x="14340" y="2795"/>
                  </a:lnTo>
                  <a:lnTo>
                    <a:pt x="14321" y="2794"/>
                  </a:lnTo>
                  <a:lnTo>
                    <a:pt x="14304" y="2791"/>
                  </a:lnTo>
                  <a:lnTo>
                    <a:pt x="14286" y="2786"/>
                  </a:lnTo>
                  <a:lnTo>
                    <a:pt x="14269" y="2780"/>
                  </a:lnTo>
                  <a:lnTo>
                    <a:pt x="14254" y="2773"/>
                  </a:lnTo>
                  <a:lnTo>
                    <a:pt x="14238" y="2763"/>
                  </a:lnTo>
                  <a:lnTo>
                    <a:pt x="14224" y="2753"/>
                  </a:lnTo>
                  <a:lnTo>
                    <a:pt x="14212" y="2741"/>
                  </a:lnTo>
                  <a:lnTo>
                    <a:pt x="14199" y="2728"/>
                  </a:lnTo>
                  <a:lnTo>
                    <a:pt x="14189" y="2714"/>
                  </a:lnTo>
                  <a:lnTo>
                    <a:pt x="14180" y="2699"/>
                  </a:lnTo>
                  <a:lnTo>
                    <a:pt x="14172" y="2683"/>
                  </a:lnTo>
                  <a:lnTo>
                    <a:pt x="14166" y="2666"/>
                  </a:lnTo>
                  <a:lnTo>
                    <a:pt x="14162" y="2648"/>
                  </a:lnTo>
                  <a:lnTo>
                    <a:pt x="14159" y="2631"/>
                  </a:lnTo>
                  <a:lnTo>
                    <a:pt x="14158" y="2612"/>
                  </a:lnTo>
                  <a:lnTo>
                    <a:pt x="14159" y="2593"/>
                  </a:lnTo>
                  <a:lnTo>
                    <a:pt x="14162" y="2575"/>
                  </a:lnTo>
                  <a:lnTo>
                    <a:pt x="14166" y="2558"/>
                  </a:lnTo>
                  <a:lnTo>
                    <a:pt x="14172" y="2541"/>
                  </a:lnTo>
                  <a:lnTo>
                    <a:pt x="14180" y="2525"/>
                  </a:lnTo>
                  <a:lnTo>
                    <a:pt x="14189" y="2510"/>
                  </a:lnTo>
                  <a:lnTo>
                    <a:pt x="14199" y="2496"/>
                  </a:lnTo>
                  <a:lnTo>
                    <a:pt x="14212" y="2482"/>
                  </a:lnTo>
                  <a:lnTo>
                    <a:pt x="14224" y="2471"/>
                  </a:lnTo>
                  <a:lnTo>
                    <a:pt x="14238" y="2460"/>
                  </a:lnTo>
                  <a:lnTo>
                    <a:pt x="14254" y="2451"/>
                  </a:lnTo>
                  <a:lnTo>
                    <a:pt x="14269" y="2444"/>
                  </a:lnTo>
                  <a:lnTo>
                    <a:pt x="14286" y="2437"/>
                  </a:lnTo>
                  <a:lnTo>
                    <a:pt x="14304" y="2433"/>
                  </a:lnTo>
                  <a:lnTo>
                    <a:pt x="14321" y="2430"/>
                  </a:lnTo>
                  <a:lnTo>
                    <a:pt x="14340" y="2429"/>
                  </a:lnTo>
                  <a:close/>
                  <a:moveTo>
                    <a:pt x="14879" y="2429"/>
                  </a:moveTo>
                  <a:lnTo>
                    <a:pt x="14897" y="2430"/>
                  </a:lnTo>
                  <a:lnTo>
                    <a:pt x="14916" y="2433"/>
                  </a:lnTo>
                  <a:lnTo>
                    <a:pt x="14933" y="2437"/>
                  </a:lnTo>
                  <a:lnTo>
                    <a:pt x="14950" y="2444"/>
                  </a:lnTo>
                  <a:lnTo>
                    <a:pt x="14966" y="2451"/>
                  </a:lnTo>
                  <a:lnTo>
                    <a:pt x="14981" y="2460"/>
                  </a:lnTo>
                  <a:lnTo>
                    <a:pt x="14995" y="2471"/>
                  </a:lnTo>
                  <a:lnTo>
                    <a:pt x="15008" y="2482"/>
                  </a:lnTo>
                  <a:lnTo>
                    <a:pt x="15019" y="2496"/>
                  </a:lnTo>
                  <a:lnTo>
                    <a:pt x="15031" y="2510"/>
                  </a:lnTo>
                  <a:lnTo>
                    <a:pt x="15039" y="2525"/>
                  </a:lnTo>
                  <a:lnTo>
                    <a:pt x="15047" y="2541"/>
                  </a:lnTo>
                  <a:lnTo>
                    <a:pt x="15054" y="2558"/>
                  </a:lnTo>
                  <a:lnTo>
                    <a:pt x="15058" y="2575"/>
                  </a:lnTo>
                  <a:lnTo>
                    <a:pt x="15061" y="2593"/>
                  </a:lnTo>
                  <a:lnTo>
                    <a:pt x="15062" y="2612"/>
                  </a:lnTo>
                  <a:lnTo>
                    <a:pt x="15061" y="2631"/>
                  </a:lnTo>
                  <a:lnTo>
                    <a:pt x="15058" y="2648"/>
                  </a:lnTo>
                  <a:lnTo>
                    <a:pt x="15054" y="2666"/>
                  </a:lnTo>
                  <a:lnTo>
                    <a:pt x="15047" y="2683"/>
                  </a:lnTo>
                  <a:lnTo>
                    <a:pt x="15039" y="2699"/>
                  </a:lnTo>
                  <a:lnTo>
                    <a:pt x="15031" y="2714"/>
                  </a:lnTo>
                  <a:lnTo>
                    <a:pt x="15019" y="2728"/>
                  </a:lnTo>
                  <a:lnTo>
                    <a:pt x="15008" y="2741"/>
                  </a:lnTo>
                  <a:lnTo>
                    <a:pt x="14995" y="2753"/>
                  </a:lnTo>
                  <a:lnTo>
                    <a:pt x="14981" y="2763"/>
                  </a:lnTo>
                  <a:lnTo>
                    <a:pt x="14966" y="2773"/>
                  </a:lnTo>
                  <a:lnTo>
                    <a:pt x="14950" y="2780"/>
                  </a:lnTo>
                  <a:lnTo>
                    <a:pt x="14933" y="2786"/>
                  </a:lnTo>
                  <a:lnTo>
                    <a:pt x="14916" y="2791"/>
                  </a:lnTo>
                  <a:lnTo>
                    <a:pt x="14897" y="2794"/>
                  </a:lnTo>
                  <a:lnTo>
                    <a:pt x="14879" y="2795"/>
                  </a:lnTo>
                  <a:lnTo>
                    <a:pt x="14861" y="2794"/>
                  </a:lnTo>
                  <a:lnTo>
                    <a:pt x="14842" y="2791"/>
                  </a:lnTo>
                  <a:lnTo>
                    <a:pt x="14825" y="2786"/>
                  </a:lnTo>
                  <a:lnTo>
                    <a:pt x="14809" y="2780"/>
                  </a:lnTo>
                  <a:lnTo>
                    <a:pt x="14792" y="2773"/>
                  </a:lnTo>
                  <a:lnTo>
                    <a:pt x="14777" y="2763"/>
                  </a:lnTo>
                  <a:lnTo>
                    <a:pt x="14763" y="2753"/>
                  </a:lnTo>
                  <a:lnTo>
                    <a:pt x="14750" y="2741"/>
                  </a:lnTo>
                  <a:lnTo>
                    <a:pt x="14739" y="2728"/>
                  </a:lnTo>
                  <a:lnTo>
                    <a:pt x="14728" y="2714"/>
                  </a:lnTo>
                  <a:lnTo>
                    <a:pt x="14719" y="2699"/>
                  </a:lnTo>
                  <a:lnTo>
                    <a:pt x="14710" y="2683"/>
                  </a:lnTo>
                  <a:lnTo>
                    <a:pt x="14705" y="2666"/>
                  </a:lnTo>
                  <a:lnTo>
                    <a:pt x="14700" y="2648"/>
                  </a:lnTo>
                  <a:lnTo>
                    <a:pt x="14698" y="2631"/>
                  </a:lnTo>
                  <a:lnTo>
                    <a:pt x="14697" y="2612"/>
                  </a:lnTo>
                  <a:lnTo>
                    <a:pt x="14698" y="2593"/>
                  </a:lnTo>
                  <a:lnTo>
                    <a:pt x="14700" y="2575"/>
                  </a:lnTo>
                  <a:lnTo>
                    <a:pt x="14705" y="2558"/>
                  </a:lnTo>
                  <a:lnTo>
                    <a:pt x="14710" y="2541"/>
                  </a:lnTo>
                  <a:lnTo>
                    <a:pt x="14719" y="2525"/>
                  </a:lnTo>
                  <a:lnTo>
                    <a:pt x="14728" y="2510"/>
                  </a:lnTo>
                  <a:lnTo>
                    <a:pt x="14739" y="2496"/>
                  </a:lnTo>
                  <a:lnTo>
                    <a:pt x="14750" y="2482"/>
                  </a:lnTo>
                  <a:lnTo>
                    <a:pt x="14763" y="2471"/>
                  </a:lnTo>
                  <a:lnTo>
                    <a:pt x="14777" y="2460"/>
                  </a:lnTo>
                  <a:lnTo>
                    <a:pt x="14792" y="2451"/>
                  </a:lnTo>
                  <a:lnTo>
                    <a:pt x="14809" y="2444"/>
                  </a:lnTo>
                  <a:lnTo>
                    <a:pt x="14825" y="2437"/>
                  </a:lnTo>
                  <a:lnTo>
                    <a:pt x="14842" y="2433"/>
                  </a:lnTo>
                  <a:lnTo>
                    <a:pt x="14861" y="2430"/>
                  </a:lnTo>
                  <a:lnTo>
                    <a:pt x="14879" y="2429"/>
                  </a:lnTo>
                  <a:close/>
                  <a:moveTo>
                    <a:pt x="15418" y="2429"/>
                  </a:moveTo>
                  <a:lnTo>
                    <a:pt x="15436" y="2430"/>
                  </a:lnTo>
                  <a:lnTo>
                    <a:pt x="15454" y="2433"/>
                  </a:lnTo>
                  <a:lnTo>
                    <a:pt x="15472" y="2437"/>
                  </a:lnTo>
                  <a:lnTo>
                    <a:pt x="15489" y="2444"/>
                  </a:lnTo>
                  <a:lnTo>
                    <a:pt x="15504" y="2451"/>
                  </a:lnTo>
                  <a:lnTo>
                    <a:pt x="15520" y="2460"/>
                  </a:lnTo>
                  <a:lnTo>
                    <a:pt x="15533" y="2471"/>
                  </a:lnTo>
                  <a:lnTo>
                    <a:pt x="15547" y="2482"/>
                  </a:lnTo>
                  <a:lnTo>
                    <a:pt x="15558" y="2496"/>
                  </a:lnTo>
                  <a:lnTo>
                    <a:pt x="15569" y="2510"/>
                  </a:lnTo>
                  <a:lnTo>
                    <a:pt x="15578" y="2525"/>
                  </a:lnTo>
                  <a:lnTo>
                    <a:pt x="15586" y="2541"/>
                  </a:lnTo>
                  <a:lnTo>
                    <a:pt x="15592" y="2558"/>
                  </a:lnTo>
                  <a:lnTo>
                    <a:pt x="15596" y="2575"/>
                  </a:lnTo>
                  <a:lnTo>
                    <a:pt x="15599" y="2593"/>
                  </a:lnTo>
                  <a:lnTo>
                    <a:pt x="15600" y="2612"/>
                  </a:lnTo>
                  <a:lnTo>
                    <a:pt x="15599" y="2631"/>
                  </a:lnTo>
                  <a:lnTo>
                    <a:pt x="15596" y="2648"/>
                  </a:lnTo>
                  <a:lnTo>
                    <a:pt x="15592" y="2666"/>
                  </a:lnTo>
                  <a:lnTo>
                    <a:pt x="15586" y="2683"/>
                  </a:lnTo>
                  <a:lnTo>
                    <a:pt x="15578" y="2699"/>
                  </a:lnTo>
                  <a:lnTo>
                    <a:pt x="15569" y="2714"/>
                  </a:lnTo>
                  <a:lnTo>
                    <a:pt x="15558" y="2728"/>
                  </a:lnTo>
                  <a:lnTo>
                    <a:pt x="15547" y="2741"/>
                  </a:lnTo>
                  <a:lnTo>
                    <a:pt x="15533" y="2753"/>
                  </a:lnTo>
                  <a:lnTo>
                    <a:pt x="15520" y="2763"/>
                  </a:lnTo>
                  <a:lnTo>
                    <a:pt x="15504" y="2773"/>
                  </a:lnTo>
                  <a:lnTo>
                    <a:pt x="15489" y="2780"/>
                  </a:lnTo>
                  <a:lnTo>
                    <a:pt x="15472" y="2786"/>
                  </a:lnTo>
                  <a:lnTo>
                    <a:pt x="15454" y="2791"/>
                  </a:lnTo>
                  <a:lnTo>
                    <a:pt x="15436" y="2794"/>
                  </a:lnTo>
                  <a:lnTo>
                    <a:pt x="15418" y="2795"/>
                  </a:lnTo>
                  <a:lnTo>
                    <a:pt x="15399" y="2794"/>
                  </a:lnTo>
                  <a:lnTo>
                    <a:pt x="15381" y="2791"/>
                  </a:lnTo>
                  <a:lnTo>
                    <a:pt x="15363" y="2786"/>
                  </a:lnTo>
                  <a:lnTo>
                    <a:pt x="15347" y="2780"/>
                  </a:lnTo>
                  <a:lnTo>
                    <a:pt x="15331" y="2773"/>
                  </a:lnTo>
                  <a:lnTo>
                    <a:pt x="15315" y="2763"/>
                  </a:lnTo>
                  <a:lnTo>
                    <a:pt x="15302" y="2753"/>
                  </a:lnTo>
                  <a:lnTo>
                    <a:pt x="15289" y="2741"/>
                  </a:lnTo>
                  <a:lnTo>
                    <a:pt x="15277" y="2728"/>
                  </a:lnTo>
                  <a:lnTo>
                    <a:pt x="15266" y="2714"/>
                  </a:lnTo>
                  <a:lnTo>
                    <a:pt x="15257" y="2699"/>
                  </a:lnTo>
                  <a:lnTo>
                    <a:pt x="15250" y="2683"/>
                  </a:lnTo>
                  <a:lnTo>
                    <a:pt x="15243" y="2666"/>
                  </a:lnTo>
                  <a:lnTo>
                    <a:pt x="15239" y="2648"/>
                  </a:lnTo>
                  <a:lnTo>
                    <a:pt x="15236" y="2631"/>
                  </a:lnTo>
                  <a:lnTo>
                    <a:pt x="15235" y="2612"/>
                  </a:lnTo>
                  <a:lnTo>
                    <a:pt x="15236" y="2593"/>
                  </a:lnTo>
                  <a:lnTo>
                    <a:pt x="15239" y="2575"/>
                  </a:lnTo>
                  <a:lnTo>
                    <a:pt x="15243" y="2558"/>
                  </a:lnTo>
                  <a:lnTo>
                    <a:pt x="15250" y="2541"/>
                  </a:lnTo>
                  <a:lnTo>
                    <a:pt x="15257" y="2525"/>
                  </a:lnTo>
                  <a:lnTo>
                    <a:pt x="15266" y="2510"/>
                  </a:lnTo>
                  <a:lnTo>
                    <a:pt x="15277" y="2496"/>
                  </a:lnTo>
                  <a:lnTo>
                    <a:pt x="15289" y="2482"/>
                  </a:lnTo>
                  <a:lnTo>
                    <a:pt x="15302" y="2471"/>
                  </a:lnTo>
                  <a:lnTo>
                    <a:pt x="15315" y="2460"/>
                  </a:lnTo>
                  <a:lnTo>
                    <a:pt x="15331" y="2451"/>
                  </a:lnTo>
                  <a:lnTo>
                    <a:pt x="15347" y="2444"/>
                  </a:lnTo>
                  <a:lnTo>
                    <a:pt x="15363" y="2437"/>
                  </a:lnTo>
                  <a:lnTo>
                    <a:pt x="15381" y="2433"/>
                  </a:lnTo>
                  <a:lnTo>
                    <a:pt x="15399" y="2430"/>
                  </a:lnTo>
                  <a:lnTo>
                    <a:pt x="15418" y="2429"/>
                  </a:lnTo>
                  <a:close/>
                  <a:moveTo>
                    <a:pt x="13682" y="943"/>
                  </a:moveTo>
                  <a:lnTo>
                    <a:pt x="15712" y="943"/>
                  </a:lnTo>
                  <a:lnTo>
                    <a:pt x="15712" y="1546"/>
                  </a:lnTo>
                  <a:lnTo>
                    <a:pt x="13682" y="1546"/>
                  </a:lnTo>
                  <a:lnTo>
                    <a:pt x="13682" y="943"/>
                  </a:lnTo>
                  <a:close/>
                  <a:moveTo>
                    <a:pt x="1545" y="1123"/>
                  </a:moveTo>
                  <a:lnTo>
                    <a:pt x="1545" y="943"/>
                  </a:lnTo>
                  <a:lnTo>
                    <a:pt x="1089" y="943"/>
                  </a:lnTo>
                  <a:lnTo>
                    <a:pt x="1089" y="1123"/>
                  </a:lnTo>
                  <a:lnTo>
                    <a:pt x="811" y="1123"/>
                  </a:lnTo>
                  <a:lnTo>
                    <a:pt x="811" y="1769"/>
                  </a:lnTo>
                  <a:lnTo>
                    <a:pt x="1822" y="1769"/>
                  </a:lnTo>
                  <a:lnTo>
                    <a:pt x="1822" y="1123"/>
                  </a:lnTo>
                  <a:lnTo>
                    <a:pt x="1545" y="1123"/>
                  </a:lnTo>
                  <a:close/>
                  <a:moveTo>
                    <a:pt x="3010" y="1123"/>
                  </a:moveTo>
                  <a:lnTo>
                    <a:pt x="3010" y="943"/>
                  </a:lnTo>
                  <a:lnTo>
                    <a:pt x="2555" y="943"/>
                  </a:lnTo>
                  <a:lnTo>
                    <a:pt x="2555" y="1123"/>
                  </a:lnTo>
                  <a:lnTo>
                    <a:pt x="2278" y="1123"/>
                  </a:lnTo>
                  <a:lnTo>
                    <a:pt x="2278" y="1769"/>
                  </a:lnTo>
                  <a:lnTo>
                    <a:pt x="3288" y="1769"/>
                  </a:lnTo>
                  <a:lnTo>
                    <a:pt x="3288" y="1123"/>
                  </a:lnTo>
                  <a:lnTo>
                    <a:pt x="3010" y="1123"/>
                  </a:lnTo>
                  <a:close/>
                  <a:moveTo>
                    <a:pt x="4477" y="1123"/>
                  </a:moveTo>
                  <a:lnTo>
                    <a:pt x="4477" y="943"/>
                  </a:lnTo>
                  <a:lnTo>
                    <a:pt x="4021" y="943"/>
                  </a:lnTo>
                  <a:lnTo>
                    <a:pt x="4021" y="1123"/>
                  </a:lnTo>
                  <a:lnTo>
                    <a:pt x="3743" y="1123"/>
                  </a:lnTo>
                  <a:lnTo>
                    <a:pt x="3743" y="1769"/>
                  </a:lnTo>
                  <a:lnTo>
                    <a:pt x="4754" y="1769"/>
                  </a:lnTo>
                  <a:lnTo>
                    <a:pt x="4754" y="1123"/>
                  </a:lnTo>
                  <a:lnTo>
                    <a:pt x="4477" y="1123"/>
                  </a:lnTo>
                  <a:close/>
                  <a:moveTo>
                    <a:pt x="5942" y="1123"/>
                  </a:moveTo>
                  <a:lnTo>
                    <a:pt x="5942" y="943"/>
                  </a:lnTo>
                  <a:lnTo>
                    <a:pt x="5486" y="943"/>
                  </a:lnTo>
                  <a:lnTo>
                    <a:pt x="5486" y="1123"/>
                  </a:lnTo>
                  <a:lnTo>
                    <a:pt x="5209" y="1123"/>
                  </a:lnTo>
                  <a:lnTo>
                    <a:pt x="5209" y="1769"/>
                  </a:lnTo>
                  <a:lnTo>
                    <a:pt x="6219" y="1769"/>
                  </a:lnTo>
                  <a:lnTo>
                    <a:pt x="6219" y="1123"/>
                  </a:lnTo>
                  <a:lnTo>
                    <a:pt x="5942" y="1123"/>
                  </a:lnTo>
                  <a:close/>
                  <a:moveTo>
                    <a:pt x="7407" y="1123"/>
                  </a:moveTo>
                  <a:lnTo>
                    <a:pt x="7407" y="943"/>
                  </a:lnTo>
                  <a:lnTo>
                    <a:pt x="6953" y="943"/>
                  </a:lnTo>
                  <a:lnTo>
                    <a:pt x="6953" y="1123"/>
                  </a:lnTo>
                  <a:lnTo>
                    <a:pt x="6675" y="1123"/>
                  </a:lnTo>
                  <a:lnTo>
                    <a:pt x="6675" y="1769"/>
                  </a:lnTo>
                  <a:lnTo>
                    <a:pt x="7685" y="1769"/>
                  </a:lnTo>
                  <a:lnTo>
                    <a:pt x="7685" y="1123"/>
                  </a:lnTo>
                  <a:lnTo>
                    <a:pt x="7407" y="1123"/>
                  </a:lnTo>
                  <a:close/>
                  <a:moveTo>
                    <a:pt x="8874" y="1123"/>
                  </a:moveTo>
                  <a:lnTo>
                    <a:pt x="8874" y="943"/>
                  </a:lnTo>
                  <a:lnTo>
                    <a:pt x="8418" y="943"/>
                  </a:lnTo>
                  <a:lnTo>
                    <a:pt x="8418" y="1123"/>
                  </a:lnTo>
                  <a:lnTo>
                    <a:pt x="8141" y="1123"/>
                  </a:lnTo>
                  <a:lnTo>
                    <a:pt x="8141" y="1769"/>
                  </a:lnTo>
                  <a:lnTo>
                    <a:pt x="9151" y="1769"/>
                  </a:lnTo>
                  <a:lnTo>
                    <a:pt x="9151" y="1123"/>
                  </a:lnTo>
                  <a:lnTo>
                    <a:pt x="8874" y="1123"/>
                  </a:lnTo>
                  <a:close/>
                  <a:moveTo>
                    <a:pt x="10339" y="1123"/>
                  </a:moveTo>
                  <a:lnTo>
                    <a:pt x="10339" y="943"/>
                  </a:lnTo>
                  <a:lnTo>
                    <a:pt x="9883" y="943"/>
                  </a:lnTo>
                  <a:lnTo>
                    <a:pt x="9883" y="1123"/>
                  </a:lnTo>
                  <a:lnTo>
                    <a:pt x="9606" y="1123"/>
                  </a:lnTo>
                  <a:lnTo>
                    <a:pt x="9606" y="1769"/>
                  </a:lnTo>
                  <a:lnTo>
                    <a:pt x="10617" y="1769"/>
                  </a:lnTo>
                  <a:lnTo>
                    <a:pt x="10617" y="1123"/>
                  </a:lnTo>
                  <a:lnTo>
                    <a:pt x="10339" y="1123"/>
                  </a:lnTo>
                  <a:close/>
                  <a:moveTo>
                    <a:pt x="1545" y="2845"/>
                  </a:moveTo>
                  <a:lnTo>
                    <a:pt x="1545" y="3025"/>
                  </a:lnTo>
                  <a:lnTo>
                    <a:pt x="1089" y="3025"/>
                  </a:lnTo>
                  <a:lnTo>
                    <a:pt x="1089" y="2845"/>
                  </a:lnTo>
                  <a:lnTo>
                    <a:pt x="811" y="2845"/>
                  </a:lnTo>
                  <a:lnTo>
                    <a:pt x="811" y="2199"/>
                  </a:lnTo>
                  <a:lnTo>
                    <a:pt x="1822" y="2199"/>
                  </a:lnTo>
                  <a:lnTo>
                    <a:pt x="1822" y="2845"/>
                  </a:lnTo>
                  <a:lnTo>
                    <a:pt x="1545" y="2845"/>
                  </a:lnTo>
                  <a:close/>
                  <a:moveTo>
                    <a:pt x="3010" y="2845"/>
                  </a:moveTo>
                  <a:lnTo>
                    <a:pt x="3010" y="3025"/>
                  </a:lnTo>
                  <a:lnTo>
                    <a:pt x="2555" y="3025"/>
                  </a:lnTo>
                  <a:lnTo>
                    <a:pt x="2555" y="2845"/>
                  </a:lnTo>
                  <a:lnTo>
                    <a:pt x="2278" y="2845"/>
                  </a:lnTo>
                  <a:lnTo>
                    <a:pt x="2278" y="2199"/>
                  </a:lnTo>
                  <a:lnTo>
                    <a:pt x="3288" y="2199"/>
                  </a:lnTo>
                  <a:lnTo>
                    <a:pt x="3288" y="2845"/>
                  </a:lnTo>
                  <a:lnTo>
                    <a:pt x="3010" y="2845"/>
                  </a:lnTo>
                  <a:close/>
                  <a:moveTo>
                    <a:pt x="4477" y="2845"/>
                  </a:moveTo>
                  <a:lnTo>
                    <a:pt x="4477" y="3025"/>
                  </a:lnTo>
                  <a:lnTo>
                    <a:pt x="4021" y="3025"/>
                  </a:lnTo>
                  <a:lnTo>
                    <a:pt x="4021" y="2845"/>
                  </a:lnTo>
                  <a:lnTo>
                    <a:pt x="3743" y="2845"/>
                  </a:lnTo>
                  <a:lnTo>
                    <a:pt x="3743" y="2199"/>
                  </a:lnTo>
                  <a:lnTo>
                    <a:pt x="4754" y="2199"/>
                  </a:lnTo>
                  <a:lnTo>
                    <a:pt x="4754" y="2845"/>
                  </a:lnTo>
                  <a:lnTo>
                    <a:pt x="4477" y="2845"/>
                  </a:lnTo>
                  <a:close/>
                  <a:moveTo>
                    <a:pt x="5942" y="2845"/>
                  </a:moveTo>
                  <a:lnTo>
                    <a:pt x="5942" y="3025"/>
                  </a:lnTo>
                  <a:lnTo>
                    <a:pt x="5486" y="3025"/>
                  </a:lnTo>
                  <a:lnTo>
                    <a:pt x="5486" y="2845"/>
                  </a:lnTo>
                  <a:lnTo>
                    <a:pt x="5209" y="2845"/>
                  </a:lnTo>
                  <a:lnTo>
                    <a:pt x="5209" y="2199"/>
                  </a:lnTo>
                  <a:lnTo>
                    <a:pt x="6219" y="2199"/>
                  </a:lnTo>
                  <a:lnTo>
                    <a:pt x="6219" y="2845"/>
                  </a:lnTo>
                  <a:lnTo>
                    <a:pt x="5942" y="2845"/>
                  </a:lnTo>
                  <a:close/>
                  <a:moveTo>
                    <a:pt x="7407" y="2845"/>
                  </a:moveTo>
                  <a:lnTo>
                    <a:pt x="7407" y="3025"/>
                  </a:lnTo>
                  <a:lnTo>
                    <a:pt x="6953" y="3025"/>
                  </a:lnTo>
                  <a:lnTo>
                    <a:pt x="6953" y="2845"/>
                  </a:lnTo>
                  <a:lnTo>
                    <a:pt x="6675" y="2845"/>
                  </a:lnTo>
                  <a:lnTo>
                    <a:pt x="6675" y="2199"/>
                  </a:lnTo>
                  <a:lnTo>
                    <a:pt x="7685" y="2199"/>
                  </a:lnTo>
                  <a:lnTo>
                    <a:pt x="7685" y="2845"/>
                  </a:lnTo>
                  <a:lnTo>
                    <a:pt x="7407" y="2845"/>
                  </a:lnTo>
                  <a:close/>
                  <a:moveTo>
                    <a:pt x="8874" y="2845"/>
                  </a:moveTo>
                  <a:lnTo>
                    <a:pt x="8874" y="3025"/>
                  </a:lnTo>
                  <a:lnTo>
                    <a:pt x="8418" y="3025"/>
                  </a:lnTo>
                  <a:lnTo>
                    <a:pt x="8418" y="2845"/>
                  </a:lnTo>
                  <a:lnTo>
                    <a:pt x="8141" y="2845"/>
                  </a:lnTo>
                  <a:lnTo>
                    <a:pt x="8141" y="2199"/>
                  </a:lnTo>
                  <a:lnTo>
                    <a:pt x="9151" y="2199"/>
                  </a:lnTo>
                  <a:lnTo>
                    <a:pt x="9151" y="2845"/>
                  </a:lnTo>
                  <a:lnTo>
                    <a:pt x="8874" y="2845"/>
                  </a:lnTo>
                  <a:close/>
                  <a:moveTo>
                    <a:pt x="10339" y="2845"/>
                  </a:moveTo>
                  <a:lnTo>
                    <a:pt x="10339" y="3025"/>
                  </a:lnTo>
                  <a:lnTo>
                    <a:pt x="9883" y="3025"/>
                  </a:lnTo>
                  <a:lnTo>
                    <a:pt x="9883" y="2845"/>
                  </a:lnTo>
                  <a:lnTo>
                    <a:pt x="9606" y="2845"/>
                  </a:lnTo>
                  <a:lnTo>
                    <a:pt x="9606" y="2199"/>
                  </a:lnTo>
                  <a:lnTo>
                    <a:pt x="10617" y="2199"/>
                  </a:lnTo>
                  <a:lnTo>
                    <a:pt x="10617" y="2845"/>
                  </a:lnTo>
                  <a:lnTo>
                    <a:pt x="10339" y="2845"/>
                  </a:lnTo>
                  <a:close/>
                  <a:moveTo>
                    <a:pt x="11851" y="1123"/>
                  </a:moveTo>
                  <a:lnTo>
                    <a:pt x="11851" y="943"/>
                  </a:lnTo>
                  <a:lnTo>
                    <a:pt x="11395" y="943"/>
                  </a:lnTo>
                  <a:lnTo>
                    <a:pt x="11395" y="1123"/>
                  </a:lnTo>
                  <a:lnTo>
                    <a:pt x="11117" y="1123"/>
                  </a:lnTo>
                  <a:lnTo>
                    <a:pt x="11117" y="1769"/>
                  </a:lnTo>
                  <a:lnTo>
                    <a:pt x="12128" y="1769"/>
                  </a:lnTo>
                  <a:lnTo>
                    <a:pt x="12128" y="1123"/>
                  </a:lnTo>
                  <a:lnTo>
                    <a:pt x="11851" y="1123"/>
                  </a:lnTo>
                  <a:close/>
                  <a:moveTo>
                    <a:pt x="11851" y="2845"/>
                  </a:moveTo>
                  <a:lnTo>
                    <a:pt x="11851" y="3025"/>
                  </a:lnTo>
                  <a:lnTo>
                    <a:pt x="11395" y="3025"/>
                  </a:lnTo>
                  <a:lnTo>
                    <a:pt x="11395" y="2845"/>
                  </a:lnTo>
                  <a:lnTo>
                    <a:pt x="11117" y="2845"/>
                  </a:lnTo>
                  <a:lnTo>
                    <a:pt x="11117" y="2199"/>
                  </a:lnTo>
                  <a:lnTo>
                    <a:pt x="12128" y="2199"/>
                  </a:lnTo>
                  <a:lnTo>
                    <a:pt x="12128" y="2845"/>
                  </a:lnTo>
                  <a:lnTo>
                    <a:pt x="11851" y="2845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900" dirty="0">
                <a:solidFill>
                  <a:srgbClr val="000000"/>
                </a:solidFill>
                <a:ea typeface="微软雅黑" panose="020B0503020204020204" pitchFamily="34" charset="-122"/>
                <a:cs typeface="Arial" pitchFamily="34" charset="0"/>
              </a:endParaRPr>
            </a:p>
          </p:txBody>
        </p:sp>
      </p:grpSp>
      <p:cxnSp>
        <p:nvCxnSpPr>
          <p:cNvPr id="47" name="直接连接符 46"/>
          <p:cNvCxnSpPr>
            <a:cxnSpLocks noChangeShapeType="1"/>
          </p:cNvCxnSpPr>
          <p:nvPr/>
        </p:nvCxnSpPr>
        <p:spPr bwMode="auto">
          <a:xfrm>
            <a:off x="1782015" y="2279212"/>
            <a:ext cx="420718" cy="0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grpSp>
        <p:nvGrpSpPr>
          <p:cNvPr id="54" name="组合 347"/>
          <p:cNvGrpSpPr/>
          <p:nvPr/>
        </p:nvGrpSpPr>
        <p:grpSpPr>
          <a:xfrm>
            <a:off x="1337105" y="3725427"/>
            <a:ext cx="935530" cy="629505"/>
            <a:chOff x="3117275" y="4532275"/>
            <a:chExt cx="1688884" cy="956719"/>
          </a:xfrm>
        </p:grpSpPr>
        <p:cxnSp>
          <p:nvCxnSpPr>
            <p:cNvPr id="69" name="直接连接符 68"/>
            <p:cNvCxnSpPr/>
            <p:nvPr/>
          </p:nvCxnSpPr>
          <p:spPr bwMode="auto">
            <a:xfrm flipH="1">
              <a:off x="3302390" y="4541946"/>
              <a:ext cx="467949" cy="842686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70" name="直接连接符 69"/>
            <p:cNvCxnSpPr/>
            <p:nvPr/>
          </p:nvCxnSpPr>
          <p:spPr bwMode="auto">
            <a:xfrm>
              <a:off x="3785906" y="4541946"/>
              <a:ext cx="18486" cy="839045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71" name="直接连接符 70"/>
            <p:cNvCxnSpPr/>
            <p:nvPr/>
          </p:nvCxnSpPr>
          <p:spPr bwMode="auto">
            <a:xfrm>
              <a:off x="3804392" y="4532280"/>
              <a:ext cx="473268" cy="848712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72" name="直接连接符 71"/>
            <p:cNvCxnSpPr/>
            <p:nvPr/>
          </p:nvCxnSpPr>
          <p:spPr bwMode="auto">
            <a:xfrm>
              <a:off x="3833736" y="4541946"/>
              <a:ext cx="957145" cy="839045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73" name="直接连接符 72"/>
            <p:cNvCxnSpPr/>
            <p:nvPr/>
          </p:nvCxnSpPr>
          <p:spPr bwMode="auto">
            <a:xfrm flipH="1">
              <a:off x="3302390" y="4532275"/>
              <a:ext cx="1059848" cy="848718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74" name="直接连接符 73"/>
            <p:cNvCxnSpPr/>
            <p:nvPr/>
          </p:nvCxnSpPr>
          <p:spPr bwMode="auto">
            <a:xfrm flipH="1">
              <a:off x="3804392" y="4537111"/>
              <a:ext cx="540555" cy="843881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75" name="直接连接符 74"/>
            <p:cNvCxnSpPr/>
            <p:nvPr/>
          </p:nvCxnSpPr>
          <p:spPr bwMode="auto">
            <a:xfrm flipH="1">
              <a:off x="4277660" y="4545858"/>
              <a:ext cx="67287" cy="838774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76" name="直接连接符 75"/>
            <p:cNvCxnSpPr/>
            <p:nvPr/>
          </p:nvCxnSpPr>
          <p:spPr bwMode="auto">
            <a:xfrm>
              <a:off x="4344947" y="4537111"/>
              <a:ext cx="461212" cy="847523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grpSp>
          <p:nvGrpSpPr>
            <p:cNvPr id="77" name="组合 402"/>
            <p:cNvGrpSpPr/>
            <p:nvPr/>
          </p:nvGrpSpPr>
          <p:grpSpPr>
            <a:xfrm>
              <a:off x="3117275" y="5380993"/>
              <a:ext cx="857871" cy="108001"/>
              <a:chOff x="3117271" y="5380972"/>
              <a:chExt cx="857870" cy="108000"/>
            </a:xfrm>
          </p:grpSpPr>
          <p:sp>
            <p:nvSpPr>
              <p:cNvPr id="81" name="Freeform 13"/>
              <p:cNvSpPr>
                <a:spLocks noEditPoints="1"/>
              </p:cNvSpPr>
              <p:nvPr/>
            </p:nvSpPr>
            <p:spPr bwMode="auto">
              <a:xfrm>
                <a:off x="3117271" y="5380972"/>
                <a:ext cx="360000" cy="108000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sp>
            <p:nvSpPr>
              <p:cNvPr id="82" name="Freeform 13"/>
              <p:cNvSpPr>
                <a:spLocks noEditPoints="1"/>
              </p:cNvSpPr>
              <p:nvPr/>
            </p:nvSpPr>
            <p:spPr bwMode="auto">
              <a:xfrm>
                <a:off x="3615141" y="5380972"/>
                <a:ext cx="360000" cy="108000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</p:grpSp>
      </p:grpSp>
      <p:grpSp>
        <p:nvGrpSpPr>
          <p:cNvPr id="55" name="组合 322"/>
          <p:cNvGrpSpPr/>
          <p:nvPr/>
        </p:nvGrpSpPr>
        <p:grpSpPr>
          <a:xfrm>
            <a:off x="2182147" y="4196842"/>
            <a:ext cx="226166" cy="185513"/>
            <a:chOff x="10346416" y="-1711516"/>
            <a:chExt cx="613894" cy="651871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63" name="Freeform 66"/>
            <p:cNvSpPr>
              <a:spLocks/>
            </p:cNvSpPr>
            <p:nvPr/>
          </p:nvSpPr>
          <p:spPr bwMode="auto">
            <a:xfrm>
              <a:off x="10840064" y="-1711516"/>
              <a:ext cx="120246" cy="367071"/>
            </a:xfrm>
            <a:custGeom>
              <a:avLst/>
              <a:gdLst/>
              <a:ahLst/>
              <a:cxnLst>
                <a:cxn ang="0">
                  <a:pos x="2" y="102"/>
                </a:cxn>
                <a:cxn ang="0">
                  <a:pos x="2" y="102"/>
                </a:cxn>
                <a:cxn ang="0">
                  <a:pos x="10" y="92"/>
                </a:cxn>
                <a:cxn ang="0">
                  <a:pos x="16" y="82"/>
                </a:cxn>
                <a:cxn ang="0">
                  <a:pos x="20" y="70"/>
                </a:cxn>
                <a:cxn ang="0">
                  <a:pos x="22" y="58"/>
                </a:cxn>
                <a:cxn ang="0">
                  <a:pos x="22" y="58"/>
                </a:cxn>
                <a:cxn ang="0">
                  <a:pos x="20" y="46"/>
                </a:cxn>
                <a:cxn ang="0">
                  <a:pos x="16" y="34"/>
                </a:cxn>
                <a:cxn ang="0">
                  <a:pos x="10" y="24"/>
                </a:cxn>
                <a:cxn ang="0">
                  <a:pos x="2" y="14"/>
                </a:cxn>
                <a:cxn ang="0">
                  <a:pos x="2" y="14"/>
                </a:cxn>
                <a:cxn ang="0">
                  <a:pos x="2" y="10"/>
                </a:cxn>
                <a:cxn ang="0">
                  <a:pos x="0" y="8"/>
                </a:cxn>
                <a:cxn ang="0">
                  <a:pos x="2" y="4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6" y="0"/>
                </a:cxn>
                <a:cxn ang="0">
                  <a:pos x="8" y="0"/>
                </a:cxn>
                <a:cxn ang="0">
                  <a:pos x="12" y="0"/>
                </a:cxn>
                <a:cxn ang="0">
                  <a:pos x="14" y="2"/>
                </a:cxn>
                <a:cxn ang="0">
                  <a:pos x="14" y="2"/>
                </a:cxn>
                <a:cxn ang="0">
                  <a:pos x="24" y="14"/>
                </a:cxn>
                <a:cxn ang="0">
                  <a:pos x="32" y="28"/>
                </a:cxn>
                <a:cxn ang="0">
                  <a:pos x="36" y="42"/>
                </a:cxn>
                <a:cxn ang="0">
                  <a:pos x="38" y="58"/>
                </a:cxn>
                <a:cxn ang="0">
                  <a:pos x="36" y="72"/>
                </a:cxn>
                <a:cxn ang="0">
                  <a:pos x="32" y="88"/>
                </a:cxn>
                <a:cxn ang="0">
                  <a:pos x="24" y="100"/>
                </a:cxn>
                <a:cxn ang="0">
                  <a:pos x="14" y="114"/>
                </a:cxn>
                <a:cxn ang="0">
                  <a:pos x="14" y="114"/>
                </a:cxn>
                <a:cxn ang="0">
                  <a:pos x="12" y="116"/>
                </a:cxn>
                <a:cxn ang="0">
                  <a:pos x="8" y="116"/>
                </a:cxn>
                <a:cxn ang="0">
                  <a:pos x="6" y="116"/>
                </a:cxn>
                <a:cxn ang="0">
                  <a:pos x="2" y="114"/>
                </a:cxn>
                <a:cxn ang="0">
                  <a:pos x="2" y="114"/>
                </a:cxn>
                <a:cxn ang="0">
                  <a:pos x="2" y="110"/>
                </a:cxn>
                <a:cxn ang="0">
                  <a:pos x="0" y="108"/>
                </a:cxn>
                <a:cxn ang="0">
                  <a:pos x="2" y="104"/>
                </a:cxn>
                <a:cxn ang="0">
                  <a:pos x="2" y="102"/>
                </a:cxn>
                <a:cxn ang="0">
                  <a:pos x="2" y="102"/>
                </a:cxn>
              </a:cxnLst>
              <a:rect l="0" t="0" r="r" b="b"/>
              <a:pathLst>
                <a:path w="38" h="116">
                  <a:moveTo>
                    <a:pt x="2" y="102"/>
                  </a:moveTo>
                  <a:lnTo>
                    <a:pt x="2" y="102"/>
                  </a:lnTo>
                  <a:lnTo>
                    <a:pt x="10" y="92"/>
                  </a:lnTo>
                  <a:lnTo>
                    <a:pt x="16" y="82"/>
                  </a:lnTo>
                  <a:lnTo>
                    <a:pt x="20" y="70"/>
                  </a:lnTo>
                  <a:lnTo>
                    <a:pt x="22" y="58"/>
                  </a:lnTo>
                  <a:lnTo>
                    <a:pt x="22" y="58"/>
                  </a:lnTo>
                  <a:lnTo>
                    <a:pt x="20" y="46"/>
                  </a:lnTo>
                  <a:lnTo>
                    <a:pt x="16" y="34"/>
                  </a:lnTo>
                  <a:lnTo>
                    <a:pt x="10" y="24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2" y="10"/>
                  </a:lnTo>
                  <a:lnTo>
                    <a:pt x="0" y="8"/>
                  </a:lnTo>
                  <a:lnTo>
                    <a:pt x="2" y="4"/>
                  </a:lnTo>
                  <a:lnTo>
                    <a:pt x="2" y="2"/>
                  </a:lnTo>
                  <a:lnTo>
                    <a:pt x="2" y="2"/>
                  </a:lnTo>
                  <a:lnTo>
                    <a:pt x="6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24" y="14"/>
                  </a:lnTo>
                  <a:lnTo>
                    <a:pt x="32" y="28"/>
                  </a:lnTo>
                  <a:lnTo>
                    <a:pt x="36" y="42"/>
                  </a:lnTo>
                  <a:lnTo>
                    <a:pt x="38" y="58"/>
                  </a:lnTo>
                  <a:lnTo>
                    <a:pt x="36" y="72"/>
                  </a:lnTo>
                  <a:lnTo>
                    <a:pt x="32" y="88"/>
                  </a:lnTo>
                  <a:lnTo>
                    <a:pt x="24" y="100"/>
                  </a:lnTo>
                  <a:lnTo>
                    <a:pt x="14" y="114"/>
                  </a:lnTo>
                  <a:lnTo>
                    <a:pt x="14" y="114"/>
                  </a:lnTo>
                  <a:lnTo>
                    <a:pt x="12" y="116"/>
                  </a:lnTo>
                  <a:lnTo>
                    <a:pt x="8" y="116"/>
                  </a:lnTo>
                  <a:lnTo>
                    <a:pt x="6" y="116"/>
                  </a:lnTo>
                  <a:lnTo>
                    <a:pt x="2" y="114"/>
                  </a:lnTo>
                  <a:lnTo>
                    <a:pt x="2" y="114"/>
                  </a:lnTo>
                  <a:lnTo>
                    <a:pt x="2" y="110"/>
                  </a:lnTo>
                  <a:lnTo>
                    <a:pt x="0" y="108"/>
                  </a:lnTo>
                  <a:lnTo>
                    <a:pt x="2" y="104"/>
                  </a:lnTo>
                  <a:lnTo>
                    <a:pt x="2" y="102"/>
                  </a:lnTo>
                  <a:lnTo>
                    <a:pt x="2" y="10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64" name="Freeform 67"/>
            <p:cNvSpPr>
              <a:spLocks/>
            </p:cNvSpPr>
            <p:nvPr/>
          </p:nvSpPr>
          <p:spPr bwMode="auto">
            <a:xfrm>
              <a:off x="10789434" y="-1660886"/>
              <a:ext cx="88603" cy="259482"/>
            </a:xfrm>
            <a:custGeom>
              <a:avLst/>
              <a:gdLst/>
              <a:ahLst/>
              <a:cxnLst>
                <a:cxn ang="0">
                  <a:pos x="2" y="68"/>
                </a:cxn>
                <a:cxn ang="0">
                  <a:pos x="2" y="68"/>
                </a:cxn>
                <a:cxn ang="0">
                  <a:pos x="6" y="62"/>
                </a:cxn>
                <a:cxn ang="0">
                  <a:pos x="10" y="56"/>
                </a:cxn>
                <a:cxn ang="0">
                  <a:pos x="12" y="48"/>
                </a:cxn>
                <a:cxn ang="0">
                  <a:pos x="12" y="42"/>
                </a:cxn>
                <a:cxn ang="0">
                  <a:pos x="12" y="34"/>
                </a:cxn>
                <a:cxn ang="0">
                  <a:pos x="10" y="28"/>
                </a:cxn>
                <a:cxn ang="0">
                  <a:pos x="6" y="20"/>
                </a:cxn>
                <a:cxn ang="0">
                  <a:pos x="2" y="14"/>
                </a:cxn>
                <a:cxn ang="0">
                  <a:pos x="2" y="14"/>
                </a:cxn>
                <a:cxn ang="0">
                  <a:pos x="0" y="12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4" y="2"/>
                </a:cxn>
                <a:cxn ang="0">
                  <a:pos x="8" y="0"/>
                </a:cxn>
                <a:cxn ang="0">
                  <a:pos x="10" y="2"/>
                </a:cxn>
                <a:cxn ang="0">
                  <a:pos x="12" y="4"/>
                </a:cxn>
                <a:cxn ang="0">
                  <a:pos x="12" y="4"/>
                </a:cxn>
                <a:cxn ang="0">
                  <a:pos x="20" y="12"/>
                </a:cxn>
                <a:cxn ang="0">
                  <a:pos x="24" y="22"/>
                </a:cxn>
                <a:cxn ang="0">
                  <a:pos x="28" y="32"/>
                </a:cxn>
                <a:cxn ang="0">
                  <a:pos x="28" y="42"/>
                </a:cxn>
                <a:cxn ang="0">
                  <a:pos x="28" y="52"/>
                </a:cxn>
                <a:cxn ang="0">
                  <a:pos x="24" y="62"/>
                </a:cxn>
                <a:cxn ang="0">
                  <a:pos x="20" y="72"/>
                </a:cxn>
                <a:cxn ang="0">
                  <a:pos x="12" y="80"/>
                </a:cxn>
                <a:cxn ang="0">
                  <a:pos x="12" y="80"/>
                </a:cxn>
                <a:cxn ang="0">
                  <a:pos x="10" y="82"/>
                </a:cxn>
                <a:cxn ang="0">
                  <a:pos x="8" y="82"/>
                </a:cxn>
                <a:cxn ang="0">
                  <a:pos x="4" y="82"/>
                </a:cxn>
                <a:cxn ang="0">
                  <a:pos x="2" y="80"/>
                </a:cxn>
                <a:cxn ang="0">
                  <a:pos x="2" y="80"/>
                </a:cxn>
                <a:cxn ang="0">
                  <a:pos x="0" y="78"/>
                </a:cxn>
                <a:cxn ang="0">
                  <a:pos x="0" y="74"/>
                </a:cxn>
                <a:cxn ang="0">
                  <a:pos x="0" y="72"/>
                </a:cxn>
                <a:cxn ang="0">
                  <a:pos x="2" y="68"/>
                </a:cxn>
                <a:cxn ang="0">
                  <a:pos x="2" y="68"/>
                </a:cxn>
              </a:cxnLst>
              <a:rect l="0" t="0" r="r" b="b"/>
              <a:pathLst>
                <a:path w="28" h="82">
                  <a:moveTo>
                    <a:pt x="2" y="68"/>
                  </a:moveTo>
                  <a:lnTo>
                    <a:pt x="2" y="68"/>
                  </a:lnTo>
                  <a:lnTo>
                    <a:pt x="6" y="62"/>
                  </a:lnTo>
                  <a:lnTo>
                    <a:pt x="10" y="56"/>
                  </a:lnTo>
                  <a:lnTo>
                    <a:pt x="12" y="48"/>
                  </a:lnTo>
                  <a:lnTo>
                    <a:pt x="12" y="42"/>
                  </a:lnTo>
                  <a:lnTo>
                    <a:pt x="12" y="34"/>
                  </a:lnTo>
                  <a:lnTo>
                    <a:pt x="10" y="28"/>
                  </a:lnTo>
                  <a:lnTo>
                    <a:pt x="6" y="20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4"/>
                  </a:lnTo>
                  <a:lnTo>
                    <a:pt x="2" y="4"/>
                  </a:lnTo>
                  <a:lnTo>
                    <a:pt x="4" y="2"/>
                  </a:lnTo>
                  <a:lnTo>
                    <a:pt x="8" y="0"/>
                  </a:lnTo>
                  <a:lnTo>
                    <a:pt x="10" y="2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20" y="12"/>
                  </a:lnTo>
                  <a:lnTo>
                    <a:pt x="24" y="22"/>
                  </a:lnTo>
                  <a:lnTo>
                    <a:pt x="28" y="32"/>
                  </a:lnTo>
                  <a:lnTo>
                    <a:pt x="28" y="42"/>
                  </a:lnTo>
                  <a:lnTo>
                    <a:pt x="28" y="52"/>
                  </a:lnTo>
                  <a:lnTo>
                    <a:pt x="24" y="62"/>
                  </a:lnTo>
                  <a:lnTo>
                    <a:pt x="20" y="72"/>
                  </a:lnTo>
                  <a:lnTo>
                    <a:pt x="12" y="80"/>
                  </a:lnTo>
                  <a:lnTo>
                    <a:pt x="12" y="80"/>
                  </a:lnTo>
                  <a:lnTo>
                    <a:pt x="10" y="82"/>
                  </a:lnTo>
                  <a:lnTo>
                    <a:pt x="8" y="82"/>
                  </a:lnTo>
                  <a:lnTo>
                    <a:pt x="4" y="82"/>
                  </a:lnTo>
                  <a:lnTo>
                    <a:pt x="2" y="80"/>
                  </a:lnTo>
                  <a:lnTo>
                    <a:pt x="2" y="80"/>
                  </a:lnTo>
                  <a:lnTo>
                    <a:pt x="0" y="78"/>
                  </a:lnTo>
                  <a:lnTo>
                    <a:pt x="0" y="74"/>
                  </a:lnTo>
                  <a:lnTo>
                    <a:pt x="0" y="72"/>
                  </a:lnTo>
                  <a:lnTo>
                    <a:pt x="2" y="68"/>
                  </a:lnTo>
                  <a:lnTo>
                    <a:pt x="2" y="6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65" name="Freeform 68"/>
            <p:cNvSpPr>
              <a:spLocks/>
            </p:cNvSpPr>
            <p:nvPr/>
          </p:nvSpPr>
          <p:spPr bwMode="auto">
            <a:xfrm>
              <a:off x="10384392" y="-1711516"/>
              <a:ext cx="120246" cy="367071"/>
            </a:xfrm>
            <a:custGeom>
              <a:avLst/>
              <a:gdLst/>
              <a:ahLst/>
              <a:cxnLst>
                <a:cxn ang="0">
                  <a:pos x="34" y="14"/>
                </a:cxn>
                <a:cxn ang="0">
                  <a:pos x="34" y="14"/>
                </a:cxn>
                <a:cxn ang="0">
                  <a:pos x="26" y="24"/>
                </a:cxn>
                <a:cxn ang="0">
                  <a:pos x="22" y="34"/>
                </a:cxn>
                <a:cxn ang="0">
                  <a:pos x="18" y="46"/>
                </a:cxn>
                <a:cxn ang="0">
                  <a:pos x="16" y="58"/>
                </a:cxn>
                <a:cxn ang="0">
                  <a:pos x="16" y="58"/>
                </a:cxn>
                <a:cxn ang="0">
                  <a:pos x="18" y="70"/>
                </a:cxn>
                <a:cxn ang="0">
                  <a:pos x="22" y="82"/>
                </a:cxn>
                <a:cxn ang="0">
                  <a:pos x="26" y="92"/>
                </a:cxn>
                <a:cxn ang="0">
                  <a:pos x="34" y="102"/>
                </a:cxn>
                <a:cxn ang="0">
                  <a:pos x="34" y="102"/>
                </a:cxn>
                <a:cxn ang="0">
                  <a:pos x="36" y="104"/>
                </a:cxn>
                <a:cxn ang="0">
                  <a:pos x="38" y="108"/>
                </a:cxn>
                <a:cxn ang="0">
                  <a:pos x="36" y="110"/>
                </a:cxn>
                <a:cxn ang="0">
                  <a:pos x="34" y="114"/>
                </a:cxn>
                <a:cxn ang="0">
                  <a:pos x="34" y="114"/>
                </a:cxn>
                <a:cxn ang="0">
                  <a:pos x="32" y="116"/>
                </a:cxn>
                <a:cxn ang="0">
                  <a:pos x="30" y="116"/>
                </a:cxn>
                <a:cxn ang="0">
                  <a:pos x="26" y="116"/>
                </a:cxn>
                <a:cxn ang="0">
                  <a:pos x="24" y="114"/>
                </a:cxn>
                <a:cxn ang="0">
                  <a:pos x="24" y="114"/>
                </a:cxn>
                <a:cxn ang="0">
                  <a:pos x="14" y="100"/>
                </a:cxn>
                <a:cxn ang="0">
                  <a:pos x="6" y="88"/>
                </a:cxn>
                <a:cxn ang="0">
                  <a:pos x="2" y="72"/>
                </a:cxn>
                <a:cxn ang="0">
                  <a:pos x="0" y="58"/>
                </a:cxn>
                <a:cxn ang="0">
                  <a:pos x="2" y="42"/>
                </a:cxn>
                <a:cxn ang="0">
                  <a:pos x="6" y="28"/>
                </a:cxn>
                <a:cxn ang="0">
                  <a:pos x="14" y="14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26" y="0"/>
                </a:cxn>
                <a:cxn ang="0">
                  <a:pos x="30" y="0"/>
                </a:cxn>
                <a:cxn ang="0">
                  <a:pos x="32" y="0"/>
                </a:cxn>
                <a:cxn ang="0">
                  <a:pos x="34" y="2"/>
                </a:cxn>
                <a:cxn ang="0">
                  <a:pos x="34" y="2"/>
                </a:cxn>
                <a:cxn ang="0">
                  <a:pos x="36" y="4"/>
                </a:cxn>
                <a:cxn ang="0">
                  <a:pos x="38" y="8"/>
                </a:cxn>
                <a:cxn ang="0">
                  <a:pos x="36" y="10"/>
                </a:cxn>
                <a:cxn ang="0">
                  <a:pos x="34" y="14"/>
                </a:cxn>
                <a:cxn ang="0">
                  <a:pos x="34" y="14"/>
                </a:cxn>
              </a:cxnLst>
              <a:rect l="0" t="0" r="r" b="b"/>
              <a:pathLst>
                <a:path w="38" h="116">
                  <a:moveTo>
                    <a:pt x="34" y="14"/>
                  </a:moveTo>
                  <a:lnTo>
                    <a:pt x="34" y="14"/>
                  </a:lnTo>
                  <a:lnTo>
                    <a:pt x="26" y="24"/>
                  </a:lnTo>
                  <a:lnTo>
                    <a:pt x="22" y="34"/>
                  </a:lnTo>
                  <a:lnTo>
                    <a:pt x="18" y="46"/>
                  </a:lnTo>
                  <a:lnTo>
                    <a:pt x="16" y="58"/>
                  </a:lnTo>
                  <a:lnTo>
                    <a:pt x="16" y="58"/>
                  </a:lnTo>
                  <a:lnTo>
                    <a:pt x="18" y="70"/>
                  </a:lnTo>
                  <a:lnTo>
                    <a:pt x="22" y="82"/>
                  </a:lnTo>
                  <a:lnTo>
                    <a:pt x="26" y="92"/>
                  </a:lnTo>
                  <a:lnTo>
                    <a:pt x="34" y="102"/>
                  </a:lnTo>
                  <a:lnTo>
                    <a:pt x="34" y="102"/>
                  </a:lnTo>
                  <a:lnTo>
                    <a:pt x="36" y="104"/>
                  </a:lnTo>
                  <a:lnTo>
                    <a:pt x="38" y="108"/>
                  </a:lnTo>
                  <a:lnTo>
                    <a:pt x="36" y="110"/>
                  </a:lnTo>
                  <a:lnTo>
                    <a:pt x="34" y="114"/>
                  </a:lnTo>
                  <a:lnTo>
                    <a:pt x="34" y="114"/>
                  </a:lnTo>
                  <a:lnTo>
                    <a:pt x="32" y="116"/>
                  </a:lnTo>
                  <a:lnTo>
                    <a:pt x="30" y="116"/>
                  </a:lnTo>
                  <a:lnTo>
                    <a:pt x="26" y="116"/>
                  </a:lnTo>
                  <a:lnTo>
                    <a:pt x="24" y="114"/>
                  </a:lnTo>
                  <a:lnTo>
                    <a:pt x="24" y="114"/>
                  </a:lnTo>
                  <a:lnTo>
                    <a:pt x="14" y="100"/>
                  </a:lnTo>
                  <a:lnTo>
                    <a:pt x="6" y="88"/>
                  </a:lnTo>
                  <a:lnTo>
                    <a:pt x="2" y="72"/>
                  </a:lnTo>
                  <a:lnTo>
                    <a:pt x="0" y="58"/>
                  </a:lnTo>
                  <a:lnTo>
                    <a:pt x="2" y="42"/>
                  </a:lnTo>
                  <a:lnTo>
                    <a:pt x="6" y="28"/>
                  </a:lnTo>
                  <a:lnTo>
                    <a:pt x="14" y="14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26" y="0"/>
                  </a:lnTo>
                  <a:lnTo>
                    <a:pt x="30" y="0"/>
                  </a:lnTo>
                  <a:lnTo>
                    <a:pt x="32" y="0"/>
                  </a:lnTo>
                  <a:lnTo>
                    <a:pt x="34" y="2"/>
                  </a:lnTo>
                  <a:lnTo>
                    <a:pt x="34" y="2"/>
                  </a:lnTo>
                  <a:lnTo>
                    <a:pt x="36" y="4"/>
                  </a:lnTo>
                  <a:lnTo>
                    <a:pt x="38" y="8"/>
                  </a:lnTo>
                  <a:lnTo>
                    <a:pt x="36" y="10"/>
                  </a:lnTo>
                  <a:lnTo>
                    <a:pt x="34" y="14"/>
                  </a:lnTo>
                  <a:lnTo>
                    <a:pt x="34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66" name="Freeform 69"/>
            <p:cNvSpPr>
              <a:spLocks/>
            </p:cNvSpPr>
            <p:nvPr/>
          </p:nvSpPr>
          <p:spPr bwMode="auto">
            <a:xfrm>
              <a:off x="10460338" y="-1660886"/>
              <a:ext cx="94931" cy="259482"/>
            </a:xfrm>
            <a:custGeom>
              <a:avLst/>
              <a:gdLst/>
              <a:ahLst/>
              <a:cxnLst>
                <a:cxn ang="0">
                  <a:pos x="28" y="14"/>
                </a:cxn>
                <a:cxn ang="0">
                  <a:pos x="28" y="14"/>
                </a:cxn>
                <a:cxn ang="0">
                  <a:pos x="24" y="20"/>
                </a:cxn>
                <a:cxn ang="0">
                  <a:pos x="20" y="28"/>
                </a:cxn>
                <a:cxn ang="0">
                  <a:pos x="18" y="34"/>
                </a:cxn>
                <a:cxn ang="0">
                  <a:pos x="16" y="42"/>
                </a:cxn>
                <a:cxn ang="0">
                  <a:pos x="18" y="48"/>
                </a:cxn>
                <a:cxn ang="0">
                  <a:pos x="20" y="56"/>
                </a:cxn>
                <a:cxn ang="0">
                  <a:pos x="24" y="62"/>
                </a:cxn>
                <a:cxn ang="0">
                  <a:pos x="28" y="68"/>
                </a:cxn>
                <a:cxn ang="0">
                  <a:pos x="28" y="68"/>
                </a:cxn>
                <a:cxn ang="0">
                  <a:pos x="30" y="72"/>
                </a:cxn>
                <a:cxn ang="0">
                  <a:pos x="30" y="74"/>
                </a:cxn>
                <a:cxn ang="0">
                  <a:pos x="30" y="78"/>
                </a:cxn>
                <a:cxn ang="0">
                  <a:pos x="28" y="80"/>
                </a:cxn>
                <a:cxn ang="0">
                  <a:pos x="28" y="80"/>
                </a:cxn>
                <a:cxn ang="0">
                  <a:pos x="26" y="82"/>
                </a:cxn>
                <a:cxn ang="0">
                  <a:pos x="22" y="82"/>
                </a:cxn>
                <a:cxn ang="0">
                  <a:pos x="20" y="82"/>
                </a:cxn>
                <a:cxn ang="0">
                  <a:pos x="16" y="80"/>
                </a:cxn>
                <a:cxn ang="0">
                  <a:pos x="16" y="80"/>
                </a:cxn>
                <a:cxn ang="0">
                  <a:pos x="10" y="72"/>
                </a:cxn>
                <a:cxn ang="0">
                  <a:pos x="4" y="62"/>
                </a:cxn>
                <a:cxn ang="0">
                  <a:pos x="2" y="52"/>
                </a:cxn>
                <a:cxn ang="0">
                  <a:pos x="0" y="42"/>
                </a:cxn>
                <a:cxn ang="0">
                  <a:pos x="2" y="32"/>
                </a:cxn>
                <a:cxn ang="0">
                  <a:pos x="4" y="22"/>
                </a:cxn>
                <a:cxn ang="0">
                  <a:pos x="10" y="12"/>
                </a:cxn>
                <a:cxn ang="0">
                  <a:pos x="16" y="4"/>
                </a:cxn>
                <a:cxn ang="0">
                  <a:pos x="16" y="4"/>
                </a:cxn>
                <a:cxn ang="0">
                  <a:pos x="20" y="2"/>
                </a:cxn>
                <a:cxn ang="0">
                  <a:pos x="22" y="0"/>
                </a:cxn>
                <a:cxn ang="0">
                  <a:pos x="26" y="2"/>
                </a:cxn>
                <a:cxn ang="0">
                  <a:pos x="28" y="4"/>
                </a:cxn>
                <a:cxn ang="0">
                  <a:pos x="28" y="4"/>
                </a:cxn>
                <a:cxn ang="0">
                  <a:pos x="30" y="6"/>
                </a:cxn>
                <a:cxn ang="0">
                  <a:pos x="30" y="8"/>
                </a:cxn>
                <a:cxn ang="0">
                  <a:pos x="30" y="12"/>
                </a:cxn>
                <a:cxn ang="0">
                  <a:pos x="28" y="14"/>
                </a:cxn>
                <a:cxn ang="0">
                  <a:pos x="28" y="14"/>
                </a:cxn>
              </a:cxnLst>
              <a:rect l="0" t="0" r="r" b="b"/>
              <a:pathLst>
                <a:path w="30" h="82">
                  <a:moveTo>
                    <a:pt x="28" y="14"/>
                  </a:moveTo>
                  <a:lnTo>
                    <a:pt x="28" y="14"/>
                  </a:lnTo>
                  <a:lnTo>
                    <a:pt x="24" y="20"/>
                  </a:lnTo>
                  <a:lnTo>
                    <a:pt x="20" y="28"/>
                  </a:lnTo>
                  <a:lnTo>
                    <a:pt x="18" y="34"/>
                  </a:lnTo>
                  <a:lnTo>
                    <a:pt x="16" y="42"/>
                  </a:lnTo>
                  <a:lnTo>
                    <a:pt x="18" y="48"/>
                  </a:lnTo>
                  <a:lnTo>
                    <a:pt x="20" y="56"/>
                  </a:lnTo>
                  <a:lnTo>
                    <a:pt x="24" y="62"/>
                  </a:lnTo>
                  <a:lnTo>
                    <a:pt x="28" y="68"/>
                  </a:lnTo>
                  <a:lnTo>
                    <a:pt x="28" y="68"/>
                  </a:lnTo>
                  <a:lnTo>
                    <a:pt x="30" y="72"/>
                  </a:lnTo>
                  <a:lnTo>
                    <a:pt x="30" y="74"/>
                  </a:lnTo>
                  <a:lnTo>
                    <a:pt x="30" y="78"/>
                  </a:lnTo>
                  <a:lnTo>
                    <a:pt x="28" y="80"/>
                  </a:lnTo>
                  <a:lnTo>
                    <a:pt x="28" y="80"/>
                  </a:lnTo>
                  <a:lnTo>
                    <a:pt x="26" y="82"/>
                  </a:lnTo>
                  <a:lnTo>
                    <a:pt x="22" y="82"/>
                  </a:lnTo>
                  <a:lnTo>
                    <a:pt x="20" y="82"/>
                  </a:lnTo>
                  <a:lnTo>
                    <a:pt x="16" y="80"/>
                  </a:lnTo>
                  <a:lnTo>
                    <a:pt x="16" y="80"/>
                  </a:lnTo>
                  <a:lnTo>
                    <a:pt x="10" y="72"/>
                  </a:lnTo>
                  <a:lnTo>
                    <a:pt x="4" y="62"/>
                  </a:lnTo>
                  <a:lnTo>
                    <a:pt x="2" y="52"/>
                  </a:lnTo>
                  <a:lnTo>
                    <a:pt x="0" y="42"/>
                  </a:lnTo>
                  <a:lnTo>
                    <a:pt x="2" y="32"/>
                  </a:lnTo>
                  <a:lnTo>
                    <a:pt x="4" y="22"/>
                  </a:lnTo>
                  <a:lnTo>
                    <a:pt x="10" y="12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20" y="2"/>
                  </a:lnTo>
                  <a:lnTo>
                    <a:pt x="22" y="0"/>
                  </a:lnTo>
                  <a:lnTo>
                    <a:pt x="26" y="2"/>
                  </a:lnTo>
                  <a:lnTo>
                    <a:pt x="28" y="4"/>
                  </a:lnTo>
                  <a:lnTo>
                    <a:pt x="28" y="4"/>
                  </a:lnTo>
                  <a:lnTo>
                    <a:pt x="30" y="6"/>
                  </a:lnTo>
                  <a:lnTo>
                    <a:pt x="30" y="8"/>
                  </a:lnTo>
                  <a:lnTo>
                    <a:pt x="30" y="12"/>
                  </a:lnTo>
                  <a:lnTo>
                    <a:pt x="28" y="14"/>
                  </a:lnTo>
                  <a:lnTo>
                    <a:pt x="28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67" name="Freeform 70"/>
            <p:cNvSpPr>
              <a:spLocks noEditPoints="1"/>
            </p:cNvSpPr>
            <p:nvPr/>
          </p:nvSpPr>
          <p:spPr bwMode="auto">
            <a:xfrm>
              <a:off x="10346416" y="-1268497"/>
              <a:ext cx="601234" cy="208852"/>
            </a:xfrm>
            <a:custGeom>
              <a:avLst/>
              <a:gdLst/>
              <a:ahLst/>
              <a:cxnLst>
                <a:cxn ang="0">
                  <a:pos x="184" y="0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62"/>
                </a:cxn>
                <a:cxn ang="0">
                  <a:pos x="0" y="62"/>
                </a:cxn>
                <a:cxn ang="0">
                  <a:pos x="2" y="66"/>
                </a:cxn>
                <a:cxn ang="0">
                  <a:pos x="6" y="66"/>
                </a:cxn>
                <a:cxn ang="0">
                  <a:pos x="184" y="66"/>
                </a:cxn>
                <a:cxn ang="0">
                  <a:pos x="184" y="66"/>
                </a:cxn>
                <a:cxn ang="0">
                  <a:pos x="188" y="66"/>
                </a:cxn>
                <a:cxn ang="0">
                  <a:pos x="190" y="62"/>
                </a:cxn>
                <a:cxn ang="0">
                  <a:pos x="190" y="4"/>
                </a:cxn>
                <a:cxn ang="0">
                  <a:pos x="190" y="4"/>
                </a:cxn>
                <a:cxn ang="0">
                  <a:pos x="188" y="0"/>
                </a:cxn>
                <a:cxn ang="0">
                  <a:pos x="184" y="0"/>
                </a:cxn>
                <a:cxn ang="0">
                  <a:pos x="184" y="0"/>
                </a:cxn>
                <a:cxn ang="0">
                  <a:pos x="36" y="46"/>
                </a:cxn>
                <a:cxn ang="0">
                  <a:pos x="36" y="46"/>
                </a:cxn>
                <a:cxn ang="0">
                  <a:pos x="28" y="44"/>
                </a:cxn>
                <a:cxn ang="0">
                  <a:pos x="22" y="42"/>
                </a:cxn>
                <a:cxn ang="0">
                  <a:pos x="18" y="38"/>
                </a:cxn>
                <a:cxn ang="0">
                  <a:pos x="16" y="32"/>
                </a:cxn>
                <a:cxn ang="0">
                  <a:pos x="16" y="32"/>
                </a:cxn>
                <a:cxn ang="0">
                  <a:pos x="18" y="28"/>
                </a:cxn>
                <a:cxn ang="0">
                  <a:pos x="22" y="24"/>
                </a:cxn>
                <a:cxn ang="0">
                  <a:pos x="28" y="22"/>
                </a:cxn>
                <a:cxn ang="0">
                  <a:pos x="36" y="20"/>
                </a:cxn>
                <a:cxn ang="0">
                  <a:pos x="36" y="20"/>
                </a:cxn>
                <a:cxn ang="0">
                  <a:pos x="42" y="22"/>
                </a:cxn>
                <a:cxn ang="0">
                  <a:pos x="48" y="24"/>
                </a:cxn>
                <a:cxn ang="0">
                  <a:pos x="52" y="28"/>
                </a:cxn>
                <a:cxn ang="0">
                  <a:pos x="54" y="32"/>
                </a:cxn>
                <a:cxn ang="0">
                  <a:pos x="54" y="32"/>
                </a:cxn>
                <a:cxn ang="0">
                  <a:pos x="52" y="38"/>
                </a:cxn>
                <a:cxn ang="0">
                  <a:pos x="48" y="42"/>
                </a:cxn>
                <a:cxn ang="0">
                  <a:pos x="42" y="44"/>
                </a:cxn>
                <a:cxn ang="0">
                  <a:pos x="36" y="46"/>
                </a:cxn>
                <a:cxn ang="0">
                  <a:pos x="36" y="46"/>
                </a:cxn>
                <a:cxn ang="0">
                  <a:pos x="172" y="38"/>
                </a:cxn>
                <a:cxn ang="0">
                  <a:pos x="172" y="38"/>
                </a:cxn>
                <a:cxn ang="0">
                  <a:pos x="172" y="42"/>
                </a:cxn>
                <a:cxn ang="0">
                  <a:pos x="168" y="42"/>
                </a:cxn>
                <a:cxn ang="0">
                  <a:pos x="86" y="42"/>
                </a:cxn>
                <a:cxn ang="0">
                  <a:pos x="86" y="42"/>
                </a:cxn>
                <a:cxn ang="0">
                  <a:pos x="84" y="42"/>
                </a:cxn>
                <a:cxn ang="0">
                  <a:pos x="82" y="38"/>
                </a:cxn>
                <a:cxn ang="0">
                  <a:pos x="82" y="28"/>
                </a:cxn>
                <a:cxn ang="0">
                  <a:pos x="82" y="28"/>
                </a:cxn>
                <a:cxn ang="0">
                  <a:pos x="84" y="24"/>
                </a:cxn>
                <a:cxn ang="0">
                  <a:pos x="86" y="24"/>
                </a:cxn>
                <a:cxn ang="0">
                  <a:pos x="168" y="24"/>
                </a:cxn>
                <a:cxn ang="0">
                  <a:pos x="168" y="24"/>
                </a:cxn>
                <a:cxn ang="0">
                  <a:pos x="172" y="24"/>
                </a:cxn>
                <a:cxn ang="0">
                  <a:pos x="172" y="28"/>
                </a:cxn>
                <a:cxn ang="0">
                  <a:pos x="172" y="38"/>
                </a:cxn>
              </a:cxnLst>
              <a:rect l="0" t="0" r="r" b="b"/>
              <a:pathLst>
                <a:path w="190" h="66">
                  <a:moveTo>
                    <a:pt x="184" y="0"/>
                  </a:moveTo>
                  <a:lnTo>
                    <a:pt x="6" y="0"/>
                  </a:lnTo>
                  <a:lnTo>
                    <a:pt x="6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2" y="66"/>
                  </a:lnTo>
                  <a:lnTo>
                    <a:pt x="6" y="66"/>
                  </a:lnTo>
                  <a:lnTo>
                    <a:pt x="184" y="66"/>
                  </a:lnTo>
                  <a:lnTo>
                    <a:pt x="184" y="66"/>
                  </a:lnTo>
                  <a:lnTo>
                    <a:pt x="188" y="66"/>
                  </a:lnTo>
                  <a:lnTo>
                    <a:pt x="190" y="62"/>
                  </a:lnTo>
                  <a:lnTo>
                    <a:pt x="190" y="4"/>
                  </a:lnTo>
                  <a:lnTo>
                    <a:pt x="190" y="4"/>
                  </a:lnTo>
                  <a:lnTo>
                    <a:pt x="188" y="0"/>
                  </a:lnTo>
                  <a:lnTo>
                    <a:pt x="184" y="0"/>
                  </a:lnTo>
                  <a:lnTo>
                    <a:pt x="184" y="0"/>
                  </a:lnTo>
                  <a:close/>
                  <a:moveTo>
                    <a:pt x="36" y="46"/>
                  </a:moveTo>
                  <a:lnTo>
                    <a:pt x="36" y="46"/>
                  </a:lnTo>
                  <a:lnTo>
                    <a:pt x="28" y="44"/>
                  </a:lnTo>
                  <a:lnTo>
                    <a:pt x="22" y="42"/>
                  </a:lnTo>
                  <a:lnTo>
                    <a:pt x="18" y="38"/>
                  </a:lnTo>
                  <a:lnTo>
                    <a:pt x="16" y="32"/>
                  </a:lnTo>
                  <a:lnTo>
                    <a:pt x="16" y="32"/>
                  </a:lnTo>
                  <a:lnTo>
                    <a:pt x="18" y="28"/>
                  </a:lnTo>
                  <a:lnTo>
                    <a:pt x="22" y="24"/>
                  </a:lnTo>
                  <a:lnTo>
                    <a:pt x="28" y="22"/>
                  </a:lnTo>
                  <a:lnTo>
                    <a:pt x="36" y="20"/>
                  </a:lnTo>
                  <a:lnTo>
                    <a:pt x="36" y="20"/>
                  </a:lnTo>
                  <a:lnTo>
                    <a:pt x="42" y="22"/>
                  </a:lnTo>
                  <a:lnTo>
                    <a:pt x="48" y="24"/>
                  </a:lnTo>
                  <a:lnTo>
                    <a:pt x="52" y="28"/>
                  </a:lnTo>
                  <a:lnTo>
                    <a:pt x="54" y="32"/>
                  </a:lnTo>
                  <a:lnTo>
                    <a:pt x="54" y="32"/>
                  </a:lnTo>
                  <a:lnTo>
                    <a:pt x="52" y="38"/>
                  </a:lnTo>
                  <a:lnTo>
                    <a:pt x="48" y="42"/>
                  </a:lnTo>
                  <a:lnTo>
                    <a:pt x="42" y="44"/>
                  </a:lnTo>
                  <a:lnTo>
                    <a:pt x="36" y="46"/>
                  </a:lnTo>
                  <a:lnTo>
                    <a:pt x="36" y="46"/>
                  </a:lnTo>
                  <a:close/>
                  <a:moveTo>
                    <a:pt x="172" y="38"/>
                  </a:moveTo>
                  <a:lnTo>
                    <a:pt x="172" y="38"/>
                  </a:lnTo>
                  <a:lnTo>
                    <a:pt x="172" y="42"/>
                  </a:lnTo>
                  <a:lnTo>
                    <a:pt x="168" y="42"/>
                  </a:lnTo>
                  <a:lnTo>
                    <a:pt x="86" y="42"/>
                  </a:lnTo>
                  <a:lnTo>
                    <a:pt x="86" y="42"/>
                  </a:lnTo>
                  <a:lnTo>
                    <a:pt x="84" y="42"/>
                  </a:lnTo>
                  <a:lnTo>
                    <a:pt x="82" y="38"/>
                  </a:lnTo>
                  <a:lnTo>
                    <a:pt x="82" y="28"/>
                  </a:lnTo>
                  <a:lnTo>
                    <a:pt x="82" y="28"/>
                  </a:lnTo>
                  <a:lnTo>
                    <a:pt x="84" y="24"/>
                  </a:lnTo>
                  <a:lnTo>
                    <a:pt x="86" y="24"/>
                  </a:lnTo>
                  <a:lnTo>
                    <a:pt x="168" y="24"/>
                  </a:lnTo>
                  <a:lnTo>
                    <a:pt x="168" y="24"/>
                  </a:lnTo>
                  <a:lnTo>
                    <a:pt x="172" y="24"/>
                  </a:lnTo>
                  <a:lnTo>
                    <a:pt x="172" y="28"/>
                  </a:lnTo>
                  <a:lnTo>
                    <a:pt x="172" y="3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68" name="Freeform 71"/>
            <p:cNvSpPr>
              <a:spLocks/>
            </p:cNvSpPr>
            <p:nvPr/>
          </p:nvSpPr>
          <p:spPr bwMode="auto">
            <a:xfrm>
              <a:off x="10637599" y="-1553292"/>
              <a:ext cx="69617" cy="259482"/>
            </a:xfrm>
            <a:custGeom>
              <a:avLst/>
              <a:gdLst/>
              <a:ahLst/>
              <a:cxnLst>
                <a:cxn ang="0">
                  <a:pos x="22" y="76"/>
                </a:cxn>
                <a:cxn ang="0">
                  <a:pos x="22" y="76"/>
                </a:cxn>
                <a:cxn ang="0">
                  <a:pos x="20" y="80"/>
                </a:cxn>
                <a:cxn ang="0">
                  <a:pos x="16" y="82"/>
                </a:cxn>
                <a:cxn ang="0">
                  <a:pos x="4" y="82"/>
                </a:cxn>
                <a:cxn ang="0">
                  <a:pos x="4" y="82"/>
                </a:cxn>
                <a:cxn ang="0">
                  <a:pos x="2" y="80"/>
                </a:cxn>
                <a:cxn ang="0">
                  <a:pos x="0" y="76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2" y="2"/>
                </a:cxn>
                <a:cxn ang="0">
                  <a:pos x="4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20" y="2"/>
                </a:cxn>
                <a:cxn ang="0">
                  <a:pos x="22" y="4"/>
                </a:cxn>
                <a:cxn ang="0">
                  <a:pos x="22" y="76"/>
                </a:cxn>
              </a:cxnLst>
              <a:rect l="0" t="0" r="r" b="b"/>
              <a:pathLst>
                <a:path w="22" h="82">
                  <a:moveTo>
                    <a:pt x="22" y="76"/>
                  </a:moveTo>
                  <a:lnTo>
                    <a:pt x="22" y="76"/>
                  </a:lnTo>
                  <a:lnTo>
                    <a:pt x="20" y="80"/>
                  </a:lnTo>
                  <a:lnTo>
                    <a:pt x="16" y="82"/>
                  </a:lnTo>
                  <a:lnTo>
                    <a:pt x="4" y="82"/>
                  </a:lnTo>
                  <a:lnTo>
                    <a:pt x="4" y="82"/>
                  </a:lnTo>
                  <a:lnTo>
                    <a:pt x="2" y="80"/>
                  </a:lnTo>
                  <a:lnTo>
                    <a:pt x="0" y="76"/>
                  </a:lnTo>
                  <a:lnTo>
                    <a:pt x="0" y="4"/>
                  </a:lnTo>
                  <a:lnTo>
                    <a:pt x="0" y="4"/>
                  </a:lnTo>
                  <a:lnTo>
                    <a:pt x="2" y="2"/>
                  </a:lnTo>
                  <a:lnTo>
                    <a:pt x="4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20" y="2"/>
                  </a:lnTo>
                  <a:lnTo>
                    <a:pt x="22" y="4"/>
                  </a:lnTo>
                  <a:lnTo>
                    <a:pt x="22" y="7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</p:grpSp>
      <p:grpSp>
        <p:nvGrpSpPr>
          <p:cNvPr id="56" name="组合 322"/>
          <p:cNvGrpSpPr/>
          <p:nvPr/>
        </p:nvGrpSpPr>
        <p:grpSpPr>
          <a:xfrm>
            <a:off x="1922211" y="4201779"/>
            <a:ext cx="226166" cy="185513"/>
            <a:chOff x="10346416" y="-1711516"/>
            <a:chExt cx="613894" cy="651871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57" name="Freeform 66"/>
            <p:cNvSpPr>
              <a:spLocks/>
            </p:cNvSpPr>
            <p:nvPr/>
          </p:nvSpPr>
          <p:spPr bwMode="auto">
            <a:xfrm>
              <a:off x="10840064" y="-1711516"/>
              <a:ext cx="120246" cy="367071"/>
            </a:xfrm>
            <a:custGeom>
              <a:avLst/>
              <a:gdLst/>
              <a:ahLst/>
              <a:cxnLst>
                <a:cxn ang="0">
                  <a:pos x="2" y="102"/>
                </a:cxn>
                <a:cxn ang="0">
                  <a:pos x="2" y="102"/>
                </a:cxn>
                <a:cxn ang="0">
                  <a:pos x="10" y="92"/>
                </a:cxn>
                <a:cxn ang="0">
                  <a:pos x="16" y="82"/>
                </a:cxn>
                <a:cxn ang="0">
                  <a:pos x="20" y="70"/>
                </a:cxn>
                <a:cxn ang="0">
                  <a:pos x="22" y="58"/>
                </a:cxn>
                <a:cxn ang="0">
                  <a:pos x="22" y="58"/>
                </a:cxn>
                <a:cxn ang="0">
                  <a:pos x="20" y="46"/>
                </a:cxn>
                <a:cxn ang="0">
                  <a:pos x="16" y="34"/>
                </a:cxn>
                <a:cxn ang="0">
                  <a:pos x="10" y="24"/>
                </a:cxn>
                <a:cxn ang="0">
                  <a:pos x="2" y="14"/>
                </a:cxn>
                <a:cxn ang="0">
                  <a:pos x="2" y="14"/>
                </a:cxn>
                <a:cxn ang="0">
                  <a:pos x="2" y="10"/>
                </a:cxn>
                <a:cxn ang="0">
                  <a:pos x="0" y="8"/>
                </a:cxn>
                <a:cxn ang="0">
                  <a:pos x="2" y="4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6" y="0"/>
                </a:cxn>
                <a:cxn ang="0">
                  <a:pos x="8" y="0"/>
                </a:cxn>
                <a:cxn ang="0">
                  <a:pos x="12" y="0"/>
                </a:cxn>
                <a:cxn ang="0">
                  <a:pos x="14" y="2"/>
                </a:cxn>
                <a:cxn ang="0">
                  <a:pos x="14" y="2"/>
                </a:cxn>
                <a:cxn ang="0">
                  <a:pos x="24" y="14"/>
                </a:cxn>
                <a:cxn ang="0">
                  <a:pos x="32" y="28"/>
                </a:cxn>
                <a:cxn ang="0">
                  <a:pos x="36" y="42"/>
                </a:cxn>
                <a:cxn ang="0">
                  <a:pos x="38" y="58"/>
                </a:cxn>
                <a:cxn ang="0">
                  <a:pos x="36" y="72"/>
                </a:cxn>
                <a:cxn ang="0">
                  <a:pos x="32" y="88"/>
                </a:cxn>
                <a:cxn ang="0">
                  <a:pos x="24" y="100"/>
                </a:cxn>
                <a:cxn ang="0">
                  <a:pos x="14" y="114"/>
                </a:cxn>
                <a:cxn ang="0">
                  <a:pos x="14" y="114"/>
                </a:cxn>
                <a:cxn ang="0">
                  <a:pos x="12" y="116"/>
                </a:cxn>
                <a:cxn ang="0">
                  <a:pos x="8" y="116"/>
                </a:cxn>
                <a:cxn ang="0">
                  <a:pos x="6" y="116"/>
                </a:cxn>
                <a:cxn ang="0">
                  <a:pos x="2" y="114"/>
                </a:cxn>
                <a:cxn ang="0">
                  <a:pos x="2" y="114"/>
                </a:cxn>
                <a:cxn ang="0">
                  <a:pos x="2" y="110"/>
                </a:cxn>
                <a:cxn ang="0">
                  <a:pos x="0" y="108"/>
                </a:cxn>
                <a:cxn ang="0">
                  <a:pos x="2" y="104"/>
                </a:cxn>
                <a:cxn ang="0">
                  <a:pos x="2" y="102"/>
                </a:cxn>
                <a:cxn ang="0">
                  <a:pos x="2" y="102"/>
                </a:cxn>
              </a:cxnLst>
              <a:rect l="0" t="0" r="r" b="b"/>
              <a:pathLst>
                <a:path w="38" h="116">
                  <a:moveTo>
                    <a:pt x="2" y="102"/>
                  </a:moveTo>
                  <a:lnTo>
                    <a:pt x="2" y="102"/>
                  </a:lnTo>
                  <a:lnTo>
                    <a:pt x="10" y="92"/>
                  </a:lnTo>
                  <a:lnTo>
                    <a:pt x="16" y="82"/>
                  </a:lnTo>
                  <a:lnTo>
                    <a:pt x="20" y="70"/>
                  </a:lnTo>
                  <a:lnTo>
                    <a:pt x="22" y="58"/>
                  </a:lnTo>
                  <a:lnTo>
                    <a:pt x="22" y="58"/>
                  </a:lnTo>
                  <a:lnTo>
                    <a:pt x="20" y="46"/>
                  </a:lnTo>
                  <a:lnTo>
                    <a:pt x="16" y="34"/>
                  </a:lnTo>
                  <a:lnTo>
                    <a:pt x="10" y="24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2" y="10"/>
                  </a:lnTo>
                  <a:lnTo>
                    <a:pt x="0" y="8"/>
                  </a:lnTo>
                  <a:lnTo>
                    <a:pt x="2" y="4"/>
                  </a:lnTo>
                  <a:lnTo>
                    <a:pt x="2" y="2"/>
                  </a:lnTo>
                  <a:lnTo>
                    <a:pt x="2" y="2"/>
                  </a:lnTo>
                  <a:lnTo>
                    <a:pt x="6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24" y="14"/>
                  </a:lnTo>
                  <a:lnTo>
                    <a:pt x="32" y="28"/>
                  </a:lnTo>
                  <a:lnTo>
                    <a:pt x="36" y="42"/>
                  </a:lnTo>
                  <a:lnTo>
                    <a:pt x="38" y="58"/>
                  </a:lnTo>
                  <a:lnTo>
                    <a:pt x="36" y="72"/>
                  </a:lnTo>
                  <a:lnTo>
                    <a:pt x="32" y="88"/>
                  </a:lnTo>
                  <a:lnTo>
                    <a:pt x="24" y="100"/>
                  </a:lnTo>
                  <a:lnTo>
                    <a:pt x="14" y="114"/>
                  </a:lnTo>
                  <a:lnTo>
                    <a:pt x="14" y="114"/>
                  </a:lnTo>
                  <a:lnTo>
                    <a:pt x="12" y="116"/>
                  </a:lnTo>
                  <a:lnTo>
                    <a:pt x="8" y="116"/>
                  </a:lnTo>
                  <a:lnTo>
                    <a:pt x="6" y="116"/>
                  </a:lnTo>
                  <a:lnTo>
                    <a:pt x="2" y="114"/>
                  </a:lnTo>
                  <a:lnTo>
                    <a:pt x="2" y="114"/>
                  </a:lnTo>
                  <a:lnTo>
                    <a:pt x="2" y="110"/>
                  </a:lnTo>
                  <a:lnTo>
                    <a:pt x="0" y="108"/>
                  </a:lnTo>
                  <a:lnTo>
                    <a:pt x="2" y="104"/>
                  </a:lnTo>
                  <a:lnTo>
                    <a:pt x="2" y="102"/>
                  </a:lnTo>
                  <a:lnTo>
                    <a:pt x="2" y="10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58" name="Freeform 67"/>
            <p:cNvSpPr>
              <a:spLocks/>
            </p:cNvSpPr>
            <p:nvPr/>
          </p:nvSpPr>
          <p:spPr bwMode="auto">
            <a:xfrm>
              <a:off x="10789434" y="-1660886"/>
              <a:ext cx="88603" cy="259482"/>
            </a:xfrm>
            <a:custGeom>
              <a:avLst/>
              <a:gdLst/>
              <a:ahLst/>
              <a:cxnLst>
                <a:cxn ang="0">
                  <a:pos x="2" y="68"/>
                </a:cxn>
                <a:cxn ang="0">
                  <a:pos x="2" y="68"/>
                </a:cxn>
                <a:cxn ang="0">
                  <a:pos x="6" y="62"/>
                </a:cxn>
                <a:cxn ang="0">
                  <a:pos x="10" y="56"/>
                </a:cxn>
                <a:cxn ang="0">
                  <a:pos x="12" y="48"/>
                </a:cxn>
                <a:cxn ang="0">
                  <a:pos x="12" y="42"/>
                </a:cxn>
                <a:cxn ang="0">
                  <a:pos x="12" y="34"/>
                </a:cxn>
                <a:cxn ang="0">
                  <a:pos x="10" y="28"/>
                </a:cxn>
                <a:cxn ang="0">
                  <a:pos x="6" y="20"/>
                </a:cxn>
                <a:cxn ang="0">
                  <a:pos x="2" y="14"/>
                </a:cxn>
                <a:cxn ang="0">
                  <a:pos x="2" y="14"/>
                </a:cxn>
                <a:cxn ang="0">
                  <a:pos x="0" y="12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4" y="2"/>
                </a:cxn>
                <a:cxn ang="0">
                  <a:pos x="8" y="0"/>
                </a:cxn>
                <a:cxn ang="0">
                  <a:pos x="10" y="2"/>
                </a:cxn>
                <a:cxn ang="0">
                  <a:pos x="12" y="4"/>
                </a:cxn>
                <a:cxn ang="0">
                  <a:pos x="12" y="4"/>
                </a:cxn>
                <a:cxn ang="0">
                  <a:pos x="20" y="12"/>
                </a:cxn>
                <a:cxn ang="0">
                  <a:pos x="24" y="22"/>
                </a:cxn>
                <a:cxn ang="0">
                  <a:pos x="28" y="32"/>
                </a:cxn>
                <a:cxn ang="0">
                  <a:pos x="28" y="42"/>
                </a:cxn>
                <a:cxn ang="0">
                  <a:pos x="28" y="52"/>
                </a:cxn>
                <a:cxn ang="0">
                  <a:pos x="24" y="62"/>
                </a:cxn>
                <a:cxn ang="0">
                  <a:pos x="20" y="72"/>
                </a:cxn>
                <a:cxn ang="0">
                  <a:pos x="12" y="80"/>
                </a:cxn>
                <a:cxn ang="0">
                  <a:pos x="12" y="80"/>
                </a:cxn>
                <a:cxn ang="0">
                  <a:pos x="10" y="82"/>
                </a:cxn>
                <a:cxn ang="0">
                  <a:pos x="8" y="82"/>
                </a:cxn>
                <a:cxn ang="0">
                  <a:pos x="4" y="82"/>
                </a:cxn>
                <a:cxn ang="0">
                  <a:pos x="2" y="80"/>
                </a:cxn>
                <a:cxn ang="0">
                  <a:pos x="2" y="80"/>
                </a:cxn>
                <a:cxn ang="0">
                  <a:pos x="0" y="78"/>
                </a:cxn>
                <a:cxn ang="0">
                  <a:pos x="0" y="74"/>
                </a:cxn>
                <a:cxn ang="0">
                  <a:pos x="0" y="72"/>
                </a:cxn>
                <a:cxn ang="0">
                  <a:pos x="2" y="68"/>
                </a:cxn>
                <a:cxn ang="0">
                  <a:pos x="2" y="68"/>
                </a:cxn>
              </a:cxnLst>
              <a:rect l="0" t="0" r="r" b="b"/>
              <a:pathLst>
                <a:path w="28" h="82">
                  <a:moveTo>
                    <a:pt x="2" y="68"/>
                  </a:moveTo>
                  <a:lnTo>
                    <a:pt x="2" y="68"/>
                  </a:lnTo>
                  <a:lnTo>
                    <a:pt x="6" y="62"/>
                  </a:lnTo>
                  <a:lnTo>
                    <a:pt x="10" y="56"/>
                  </a:lnTo>
                  <a:lnTo>
                    <a:pt x="12" y="48"/>
                  </a:lnTo>
                  <a:lnTo>
                    <a:pt x="12" y="42"/>
                  </a:lnTo>
                  <a:lnTo>
                    <a:pt x="12" y="34"/>
                  </a:lnTo>
                  <a:lnTo>
                    <a:pt x="10" y="28"/>
                  </a:lnTo>
                  <a:lnTo>
                    <a:pt x="6" y="20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4"/>
                  </a:lnTo>
                  <a:lnTo>
                    <a:pt x="2" y="4"/>
                  </a:lnTo>
                  <a:lnTo>
                    <a:pt x="4" y="2"/>
                  </a:lnTo>
                  <a:lnTo>
                    <a:pt x="8" y="0"/>
                  </a:lnTo>
                  <a:lnTo>
                    <a:pt x="10" y="2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20" y="12"/>
                  </a:lnTo>
                  <a:lnTo>
                    <a:pt x="24" y="22"/>
                  </a:lnTo>
                  <a:lnTo>
                    <a:pt x="28" y="32"/>
                  </a:lnTo>
                  <a:lnTo>
                    <a:pt x="28" y="42"/>
                  </a:lnTo>
                  <a:lnTo>
                    <a:pt x="28" y="52"/>
                  </a:lnTo>
                  <a:lnTo>
                    <a:pt x="24" y="62"/>
                  </a:lnTo>
                  <a:lnTo>
                    <a:pt x="20" y="72"/>
                  </a:lnTo>
                  <a:lnTo>
                    <a:pt x="12" y="80"/>
                  </a:lnTo>
                  <a:lnTo>
                    <a:pt x="12" y="80"/>
                  </a:lnTo>
                  <a:lnTo>
                    <a:pt x="10" y="82"/>
                  </a:lnTo>
                  <a:lnTo>
                    <a:pt x="8" y="82"/>
                  </a:lnTo>
                  <a:lnTo>
                    <a:pt x="4" y="82"/>
                  </a:lnTo>
                  <a:lnTo>
                    <a:pt x="2" y="80"/>
                  </a:lnTo>
                  <a:lnTo>
                    <a:pt x="2" y="80"/>
                  </a:lnTo>
                  <a:lnTo>
                    <a:pt x="0" y="78"/>
                  </a:lnTo>
                  <a:lnTo>
                    <a:pt x="0" y="74"/>
                  </a:lnTo>
                  <a:lnTo>
                    <a:pt x="0" y="72"/>
                  </a:lnTo>
                  <a:lnTo>
                    <a:pt x="2" y="68"/>
                  </a:lnTo>
                  <a:lnTo>
                    <a:pt x="2" y="6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59" name="Freeform 68"/>
            <p:cNvSpPr>
              <a:spLocks/>
            </p:cNvSpPr>
            <p:nvPr/>
          </p:nvSpPr>
          <p:spPr bwMode="auto">
            <a:xfrm>
              <a:off x="10384392" y="-1711516"/>
              <a:ext cx="120246" cy="367071"/>
            </a:xfrm>
            <a:custGeom>
              <a:avLst/>
              <a:gdLst/>
              <a:ahLst/>
              <a:cxnLst>
                <a:cxn ang="0">
                  <a:pos x="34" y="14"/>
                </a:cxn>
                <a:cxn ang="0">
                  <a:pos x="34" y="14"/>
                </a:cxn>
                <a:cxn ang="0">
                  <a:pos x="26" y="24"/>
                </a:cxn>
                <a:cxn ang="0">
                  <a:pos x="22" y="34"/>
                </a:cxn>
                <a:cxn ang="0">
                  <a:pos x="18" y="46"/>
                </a:cxn>
                <a:cxn ang="0">
                  <a:pos x="16" y="58"/>
                </a:cxn>
                <a:cxn ang="0">
                  <a:pos x="16" y="58"/>
                </a:cxn>
                <a:cxn ang="0">
                  <a:pos x="18" y="70"/>
                </a:cxn>
                <a:cxn ang="0">
                  <a:pos x="22" y="82"/>
                </a:cxn>
                <a:cxn ang="0">
                  <a:pos x="26" y="92"/>
                </a:cxn>
                <a:cxn ang="0">
                  <a:pos x="34" y="102"/>
                </a:cxn>
                <a:cxn ang="0">
                  <a:pos x="34" y="102"/>
                </a:cxn>
                <a:cxn ang="0">
                  <a:pos x="36" y="104"/>
                </a:cxn>
                <a:cxn ang="0">
                  <a:pos x="38" y="108"/>
                </a:cxn>
                <a:cxn ang="0">
                  <a:pos x="36" y="110"/>
                </a:cxn>
                <a:cxn ang="0">
                  <a:pos x="34" y="114"/>
                </a:cxn>
                <a:cxn ang="0">
                  <a:pos x="34" y="114"/>
                </a:cxn>
                <a:cxn ang="0">
                  <a:pos x="32" y="116"/>
                </a:cxn>
                <a:cxn ang="0">
                  <a:pos x="30" y="116"/>
                </a:cxn>
                <a:cxn ang="0">
                  <a:pos x="26" y="116"/>
                </a:cxn>
                <a:cxn ang="0">
                  <a:pos x="24" y="114"/>
                </a:cxn>
                <a:cxn ang="0">
                  <a:pos x="24" y="114"/>
                </a:cxn>
                <a:cxn ang="0">
                  <a:pos x="14" y="100"/>
                </a:cxn>
                <a:cxn ang="0">
                  <a:pos x="6" y="88"/>
                </a:cxn>
                <a:cxn ang="0">
                  <a:pos x="2" y="72"/>
                </a:cxn>
                <a:cxn ang="0">
                  <a:pos x="0" y="58"/>
                </a:cxn>
                <a:cxn ang="0">
                  <a:pos x="2" y="42"/>
                </a:cxn>
                <a:cxn ang="0">
                  <a:pos x="6" y="28"/>
                </a:cxn>
                <a:cxn ang="0">
                  <a:pos x="14" y="14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26" y="0"/>
                </a:cxn>
                <a:cxn ang="0">
                  <a:pos x="30" y="0"/>
                </a:cxn>
                <a:cxn ang="0">
                  <a:pos x="32" y="0"/>
                </a:cxn>
                <a:cxn ang="0">
                  <a:pos x="34" y="2"/>
                </a:cxn>
                <a:cxn ang="0">
                  <a:pos x="34" y="2"/>
                </a:cxn>
                <a:cxn ang="0">
                  <a:pos x="36" y="4"/>
                </a:cxn>
                <a:cxn ang="0">
                  <a:pos x="38" y="8"/>
                </a:cxn>
                <a:cxn ang="0">
                  <a:pos x="36" y="10"/>
                </a:cxn>
                <a:cxn ang="0">
                  <a:pos x="34" y="14"/>
                </a:cxn>
                <a:cxn ang="0">
                  <a:pos x="34" y="14"/>
                </a:cxn>
              </a:cxnLst>
              <a:rect l="0" t="0" r="r" b="b"/>
              <a:pathLst>
                <a:path w="38" h="116">
                  <a:moveTo>
                    <a:pt x="34" y="14"/>
                  </a:moveTo>
                  <a:lnTo>
                    <a:pt x="34" y="14"/>
                  </a:lnTo>
                  <a:lnTo>
                    <a:pt x="26" y="24"/>
                  </a:lnTo>
                  <a:lnTo>
                    <a:pt x="22" y="34"/>
                  </a:lnTo>
                  <a:lnTo>
                    <a:pt x="18" y="46"/>
                  </a:lnTo>
                  <a:lnTo>
                    <a:pt x="16" y="58"/>
                  </a:lnTo>
                  <a:lnTo>
                    <a:pt x="16" y="58"/>
                  </a:lnTo>
                  <a:lnTo>
                    <a:pt x="18" y="70"/>
                  </a:lnTo>
                  <a:lnTo>
                    <a:pt x="22" y="82"/>
                  </a:lnTo>
                  <a:lnTo>
                    <a:pt x="26" y="92"/>
                  </a:lnTo>
                  <a:lnTo>
                    <a:pt x="34" y="102"/>
                  </a:lnTo>
                  <a:lnTo>
                    <a:pt x="34" y="102"/>
                  </a:lnTo>
                  <a:lnTo>
                    <a:pt x="36" y="104"/>
                  </a:lnTo>
                  <a:lnTo>
                    <a:pt x="38" y="108"/>
                  </a:lnTo>
                  <a:lnTo>
                    <a:pt x="36" y="110"/>
                  </a:lnTo>
                  <a:lnTo>
                    <a:pt x="34" y="114"/>
                  </a:lnTo>
                  <a:lnTo>
                    <a:pt x="34" y="114"/>
                  </a:lnTo>
                  <a:lnTo>
                    <a:pt x="32" y="116"/>
                  </a:lnTo>
                  <a:lnTo>
                    <a:pt x="30" y="116"/>
                  </a:lnTo>
                  <a:lnTo>
                    <a:pt x="26" y="116"/>
                  </a:lnTo>
                  <a:lnTo>
                    <a:pt x="24" y="114"/>
                  </a:lnTo>
                  <a:lnTo>
                    <a:pt x="24" y="114"/>
                  </a:lnTo>
                  <a:lnTo>
                    <a:pt x="14" y="100"/>
                  </a:lnTo>
                  <a:lnTo>
                    <a:pt x="6" y="88"/>
                  </a:lnTo>
                  <a:lnTo>
                    <a:pt x="2" y="72"/>
                  </a:lnTo>
                  <a:lnTo>
                    <a:pt x="0" y="58"/>
                  </a:lnTo>
                  <a:lnTo>
                    <a:pt x="2" y="42"/>
                  </a:lnTo>
                  <a:lnTo>
                    <a:pt x="6" y="28"/>
                  </a:lnTo>
                  <a:lnTo>
                    <a:pt x="14" y="14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26" y="0"/>
                  </a:lnTo>
                  <a:lnTo>
                    <a:pt x="30" y="0"/>
                  </a:lnTo>
                  <a:lnTo>
                    <a:pt x="32" y="0"/>
                  </a:lnTo>
                  <a:lnTo>
                    <a:pt x="34" y="2"/>
                  </a:lnTo>
                  <a:lnTo>
                    <a:pt x="34" y="2"/>
                  </a:lnTo>
                  <a:lnTo>
                    <a:pt x="36" y="4"/>
                  </a:lnTo>
                  <a:lnTo>
                    <a:pt x="38" y="8"/>
                  </a:lnTo>
                  <a:lnTo>
                    <a:pt x="36" y="10"/>
                  </a:lnTo>
                  <a:lnTo>
                    <a:pt x="34" y="14"/>
                  </a:lnTo>
                  <a:lnTo>
                    <a:pt x="34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60" name="Freeform 69"/>
            <p:cNvSpPr>
              <a:spLocks/>
            </p:cNvSpPr>
            <p:nvPr/>
          </p:nvSpPr>
          <p:spPr bwMode="auto">
            <a:xfrm>
              <a:off x="10460338" y="-1660886"/>
              <a:ext cx="94931" cy="259482"/>
            </a:xfrm>
            <a:custGeom>
              <a:avLst/>
              <a:gdLst/>
              <a:ahLst/>
              <a:cxnLst>
                <a:cxn ang="0">
                  <a:pos x="28" y="14"/>
                </a:cxn>
                <a:cxn ang="0">
                  <a:pos x="28" y="14"/>
                </a:cxn>
                <a:cxn ang="0">
                  <a:pos x="24" y="20"/>
                </a:cxn>
                <a:cxn ang="0">
                  <a:pos x="20" y="28"/>
                </a:cxn>
                <a:cxn ang="0">
                  <a:pos x="18" y="34"/>
                </a:cxn>
                <a:cxn ang="0">
                  <a:pos x="16" y="42"/>
                </a:cxn>
                <a:cxn ang="0">
                  <a:pos x="18" y="48"/>
                </a:cxn>
                <a:cxn ang="0">
                  <a:pos x="20" y="56"/>
                </a:cxn>
                <a:cxn ang="0">
                  <a:pos x="24" y="62"/>
                </a:cxn>
                <a:cxn ang="0">
                  <a:pos x="28" y="68"/>
                </a:cxn>
                <a:cxn ang="0">
                  <a:pos x="28" y="68"/>
                </a:cxn>
                <a:cxn ang="0">
                  <a:pos x="30" y="72"/>
                </a:cxn>
                <a:cxn ang="0">
                  <a:pos x="30" y="74"/>
                </a:cxn>
                <a:cxn ang="0">
                  <a:pos x="30" y="78"/>
                </a:cxn>
                <a:cxn ang="0">
                  <a:pos x="28" y="80"/>
                </a:cxn>
                <a:cxn ang="0">
                  <a:pos x="28" y="80"/>
                </a:cxn>
                <a:cxn ang="0">
                  <a:pos x="26" y="82"/>
                </a:cxn>
                <a:cxn ang="0">
                  <a:pos x="22" y="82"/>
                </a:cxn>
                <a:cxn ang="0">
                  <a:pos x="20" y="82"/>
                </a:cxn>
                <a:cxn ang="0">
                  <a:pos x="16" y="80"/>
                </a:cxn>
                <a:cxn ang="0">
                  <a:pos x="16" y="80"/>
                </a:cxn>
                <a:cxn ang="0">
                  <a:pos x="10" y="72"/>
                </a:cxn>
                <a:cxn ang="0">
                  <a:pos x="4" y="62"/>
                </a:cxn>
                <a:cxn ang="0">
                  <a:pos x="2" y="52"/>
                </a:cxn>
                <a:cxn ang="0">
                  <a:pos x="0" y="42"/>
                </a:cxn>
                <a:cxn ang="0">
                  <a:pos x="2" y="32"/>
                </a:cxn>
                <a:cxn ang="0">
                  <a:pos x="4" y="22"/>
                </a:cxn>
                <a:cxn ang="0">
                  <a:pos x="10" y="12"/>
                </a:cxn>
                <a:cxn ang="0">
                  <a:pos x="16" y="4"/>
                </a:cxn>
                <a:cxn ang="0">
                  <a:pos x="16" y="4"/>
                </a:cxn>
                <a:cxn ang="0">
                  <a:pos x="20" y="2"/>
                </a:cxn>
                <a:cxn ang="0">
                  <a:pos x="22" y="0"/>
                </a:cxn>
                <a:cxn ang="0">
                  <a:pos x="26" y="2"/>
                </a:cxn>
                <a:cxn ang="0">
                  <a:pos x="28" y="4"/>
                </a:cxn>
                <a:cxn ang="0">
                  <a:pos x="28" y="4"/>
                </a:cxn>
                <a:cxn ang="0">
                  <a:pos x="30" y="6"/>
                </a:cxn>
                <a:cxn ang="0">
                  <a:pos x="30" y="8"/>
                </a:cxn>
                <a:cxn ang="0">
                  <a:pos x="30" y="12"/>
                </a:cxn>
                <a:cxn ang="0">
                  <a:pos x="28" y="14"/>
                </a:cxn>
                <a:cxn ang="0">
                  <a:pos x="28" y="14"/>
                </a:cxn>
              </a:cxnLst>
              <a:rect l="0" t="0" r="r" b="b"/>
              <a:pathLst>
                <a:path w="30" h="82">
                  <a:moveTo>
                    <a:pt x="28" y="14"/>
                  </a:moveTo>
                  <a:lnTo>
                    <a:pt x="28" y="14"/>
                  </a:lnTo>
                  <a:lnTo>
                    <a:pt x="24" y="20"/>
                  </a:lnTo>
                  <a:lnTo>
                    <a:pt x="20" y="28"/>
                  </a:lnTo>
                  <a:lnTo>
                    <a:pt x="18" y="34"/>
                  </a:lnTo>
                  <a:lnTo>
                    <a:pt x="16" y="42"/>
                  </a:lnTo>
                  <a:lnTo>
                    <a:pt x="18" y="48"/>
                  </a:lnTo>
                  <a:lnTo>
                    <a:pt x="20" y="56"/>
                  </a:lnTo>
                  <a:lnTo>
                    <a:pt x="24" y="62"/>
                  </a:lnTo>
                  <a:lnTo>
                    <a:pt x="28" y="68"/>
                  </a:lnTo>
                  <a:lnTo>
                    <a:pt x="28" y="68"/>
                  </a:lnTo>
                  <a:lnTo>
                    <a:pt x="30" y="72"/>
                  </a:lnTo>
                  <a:lnTo>
                    <a:pt x="30" y="74"/>
                  </a:lnTo>
                  <a:lnTo>
                    <a:pt x="30" y="78"/>
                  </a:lnTo>
                  <a:lnTo>
                    <a:pt x="28" y="80"/>
                  </a:lnTo>
                  <a:lnTo>
                    <a:pt x="28" y="80"/>
                  </a:lnTo>
                  <a:lnTo>
                    <a:pt x="26" y="82"/>
                  </a:lnTo>
                  <a:lnTo>
                    <a:pt x="22" y="82"/>
                  </a:lnTo>
                  <a:lnTo>
                    <a:pt x="20" y="82"/>
                  </a:lnTo>
                  <a:lnTo>
                    <a:pt x="16" y="80"/>
                  </a:lnTo>
                  <a:lnTo>
                    <a:pt x="16" y="80"/>
                  </a:lnTo>
                  <a:lnTo>
                    <a:pt x="10" y="72"/>
                  </a:lnTo>
                  <a:lnTo>
                    <a:pt x="4" y="62"/>
                  </a:lnTo>
                  <a:lnTo>
                    <a:pt x="2" y="52"/>
                  </a:lnTo>
                  <a:lnTo>
                    <a:pt x="0" y="42"/>
                  </a:lnTo>
                  <a:lnTo>
                    <a:pt x="2" y="32"/>
                  </a:lnTo>
                  <a:lnTo>
                    <a:pt x="4" y="22"/>
                  </a:lnTo>
                  <a:lnTo>
                    <a:pt x="10" y="12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20" y="2"/>
                  </a:lnTo>
                  <a:lnTo>
                    <a:pt x="22" y="0"/>
                  </a:lnTo>
                  <a:lnTo>
                    <a:pt x="26" y="2"/>
                  </a:lnTo>
                  <a:lnTo>
                    <a:pt x="28" y="4"/>
                  </a:lnTo>
                  <a:lnTo>
                    <a:pt x="28" y="4"/>
                  </a:lnTo>
                  <a:lnTo>
                    <a:pt x="30" y="6"/>
                  </a:lnTo>
                  <a:lnTo>
                    <a:pt x="30" y="8"/>
                  </a:lnTo>
                  <a:lnTo>
                    <a:pt x="30" y="12"/>
                  </a:lnTo>
                  <a:lnTo>
                    <a:pt x="28" y="14"/>
                  </a:lnTo>
                  <a:lnTo>
                    <a:pt x="28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61" name="Freeform 70"/>
            <p:cNvSpPr>
              <a:spLocks noEditPoints="1"/>
            </p:cNvSpPr>
            <p:nvPr/>
          </p:nvSpPr>
          <p:spPr bwMode="auto">
            <a:xfrm>
              <a:off x="10346416" y="-1268497"/>
              <a:ext cx="601234" cy="208852"/>
            </a:xfrm>
            <a:custGeom>
              <a:avLst/>
              <a:gdLst/>
              <a:ahLst/>
              <a:cxnLst>
                <a:cxn ang="0">
                  <a:pos x="184" y="0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62"/>
                </a:cxn>
                <a:cxn ang="0">
                  <a:pos x="0" y="62"/>
                </a:cxn>
                <a:cxn ang="0">
                  <a:pos x="2" y="66"/>
                </a:cxn>
                <a:cxn ang="0">
                  <a:pos x="6" y="66"/>
                </a:cxn>
                <a:cxn ang="0">
                  <a:pos x="184" y="66"/>
                </a:cxn>
                <a:cxn ang="0">
                  <a:pos x="184" y="66"/>
                </a:cxn>
                <a:cxn ang="0">
                  <a:pos x="188" y="66"/>
                </a:cxn>
                <a:cxn ang="0">
                  <a:pos x="190" y="62"/>
                </a:cxn>
                <a:cxn ang="0">
                  <a:pos x="190" y="4"/>
                </a:cxn>
                <a:cxn ang="0">
                  <a:pos x="190" y="4"/>
                </a:cxn>
                <a:cxn ang="0">
                  <a:pos x="188" y="0"/>
                </a:cxn>
                <a:cxn ang="0">
                  <a:pos x="184" y="0"/>
                </a:cxn>
                <a:cxn ang="0">
                  <a:pos x="184" y="0"/>
                </a:cxn>
                <a:cxn ang="0">
                  <a:pos x="36" y="46"/>
                </a:cxn>
                <a:cxn ang="0">
                  <a:pos x="36" y="46"/>
                </a:cxn>
                <a:cxn ang="0">
                  <a:pos x="28" y="44"/>
                </a:cxn>
                <a:cxn ang="0">
                  <a:pos x="22" y="42"/>
                </a:cxn>
                <a:cxn ang="0">
                  <a:pos x="18" y="38"/>
                </a:cxn>
                <a:cxn ang="0">
                  <a:pos x="16" y="32"/>
                </a:cxn>
                <a:cxn ang="0">
                  <a:pos x="16" y="32"/>
                </a:cxn>
                <a:cxn ang="0">
                  <a:pos x="18" y="28"/>
                </a:cxn>
                <a:cxn ang="0">
                  <a:pos x="22" y="24"/>
                </a:cxn>
                <a:cxn ang="0">
                  <a:pos x="28" y="22"/>
                </a:cxn>
                <a:cxn ang="0">
                  <a:pos x="36" y="20"/>
                </a:cxn>
                <a:cxn ang="0">
                  <a:pos x="36" y="20"/>
                </a:cxn>
                <a:cxn ang="0">
                  <a:pos x="42" y="22"/>
                </a:cxn>
                <a:cxn ang="0">
                  <a:pos x="48" y="24"/>
                </a:cxn>
                <a:cxn ang="0">
                  <a:pos x="52" y="28"/>
                </a:cxn>
                <a:cxn ang="0">
                  <a:pos x="54" y="32"/>
                </a:cxn>
                <a:cxn ang="0">
                  <a:pos x="54" y="32"/>
                </a:cxn>
                <a:cxn ang="0">
                  <a:pos x="52" y="38"/>
                </a:cxn>
                <a:cxn ang="0">
                  <a:pos x="48" y="42"/>
                </a:cxn>
                <a:cxn ang="0">
                  <a:pos x="42" y="44"/>
                </a:cxn>
                <a:cxn ang="0">
                  <a:pos x="36" y="46"/>
                </a:cxn>
                <a:cxn ang="0">
                  <a:pos x="36" y="46"/>
                </a:cxn>
                <a:cxn ang="0">
                  <a:pos x="172" y="38"/>
                </a:cxn>
                <a:cxn ang="0">
                  <a:pos x="172" y="38"/>
                </a:cxn>
                <a:cxn ang="0">
                  <a:pos x="172" y="42"/>
                </a:cxn>
                <a:cxn ang="0">
                  <a:pos x="168" y="42"/>
                </a:cxn>
                <a:cxn ang="0">
                  <a:pos x="86" y="42"/>
                </a:cxn>
                <a:cxn ang="0">
                  <a:pos x="86" y="42"/>
                </a:cxn>
                <a:cxn ang="0">
                  <a:pos x="84" y="42"/>
                </a:cxn>
                <a:cxn ang="0">
                  <a:pos x="82" y="38"/>
                </a:cxn>
                <a:cxn ang="0">
                  <a:pos x="82" y="28"/>
                </a:cxn>
                <a:cxn ang="0">
                  <a:pos x="82" y="28"/>
                </a:cxn>
                <a:cxn ang="0">
                  <a:pos x="84" y="24"/>
                </a:cxn>
                <a:cxn ang="0">
                  <a:pos x="86" y="24"/>
                </a:cxn>
                <a:cxn ang="0">
                  <a:pos x="168" y="24"/>
                </a:cxn>
                <a:cxn ang="0">
                  <a:pos x="168" y="24"/>
                </a:cxn>
                <a:cxn ang="0">
                  <a:pos x="172" y="24"/>
                </a:cxn>
                <a:cxn ang="0">
                  <a:pos x="172" y="28"/>
                </a:cxn>
                <a:cxn ang="0">
                  <a:pos x="172" y="38"/>
                </a:cxn>
              </a:cxnLst>
              <a:rect l="0" t="0" r="r" b="b"/>
              <a:pathLst>
                <a:path w="190" h="66">
                  <a:moveTo>
                    <a:pt x="184" y="0"/>
                  </a:moveTo>
                  <a:lnTo>
                    <a:pt x="6" y="0"/>
                  </a:lnTo>
                  <a:lnTo>
                    <a:pt x="6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2" y="66"/>
                  </a:lnTo>
                  <a:lnTo>
                    <a:pt x="6" y="66"/>
                  </a:lnTo>
                  <a:lnTo>
                    <a:pt x="184" y="66"/>
                  </a:lnTo>
                  <a:lnTo>
                    <a:pt x="184" y="66"/>
                  </a:lnTo>
                  <a:lnTo>
                    <a:pt x="188" y="66"/>
                  </a:lnTo>
                  <a:lnTo>
                    <a:pt x="190" y="62"/>
                  </a:lnTo>
                  <a:lnTo>
                    <a:pt x="190" y="4"/>
                  </a:lnTo>
                  <a:lnTo>
                    <a:pt x="190" y="4"/>
                  </a:lnTo>
                  <a:lnTo>
                    <a:pt x="188" y="0"/>
                  </a:lnTo>
                  <a:lnTo>
                    <a:pt x="184" y="0"/>
                  </a:lnTo>
                  <a:lnTo>
                    <a:pt x="184" y="0"/>
                  </a:lnTo>
                  <a:close/>
                  <a:moveTo>
                    <a:pt x="36" y="46"/>
                  </a:moveTo>
                  <a:lnTo>
                    <a:pt x="36" y="46"/>
                  </a:lnTo>
                  <a:lnTo>
                    <a:pt x="28" y="44"/>
                  </a:lnTo>
                  <a:lnTo>
                    <a:pt x="22" y="42"/>
                  </a:lnTo>
                  <a:lnTo>
                    <a:pt x="18" y="38"/>
                  </a:lnTo>
                  <a:lnTo>
                    <a:pt x="16" y="32"/>
                  </a:lnTo>
                  <a:lnTo>
                    <a:pt x="16" y="32"/>
                  </a:lnTo>
                  <a:lnTo>
                    <a:pt x="18" y="28"/>
                  </a:lnTo>
                  <a:lnTo>
                    <a:pt x="22" y="24"/>
                  </a:lnTo>
                  <a:lnTo>
                    <a:pt x="28" y="22"/>
                  </a:lnTo>
                  <a:lnTo>
                    <a:pt x="36" y="20"/>
                  </a:lnTo>
                  <a:lnTo>
                    <a:pt x="36" y="20"/>
                  </a:lnTo>
                  <a:lnTo>
                    <a:pt x="42" y="22"/>
                  </a:lnTo>
                  <a:lnTo>
                    <a:pt x="48" y="24"/>
                  </a:lnTo>
                  <a:lnTo>
                    <a:pt x="52" y="28"/>
                  </a:lnTo>
                  <a:lnTo>
                    <a:pt x="54" y="32"/>
                  </a:lnTo>
                  <a:lnTo>
                    <a:pt x="54" y="32"/>
                  </a:lnTo>
                  <a:lnTo>
                    <a:pt x="52" y="38"/>
                  </a:lnTo>
                  <a:lnTo>
                    <a:pt x="48" y="42"/>
                  </a:lnTo>
                  <a:lnTo>
                    <a:pt x="42" y="44"/>
                  </a:lnTo>
                  <a:lnTo>
                    <a:pt x="36" y="46"/>
                  </a:lnTo>
                  <a:lnTo>
                    <a:pt x="36" y="46"/>
                  </a:lnTo>
                  <a:close/>
                  <a:moveTo>
                    <a:pt x="172" y="38"/>
                  </a:moveTo>
                  <a:lnTo>
                    <a:pt x="172" y="38"/>
                  </a:lnTo>
                  <a:lnTo>
                    <a:pt x="172" y="42"/>
                  </a:lnTo>
                  <a:lnTo>
                    <a:pt x="168" y="42"/>
                  </a:lnTo>
                  <a:lnTo>
                    <a:pt x="86" y="42"/>
                  </a:lnTo>
                  <a:lnTo>
                    <a:pt x="86" y="42"/>
                  </a:lnTo>
                  <a:lnTo>
                    <a:pt x="84" y="42"/>
                  </a:lnTo>
                  <a:lnTo>
                    <a:pt x="82" y="38"/>
                  </a:lnTo>
                  <a:lnTo>
                    <a:pt x="82" y="28"/>
                  </a:lnTo>
                  <a:lnTo>
                    <a:pt x="82" y="28"/>
                  </a:lnTo>
                  <a:lnTo>
                    <a:pt x="84" y="24"/>
                  </a:lnTo>
                  <a:lnTo>
                    <a:pt x="86" y="24"/>
                  </a:lnTo>
                  <a:lnTo>
                    <a:pt x="168" y="24"/>
                  </a:lnTo>
                  <a:lnTo>
                    <a:pt x="168" y="24"/>
                  </a:lnTo>
                  <a:lnTo>
                    <a:pt x="172" y="24"/>
                  </a:lnTo>
                  <a:lnTo>
                    <a:pt x="172" y="28"/>
                  </a:lnTo>
                  <a:lnTo>
                    <a:pt x="172" y="3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62" name="Freeform 71"/>
            <p:cNvSpPr>
              <a:spLocks/>
            </p:cNvSpPr>
            <p:nvPr/>
          </p:nvSpPr>
          <p:spPr bwMode="auto">
            <a:xfrm>
              <a:off x="10637599" y="-1553292"/>
              <a:ext cx="69617" cy="259482"/>
            </a:xfrm>
            <a:custGeom>
              <a:avLst/>
              <a:gdLst/>
              <a:ahLst/>
              <a:cxnLst>
                <a:cxn ang="0">
                  <a:pos x="22" y="76"/>
                </a:cxn>
                <a:cxn ang="0">
                  <a:pos x="22" y="76"/>
                </a:cxn>
                <a:cxn ang="0">
                  <a:pos x="20" y="80"/>
                </a:cxn>
                <a:cxn ang="0">
                  <a:pos x="16" y="82"/>
                </a:cxn>
                <a:cxn ang="0">
                  <a:pos x="4" y="82"/>
                </a:cxn>
                <a:cxn ang="0">
                  <a:pos x="4" y="82"/>
                </a:cxn>
                <a:cxn ang="0">
                  <a:pos x="2" y="80"/>
                </a:cxn>
                <a:cxn ang="0">
                  <a:pos x="0" y="76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2" y="2"/>
                </a:cxn>
                <a:cxn ang="0">
                  <a:pos x="4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20" y="2"/>
                </a:cxn>
                <a:cxn ang="0">
                  <a:pos x="22" y="4"/>
                </a:cxn>
                <a:cxn ang="0">
                  <a:pos x="22" y="76"/>
                </a:cxn>
              </a:cxnLst>
              <a:rect l="0" t="0" r="r" b="b"/>
              <a:pathLst>
                <a:path w="22" h="82">
                  <a:moveTo>
                    <a:pt x="22" y="76"/>
                  </a:moveTo>
                  <a:lnTo>
                    <a:pt x="22" y="76"/>
                  </a:lnTo>
                  <a:lnTo>
                    <a:pt x="20" y="80"/>
                  </a:lnTo>
                  <a:lnTo>
                    <a:pt x="16" y="82"/>
                  </a:lnTo>
                  <a:lnTo>
                    <a:pt x="4" y="82"/>
                  </a:lnTo>
                  <a:lnTo>
                    <a:pt x="4" y="82"/>
                  </a:lnTo>
                  <a:lnTo>
                    <a:pt x="2" y="80"/>
                  </a:lnTo>
                  <a:lnTo>
                    <a:pt x="0" y="76"/>
                  </a:lnTo>
                  <a:lnTo>
                    <a:pt x="0" y="4"/>
                  </a:lnTo>
                  <a:lnTo>
                    <a:pt x="0" y="4"/>
                  </a:lnTo>
                  <a:lnTo>
                    <a:pt x="2" y="2"/>
                  </a:lnTo>
                  <a:lnTo>
                    <a:pt x="4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20" y="2"/>
                  </a:lnTo>
                  <a:lnTo>
                    <a:pt x="22" y="4"/>
                  </a:lnTo>
                  <a:lnTo>
                    <a:pt x="22" y="7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</p:grpSp>
      <p:sp>
        <p:nvSpPr>
          <p:cNvPr id="201" name="Freeform 27"/>
          <p:cNvSpPr>
            <a:spLocks noEditPoints="1"/>
          </p:cNvSpPr>
          <p:nvPr/>
        </p:nvSpPr>
        <p:spPr bwMode="auto">
          <a:xfrm>
            <a:off x="2154275" y="992201"/>
            <a:ext cx="752762" cy="373040"/>
          </a:xfrm>
          <a:custGeom>
            <a:avLst/>
            <a:gdLst/>
            <a:ahLst/>
            <a:cxnLst>
              <a:cxn ang="0">
                <a:pos x="8324" y="38"/>
              </a:cxn>
              <a:cxn ang="0">
                <a:pos x="9087" y="203"/>
              </a:cxn>
              <a:cxn ang="0">
                <a:pos x="9799" y="487"/>
              </a:cxn>
              <a:cxn ang="0">
                <a:pos x="10451" y="880"/>
              </a:cxn>
              <a:cxn ang="0">
                <a:pos x="11031" y="1370"/>
              </a:cxn>
              <a:cxn ang="0">
                <a:pos x="11529" y="1947"/>
              </a:cxn>
              <a:cxn ang="0">
                <a:pos x="11934" y="2598"/>
              </a:cxn>
              <a:cxn ang="0">
                <a:pos x="12234" y="3314"/>
              </a:cxn>
              <a:cxn ang="0">
                <a:pos x="12378" y="3497"/>
              </a:cxn>
              <a:cxn ang="0">
                <a:pos x="12496" y="3494"/>
              </a:cxn>
              <a:cxn ang="0">
                <a:pos x="13119" y="3540"/>
              </a:cxn>
              <a:cxn ang="0">
                <a:pos x="13870" y="3738"/>
              </a:cxn>
              <a:cxn ang="0">
                <a:pos x="14554" y="4074"/>
              </a:cxn>
              <a:cxn ang="0">
                <a:pos x="15156" y="4535"/>
              </a:cxn>
              <a:cxn ang="0">
                <a:pos x="15663" y="5102"/>
              </a:cxn>
              <a:cxn ang="0">
                <a:pos x="16056" y="5761"/>
              </a:cxn>
              <a:cxn ang="0">
                <a:pos x="16320" y="6494"/>
              </a:cxn>
              <a:cxn ang="0">
                <a:pos x="16438" y="7286"/>
              </a:cxn>
              <a:cxn ang="0">
                <a:pos x="16401" y="8075"/>
              </a:cxn>
              <a:cxn ang="0">
                <a:pos x="16222" y="8813"/>
              </a:cxn>
              <a:cxn ang="0">
                <a:pos x="15915" y="9491"/>
              </a:cxn>
              <a:cxn ang="0">
                <a:pos x="15494" y="10093"/>
              </a:cxn>
              <a:cxn ang="0">
                <a:pos x="14974" y="10606"/>
              </a:cxn>
              <a:cxn ang="0">
                <a:pos x="14369" y="11014"/>
              </a:cxn>
              <a:cxn ang="0">
                <a:pos x="13693" y="11305"/>
              </a:cxn>
              <a:cxn ang="0">
                <a:pos x="12960" y="11462"/>
              </a:cxn>
              <a:cxn ang="0">
                <a:pos x="3341" y="11487"/>
              </a:cxn>
              <a:cxn ang="0">
                <a:pos x="2760" y="11436"/>
              </a:cxn>
              <a:cxn ang="0">
                <a:pos x="2156" y="11265"/>
              </a:cxn>
              <a:cxn ang="0">
                <a:pos x="1603" y="10987"/>
              </a:cxn>
              <a:cxn ang="0">
                <a:pos x="1113" y="10615"/>
              </a:cxn>
              <a:cxn ang="0">
                <a:pos x="697" y="10159"/>
              </a:cxn>
              <a:cxn ang="0">
                <a:pos x="368" y="9631"/>
              </a:cxn>
              <a:cxn ang="0">
                <a:pos x="137" y="9044"/>
              </a:cxn>
              <a:cxn ang="0">
                <a:pos x="15" y="8410"/>
              </a:cxn>
              <a:cxn ang="0">
                <a:pos x="15" y="7754"/>
              </a:cxn>
              <a:cxn ang="0">
                <a:pos x="132" y="7132"/>
              </a:cxn>
              <a:cxn ang="0">
                <a:pos x="354" y="6556"/>
              </a:cxn>
              <a:cxn ang="0">
                <a:pos x="671" y="6034"/>
              </a:cxn>
              <a:cxn ang="0">
                <a:pos x="1072" y="5582"/>
              </a:cxn>
              <a:cxn ang="0">
                <a:pos x="1546" y="5208"/>
              </a:cxn>
              <a:cxn ang="0">
                <a:pos x="2082" y="4924"/>
              </a:cxn>
              <a:cxn ang="0">
                <a:pos x="2668" y="4741"/>
              </a:cxn>
              <a:cxn ang="0">
                <a:pos x="3015" y="4212"/>
              </a:cxn>
              <a:cxn ang="0">
                <a:pos x="3225" y="3295"/>
              </a:cxn>
              <a:cxn ang="0">
                <a:pos x="3597" y="2453"/>
              </a:cxn>
              <a:cxn ang="0">
                <a:pos x="4113" y="1704"/>
              </a:cxn>
              <a:cxn ang="0">
                <a:pos x="4754" y="1069"/>
              </a:cxn>
              <a:cxn ang="0">
                <a:pos x="5503" y="565"/>
              </a:cxn>
              <a:cxn ang="0">
                <a:pos x="6342" y="211"/>
              </a:cxn>
              <a:cxn ang="0">
                <a:pos x="7250" y="25"/>
              </a:cxn>
              <a:cxn ang="0">
                <a:pos x="9148" y="9515"/>
              </a:cxn>
              <a:cxn ang="0">
                <a:pos x="9106" y="9484"/>
              </a:cxn>
              <a:cxn ang="0">
                <a:pos x="9023" y="9509"/>
              </a:cxn>
              <a:cxn ang="0">
                <a:pos x="9156" y="9528"/>
              </a:cxn>
              <a:cxn ang="0">
                <a:pos x="6408" y="9503"/>
              </a:cxn>
              <a:cxn ang="0">
                <a:pos x="6368" y="9519"/>
              </a:cxn>
            </a:cxnLst>
            <a:rect l="0" t="0" r="r" b="b"/>
            <a:pathLst>
              <a:path w="16443" h="11487">
                <a:moveTo>
                  <a:pt x="7726" y="0"/>
                </a:moveTo>
                <a:lnTo>
                  <a:pt x="7928" y="4"/>
                </a:lnTo>
                <a:lnTo>
                  <a:pt x="8127" y="17"/>
                </a:lnTo>
                <a:lnTo>
                  <a:pt x="8324" y="38"/>
                </a:lnTo>
                <a:lnTo>
                  <a:pt x="8519" y="68"/>
                </a:lnTo>
                <a:lnTo>
                  <a:pt x="8711" y="105"/>
                </a:lnTo>
                <a:lnTo>
                  <a:pt x="8900" y="150"/>
                </a:lnTo>
                <a:lnTo>
                  <a:pt x="9087" y="203"/>
                </a:lnTo>
                <a:lnTo>
                  <a:pt x="9270" y="263"/>
                </a:lnTo>
                <a:lnTo>
                  <a:pt x="9450" y="331"/>
                </a:lnTo>
                <a:lnTo>
                  <a:pt x="9626" y="406"/>
                </a:lnTo>
                <a:lnTo>
                  <a:pt x="9799" y="487"/>
                </a:lnTo>
                <a:lnTo>
                  <a:pt x="9969" y="576"/>
                </a:lnTo>
                <a:lnTo>
                  <a:pt x="10133" y="670"/>
                </a:lnTo>
                <a:lnTo>
                  <a:pt x="10294" y="772"/>
                </a:lnTo>
                <a:lnTo>
                  <a:pt x="10451" y="880"/>
                </a:lnTo>
                <a:lnTo>
                  <a:pt x="10604" y="994"/>
                </a:lnTo>
                <a:lnTo>
                  <a:pt x="10751" y="1113"/>
                </a:lnTo>
                <a:lnTo>
                  <a:pt x="10893" y="1239"/>
                </a:lnTo>
                <a:lnTo>
                  <a:pt x="11031" y="1370"/>
                </a:lnTo>
                <a:lnTo>
                  <a:pt x="11164" y="1507"/>
                </a:lnTo>
                <a:lnTo>
                  <a:pt x="11291" y="1648"/>
                </a:lnTo>
                <a:lnTo>
                  <a:pt x="11412" y="1795"/>
                </a:lnTo>
                <a:lnTo>
                  <a:pt x="11529" y="1947"/>
                </a:lnTo>
                <a:lnTo>
                  <a:pt x="11640" y="2102"/>
                </a:lnTo>
                <a:lnTo>
                  <a:pt x="11743" y="2264"/>
                </a:lnTo>
                <a:lnTo>
                  <a:pt x="11842" y="2429"/>
                </a:lnTo>
                <a:lnTo>
                  <a:pt x="11934" y="2598"/>
                </a:lnTo>
                <a:lnTo>
                  <a:pt x="12019" y="2772"/>
                </a:lnTo>
                <a:lnTo>
                  <a:pt x="12097" y="2948"/>
                </a:lnTo>
                <a:lnTo>
                  <a:pt x="12169" y="3129"/>
                </a:lnTo>
                <a:lnTo>
                  <a:pt x="12234" y="3314"/>
                </a:lnTo>
                <a:lnTo>
                  <a:pt x="12291" y="3501"/>
                </a:lnTo>
                <a:lnTo>
                  <a:pt x="12320" y="3499"/>
                </a:lnTo>
                <a:lnTo>
                  <a:pt x="12349" y="3498"/>
                </a:lnTo>
                <a:lnTo>
                  <a:pt x="12378" y="3497"/>
                </a:lnTo>
                <a:lnTo>
                  <a:pt x="12407" y="3496"/>
                </a:lnTo>
                <a:lnTo>
                  <a:pt x="12437" y="3495"/>
                </a:lnTo>
                <a:lnTo>
                  <a:pt x="12466" y="3494"/>
                </a:lnTo>
                <a:lnTo>
                  <a:pt x="12496" y="3494"/>
                </a:lnTo>
                <a:lnTo>
                  <a:pt x="12524" y="3494"/>
                </a:lnTo>
                <a:lnTo>
                  <a:pt x="12726" y="3499"/>
                </a:lnTo>
                <a:lnTo>
                  <a:pt x="12924" y="3515"/>
                </a:lnTo>
                <a:lnTo>
                  <a:pt x="13119" y="3540"/>
                </a:lnTo>
                <a:lnTo>
                  <a:pt x="13313" y="3575"/>
                </a:lnTo>
                <a:lnTo>
                  <a:pt x="13502" y="3621"/>
                </a:lnTo>
                <a:lnTo>
                  <a:pt x="13688" y="3674"/>
                </a:lnTo>
                <a:lnTo>
                  <a:pt x="13870" y="3738"/>
                </a:lnTo>
                <a:lnTo>
                  <a:pt x="14047" y="3809"/>
                </a:lnTo>
                <a:lnTo>
                  <a:pt x="14221" y="3889"/>
                </a:lnTo>
                <a:lnTo>
                  <a:pt x="14390" y="3977"/>
                </a:lnTo>
                <a:lnTo>
                  <a:pt x="14554" y="4074"/>
                </a:lnTo>
                <a:lnTo>
                  <a:pt x="14712" y="4179"/>
                </a:lnTo>
                <a:lnTo>
                  <a:pt x="14867" y="4290"/>
                </a:lnTo>
                <a:lnTo>
                  <a:pt x="15015" y="4409"/>
                </a:lnTo>
                <a:lnTo>
                  <a:pt x="15156" y="4535"/>
                </a:lnTo>
                <a:lnTo>
                  <a:pt x="15293" y="4667"/>
                </a:lnTo>
                <a:lnTo>
                  <a:pt x="15423" y="4806"/>
                </a:lnTo>
                <a:lnTo>
                  <a:pt x="15546" y="4951"/>
                </a:lnTo>
                <a:lnTo>
                  <a:pt x="15663" y="5102"/>
                </a:lnTo>
                <a:lnTo>
                  <a:pt x="15772" y="5259"/>
                </a:lnTo>
                <a:lnTo>
                  <a:pt x="15875" y="5421"/>
                </a:lnTo>
                <a:lnTo>
                  <a:pt x="15969" y="5588"/>
                </a:lnTo>
                <a:lnTo>
                  <a:pt x="16056" y="5761"/>
                </a:lnTo>
                <a:lnTo>
                  <a:pt x="16134" y="5938"/>
                </a:lnTo>
                <a:lnTo>
                  <a:pt x="16205" y="6119"/>
                </a:lnTo>
                <a:lnTo>
                  <a:pt x="16266" y="6305"/>
                </a:lnTo>
                <a:lnTo>
                  <a:pt x="16320" y="6494"/>
                </a:lnTo>
                <a:lnTo>
                  <a:pt x="16363" y="6687"/>
                </a:lnTo>
                <a:lnTo>
                  <a:pt x="16398" y="6884"/>
                </a:lnTo>
                <a:lnTo>
                  <a:pt x="16422" y="7083"/>
                </a:lnTo>
                <a:lnTo>
                  <a:pt x="16438" y="7286"/>
                </a:lnTo>
                <a:lnTo>
                  <a:pt x="16443" y="7490"/>
                </a:lnTo>
                <a:lnTo>
                  <a:pt x="16438" y="7688"/>
                </a:lnTo>
                <a:lnTo>
                  <a:pt x="16425" y="7883"/>
                </a:lnTo>
                <a:lnTo>
                  <a:pt x="16401" y="8075"/>
                </a:lnTo>
                <a:lnTo>
                  <a:pt x="16369" y="8264"/>
                </a:lnTo>
                <a:lnTo>
                  <a:pt x="16328" y="8451"/>
                </a:lnTo>
                <a:lnTo>
                  <a:pt x="16280" y="8634"/>
                </a:lnTo>
                <a:lnTo>
                  <a:pt x="16222" y="8813"/>
                </a:lnTo>
                <a:lnTo>
                  <a:pt x="16156" y="8989"/>
                </a:lnTo>
                <a:lnTo>
                  <a:pt x="16083" y="9161"/>
                </a:lnTo>
                <a:lnTo>
                  <a:pt x="16003" y="9328"/>
                </a:lnTo>
                <a:lnTo>
                  <a:pt x="15915" y="9491"/>
                </a:lnTo>
                <a:lnTo>
                  <a:pt x="15820" y="9649"/>
                </a:lnTo>
                <a:lnTo>
                  <a:pt x="15717" y="9802"/>
                </a:lnTo>
                <a:lnTo>
                  <a:pt x="15610" y="9950"/>
                </a:lnTo>
                <a:lnTo>
                  <a:pt x="15494" y="10093"/>
                </a:lnTo>
                <a:lnTo>
                  <a:pt x="15373" y="10230"/>
                </a:lnTo>
                <a:lnTo>
                  <a:pt x="15246" y="10361"/>
                </a:lnTo>
                <a:lnTo>
                  <a:pt x="15113" y="10487"/>
                </a:lnTo>
                <a:lnTo>
                  <a:pt x="14974" y="10606"/>
                </a:lnTo>
                <a:lnTo>
                  <a:pt x="14831" y="10718"/>
                </a:lnTo>
                <a:lnTo>
                  <a:pt x="14682" y="10824"/>
                </a:lnTo>
                <a:lnTo>
                  <a:pt x="14527" y="10923"/>
                </a:lnTo>
                <a:lnTo>
                  <a:pt x="14369" y="11014"/>
                </a:lnTo>
                <a:lnTo>
                  <a:pt x="14206" y="11098"/>
                </a:lnTo>
                <a:lnTo>
                  <a:pt x="14039" y="11176"/>
                </a:lnTo>
                <a:lnTo>
                  <a:pt x="13868" y="11244"/>
                </a:lnTo>
                <a:lnTo>
                  <a:pt x="13693" y="11305"/>
                </a:lnTo>
                <a:lnTo>
                  <a:pt x="13514" y="11357"/>
                </a:lnTo>
                <a:lnTo>
                  <a:pt x="13332" y="11401"/>
                </a:lnTo>
                <a:lnTo>
                  <a:pt x="13147" y="11436"/>
                </a:lnTo>
                <a:lnTo>
                  <a:pt x="12960" y="11462"/>
                </a:lnTo>
                <a:lnTo>
                  <a:pt x="12770" y="11479"/>
                </a:lnTo>
                <a:lnTo>
                  <a:pt x="12770" y="11487"/>
                </a:lnTo>
                <a:lnTo>
                  <a:pt x="12524" y="11487"/>
                </a:lnTo>
                <a:lnTo>
                  <a:pt x="3341" y="11487"/>
                </a:lnTo>
                <a:lnTo>
                  <a:pt x="3079" y="11487"/>
                </a:lnTo>
                <a:lnTo>
                  <a:pt x="3079" y="11477"/>
                </a:lnTo>
                <a:lnTo>
                  <a:pt x="2919" y="11459"/>
                </a:lnTo>
                <a:lnTo>
                  <a:pt x="2760" y="11436"/>
                </a:lnTo>
                <a:lnTo>
                  <a:pt x="2605" y="11404"/>
                </a:lnTo>
                <a:lnTo>
                  <a:pt x="2453" y="11365"/>
                </a:lnTo>
                <a:lnTo>
                  <a:pt x="2303" y="11318"/>
                </a:lnTo>
                <a:lnTo>
                  <a:pt x="2156" y="11265"/>
                </a:lnTo>
                <a:lnTo>
                  <a:pt x="2013" y="11205"/>
                </a:lnTo>
                <a:lnTo>
                  <a:pt x="1872" y="11139"/>
                </a:lnTo>
                <a:lnTo>
                  <a:pt x="1736" y="11067"/>
                </a:lnTo>
                <a:lnTo>
                  <a:pt x="1603" y="10987"/>
                </a:lnTo>
                <a:lnTo>
                  <a:pt x="1474" y="10903"/>
                </a:lnTo>
                <a:lnTo>
                  <a:pt x="1349" y="10813"/>
                </a:lnTo>
                <a:lnTo>
                  <a:pt x="1229" y="10716"/>
                </a:lnTo>
                <a:lnTo>
                  <a:pt x="1113" y="10615"/>
                </a:lnTo>
                <a:lnTo>
                  <a:pt x="1001" y="10508"/>
                </a:lnTo>
                <a:lnTo>
                  <a:pt x="895" y="10396"/>
                </a:lnTo>
                <a:lnTo>
                  <a:pt x="793" y="10280"/>
                </a:lnTo>
                <a:lnTo>
                  <a:pt x="697" y="10159"/>
                </a:lnTo>
                <a:lnTo>
                  <a:pt x="606" y="10033"/>
                </a:lnTo>
                <a:lnTo>
                  <a:pt x="521" y="9903"/>
                </a:lnTo>
                <a:lnTo>
                  <a:pt x="441" y="9769"/>
                </a:lnTo>
                <a:lnTo>
                  <a:pt x="368" y="9631"/>
                </a:lnTo>
                <a:lnTo>
                  <a:pt x="300" y="9490"/>
                </a:lnTo>
                <a:lnTo>
                  <a:pt x="239" y="9345"/>
                </a:lnTo>
                <a:lnTo>
                  <a:pt x="185" y="9197"/>
                </a:lnTo>
                <a:lnTo>
                  <a:pt x="137" y="9044"/>
                </a:lnTo>
                <a:lnTo>
                  <a:pt x="96" y="8890"/>
                </a:lnTo>
                <a:lnTo>
                  <a:pt x="62" y="8733"/>
                </a:lnTo>
                <a:lnTo>
                  <a:pt x="35" y="8573"/>
                </a:lnTo>
                <a:lnTo>
                  <a:pt x="15" y="8410"/>
                </a:lnTo>
                <a:lnTo>
                  <a:pt x="4" y="8246"/>
                </a:lnTo>
                <a:lnTo>
                  <a:pt x="0" y="8079"/>
                </a:lnTo>
                <a:lnTo>
                  <a:pt x="4" y="7916"/>
                </a:lnTo>
                <a:lnTo>
                  <a:pt x="15" y="7754"/>
                </a:lnTo>
                <a:lnTo>
                  <a:pt x="34" y="7596"/>
                </a:lnTo>
                <a:lnTo>
                  <a:pt x="60" y="7439"/>
                </a:lnTo>
                <a:lnTo>
                  <a:pt x="92" y="7284"/>
                </a:lnTo>
                <a:lnTo>
                  <a:pt x="132" y="7132"/>
                </a:lnTo>
                <a:lnTo>
                  <a:pt x="178" y="6983"/>
                </a:lnTo>
                <a:lnTo>
                  <a:pt x="230" y="6837"/>
                </a:lnTo>
                <a:lnTo>
                  <a:pt x="289" y="6694"/>
                </a:lnTo>
                <a:lnTo>
                  <a:pt x="354" y="6556"/>
                </a:lnTo>
                <a:lnTo>
                  <a:pt x="424" y="6420"/>
                </a:lnTo>
                <a:lnTo>
                  <a:pt x="502" y="6287"/>
                </a:lnTo>
                <a:lnTo>
                  <a:pt x="584" y="6159"/>
                </a:lnTo>
                <a:lnTo>
                  <a:pt x="671" y="6034"/>
                </a:lnTo>
                <a:lnTo>
                  <a:pt x="765" y="5914"/>
                </a:lnTo>
                <a:lnTo>
                  <a:pt x="862" y="5799"/>
                </a:lnTo>
                <a:lnTo>
                  <a:pt x="965" y="5688"/>
                </a:lnTo>
                <a:lnTo>
                  <a:pt x="1072" y="5582"/>
                </a:lnTo>
                <a:lnTo>
                  <a:pt x="1184" y="5480"/>
                </a:lnTo>
                <a:lnTo>
                  <a:pt x="1301" y="5384"/>
                </a:lnTo>
                <a:lnTo>
                  <a:pt x="1421" y="5293"/>
                </a:lnTo>
                <a:lnTo>
                  <a:pt x="1546" y="5208"/>
                </a:lnTo>
                <a:lnTo>
                  <a:pt x="1675" y="5128"/>
                </a:lnTo>
                <a:lnTo>
                  <a:pt x="1807" y="5054"/>
                </a:lnTo>
                <a:lnTo>
                  <a:pt x="1942" y="4986"/>
                </a:lnTo>
                <a:lnTo>
                  <a:pt x="2082" y="4924"/>
                </a:lnTo>
                <a:lnTo>
                  <a:pt x="2224" y="4869"/>
                </a:lnTo>
                <a:lnTo>
                  <a:pt x="2369" y="4819"/>
                </a:lnTo>
                <a:lnTo>
                  <a:pt x="2517" y="4777"/>
                </a:lnTo>
                <a:lnTo>
                  <a:pt x="2668" y="4741"/>
                </a:lnTo>
                <a:lnTo>
                  <a:pt x="2821" y="4713"/>
                </a:lnTo>
                <a:lnTo>
                  <a:pt x="2976" y="4692"/>
                </a:lnTo>
                <a:lnTo>
                  <a:pt x="2990" y="4450"/>
                </a:lnTo>
                <a:lnTo>
                  <a:pt x="3015" y="4212"/>
                </a:lnTo>
                <a:lnTo>
                  <a:pt x="3051" y="3976"/>
                </a:lnTo>
                <a:lnTo>
                  <a:pt x="3098" y="3744"/>
                </a:lnTo>
                <a:lnTo>
                  <a:pt x="3156" y="3517"/>
                </a:lnTo>
                <a:lnTo>
                  <a:pt x="3225" y="3295"/>
                </a:lnTo>
                <a:lnTo>
                  <a:pt x="3303" y="3076"/>
                </a:lnTo>
                <a:lnTo>
                  <a:pt x="3391" y="2863"/>
                </a:lnTo>
                <a:lnTo>
                  <a:pt x="3489" y="2655"/>
                </a:lnTo>
                <a:lnTo>
                  <a:pt x="3597" y="2453"/>
                </a:lnTo>
                <a:lnTo>
                  <a:pt x="3713" y="2256"/>
                </a:lnTo>
                <a:lnTo>
                  <a:pt x="3837" y="2065"/>
                </a:lnTo>
                <a:lnTo>
                  <a:pt x="3971" y="1882"/>
                </a:lnTo>
                <a:lnTo>
                  <a:pt x="4113" y="1704"/>
                </a:lnTo>
                <a:lnTo>
                  <a:pt x="4262" y="1535"/>
                </a:lnTo>
                <a:lnTo>
                  <a:pt x="4419" y="1371"/>
                </a:lnTo>
                <a:lnTo>
                  <a:pt x="4583" y="1216"/>
                </a:lnTo>
                <a:lnTo>
                  <a:pt x="4754" y="1069"/>
                </a:lnTo>
                <a:lnTo>
                  <a:pt x="4932" y="930"/>
                </a:lnTo>
                <a:lnTo>
                  <a:pt x="5117" y="800"/>
                </a:lnTo>
                <a:lnTo>
                  <a:pt x="5307" y="677"/>
                </a:lnTo>
                <a:lnTo>
                  <a:pt x="5503" y="565"/>
                </a:lnTo>
                <a:lnTo>
                  <a:pt x="5705" y="462"/>
                </a:lnTo>
                <a:lnTo>
                  <a:pt x="5912" y="368"/>
                </a:lnTo>
                <a:lnTo>
                  <a:pt x="6124" y="284"/>
                </a:lnTo>
                <a:lnTo>
                  <a:pt x="6342" y="211"/>
                </a:lnTo>
                <a:lnTo>
                  <a:pt x="6563" y="147"/>
                </a:lnTo>
                <a:lnTo>
                  <a:pt x="6788" y="95"/>
                </a:lnTo>
                <a:lnTo>
                  <a:pt x="7018" y="54"/>
                </a:lnTo>
                <a:lnTo>
                  <a:pt x="7250" y="25"/>
                </a:lnTo>
                <a:lnTo>
                  <a:pt x="7487" y="6"/>
                </a:lnTo>
                <a:lnTo>
                  <a:pt x="7726" y="0"/>
                </a:lnTo>
                <a:close/>
                <a:moveTo>
                  <a:pt x="9156" y="9528"/>
                </a:moveTo>
                <a:lnTo>
                  <a:pt x="9148" y="9515"/>
                </a:lnTo>
                <a:lnTo>
                  <a:pt x="9141" y="9503"/>
                </a:lnTo>
                <a:lnTo>
                  <a:pt x="9134" y="9491"/>
                </a:lnTo>
                <a:lnTo>
                  <a:pt x="9127" y="9478"/>
                </a:lnTo>
                <a:lnTo>
                  <a:pt x="9106" y="9484"/>
                </a:lnTo>
                <a:lnTo>
                  <a:pt x="9086" y="9491"/>
                </a:lnTo>
                <a:lnTo>
                  <a:pt x="9065" y="9498"/>
                </a:lnTo>
                <a:lnTo>
                  <a:pt x="9045" y="9503"/>
                </a:lnTo>
                <a:lnTo>
                  <a:pt x="9023" y="9509"/>
                </a:lnTo>
                <a:lnTo>
                  <a:pt x="9003" y="9515"/>
                </a:lnTo>
                <a:lnTo>
                  <a:pt x="8982" y="9521"/>
                </a:lnTo>
                <a:lnTo>
                  <a:pt x="8961" y="9528"/>
                </a:lnTo>
                <a:lnTo>
                  <a:pt x="9156" y="9528"/>
                </a:lnTo>
                <a:close/>
                <a:moveTo>
                  <a:pt x="6492" y="9528"/>
                </a:moveTo>
                <a:lnTo>
                  <a:pt x="6464" y="9519"/>
                </a:lnTo>
                <a:lnTo>
                  <a:pt x="6435" y="9511"/>
                </a:lnTo>
                <a:lnTo>
                  <a:pt x="6408" y="9503"/>
                </a:lnTo>
                <a:lnTo>
                  <a:pt x="6379" y="9495"/>
                </a:lnTo>
                <a:lnTo>
                  <a:pt x="6376" y="9503"/>
                </a:lnTo>
                <a:lnTo>
                  <a:pt x="6372" y="9511"/>
                </a:lnTo>
                <a:lnTo>
                  <a:pt x="6368" y="9519"/>
                </a:lnTo>
                <a:lnTo>
                  <a:pt x="6364" y="9528"/>
                </a:lnTo>
                <a:lnTo>
                  <a:pt x="6492" y="9528"/>
                </a:lnTo>
                <a:close/>
              </a:path>
            </a:pathLst>
          </a:custGeom>
          <a:solidFill>
            <a:srgbClr val="0963B0">
              <a:lumMod val="40000"/>
              <a:lumOff val="60000"/>
              <a:alpha val="80000"/>
            </a:srgbClr>
          </a:solidFill>
          <a:ln w="9525">
            <a:noFill/>
            <a:round/>
          </a:ln>
        </p:spPr>
        <p:txBody>
          <a:bodyPr vert="horz" wrap="square" lIns="91404" tIns="45702" rIns="91404" bIns="45702" numCol="1" anchor="t" anchorCtr="0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1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02" name="矩形 201"/>
          <p:cNvSpPr/>
          <p:nvPr/>
        </p:nvSpPr>
        <p:spPr>
          <a:xfrm>
            <a:off x="2195460" y="1059582"/>
            <a:ext cx="8135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Controller/NMS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04" name="矩形 203"/>
          <p:cNvSpPr/>
          <p:nvPr/>
        </p:nvSpPr>
        <p:spPr>
          <a:xfrm>
            <a:off x="3219507" y="1320397"/>
            <a:ext cx="78899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CC9900"/>
              </a:buClr>
            </a:pPr>
            <a:r>
              <a:rPr lang="en-US" sz="800" dirty="0">
                <a:latin typeface="Arial" charset="0"/>
                <a:ea typeface="宋体" charset="-122"/>
              </a:rPr>
              <a:t>DHCP server</a:t>
            </a:r>
          </a:p>
        </p:txBody>
      </p:sp>
      <p:pic>
        <p:nvPicPr>
          <p:cNvPr id="205" name="Picture 1939" descr="图片68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0329" y="1275091"/>
            <a:ext cx="191952" cy="306057"/>
          </a:xfrm>
          <a:prstGeom prst="rect">
            <a:avLst/>
          </a:prstGeom>
          <a:noFill/>
        </p:spPr>
      </p:pic>
      <p:cxnSp>
        <p:nvCxnSpPr>
          <p:cNvPr id="207" name="直接连接符 206"/>
          <p:cNvCxnSpPr/>
          <p:nvPr/>
        </p:nvCxnSpPr>
        <p:spPr bwMode="auto">
          <a:xfrm flipH="1">
            <a:off x="2357488" y="1362220"/>
            <a:ext cx="204063" cy="298082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5" name="直接连接符 214"/>
          <p:cNvCxnSpPr>
            <a:stCxn id="205" idx="2"/>
          </p:cNvCxnSpPr>
          <p:nvPr/>
        </p:nvCxnSpPr>
        <p:spPr bwMode="auto">
          <a:xfrm flipH="1">
            <a:off x="2463199" y="1581148"/>
            <a:ext cx="633106" cy="91542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8" name="文本框 187"/>
          <p:cNvSpPr txBox="1"/>
          <p:nvPr/>
        </p:nvSpPr>
        <p:spPr>
          <a:xfrm>
            <a:off x="2613003" y="2171264"/>
            <a:ext cx="774779" cy="215444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Core Switch</a:t>
            </a:r>
          </a:p>
        </p:txBody>
      </p:sp>
      <p:sp>
        <p:nvSpPr>
          <p:cNvPr id="190" name="文本框 189"/>
          <p:cNvSpPr txBox="1"/>
          <p:nvPr/>
        </p:nvSpPr>
        <p:spPr>
          <a:xfrm>
            <a:off x="3416745" y="3368080"/>
            <a:ext cx="1031492" cy="338554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Aggregation-2 Switch</a:t>
            </a:r>
          </a:p>
        </p:txBody>
      </p:sp>
      <p:sp>
        <p:nvSpPr>
          <p:cNvPr id="195" name="文本框 194"/>
          <p:cNvSpPr txBox="1"/>
          <p:nvPr/>
        </p:nvSpPr>
        <p:spPr>
          <a:xfrm>
            <a:off x="3657862" y="4124411"/>
            <a:ext cx="1017606" cy="338554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Access Switch /AP</a:t>
            </a:r>
          </a:p>
        </p:txBody>
      </p:sp>
      <p:grpSp>
        <p:nvGrpSpPr>
          <p:cNvPr id="197" name="组合 422"/>
          <p:cNvGrpSpPr/>
          <p:nvPr/>
        </p:nvGrpSpPr>
        <p:grpSpPr>
          <a:xfrm>
            <a:off x="1594217" y="2859130"/>
            <a:ext cx="529033" cy="219068"/>
            <a:chOff x="3587900" y="4289930"/>
            <a:chExt cx="955044" cy="252000"/>
          </a:xfrm>
        </p:grpSpPr>
        <p:grpSp>
          <p:nvGrpSpPr>
            <p:cNvPr id="199" name="组合 387"/>
            <p:cNvGrpSpPr>
              <a:grpSpLocks/>
            </p:cNvGrpSpPr>
            <p:nvPr/>
          </p:nvGrpSpPr>
          <p:grpSpPr bwMode="auto">
            <a:xfrm>
              <a:off x="3587900" y="4289930"/>
              <a:ext cx="395999" cy="252000"/>
              <a:chOff x="4622166" y="3061494"/>
              <a:chExt cx="489584" cy="308643"/>
            </a:xfrm>
          </p:grpSpPr>
          <p:sp>
            <p:nvSpPr>
              <p:cNvPr id="210" name="Freeform 13"/>
              <p:cNvSpPr>
                <a:spLocks noEditPoints="1"/>
              </p:cNvSpPr>
              <p:nvPr/>
            </p:nvSpPr>
            <p:spPr bwMode="auto">
              <a:xfrm>
                <a:off x="4622166" y="3264593"/>
                <a:ext cx="489584" cy="105544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grpSp>
            <p:nvGrpSpPr>
              <p:cNvPr id="212" name="组合 388"/>
              <p:cNvGrpSpPr>
                <a:grpSpLocks/>
              </p:cNvGrpSpPr>
              <p:nvPr/>
            </p:nvGrpSpPr>
            <p:grpSpPr bwMode="auto">
              <a:xfrm>
                <a:off x="4622166" y="3061494"/>
                <a:ext cx="489584" cy="210061"/>
                <a:chOff x="3298897" y="4095287"/>
                <a:chExt cx="1257750" cy="591162"/>
              </a:xfrm>
            </p:grpSpPr>
            <p:sp>
              <p:nvSpPr>
                <p:cNvPr id="214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095287"/>
                  <a:ext cx="1257750" cy="297025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  <p:sp>
              <p:nvSpPr>
                <p:cNvPr id="216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387813"/>
                  <a:ext cx="1257750" cy="297025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200" name="组合 387"/>
            <p:cNvGrpSpPr>
              <a:grpSpLocks/>
            </p:cNvGrpSpPr>
            <p:nvPr/>
          </p:nvGrpSpPr>
          <p:grpSpPr bwMode="auto">
            <a:xfrm>
              <a:off x="4146945" y="4289930"/>
              <a:ext cx="395999" cy="252000"/>
              <a:chOff x="4622166" y="3061494"/>
              <a:chExt cx="489584" cy="308628"/>
            </a:xfrm>
          </p:grpSpPr>
          <p:sp>
            <p:nvSpPr>
              <p:cNvPr id="203" name="Freeform 13"/>
              <p:cNvSpPr>
                <a:spLocks noEditPoints="1"/>
              </p:cNvSpPr>
              <p:nvPr/>
            </p:nvSpPr>
            <p:spPr bwMode="auto">
              <a:xfrm>
                <a:off x="4622166" y="3264580"/>
                <a:ext cx="489584" cy="105542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grpSp>
            <p:nvGrpSpPr>
              <p:cNvPr id="206" name="组合 388"/>
              <p:cNvGrpSpPr>
                <a:grpSpLocks/>
              </p:cNvGrpSpPr>
              <p:nvPr/>
            </p:nvGrpSpPr>
            <p:grpSpPr bwMode="auto">
              <a:xfrm>
                <a:off x="4622166" y="3061494"/>
                <a:ext cx="489584" cy="210061"/>
                <a:chOff x="3298897" y="4095287"/>
                <a:chExt cx="1257750" cy="591162"/>
              </a:xfrm>
            </p:grpSpPr>
            <p:sp>
              <p:nvSpPr>
                <p:cNvPr id="208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095287"/>
                  <a:ext cx="1257750" cy="297021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  <p:sp>
              <p:nvSpPr>
                <p:cNvPr id="209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387806"/>
                  <a:ext cx="1257750" cy="297021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</p:grpSp>
        </p:grpSp>
      </p:grpSp>
      <p:grpSp>
        <p:nvGrpSpPr>
          <p:cNvPr id="217" name="组合 422"/>
          <p:cNvGrpSpPr/>
          <p:nvPr/>
        </p:nvGrpSpPr>
        <p:grpSpPr>
          <a:xfrm>
            <a:off x="2551430" y="2838891"/>
            <a:ext cx="529033" cy="219068"/>
            <a:chOff x="3587900" y="4289930"/>
            <a:chExt cx="955044" cy="252000"/>
          </a:xfrm>
        </p:grpSpPr>
        <p:grpSp>
          <p:nvGrpSpPr>
            <p:cNvPr id="218" name="组合 387"/>
            <p:cNvGrpSpPr>
              <a:grpSpLocks/>
            </p:cNvGrpSpPr>
            <p:nvPr/>
          </p:nvGrpSpPr>
          <p:grpSpPr bwMode="auto">
            <a:xfrm>
              <a:off x="3587900" y="4289930"/>
              <a:ext cx="395999" cy="252000"/>
              <a:chOff x="4622166" y="3061494"/>
              <a:chExt cx="489584" cy="308643"/>
            </a:xfrm>
          </p:grpSpPr>
          <p:sp>
            <p:nvSpPr>
              <p:cNvPr id="225" name="Freeform 13"/>
              <p:cNvSpPr>
                <a:spLocks noEditPoints="1"/>
              </p:cNvSpPr>
              <p:nvPr/>
            </p:nvSpPr>
            <p:spPr bwMode="auto">
              <a:xfrm>
                <a:off x="4622166" y="3264593"/>
                <a:ext cx="489584" cy="105544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grpSp>
            <p:nvGrpSpPr>
              <p:cNvPr id="226" name="组合 388"/>
              <p:cNvGrpSpPr>
                <a:grpSpLocks/>
              </p:cNvGrpSpPr>
              <p:nvPr/>
            </p:nvGrpSpPr>
            <p:grpSpPr bwMode="auto">
              <a:xfrm>
                <a:off x="4622166" y="3061494"/>
                <a:ext cx="489584" cy="210061"/>
                <a:chOff x="3298897" y="4095287"/>
                <a:chExt cx="1257750" cy="591162"/>
              </a:xfrm>
            </p:grpSpPr>
            <p:sp>
              <p:nvSpPr>
                <p:cNvPr id="227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095287"/>
                  <a:ext cx="1257750" cy="297025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  <p:sp>
              <p:nvSpPr>
                <p:cNvPr id="228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387813"/>
                  <a:ext cx="1257750" cy="297025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219" name="组合 387"/>
            <p:cNvGrpSpPr>
              <a:grpSpLocks/>
            </p:cNvGrpSpPr>
            <p:nvPr/>
          </p:nvGrpSpPr>
          <p:grpSpPr bwMode="auto">
            <a:xfrm>
              <a:off x="4146945" y="4289930"/>
              <a:ext cx="395999" cy="252000"/>
              <a:chOff x="4622166" y="3061494"/>
              <a:chExt cx="489584" cy="308628"/>
            </a:xfrm>
          </p:grpSpPr>
          <p:sp>
            <p:nvSpPr>
              <p:cNvPr id="220" name="Freeform 13"/>
              <p:cNvSpPr>
                <a:spLocks noEditPoints="1"/>
              </p:cNvSpPr>
              <p:nvPr/>
            </p:nvSpPr>
            <p:spPr bwMode="auto">
              <a:xfrm>
                <a:off x="4622166" y="3264580"/>
                <a:ext cx="489584" cy="105542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grpSp>
            <p:nvGrpSpPr>
              <p:cNvPr id="221" name="组合 388"/>
              <p:cNvGrpSpPr>
                <a:grpSpLocks/>
              </p:cNvGrpSpPr>
              <p:nvPr/>
            </p:nvGrpSpPr>
            <p:grpSpPr bwMode="auto">
              <a:xfrm>
                <a:off x="4622166" y="3061494"/>
                <a:ext cx="489584" cy="210061"/>
                <a:chOff x="3298897" y="4095287"/>
                <a:chExt cx="1257750" cy="591162"/>
              </a:xfrm>
            </p:grpSpPr>
            <p:sp>
              <p:nvSpPr>
                <p:cNvPr id="223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095287"/>
                  <a:ext cx="1257750" cy="297021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  <p:sp>
              <p:nvSpPr>
                <p:cNvPr id="224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387806"/>
                  <a:ext cx="1257750" cy="297021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</p:grpSp>
        </p:grpSp>
      </p:grpSp>
      <p:grpSp>
        <p:nvGrpSpPr>
          <p:cNvPr id="229" name="组合 422"/>
          <p:cNvGrpSpPr/>
          <p:nvPr/>
        </p:nvGrpSpPr>
        <p:grpSpPr>
          <a:xfrm>
            <a:off x="486691" y="3510820"/>
            <a:ext cx="529033" cy="219068"/>
            <a:chOff x="3587900" y="4289930"/>
            <a:chExt cx="955044" cy="252000"/>
          </a:xfrm>
        </p:grpSpPr>
        <p:grpSp>
          <p:nvGrpSpPr>
            <p:cNvPr id="230" name="组合 387"/>
            <p:cNvGrpSpPr>
              <a:grpSpLocks/>
            </p:cNvGrpSpPr>
            <p:nvPr/>
          </p:nvGrpSpPr>
          <p:grpSpPr bwMode="auto">
            <a:xfrm>
              <a:off x="3587900" y="4289930"/>
              <a:ext cx="395999" cy="252000"/>
              <a:chOff x="4622166" y="3061494"/>
              <a:chExt cx="489584" cy="308643"/>
            </a:xfrm>
          </p:grpSpPr>
          <p:sp>
            <p:nvSpPr>
              <p:cNvPr id="236" name="Freeform 13"/>
              <p:cNvSpPr>
                <a:spLocks noEditPoints="1"/>
              </p:cNvSpPr>
              <p:nvPr/>
            </p:nvSpPr>
            <p:spPr bwMode="auto">
              <a:xfrm>
                <a:off x="4622166" y="3264593"/>
                <a:ext cx="489584" cy="105544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grpSp>
            <p:nvGrpSpPr>
              <p:cNvPr id="237" name="组合 388"/>
              <p:cNvGrpSpPr>
                <a:grpSpLocks/>
              </p:cNvGrpSpPr>
              <p:nvPr/>
            </p:nvGrpSpPr>
            <p:grpSpPr bwMode="auto">
              <a:xfrm>
                <a:off x="4622166" y="3061494"/>
                <a:ext cx="489584" cy="210061"/>
                <a:chOff x="3298897" y="4095287"/>
                <a:chExt cx="1257750" cy="591162"/>
              </a:xfrm>
            </p:grpSpPr>
            <p:sp>
              <p:nvSpPr>
                <p:cNvPr id="238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095287"/>
                  <a:ext cx="1257750" cy="297025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  <p:sp>
              <p:nvSpPr>
                <p:cNvPr id="239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387813"/>
                  <a:ext cx="1257750" cy="297025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231" name="组合 387"/>
            <p:cNvGrpSpPr>
              <a:grpSpLocks/>
            </p:cNvGrpSpPr>
            <p:nvPr/>
          </p:nvGrpSpPr>
          <p:grpSpPr bwMode="auto">
            <a:xfrm>
              <a:off x="4146945" y="4289930"/>
              <a:ext cx="395999" cy="252000"/>
              <a:chOff x="4622166" y="3061494"/>
              <a:chExt cx="489584" cy="308628"/>
            </a:xfrm>
          </p:grpSpPr>
          <p:sp>
            <p:nvSpPr>
              <p:cNvPr id="232" name="Freeform 13"/>
              <p:cNvSpPr>
                <a:spLocks noEditPoints="1"/>
              </p:cNvSpPr>
              <p:nvPr/>
            </p:nvSpPr>
            <p:spPr bwMode="auto">
              <a:xfrm>
                <a:off x="4622166" y="3264580"/>
                <a:ext cx="489584" cy="105542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grpSp>
            <p:nvGrpSpPr>
              <p:cNvPr id="233" name="组合 388"/>
              <p:cNvGrpSpPr>
                <a:grpSpLocks/>
              </p:cNvGrpSpPr>
              <p:nvPr/>
            </p:nvGrpSpPr>
            <p:grpSpPr bwMode="auto">
              <a:xfrm>
                <a:off x="4622166" y="3061494"/>
                <a:ext cx="489584" cy="210061"/>
                <a:chOff x="3298897" y="4095287"/>
                <a:chExt cx="1257750" cy="591162"/>
              </a:xfrm>
            </p:grpSpPr>
            <p:sp>
              <p:nvSpPr>
                <p:cNvPr id="234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095287"/>
                  <a:ext cx="1257750" cy="297021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  <p:sp>
              <p:nvSpPr>
                <p:cNvPr id="235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387806"/>
                  <a:ext cx="1257750" cy="297021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</p:grpSp>
        </p:grpSp>
      </p:grpSp>
      <p:grpSp>
        <p:nvGrpSpPr>
          <p:cNvPr id="240" name="组合 422"/>
          <p:cNvGrpSpPr/>
          <p:nvPr/>
        </p:nvGrpSpPr>
        <p:grpSpPr>
          <a:xfrm>
            <a:off x="1622957" y="3509120"/>
            <a:ext cx="529033" cy="219068"/>
            <a:chOff x="3587900" y="4289930"/>
            <a:chExt cx="955044" cy="252000"/>
          </a:xfrm>
        </p:grpSpPr>
        <p:grpSp>
          <p:nvGrpSpPr>
            <p:cNvPr id="241" name="组合 387"/>
            <p:cNvGrpSpPr>
              <a:grpSpLocks/>
            </p:cNvGrpSpPr>
            <p:nvPr/>
          </p:nvGrpSpPr>
          <p:grpSpPr bwMode="auto">
            <a:xfrm>
              <a:off x="3587900" y="4289930"/>
              <a:ext cx="395999" cy="252000"/>
              <a:chOff x="4622166" y="3061494"/>
              <a:chExt cx="489584" cy="308643"/>
            </a:xfrm>
          </p:grpSpPr>
          <p:sp>
            <p:nvSpPr>
              <p:cNvPr id="247" name="Freeform 13"/>
              <p:cNvSpPr>
                <a:spLocks noEditPoints="1"/>
              </p:cNvSpPr>
              <p:nvPr/>
            </p:nvSpPr>
            <p:spPr bwMode="auto">
              <a:xfrm>
                <a:off x="4622166" y="3264593"/>
                <a:ext cx="489584" cy="105544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grpSp>
            <p:nvGrpSpPr>
              <p:cNvPr id="248" name="组合 388"/>
              <p:cNvGrpSpPr>
                <a:grpSpLocks/>
              </p:cNvGrpSpPr>
              <p:nvPr/>
            </p:nvGrpSpPr>
            <p:grpSpPr bwMode="auto">
              <a:xfrm>
                <a:off x="4622166" y="3061494"/>
                <a:ext cx="489584" cy="210061"/>
                <a:chOff x="3298897" y="4095287"/>
                <a:chExt cx="1257750" cy="591162"/>
              </a:xfrm>
            </p:grpSpPr>
            <p:sp>
              <p:nvSpPr>
                <p:cNvPr id="249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095287"/>
                  <a:ext cx="1257750" cy="297025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  <p:sp>
              <p:nvSpPr>
                <p:cNvPr id="250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387813"/>
                  <a:ext cx="1257750" cy="297025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242" name="组合 387"/>
            <p:cNvGrpSpPr>
              <a:grpSpLocks/>
            </p:cNvGrpSpPr>
            <p:nvPr/>
          </p:nvGrpSpPr>
          <p:grpSpPr bwMode="auto">
            <a:xfrm>
              <a:off x="4146945" y="4289930"/>
              <a:ext cx="395999" cy="252000"/>
              <a:chOff x="4622166" y="3061494"/>
              <a:chExt cx="489584" cy="308628"/>
            </a:xfrm>
          </p:grpSpPr>
          <p:sp>
            <p:nvSpPr>
              <p:cNvPr id="243" name="Freeform 13"/>
              <p:cNvSpPr>
                <a:spLocks noEditPoints="1"/>
              </p:cNvSpPr>
              <p:nvPr/>
            </p:nvSpPr>
            <p:spPr bwMode="auto">
              <a:xfrm>
                <a:off x="4622166" y="3264580"/>
                <a:ext cx="489584" cy="105542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grpSp>
            <p:nvGrpSpPr>
              <p:cNvPr id="244" name="组合 388"/>
              <p:cNvGrpSpPr>
                <a:grpSpLocks/>
              </p:cNvGrpSpPr>
              <p:nvPr/>
            </p:nvGrpSpPr>
            <p:grpSpPr bwMode="auto">
              <a:xfrm>
                <a:off x="4622166" y="3061494"/>
                <a:ext cx="489584" cy="210061"/>
                <a:chOff x="3298897" y="4095287"/>
                <a:chExt cx="1257750" cy="591162"/>
              </a:xfrm>
            </p:grpSpPr>
            <p:sp>
              <p:nvSpPr>
                <p:cNvPr id="245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095287"/>
                  <a:ext cx="1257750" cy="297021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  <p:sp>
              <p:nvSpPr>
                <p:cNvPr id="246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387806"/>
                  <a:ext cx="1257750" cy="297021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</p:grpSp>
        </p:grpSp>
      </p:grpSp>
      <p:cxnSp>
        <p:nvCxnSpPr>
          <p:cNvPr id="262" name="直接连接符 261"/>
          <p:cNvCxnSpPr>
            <a:cxnSpLocks noChangeShapeType="1"/>
            <a:stCxn id="31" idx="4"/>
          </p:cNvCxnSpPr>
          <p:nvPr/>
        </p:nvCxnSpPr>
        <p:spPr bwMode="auto">
          <a:xfrm flipH="1">
            <a:off x="2025990" y="2446734"/>
            <a:ext cx="358358" cy="412946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263" name="直接连接符 262"/>
          <p:cNvCxnSpPr>
            <a:cxnSpLocks noChangeShapeType="1"/>
            <a:stCxn id="30" idx="4"/>
          </p:cNvCxnSpPr>
          <p:nvPr/>
        </p:nvCxnSpPr>
        <p:spPr bwMode="auto">
          <a:xfrm>
            <a:off x="1608416" y="2446734"/>
            <a:ext cx="142287" cy="376584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266" name="直接连接符 265"/>
          <p:cNvCxnSpPr>
            <a:cxnSpLocks noChangeShapeType="1"/>
            <a:stCxn id="30" idx="4"/>
          </p:cNvCxnSpPr>
          <p:nvPr/>
        </p:nvCxnSpPr>
        <p:spPr bwMode="auto">
          <a:xfrm>
            <a:off x="1608416" y="2446734"/>
            <a:ext cx="432383" cy="397940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273" name="直接连接符 272"/>
          <p:cNvCxnSpPr/>
          <p:nvPr/>
        </p:nvCxnSpPr>
        <p:spPr bwMode="auto">
          <a:xfrm>
            <a:off x="3533267" y="4026895"/>
            <a:ext cx="0" cy="159130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grpSp>
        <p:nvGrpSpPr>
          <p:cNvPr id="274" name="组合 322"/>
          <p:cNvGrpSpPr/>
          <p:nvPr/>
        </p:nvGrpSpPr>
        <p:grpSpPr>
          <a:xfrm>
            <a:off x="3418152" y="4187878"/>
            <a:ext cx="226166" cy="155268"/>
            <a:chOff x="10346416" y="-1711516"/>
            <a:chExt cx="613894" cy="651871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302" name="Freeform 66"/>
            <p:cNvSpPr>
              <a:spLocks/>
            </p:cNvSpPr>
            <p:nvPr/>
          </p:nvSpPr>
          <p:spPr bwMode="auto">
            <a:xfrm>
              <a:off x="10840064" y="-1711516"/>
              <a:ext cx="120246" cy="367071"/>
            </a:xfrm>
            <a:custGeom>
              <a:avLst/>
              <a:gdLst/>
              <a:ahLst/>
              <a:cxnLst>
                <a:cxn ang="0">
                  <a:pos x="2" y="102"/>
                </a:cxn>
                <a:cxn ang="0">
                  <a:pos x="2" y="102"/>
                </a:cxn>
                <a:cxn ang="0">
                  <a:pos x="10" y="92"/>
                </a:cxn>
                <a:cxn ang="0">
                  <a:pos x="16" y="82"/>
                </a:cxn>
                <a:cxn ang="0">
                  <a:pos x="20" y="70"/>
                </a:cxn>
                <a:cxn ang="0">
                  <a:pos x="22" y="58"/>
                </a:cxn>
                <a:cxn ang="0">
                  <a:pos x="22" y="58"/>
                </a:cxn>
                <a:cxn ang="0">
                  <a:pos x="20" y="46"/>
                </a:cxn>
                <a:cxn ang="0">
                  <a:pos x="16" y="34"/>
                </a:cxn>
                <a:cxn ang="0">
                  <a:pos x="10" y="24"/>
                </a:cxn>
                <a:cxn ang="0">
                  <a:pos x="2" y="14"/>
                </a:cxn>
                <a:cxn ang="0">
                  <a:pos x="2" y="14"/>
                </a:cxn>
                <a:cxn ang="0">
                  <a:pos x="2" y="10"/>
                </a:cxn>
                <a:cxn ang="0">
                  <a:pos x="0" y="8"/>
                </a:cxn>
                <a:cxn ang="0">
                  <a:pos x="2" y="4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6" y="0"/>
                </a:cxn>
                <a:cxn ang="0">
                  <a:pos x="8" y="0"/>
                </a:cxn>
                <a:cxn ang="0">
                  <a:pos x="12" y="0"/>
                </a:cxn>
                <a:cxn ang="0">
                  <a:pos x="14" y="2"/>
                </a:cxn>
                <a:cxn ang="0">
                  <a:pos x="14" y="2"/>
                </a:cxn>
                <a:cxn ang="0">
                  <a:pos x="24" y="14"/>
                </a:cxn>
                <a:cxn ang="0">
                  <a:pos x="32" y="28"/>
                </a:cxn>
                <a:cxn ang="0">
                  <a:pos x="36" y="42"/>
                </a:cxn>
                <a:cxn ang="0">
                  <a:pos x="38" y="58"/>
                </a:cxn>
                <a:cxn ang="0">
                  <a:pos x="36" y="72"/>
                </a:cxn>
                <a:cxn ang="0">
                  <a:pos x="32" y="88"/>
                </a:cxn>
                <a:cxn ang="0">
                  <a:pos x="24" y="100"/>
                </a:cxn>
                <a:cxn ang="0">
                  <a:pos x="14" y="114"/>
                </a:cxn>
                <a:cxn ang="0">
                  <a:pos x="14" y="114"/>
                </a:cxn>
                <a:cxn ang="0">
                  <a:pos x="12" y="116"/>
                </a:cxn>
                <a:cxn ang="0">
                  <a:pos x="8" y="116"/>
                </a:cxn>
                <a:cxn ang="0">
                  <a:pos x="6" y="116"/>
                </a:cxn>
                <a:cxn ang="0">
                  <a:pos x="2" y="114"/>
                </a:cxn>
                <a:cxn ang="0">
                  <a:pos x="2" y="114"/>
                </a:cxn>
                <a:cxn ang="0">
                  <a:pos x="2" y="110"/>
                </a:cxn>
                <a:cxn ang="0">
                  <a:pos x="0" y="108"/>
                </a:cxn>
                <a:cxn ang="0">
                  <a:pos x="2" y="104"/>
                </a:cxn>
                <a:cxn ang="0">
                  <a:pos x="2" y="102"/>
                </a:cxn>
                <a:cxn ang="0">
                  <a:pos x="2" y="102"/>
                </a:cxn>
              </a:cxnLst>
              <a:rect l="0" t="0" r="r" b="b"/>
              <a:pathLst>
                <a:path w="38" h="116">
                  <a:moveTo>
                    <a:pt x="2" y="102"/>
                  </a:moveTo>
                  <a:lnTo>
                    <a:pt x="2" y="102"/>
                  </a:lnTo>
                  <a:lnTo>
                    <a:pt x="10" y="92"/>
                  </a:lnTo>
                  <a:lnTo>
                    <a:pt x="16" y="82"/>
                  </a:lnTo>
                  <a:lnTo>
                    <a:pt x="20" y="70"/>
                  </a:lnTo>
                  <a:lnTo>
                    <a:pt x="22" y="58"/>
                  </a:lnTo>
                  <a:lnTo>
                    <a:pt x="22" y="58"/>
                  </a:lnTo>
                  <a:lnTo>
                    <a:pt x="20" y="46"/>
                  </a:lnTo>
                  <a:lnTo>
                    <a:pt x="16" y="34"/>
                  </a:lnTo>
                  <a:lnTo>
                    <a:pt x="10" y="24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2" y="10"/>
                  </a:lnTo>
                  <a:lnTo>
                    <a:pt x="0" y="8"/>
                  </a:lnTo>
                  <a:lnTo>
                    <a:pt x="2" y="4"/>
                  </a:lnTo>
                  <a:lnTo>
                    <a:pt x="2" y="2"/>
                  </a:lnTo>
                  <a:lnTo>
                    <a:pt x="2" y="2"/>
                  </a:lnTo>
                  <a:lnTo>
                    <a:pt x="6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24" y="14"/>
                  </a:lnTo>
                  <a:lnTo>
                    <a:pt x="32" y="28"/>
                  </a:lnTo>
                  <a:lnTo>
                    <a:pt x="36" y="42"/>
                  </a:lnTo>
                  <a:lnTo>
                    <a:pt x="38" y="58"/>
                  </a:lnTo>
                  <a:lnTo>
                    <a:pt x="36" y="72"/>
                  </a:lnTo>
                  <a:lnTo>
                    <a:pt x="32" y="88"/>
                  </a:lnTo>
                  <a:lnTo>
                    <a:pt x="24" y="100"/>
                  </a:lnTo>
                  <a:lnTo>
                    <a:pt x="14" y="114"/>
                  </a:lnTo>
                  <a:lnTo>
                    <a:pt x="14" y="114"/>
                  </a:lnTo>
                  <a:lnTo>
                    <a:pt x="12" y="116"/>
                  </a:lnTo>
                  <a:lnTo>
                    <a:pt x="8" y="116"/>
                  </a:lnTo>
                  <a:lnTo>
                    <a:pt x="6" y="116"/>
                  </a:lnTo>
                  <a:lnTo>
                    <a:pt x="2" y="114"/>
                  </a:lnTo>
                  <a:lnTo>
                    <a:pt x="2" y="114"/>
                  </a:lnTo>
                  <a:lnTo>
                    <a:pt x="2" y="110"/>
                  </a:lnTo>
                  <a:lnTo>
                    <a:pt x="0" y="108"/>
                  </a:lnTo>
                  <a:lnTo>
                    <a:pt x="2" y="104"/>
                  </a:lnTo>
                  <a:lnTo>
                    <a:pt x="2" y="102"/>
                  </a:lnTo>
                  <a:lnTo>
                    <a:pt x="2" y="10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303" name="Freeform 67"/>
            <p:cNvSpPr>
              <a:spLocks/>
            </p:cNvSpPr>
            <p:nvPr/>
          </p:nvSpPr>
          <p:spPr bwMode="auto">
            <a:xfrm>
              <a:off x="10789434" y="-1660886"/>
              <a:ext cx="88603" cy="259482"/>
            </a:xfrm>
            <a:custGeom>
              <a:avLst/>
              <a:gdLst/>
              <a:ahLst/>
              <a:cxnLst>
                <a:cxn ang="0">
                  <a:pos x="2" y="68"/>
                </a:cxn>
                <a:cxn ang="0">
                  <a:pos x="2" y="68"/>
                </a:cxn>
                <a:cxn ang="0">
                  <a:pos x="6" y="62"/>
                </a:cxn>
                <a:cxn ang="0">
                  <a:pos x="10" y="56"/>
                </a:cxn>
                <a:cxn ang="0">
                  <a:pos x="12" y="48"/>
                </a:cxn>
                <a:cxn ang="0">
                  <a:pos x="12" y="42"/>
                </a:cxn>
                <a:cxn ang="0">
                  <a:pos x="12" y="34"/>
                </a:cxn>
                <a:cxn ang="0">
                  <a:pos x="10" y="28"/>
                </a:cxn>
                <a:cxn ang="0">
                  <a:pos x="6" y="20"/>
                </a:cxn>
                <a:cxn ang="0">
                  <a:pos x="2" y="14"/>
                </a:cxn>
                <a:cxn ang="0">
                  <a:pos x="2" y="14"/>
                </a:cxn>
                <a:cxn ang="0">
                  <a:pos x="0" y="12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4" y="2"/>
                </a:cxn>
                <a:cxn ang="0">
                  <a:pos x="8" y="0"/>
                </a:cxn>
                <a:cxn ang="0">
                  <a:pos x="10" y="2"/>
                </a:cxn>
                <a:cxn ang="0">
                  <a:pos x="12" y="4"/>
                </a:cxn>
                <a:cxn ang="0">
                  <a:pos x="12" y="4"/>
                </a:cxn>
                <a:cxn ang="0">
                  <a:pos x="20" y="12"/>
                </a:cxn>
                <a:cxn ang="0">
                  <a:pos x="24" y="22"/>
                </a:cxn>
                <a:cxn ang="0">
                  <a:pos x="28" y="32"/>
                </a:cxn>
                <a:cxn ang="0">
                  <a:pos x="28" y="42"/>
                </a:cxn>
                <a:cxn ang="0">
                  <a:pos x="28" y="52"/>
                </a:cxn>
                <a:cxn ang="0">
                  <a:pos x="24" y="62"/>
                </a:cxn>
                <a:cxn ang="0">
                  <a:pos x="20" y="72"/>
                </a:cxn>
                <a:cxn ang="0">
                  <a:pos x="12" y="80"/>
                </a:cxn>
                <a:cxn ang="0">
                  <a:pos x="12" y="80"/>
                </a:cxn>
                <a:cxn ang="0">
                  <a:pos x="10" y="82"/>
                </a:cxn>
                <a:cxn ang="0">
                  <a:pos x="8" y="82"/>
                </a:cxn>
                <a:cxn ang="0">
                  <a:pos x="4" y="82"/>
                </a:cxn>
                <a:cxn ang="0">
                  <a:pos x="2" y="80"/>
                </a:cxn>
                <a:cxn ang="0">
                  <a:pos x="2" y="80"/>
                </a:cxn>
                <a:cxn ang="0">
                  <a:pos x="0" y="78"/>
                </a:cxn>
                <a:cxn ang="0">
                  <a:pos x="0" y="74"/>
                </a:cxn>
                <a:cxn ang="0">
                  <a:pos x="0" y="72"/>
                </a:cxn>
                <a:cxn ang="0">
                  <a:pos x="2" y="68"/>
                </a:cxn>
                <a:cxn ang="0">
                  <a:pos x="2" y="68"/>
                </a:cxn>
              </a:cxnLst>
              <a:rect l="0" t="0" r="r" b="b"/>
              <a:pathLst>
                <a:path w="28" h="82">
                  <a:moveTo>
                    <a:pt x="2" y="68"/>
                  </a:moveTo>
                  <a:lnTo>
                    <a:pt x="2" y="68"/>
                  </a:lnTo>
                  <a:lnTo>
                    <a:pt x="6" y="62"/>
                  </a:lnTo>
                  <a:lnTo>
                    <a:pt x="10" y="56"/>
                  </a:lnTo>
                  <a:lnTo>
                    <a:pt x="12" y="48"/>
                  </a:lnTo>
                  <a:lnTo>
                    <a:pt x="12" y="42"/>
                  </a:lnTo>
                  <a:lnTo>
                    <a:pt x="12" y="34"/>
                  </a:lnTo>
                  <a:lnTo>
                    <a:pt x="10" y="28"/>
                  </a:lnTo>
                  <a:lnTo>
                    <a:pt x="6" y="20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4"/>
                  </a:lnTo>
                  <a:lnTo>
                    <a:pt x="2" y="4"/>
                  </a:lnTo>
                  <a:lnTo>
                    <a:pt x="4" y="2"/>
                  </a:lnTo>
                  <a:lnTo>
                    <a:pt x="8" y="0"/>
                  </a:lnTo>
                  <a:lnTo>
                    <a:pt x="10" y="2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20" y="12"/>
                  </a:lnTo>
                  <a:lnTo>
                    <a:pt x="24" y="22"/>
                  </a:lnTo>
                  <a:lnTo>
                    <a:pt x="28" y="32"/>
                  </a:lnTo>
                  <a:lnTo>
                    <a:pt x="28" y="42"/>
                  </a:lnTo>
                  <a:lnTo>
                    <a:pt x="28" y="52"/>
                  </a:lnTo>
                  <a:lnTo>
                    <a:pt x="24" y="62"/>
                  </a:lnTo>
                  <a:lnTo>
                    <a:pt x="20" y="72"/>
                  </a:lnTo>
                  <a:lnTo>
                    <a:pt x="12" y="80"/>
                  </a:lnTo>
                  <a:lnTo>
                    <a:pt x="12" y="80"/>
                  </a:lnTo>
                  <a:lnTo>
                    <a:pt x="10" y="82"/>
                  </a:lnTo>
                  <a:lnTo>
                    <a:pt x="8" y="82"/>
                  </a:lnTo>
                  <a:lnTo>
                    <a:pt x="4" y="82"/>
                  </a:lnTo>
                  <a:lnTo>
                    <a:pt x="2" y="80"/>
                  </a:lnTo>
                  <a:lnTo>
                    <a:pt x="2" y="80"/>
                  </a:lnTo>
                  <a:lnTo>
                    <a:pt x="0" y="78"/>
                  </a:lnTo>
                  <a:lnTo>
                    <a:pt x="0" y="74"/>
                  </a:lnTo>
                  <a:lnTo>
                    <a:pt x="0" y="72"/>
                  </a:lnTo>
                  <a:lnTo>
                    <a:pt x="2" y="68"/>
                  </a:lnTo>
                  <a:lnTo>
                    <a:pt x="2" y="6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304" name="Freeform 68"/>
            <p:cNvSpPr>
              <a:spLocks/>
            </p:cNvSpPr>
            <p:nvPr/>
          </p:nvSpPr>
          <p:spPr bwMode="auto">
            <a:xfrm>
              <a:off x="10384392" y="-1711516"/>
              <a:ext cx="120246" cy="367071"/>
            </a:xfrm>
            <a:custGeom>
              <a:avLst/>
              <a:gdLst/>
              <a:ahLst/>
              <a:cxnLst>
                <a:cxn ang="0">
                  <a:pos x="34" y="14"/>
                </a:cxn>
                <a:cxn ang="0">
                  <a:pos x="34" y="14"/>
                </a:cxn>
                <a:cxn ang="0">
                  <a:pos x="26" y="24"/>
                </a:cxn>
                <a:cxn ang="0">
                  <a:pos x="22" y="34"/>
                </a:cxn>
                <a:cxn ang="0">
                  <a:pos x="18" y="46"/>
                </a:cxn>
                <a:cxn ang="0">
                  <a:pos x="16" y="58"/>
                </a:cxn>
                <a:cxn ang="0">
                  <a:pos x="16" y="58"/>
                </a:cxn>
                <a:cxn ang="0">
                  <a:pos x="18" y="70"/>
                </a:cxn>
                <a:cxn ang="0">
                  <a:pos x="22" y="82"/>
                </a:cxn>
                <a:cxn ang="0">
                  <a:pos x="26" y="92"/>
                </a:cxn>
                <a:cxn ang="0">
                  <a:pos x="34" y="102"/>
                </a:cxn>
                <a:cxn ang="0">
                  <a:pos x="34" y="102"/>
                </a:cxn>
                <a:cxn ang="0">
                  <a:pos x="36" y="104"/>
                </a:cxn>
                <a:cxn ang="0">
                  <a:pos x="38" y="108"/>
                </a:cxn>
                <a:cxn ang="0">
                  <a:pos x="36" y="110"/>
                </a:cxn>
                <a:cxn ang="0">
                  <a:pos x="34" y="114"/>
                </a:cxn>
                <a:cxn ang="0">
                  <a:pos x="34" y="114"/>
                </a:cxn>
                <a:cxn ang="0">
                  <a:pos x="32" y="116"/>
                </a:cxn>
                <a:cxn ang="0">
                  <a:pos x="30" y="116"/>
                </a:cxn>
                <a:cxn ang="0">
                  <a:pos x="26" y="116"/>
                </a:cxn>
                <a:cxn ang="0">
                  <a:pos x="24" y="114"/>
                </a:cxn>
                <a:cxn ang="0">
                  <a:pos x="24" y="114"/>
                </a:cxn>
                <a:cxn ang="0">
                  <a:pos x="14" y="100"/>
                </a:cxn>
                <a:cxn ang="0">
                  <a:pos x="6" y="88"/>
                </a:cxn>
                <a:cxn ang="0">
                  <a:pos x="2" y="72"/>
                </a:cxn>
                <a:cxn ang="0">
                  <a:pos x="0" y="58"/>
                </a:cxn>
                <a:cxn ang="0">
                  <a:pos x="2" y="42"/>
                </a:cxn>
                <a:cxn ang="0">
                  <a:pos x="6" y="28"/>
                </a:cxn>
                <a:cxn ang="0">
                  <a:pos x="14" y="14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26" y="0"/>
                </a:cxn>
                <a:cxn ang="0">
                  <a:pos x="30" y="0"/>
                </a:cxn>
                <a:cxn ang="0">
                  <a:pos x="32" y="0"/>
                </a:cxn>
                <a:cxn ang="0">
                  <a:pos x="34" y="2"/>
                </a:cxn>
                <a:cxn ang="0">
                  <a:pos x="34" y="2"/>
                </a:cxn>
                <a:cxn ang="0">
                  <a:pos x="36" y="4"/>
                </a:cxn>
                <a:cxn ang="0">
                  <a:pos x="38" y="8"/>
                </a:cxn>
                <a:cxn ang="0">
                  <a:pos x="36" y="10"/>
                </a:cxn>
                <a:cxn ang="0">
                  <a:pos x="34" y="14"/>
                </a:cxn>
                <a:cxn ang="0">
                  <a:pos x="34" y="14"/>
                </a:cxn>
              </a:cxnLst>
              <a:rect l="0" t="0" r="r" b="b"/>
              <a:pathLst>
                <a:path w="38" h="116">
                  <a:moveTo>
                    <a:pt x="34" y="14"/>
                  </a:moveTo>
                  <a:lnTo>
                    <a:pt x="34" y="14"/>
                  </a:lnTo>
                  <a:lnTo>
                    <a:pt x="26" y="24"/>
                  </a:lnTo>
                  <a:lnTo>
                    <a:pt x="22" y="34"/>
                  </a:lnTo>
                  <a:lnTo>
                    <a:pt x="18" y="46"/>
                  </a:lnTo>
                  <a:lnTo>
                    <a:pt x="16" y="58"/>
                  </a:lnTo>
                  <a:lnTo>
                    <a:pt x="16" y="58"/>
                  </a:lnTo>
                  <a:lnTo>
                    <a:pt x="18" y="70"/>
                  </a:lnTo>
                  <a:lnTo>
                    <a:pt x="22" y="82"/>
                  </a:lnTo>
                  <a:lnTo>
                    <a:pt x="26" y="92"/>
                  </a:lnTo>
                  <a:lnTo>
                    <a:pt x="34" y="102"/>
                  </a:lnTo>
                  <a:lnTo>
                    <a:pt x="34" y="102"/>
                  </a:lnTo>
                  <a:lnTo>
                    <a:pt x="36" y="104"/>
                  </a:lnTo>
                  <a:lnTo>
                    <a:pt x="38" y="108"/>
                  </a:lnTo>
                  <a:lnTo>
                    <a:pt x="36" y="110"/>
                  </a:lnTo>
                  <a:lnTo>
                    <a:pt x="34" y="114"/>
                  </a:lnTo>
                  <a:lnTo>
                    <a:pt x="34" y="114"/>
                  </a:lnTo>
                  <a:lnTo>
                    <a:pt x="32" y="116"/>
                  </a:lnTo>
                  <a:lnTo>
                    <a:pt x="30" y="116"/>
                  </a:lnTo>
                  <a:lnTo>
                    <a:pt x="26" y="116"/>
                  </a:lnTo>
                  <a:lnTo>
                    <a:pt x="24" y="114"/>
                  </a:lnTo>
                  <a:lnTo>
                    <a:pt x="24" y="114"/>
                  </a:lnTo>
                  <a:lnTo>
                    <a:pt x="14" y="100"/>
                  </a:lnTo>
                  <a:lnTo>
                    <a:pt x="6" y="88"/>
                  </a:lnTo>
                  <a:lnTo>
                    <a:pt x="2" y="72"/>
                  </a:lnTo>
                  <a:lnTo>
                    <a:pt x="0" y="58"/>
                  </a:lnTo>
                  <a:lnTo>
                    <a:pt x="2" y="42"/>
                  </a:lnTo>
                  <a:lnTo>
                    <a:pt x="6" y="28"/>
                  </a:lnTo>
                  <a:lnTo>
                    <a:pt x="14" y="14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26" y="0"/>
                  </a:lnTo>
                  <a:lnTo>
                    <a:pt x="30" y="0"/>
                  </a:lnTo>
                  <a:lnTo>
                    <a:pt x="32" y="0"/>
                  </a:lnTo>
                  <a:lnTo>
                    <a:pt x="34" y="2"/>
                  </a:lnTo>
                  <a:lnTo>
                    <a:pt x="34" y="2"/>
                  </a:lnTo>
                  <a:lnTo>
                    <a:pt x="36" y="4"/>
                  </a:lnTo>
                  <a:lnTo>
                    <a:pt x="38" y="8"/>
                  </a:lnTo>
                  <a:lnTo>
                    <a:pt x="36" y="10"/>
                  </a:lnTo>
                  <a:lnTo>
                    <a:pt x="34" y="14"/>
                  </a:lnTo>
                  <a:lnTo>
                    <a:pt x="34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305" name="Freeform 69"/>
            <p:cNvSpPr>
              <a:spLocks/>
            </p:cNvSpPr>
            <p:nvPr/>
          </p:nvSpPr>
          <p:spPr bwMode="auto">
            <a:xfrm>
              <a:off x="10460338" y="-1660886"/>
              <a:ext cx="94931" cy="259482"/>
            </a:xfrm>
            <a:custGeom>
              <a:avLst/>
              <a:gdLst/>
              <a:ahLst/>
              <a:cxnLst>
                <a:cxn ang="0">
                  <a:pos x="28" y="14"/>
                </a:cxn>
                <a:cxn ang="0">
                  <a:pos x="28" y="14"/>
                </a:cxn>
                <a:cxn ang="0">
                  <a:pos x="24" y="20"/>
                </a:cxn>
                <a:cxn ang="0">
                  <a:pos x="20" y="28"/>
                </a:cxn>
                <a:cxn ang="0">
                  <a:pos x="18" y="34"/>
                </a:cxn>
                <a:cxn ang="0">
                  <a:pos x="16" y="42"/>
                </a:cxn>
                <a:cxn ang="0">
                  <a:pos x="18" y="48"/>
                </a:cxn>
                <a:cxn ang="0">
                  <a:pos x="20" y="56"/>
                </a:cxn>
                <a:cxn ang="0">
                  <a:pos x="24" y="62"/>
                </a:cxn>
                <a:cxn ang="0">
                  <a:pos x="28" y="68"/>
                </a:cxn>
                <a:cxn ang="0">
                  <a:pos x="28" y="68"/>
                </a:cxn>
                <a:cxn ang="0">
                  <a:pos x="30" y="72"/>
                </a:cxn>
                <a:cxn ang="0">
                  <a:pos x="30" y="74"/>
                </a:cxn>
                <a:cxn ang="0">
                  <a:pos x="30" y="78"/>
                </a:cxn>
                <a:cxn ang="0">
                  <a:pos x="28" y="80"/>
                </a:cxn>
                <a:cxn ang="0">
                  <a:pos x="28" y="80"/>
                </a:cxn>
                <a:cxn ang="0">
                  <a:pos x="26" y="82"/>
                </a:cxn>
                <a:cxn ang="0">
                  <a:pos x="22" y="82"/>
                </a:cxn>
                <a:cxn ang="0">
                  <a:pos x="20" y="82"/>
                </a:cxn>
                <a:cxn ang="0">
                  <a:pos x="16" y="80"/>
                </a:cxn>
                <a:cxn ang="0">
                  <a:pos x="16" y="80"/>
                </a:cxn>
                <a:cxn ang="0">
                  <a:pos x="10" y="72"/>
                </a:cxn>
                <a:cxn ang="0">
                  <a:pos x="4" y="62"/>
                </a:cxn>
                <a:cxn ang="0">
                  <a:pos x="2" y="52"/>
                </a:cxn>
                <a:cxn ang="0">
                  <a:pos x="0" y="42"/>
                </a:cxn>
                <a:cxn ang="0">
                  <a:pos x="2" y="32"/>
                </a:cxn>
                <a:cxn ang="0">
                  <a:pos x="4" y="22"/>
                </a:cxn>
                <a:cxn ang="0">
                  <a:pos x="10" y="12"/>
                </a:cxn>
                <a:cxn ang="0">
                  <a:pos x="16" y="4"/>
                </a:cxn>
                <a:cxn ang="0">
                  <a:pos x="16" y="4"/>
                </a:cxn>
                <a:cxn ang="0">
                  <a:pos x="20" y="2"/>
                </a:cxn>
                <a:cxn ang="0">
                  <a:pos x="22" y="0"/>
                </a:cxn>
                <a:cxn ang="0">
                  <a:pos x="26" y="2"/>
                </a:cxn>
                <a:cxn ang="0">
                  <a:pos x="28" y="4"/>
                </a:cxn>
                <a:cxn ang="0">
                  <a:pos x="28" y="4"/>
                </a:cxn>
                <a:cxn ang="0">
                  <a:pos x="30" y="6"/>
                </a:cxn>
                <a:cxn ang="0">
                  <a:pos x="30" y="8"/>
                </a:cxn>
                <a:cxn ang="0">
                  <a:pos x="30" y="12"/>
                </a:cxn>
                <a:cxn ang="0">
                  <a:pos x="28" y="14"/>
                </a:cxn>
                <a:cxn ang="0">
                  <a:pos x="28" y="14"/>
                </a:cxn>
              </a:cxnLst>
              <a:rect l="0" t="0" r="r" b="b"/>
              <a:pathLst>
                <a:path w="30" h="82">
                  <a:moveTo>
                    <a:pt x="28" y="14"/>
                  </a:moveTo>
                  <a:lnTo>
                    <a:pt x="28" y="14"/>
                  </a:lnTo>
                  <a:lnTo>
                    <a:pt x="24" y="20"/>
                  </a:lnTo>
                  <a:lnTo>
                    <a:pt x="20" y="28"/>
                  </a:lnTo>
                  <a:lnTo>
                    <a:pt x="18" y="34"/>
                  </a:lnTo>
                  <a:lnTo>
                    <a:pt x="16" y="42"/>
                  </a:lnTo>
                  <a:lnTo>
                    <a:pt x="18" y="48"/>
                  </a:lnTo>
                  <a:lnTo>
                    <a:pt x="20" y="56"/>
                  </a:lnTo>
                  <a:lnTo>
                    <a:pt x="24" y="62"/>
                  </a:lnTo>
                  <a:lnTo>
                    <a:pt x="28" y="68"/>
                  </a:lnTo>
                  <a:lnTo>
                    <a:pt x="28" y="68"/>
                  </a:lnTo>
                  <a:lnTo>
                    <a:pt x="30" y="72"/>
                  </a:lnTo>
                  <a:lnTo>
                    <a:pt x="30" y="74"/>
                  </a:lnTo>
                  <a:lnTo>
                    <a:pt x="30" y="78"/>
                  </a:lnTo>
                  <a:lnTo>
                    <a:pt x="28" y="80"/>
                  </a:lnTo>
                  <a:lnTo>
                    <a:pt x="28" y="80"/>
                  </a:lnTo>
                  <a:lnTo>
                    <a:pt x="26" y="82"/>
                  </a:lnTo>
                  <a:lnTo>
                    <a:pt x="22" y="82"/>
                  </a:lnTo>
                  <a:lnTo>
                    <a:pt x="20" y="82"/>
                  </a:lnTo>
                  <a:lnTo>
                    <a:pt x="16" y="80"/>
                  </a:lnTo>
                  <a:lnTo>
                    <a:pt x="16" y="80"/>
                  </a:lnTo>
                  <a:lnTo>
                    <a:pt x="10" y="72"/>
                  </a:lnTo>
                  <a:lnTo>
                    <a:pt x="4" y="62"/>
                  </a:lnTo>
                  <a:lnTo>
                    <a:pt x="2" y="52"/>
                  </a:lnTo>
                  <a:lnTo>
                    <a:pt x="0" y="42"/>
                  </a:lnTo>
                  <a:lnTo>
                    <a:pt x="2" y="32"/>
                  </a:lnTo>
                  <a:lnTo>
                    <a:pt x="4" y="22"/>
                  </a:lnTo>
                  <a:lnTo>
                    <a:pt x="10" y="12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20" y="2"/>
                  </a:lnTo>
                  <a:lnTo>
                    <a:pt x="22" y="0"/>
                  </a:lnTo>
                  <a:lnTo>
                    <a:pt x="26" y="2"/>
                  </a:lnTo>
                  <a:lnTo>
                    <a:pt x="28" y="4"/>
                  </a:lnTo>
                  <a:lnTo>
                    <a:pt x="28" y="4"/>
                  </a:lnTo>
                  <a:lnTo>
                    <a:pt x="30" y="6"/>
                  </a:lnTo>
                  <a:lnTo>
                    <a:pt x="30" y="8"/>
                  </a:lnTo>
                  <a:lnTo>
                    <a:pt x="30" y="12"/>
                  </a:lnTo>
                  <a:lnTo>
                    <a:pt x="28" y="14"/>
                  </a:lnTo>
                  <a:lnTo>
                    <a:pt x="28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306" name="Freeform 70"/>
            <p:cNvSpPr>
              <a:spLocks noEditPoints="1"/>
            </p:cNvSpPr>
            <p:nvPr/>
          </p:nvSpPr>
          <p:spPr bwMode="auto">
            <a:xfrm>
              <a:off x="10346416" y="-1268497"/>
              <a:ext cx="601234" cy="208852"/>
            </a:xfrm>
            <a:custGeom>
              <a:avLst/>
              <a:gdLst/>
              <a:ahLst/>
              <a:cxnLst>
                <a:cxn ang="0">
                  <a:pos x="184" y="0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62"/>
                </a:cxn>
                <a:cxn ang="0">
                  <a:pos x="0" y="62"/>
                </a:cxn>
                <a:cxn ang="0">
                  <a:pos x="2" y="66"/>
                </a:cxn>
                <a:cxn ang="0">
                  <a:pos x="6" y="66"/>
                </a:cxn>
                <a:cxn ang="0">
                  <a:pos x="184" y="66"/>
                </a:cxn>
                <a:cxn ang="0">
                  <a:pos x="184" y="66"/>
                </a:cxn>
                <a:cxn ang="0">
                  <a:pos x="188" y="66"/>
                </a:cxn>
                <a:cxn ang="0">
                  <a:pos x="190" y="62"/>
                </a:cxn>
                <a:cxn ang="0">
                  <a:pos x="190" y="4"/>
                </a:cxn>
                <a:cxn ang="0">
                  <a:pos x="190" y="4"/>
                </a:cxn>
                <a:cxn ang="0">
                  <a:pos x="188" y="0"/>
                </a:cxn>
                <a:cxn ang="0">
                  <a:pos x="184" y="0"/>
                </a:cxn>
                <a:cxn ang="0">
                  <a:pos x="184" y="0"/>
                </a:cxn>
                <a:cxn ang="0">
                  <a:pos x="36" y="46"/>
                </a:cxn>
                <a:cxn ang="0">
                  <a:pos x="36" y="46"/>
                </a:cxn>
                <a:cxn ang="0">
                  <a:pos x="28" y="44"/>
                </a:cxn>
                <a:cxn ang="0">
                  <a:pos x="22" y="42"/>
                </a:cxn>
                <a:cxn ang="0">
                  <a:pos x="18" y="38"/>
                </a:cxn>
                <a:cxn ang="0">
                  <a:pos x="16" y="32"/>
                </a:cxn>
                <a:cxn ang="0">
                  <a:pos x="16" y="32"/>
                </a:cxn>
                <a:cxn ang="0">
                  <a:pos x="18" y="28"/>
                </a:cxn>
                <a:cxn ang="0">
                  <a:pos x="22" y="24"/>
                </a:cxn>
                <a:cxn ang="0">
                  <a:pos x="28" y="22"/>
                </a:cxn>
                <a:cxn ang="0">
                  <a:pos x="36" y="20"/>
                </a:cxn>
                <a:cxn ang="0">
                  <a:pos x="36" y="20"/>
                </a:cxn>
                <a:cxn ang="0">
                  <a:pos x="42" y="22"/>
                </a:cxn>
                <a:cxn ang="0">
                  <a:pos x="48" y="24"/>
                </a:cxn>
                <a:cxn ang="0">
                  <a:pos x="52" y="28"/>
                </a:cxn>
                <a:cxn ang="0">
                  <a:pos x="54" y="32"/>
                </a:cxn>
                <a:cxn ang="0">
                  <a:pos x="54" y="32"/>
                </a:cxn>
                <a:cxn ang="0">
                  <a:pos x="52" y="38"/>
                </a:cxn>
                <a:cxn ang="0">
                  <a:pos x="48" y="42"/>
                </a:cxn>
                <a:cxn ang="0">
                  <a:pos x="42" y="44"/>
                </a:cxn>
                <a:cxn ang="0">
                  <a:pos x="36" y="46"/>
                </a:cxn>
                <a:cxn ang="0">
                  <a:pos x="36" y="46"/>
                </a:cxn>
                <a:cxn ang="0">
                  <a:pos x="172" y="38"/>
                </a:cxn>
                <a:cxn ang="0">
                  <a:pos x="172" y="38"/>
                </a:cxn>
                <a:cxn ang="0">
                  <a:pos x="172" y="42"/>
                </a:cxn>
                <a:cxn ang="0">
                  <a:pos x="168" y="42"/>
                </a:cxn>
                <a:cxn ang="0">
                  <a:pos x="86" y="42"/>
                </a:cxn>
                <a:cxn ang="0">
                  <a:pos x="86" y="42"/>
                </a:cxn>
                <a:cxn ang="0">
                  <a:pos x="84" y="42"/>
                </a:cxn>
                <a:cxn ang="0">
                  <a:pos x="82" y="38"/>
                </a:cxn>
                <a:cxn ang="0">
                  <a:pos x="82" y="28"/>
                </a:cxn>
                <a:cxn ang="0">
                  <a:pos x="82" y="28"/>
                </a:cxn>
                <a:cxn ang="0">
                  <a:pos x="84" y="24"/>
                </a:cxn>
                <a:cxn ang="0">
                  <a:pos x="86" y="24"/>
                </a:cxn>
                <a:cxn ang="0">
                  <a:pos x="168" y="24"/>
                </a:cxn>
                <a:cxn ang="0">
                  <a:pos x="168" y="24"/>
                </a:cxn>
                <a:cxn ang="0">
                  <a:pos x="172" y="24"/>
                </a:cxn>
                <a:cxn ang="0">
                  <a:pos x="172" y="28"/>
                </a:cxn>
                <a:cxn ang="0">
                  <a:pos x="172" y="38"/>
                </a:cxn>
              </a:cxnLst>
              <a:rect l="0" t="0" r="r" b="b"/>
              <a:pathLst>
                <a:path w="190" h="66">
                  <a:moveTo>
                    <a:pt x="184" y="0"/>
                  </a:moveTo>
                  <a:lnTo>
                    <a:pt x="6" y="0"/>
                  </a:lnTo>
                  <a:lnTo>
                    <a:pt x="6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2" y="66"/>
                  </a:lnTo>
                  <a:lnTo>
                    <a:pt x="6" y="66"/>
                  </a:lnTo>
                  <a:lnTo>
                    <a:pt x="184" y="66"/>
                  </a:lnTo>
                  <a:lnTo>
                    <a:pt x="184" y="66"/>
                  </a:lnTo>
                  <a:lnTo>
                    <a:pt x="188" y="66"/>
                  </a:lnTo>
                  <a:lnTo>
                    <a:pt x="190" y="62"/>
                  </a:lnTo>
                  <a:lnTo>
                    <a:pt x="190" y="4"/>
                  </a:lnTo>
                  <a:lnTo>
                    <a:pt x="190" y="4"/>
                  </a:lnTo>
                  <a:lnTo>
                    <a:pt x="188" y="0"/>
                  </a:lnTo>
                  <a:lnTo>
                    <a:pt x="184" y="0"/>
                  </a:lnTo>
                  <a:lnTo>
                    <a:pt x="184" y="0"/>
                  </a:lnTo>
                  <a:close/>
                  <a:moveTo>
                    <a:pt x="36" y="46"/>
                  </a:moveTo>
                  <a:lnTo>
                    <a:pt x="36" y="46"/>
                  </a:lnTo>
                  <a:lnTo>
                    <a:pt x="28" y="44"/>
                  </a:lnTo>
                  <a:lnTo>
                    <a:pt x="22" y="42"/>
                  </a:lnTo>
                  <a:lnTo>
                    <a:pt x="18" y="38"/>
                  </a:lnTo>
                  <a:lnTo>
                    <a:pt x="16" y="32"/>
                  </a:lnTo>
                  <a:lnTo>
                    <a:pt x="16" y="32"/>
                  </a:lnTo>
                  <a:lnTo>
                    <a:pt x="18" y="28"/>
                  </a:lnTo>
                  <a:lnTo>
                    <a:pt x="22" y="24"/>
                  </a:lnTo>
                  <a:lnTo>
                    <a:pt x="28" y="22"/>
                  </a:lnTo>
                  <a:lnTo>
                    <a:pt x="36" y="20"/>
                  </a:lnTo>
                  <a:lnTo>
                    <a:pt x="36" y="20"/>
                  </a:lnTo>
                  <a:lnTo>
                    <a:pt x="42" y="22"/>
                  </a:lnTo>
                  <a:lnTo>
                    <a:pt x="48" y="24"/>
                  </a:lnTo>
                  <a:lnTo>
                    <a:pt x="52" y="28"/>
                  </a:lnTo>
                  <a:lnTo>
                    <a:pt x="54" y="32"/>
                  </a:lnTo>
                  <a:lnTo>
                    <a:pt x="54" y="32"/>
                  </a:lnTo>
                  <a:lnTo>
                    <a:pt x="52" y="38"/>
                  </a:lnTo>
                  <a:lnTo>
                    <a:pt x="48" y="42"/>
                  </a:lnTo>
                  <a:lnTo>
                    <a:pt x="42" y="44"/>
                  </a:lnTo>
                  <a:lnTo>
                    <a:pt x="36" y="46"/>
                  </a:lnTo>
                  <a:lnTo>
                    <a:pt x="36" y="46"/>
                  </a:lnTo>
                  <a:close/>
                  <a:moveTo>
                    <a:pt x="172" y="38"/>
                  </a:moveTo>
                  <a:lnTo>
                    <a:pt x="172" y="38"/>
                  </a:lnTo>
                  <a:lnTo>
                    <a:pt x="172" y="42"/>
                  </a:lnTo>
                  <a:lnTo>
                    <a:pt x="168" y="42"/>
                  </a:lnTo>
                  <a:lnTo>
                    <a:pt x="86" y="42"/>
                  </a:lnTo>
                  <a:lnTo>
                    <a:pt x="86" y="42"/>
                  </a:lnTo>
                  <a:lnTo>
                    <a:pt x="84" y="42"/>
                  </a:lnTo>
                  <a:lnTo>
                    <a:pt x="82" y="38"/>
                  </a:lnTo>
                  <a:lnTo>
                    <a:pt x="82" y="28"/>
                  </a:lnTo>
                  <a:lnTo>
                    <a:pt x="82" y="28"/>
                  </a:lnTo>
                  <a:lnTo>
                    <a:pt x="84" y="24"/>
                  </a:lnTo>
                  <a:lnTo>
                    <a:pt x="86" y="24"/>
                  </a:lnTo>
                  <a:lnTo>
                    <a:pt x="168" y="24"/>
                  </a:lnTo>
                  <a:lnTo>
                    <a:pt x="168" y="24"/>
                  </a:lnTo>
                  <a:lnTo>
                    <a:pt x="172" y="24"/>
                  </a:lnTo>
                  <a:lnTo>
                    <a:pt x="172" y="28"/>
                  </a:lnTo>
                  <a:lnTo>
                    <a:pt x="172" y="3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307" name="Freeform 71"/>
            <p:cNvSpPr>
              <a:spLocks/>
            </p:cNvSpPr>
            <p:nvPr/>
          </p:nvSpPr>
          <p:spPr bwMode="auto">
            <a:xfrm>
              <a:off x="10637599" y="-1553292"/>
              <a:ext cx="69617" cy="259482"/>
            </a:xfrm>
            <a:custGeom>
              <a:avLst/>
              <a:gdLst/>
              <a:ahLst/>
              <a:cxnLst>
                <a:cxn ang="0">
                  <a:pos x="22" y="76"/>
                </a:cxn>
                <a:cxn ang="0">
                  <a:pos x="22" y="76"/>
                </a:cxn>
                <a:cxn ang="0">
                  <a:pos x="20" y="80"/>
                </a:cxn>
                <a:cxn ang="0">
                  <a:pos x="16" y="82"/>
                </a:cxn>
                <a:cxn ang="0">
                  <a:pos x="4" y="82"/>
                </a:cxn>
                <a:cxn ang="0">
                  <a:pos x="4" y="82"/>
                </a:cxn>
                <a:cxn ang="0">
                  <a:pos x="2" y="80"/>
                </a:cxn>
                <a:cxn ang="0">
                  <a:pos x="0" y="76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2" y="2"/>
                </a:cxn>
                <a:cxn ang="0">
                  <a:pos x="4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20" y="2"/>
                </a:cxn>
                <a:cxn ang="0">
                  <a:pos x="22" y="4"/>
                </a:cxn>
                <a:cxn ang="0">
                  <a:pos x="22" y="76"/>
                </a:cxn>
              </a:cxnLst>
              <a:rect l="0" t="0" r="r" b="b"/>
              <a:pathLst>
                <a:path w="22" h="82">
                  <a:moveTo>
                    <a:pt x="22" y="76"/>
                  </a:moveTo>
                  <a:lnTo>
                    <a:pt x="22" y="76"/>
                  </a:lnTo>
                  <a:lnTo>
                    <a:pt x="20" y="80"/>
                  </a:lnTo>
                  <a:lnTo>
                    <a:pt x="16" y="82"/>
                  </a:lnTo>
                  <a:lnTo>
                    <a:pt x="4" y="82"/>
                  </a:lnTo>
                  <a:lnTo>
                    <a:pt x="4" y="82"/>
                  </a:lnTo>
                  <a:lnTo>
                    <a:pt x="2" y="80"/>
                  </a:lnTo>
                  <a:lnTo>
                    <a:pt x="0" y="76"/>
                  </a:lnTo>
                  <a:lnTo>
                    <a:pt x="0" y="4"/>
                  </a:lnTo>
                  <a:lnTo>
                    <a:pt x="0" y="4"/>
                  </a:lnTo>
                  <a:lnTo>
                    <a:pt x="2" y="2"/>
                  </a:lnTo>
                  <a:lnTo>
                    <a:pt x="4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20" y="2"/>
                  </a:lnTo>
                  <a:lnTo>
                    <a:pt x="22" y="4"/>
                  </a:lnTo>
                  <a:lnTo>
                    <a:pt x="22" y="7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</p:grpSp>
      <p:cxnSp>
        <p:nvCxnSpPr>
          <p:cNvPr id="276" name="直接连接符 536"/>
          <p:cNvCxnSpPr>
            <a:cxnSpLocks noChangeShapeType="1"/>
          </p:cNvCxnSpPr>
          <p:nvPr/>
        </p:nvCxnSpPr>
        <p:spPr bwMode="auto">
          <a:xfrm flipH="1">
            <a:off x="3061208" y="3563201"/>
            <a:ext cx="99533" cy="7041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278" name="直接连接符 277"/>
          <p:cNvCxnSpPr/>
          <p:nvPr/>
        </p:nvCxnSpPr>
        <p:spPr bwMode="auto">
          <a:xfrm flipH="1">
            <a:off x="2700126" y="3663411"/>
            <a:ext cx="259213" cy="613125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279" name="直接连接符 278"/>
          <p:cNvCxnSpPr/>
          <p:nvPr/>
        </p:nvCxnSpPr>
        <p:spPr bwMode="auto">
          <a:xfrm>
            <a:off x="2967961" y="3663411"/>
            <a:ext cx="10240" cy="610476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280" name="直接连接符 279"/>
          <p:cNvCxnSpPr/>
          <p:nvPr/>
        </p:nvCxnSpPr>
        <p:spPr bwMode="auto">
          <a:xfrm>
            <a:off x="2978202" y="3656378"/>
            <a:ext cx="262160" cy="617509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281" name="直接连接符 280"/>
          <p:cNvCxnSpPr/>
          <p:nvPr/>
        </p:nvCxnSpPr>
        <p:spPr bwMode="auto">
          <a:xfrm>
            <a:off x="2994457" y="3663411"/>
            <a:ext cx="523142" cy="316429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282" name="直接连接符 281"/>
          <p:cNvCxnSpPr/>
          <p:nvPr/>
        </p:nvCxnSpPr>
        <p:spPr bwMode="auto">
          <a:xfrm flipH="1">
            <a:off x="2700126" y="3656375"/>
            <a:ext cx="587086" cy="617513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283" name="直接连接符 282"/>
          <p:cNvCxnSpPr/>
          <p:nvPr/>
        </p:nvCxnSpPr>
        <p:spPr bwMode="auto">
          <a:xfrm flipH="1">
            <a:off x="2978202" y="3659893"/>
            <a:ext cx="299432" cy="613994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284" name="直接连接符 283"/>
          <p:cNvCxnSpPr/>
          <p:nvPr/>
        </p:nvCxnSpPr>
        <p:spPr bwMode="auto">
          <a:xfrm flipH="1">
            <a:off x="3240361" y="3666258"/>
            <a:ext cx="37273" cy="610278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285" name="直接连接符 284"/>
          <p:cNvCxnSpPr/>
          <p:nvPr/>
        </p:nvCxnSpPr>
        <p:spPr bwMode="auto">
          <a:xfrm>
            <a:off x="3277634" y="3666258"/>
            <a:ext cx="260456" cy="303272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grpSp>
        <p:nvGrpSpPr>
          <p:cNvPr id="286" name="组合 378"/>
          <p:cNvGrpSpPr/>
          <p:nvPr/>
        </p:nvGrpSpPr>
        <p:grpSpPr>
          <a:xfrm>
            <a:off x="2597584" y="3969530"/>
            <a:ext cx="1026779" cy="382931"/>
            <a:chOff x="3117271" y="4962668"/>
            <a:chExt cx="1853611" cy="526304"/>
          </a:xfrm>
        </p:grpSpPr>
        <p:sp>
          <p:nvSpPr>
            <p:cNvPr id="298" name="Freeform 13"/>
            <p:cNvSpPr>
              <a:spLocks noEditPoints="1"/>
            </p:cNvSpPr>
            <p:nvPr/>
          </p:nvSpPr>
          <p:spPr bwMode="auto">
            <a:xfrm>
              <a:off x="3117271" y="5380972"/>
              <a:ext cx="360000" cy="108000"/>
            </a:xfrm>
            <a:custGeom>
              <a:avLst/>
              <a:gdLst/>
              <a:ahLst/>
              <a:cxnLst>
                <a:cxn ang="0">
                  <a:pos x="16278" y="39"/>
                </a:cxn>
                <a:cxn ang="0">
                  <a:pos x="16504" y="184"/>
                </a:cxn>
                <a:cxn ang="0">
                  <a:pos x="16649" y="411"/>
                </a:cxn>
                <a:cxn ang="0">
                  <a:pos x="16687" y="3376"/>
                </a:cxn>
                <a:cxn ang="0">
                  <a:pos x="16612" y="3641"/>
                </a:cxn>
                <a:cxn ang="0">
                  <a:pos x="16437" y="3844"/>
                </a:cxn>
                <a:cxn ang="0">
                  <a:pos x="16189" y="3955"/>
                </a:cxn>
                <a:cxn ang="0">
                  <a:pos x="499" y="3955"/>
                </a:cxn>
                <a:cxn ang="0">
                  <a:pos x="251" y="3844"/>
                </a:cxn>
                <a:cxn ang="0">
                  <a:pos x="75" y="3641"/>
                </a:cxn>
                <a:cxn ang="0">
                  <a:pos x="1" y="3376"/>
                </a:cxn>
                <a:cxn ang="0">
                  <a:pos x="38" y="411"/>
                </a:cxn>
                <a:cxn ang="0">
                  <a:pos x="184" y="184"/>
                </a:cxn>
                <a:cxn ang="0">
                  <a:pos x="410" y="39"/>
                </a:cxn>
                <a:cxn ang="0">
                  <a:pos x="13820" y="2430"/>
                </a:cxn>
                <a:cxn ang="0">
                  <a:pos x="13953" y="2510"/>
                </a:cxn>
                <a:cxn ang="0">
                  <a:pos x="13976" y="2666"/>
                </a:cxn>
                <a:cxn ang="0">
                  <a:pos x="13873" y="2780"/>
                </a:cxn>
                <a:cxn ang="0">
                  <a:pos x="13714" y="2773"/>
                </a:cxn>
                <a:cxn ang="0">
                  <a:pos x="13623" y="2648"/>
                </a:cxn>
                <a:cxn ang="0">
                  <a:pos x="13661" y="2496"/>
                </a:cxn>
                <a:cxn ang="0">
                  <a:pos x="13802" y="2429"/>
                </a:cxn>
                <a:cxn ang="0">
                  <a:pos x="14470" y="2482"/>
                </a:cxn>
                <a:cxn ang="0">
                  <a:pos x="14522" y="2631"/>
                </a:cxn>
                <a:cxn ang="0">
                  <a:pos x="14442" y="2763"/>
                </a:cxn>
                <a:cxn ang="0">
                  <a:pos x="14286" y="2786"/>
                </a:cxn>
                <a:cxn ang="0">
                  <a:pos x="14172" y="2683"/>
                </a:cxn>
                <a:cxn ang="0">
                  <a:pos x="14180" y="2525"/>
                </a:cxn>
                <a:cxn ang="0">
                  <a:pos x="14304" y="2433"/>
                </a:cxn>
                <a:cxn ang="0">
                  <a:pos x="14981" y="2460"/>
                </a:cxn>
                <a:cxn ang="0">
                  <a:pos x="15061" y="2593"/>
                </a:cxn>
                <a:cxn ang="0">
                  <a:pos x="15008" y="2741"/>
                </a:cxn>
                <a:cxn ang="0">
                  <a:pos x="14861" y="2794"/>
                </a:cxn>
                <a:cxn ang="0">
                  <a:pos x="14728" y="2714"/>
                </a:cxn>
                <a:cxn ang="0">
                  <a:pos x="14705" y="2558"/>
                </a:cxn>
                <a:cxn ang="0">
                  <a:pos x="14809" y="2444"/>
                </a:cxn>
                <a:cxn ang="0">
                  <a:pos x="15489" y="2444"/>
                </a:cxn>
                <a:cxn ang="0">
                  <a:pos x="15592" y="2558"/>
                </a:cxn>
                <a:cxn ang="0">
                  <a:pos x="15569" y="2714"/>
                </a:cxn>
                <a:cxn ang="0">
                  <a:pos x="15436" y="2794"/>
                </a:cxn>
                <a:cxn ang="0">
                  <a:pos x="15289" y="2741"/>
                </a:cxn>
                <a:cxn ang="0">
                  <a:pos x="15236" y="2593"/>
                </a:cxn>
                <a:cxn ang="0">
                  <a:pos x="15315" y="2460"/>
                </a:cxn>
                <a:cxn ang="0">
                  <a:pos x="15712" y="1546"/>
                </a:cxn>
                <a:cxn ang="0">
                  <a:pos x="1822" y="1769"/>
                </a:cxn>
                <a:cxn ang="0">
                  <a:pos x="3288" y="1769"/>
                </a:cxn>
                <a:cxn ang="0">
                  <a:pos x="4754" y="1769"/>
                </a:cxn>
                <a:cxn ang="0">
                  <a:pos x="6219" y="1769"/>
                </a:cxn>
                <a:cxn ang="0">
                  <a:pos x="7685" y="1769"/>
                </a:cxn>
                <a:cxn ang="0">
                  <a:pos x="9151" y="1769"/>
                </a:cxn>
                <a:cxn ang="0">
                  <a:pos x="10617" y="1769"/>
                </a:cxn>
                <a:cxn ang="0">
                  <a:pos x="1822" y="2199"/>
                </a:cxn>
                <a:cxn ang="0">
                  <a:pos x="3288" y="2199"/>
                </a:cxn>
                <a:cxn ang="0">
                  <a:pos x="4754" y="2199"/>
                </a:cxn>
                <a:cxn ang="0">
                  <a:pos x="6219" y="2199"/>
                </a:cxn>
                <a:cxn ang="0">
                  <a:pos x="7685" y="2199"/>
                </a:cxn>
                <a:cxn ang="0">
                  <a:pos x="9151" y="2199"/>
                </a:cxn>
                <a:cxn ang="0">
                  <a:pos x="10617" y="2199"/>
                </a:cxn>
                <a:cxn ang="0">
                  <a:pos x="12128" y="1769"/>
                </a:cxn>
                <a:cxn ang="0">
                  <a:pos x="12128" y="2199"/>
                </a:cxn>
              </a:cxnLst>
              <a:rect l="0" t="0" r="r" b="b"/>
              <a:pathLst>
                <a:path w="16688" h="3968">
                  <a:moveTo>
                    <a:pt x="624" y="0"/>
                  </a:moveTo>
                  <a:lnTo>
                    <a:pt x="16064" y="0"/>
                  </a:lnTo>
                  <a:lnTo>
                    <a:pt x="16097" y="1"/>
                  </a:lnTo>
                  <a:lnTo>
                    <a:pt x="16128" y="3"/>
                  </a:lnTo>
                  <a:lnTo>
                    <a:pt x="16159" y="7"/>
                  </a:lnTo>
                  <a:lnTo>
                    <a:pt x="16189" y="13"/>
                  </a:lnTo>
                  <a:lnTo>
                    <a:pt x="16220" y="20"/>
                  </a:lnTo>
                  <a:lnTo>
                    <a:pt x="16249" y="28"/>
                  </a:lnTo>
                  <a:lnTo>
                    <a:pt x="16278" y="39"/>
                  </a:lnTo>
                  <a:lnTo>
                    <a:pt x="16306" y="49"/>
                  </a:lnTo>
                  <a:lnTo>
                    <a:pt x="16334" y="62"/>
                  </a:lnTo>
                  <a:lnTo>
                    <a:pt x="16360" y="76"/>
                  </a:lnTo>
                  <a:lnTo>
                    <a:pt x="16387" y="91"/>
                  </a:lnTo>
                  <a:lnTo>
                    <a:pt x="16413" y="108"/>
                  </a:lnTo>
                  <a:lnTo>
                    <a:pt x="16437" y="124"/>
                  </a:lnTo>
                  <a:lnTo>
                    <a:pt x="16461" y="143"/>
                  </a:lnTo>
                  <a:lnTo>
                    <a:pt x="16484" y="163"/>
                  </a:lnTo>
                  <a:lnTo>
                    <a:pt x="16504" y="184"/>
                  </a:lnTo>
                  <a:lnTo>
                    <a:pt x="16525" y="205"/>
                  </a:lnTo>
                  <a:lnTo>
                    <a:pt x="16545" y="228"/>
                  </a:lnTo>
                  <a:lnTo>
                    <a:pt x="16564" y="252"/>
                  </a:lnTo>
                  <a:lnTo>
                    <a:pt x="16581" y="276"/>
                  </a:lnTo>
                  <a:lnTo>
                    <a:pt x="16597" y="302"/>
                  </a:lnTo>
                  <a:lnTo>
                    <a:pt x="16612" y="328"/>
                  </a:lnTo>
                  <a:lnTo>
                    <a:pt x="16626" y="354"/>
                  </a:lnTo>
                  <a:lnTo>
                    <a:pt x="16639" y="382"/>
                  </a:lnTo>
                  <a:lnTo>
                    <a:pt x="16649" y="411"/>
                  </a:lnTo>
                  <a:lnTo>
                    <a:pt x="16660" y="440"/>
                  </a:lnTo>
                  <a:lnTo>
                    <a:pt x="16668" y="469"/>
                  </a:lnTo>
                  <a:lnTo>
                    <a:pt x="16675" y="499"/>
                  </a:lnTo>
                  <a:lnTo>
                    <a:pt x="16681" y="530"/>
                  </a:lnTo>
                  <a:lnTo>
                    <a:pt x="16685" y="561"/>
                  </a:lnTo>
                  <a:lnTo>
                    <a:pt x="16687" y="592"/>
                  </a:lnTo>
                  <a:lnTo>
                    <a:pt x="16688" y="625"/>
                  </a:lnTo>
                  <a:lnTo>
                    <a:pt x="16688" y="3343"/>
                  </a:lnTo>
                  <a:lnTo>
                    <a:pt x="16687" y="3376"/>
                  </a:lnTo>
                  <a:lnTo>
                    <a:pt x="16685" y="3407"/>
                  </a:lnTo>
                  <a:lnTo>
                    <a:pt x="16681" y="3438"/>
                  </a:lnTo>
                  <a:lnTo>
                    <a:pt x="16675" y="3469"/>
                  </a:lnTo>
                  <a:lnTo>
                    <a:pt x="16668" y="3499"/>
                  </a:lnTo>
                  <a:lnTo>
                    <a:pt x="16660" y="3529"/>
                  </a:lnTo>
                  <a:lnTo>
                    <a:pt x="16649" y="3557"/>
                  </a:lnTo>
                  <a:lnTo>
                    <a:pt x="16639" y="3586"/>
                  </a:lnTo>
                  <a:lnTo>
                    <a:pt x="16626" y="3614"/>
                  </a:lnTo>
                  <a:lnTo>
                    <a:pt x="16612" y="3641"/>
                  </a:lnTo>
                  <a:lnTo>
                    <a:pt x="16597" y="3667"/>
                  </a:lnTo>
                  <a:lnTo>
                    <a:pt x="16581" y="3692"/>
                  </a:lnTo>
                  <a:lnTo>
                    <a:pt x="16564" y="3716"/>
                  </a:lnTo>
                  <a:lnTo>
                    <a:pt x="16545" y="3740"/>
                  </a:lnTo>
                  <a:lnTo>
                    <a:pt x="16525" y="3763"/>
                  </a:lnTo>
                  <a:lnTo>
                    <a:pt x="16504" y="3784"/>
                  </a:lnTo>
                  <a:lnTo>
                    <a:pt x="16484" y="3805"/>
                  </a:lnTo>
                  <a:lnTo>
                    <a:pt x="16461" y="3825"/>
                  </a:lnTo>
                  <a:lnTo>
                    <a:pt x="16437" y="3844"/>
                  </a:lnTo>
                  <a:lnTo>
                    <a:pt x="16413" y="3861"/>
                  </a:lnTo>
                  <a:lnTo>
                    <a:pt x="16387" y="3877"/>
                  </a:lnTo>
                  <a:lnTo>
                    <a:pt x="16360" y="3893"/>
                  </a:lnTo>
                  <a:lnTo>
                    <a:pt x="16334" y="3906"/>
                  </a:lnTo>
                  <a:lnTo>
                    <a:pt x="16306" y="3919"/>
                  </a:lnTo>
                  <a:lnTo>
                    <a:pt x="16278" y="3930"/>
                  </a:lnTo>
                  <a:lnTo>
                    <a:pt x="16249" y="3940"/>
                  </a:lnTo>
                  <a:lnTo>
                    <a:pt x="16220" y="3948"/>
                  </a:lnTo>
                  <a:lnTo>
                    <a:pt x="16189" y="3955"/>
                  </a:lnTo>
                  <a:lnTo>
                    <a:pt x="16159" y="3961"/>
                  </a:lnTo>
                  <a:lnTo>
                    <a:pt x="16128" y="3965"/>
                  </a:lnTo>
                  <a:lnTo>
                    <a:pt x="16097" y="3967"/>
                  </a:lnTo>
                  <a:lnTo>
                    <a:pt x="16064" y="3968"/>
                  </a:lnTo>
                  <a:lnTo>
                    <a:pt x="624" y="3968"/>
                  </a:lnTo>
                  <a:lnTo>
                    <a:pt x="591" y="3967"/>
                  </a:lnTo>
                  <a:lnTo>
                    <a:pt x="560" y="3965"/>
                  </a:lnTo>
                  <a:lnTo>
                    <a:pt x="529" y="3961"/>
                  </a:lnTo>
                  <a:lnTo>
                    <a:pt x="499" y="3955"/>
                  </a:lnTo>
                  <a:lnTo>
                    <a:pt x="468" y="3948"/>
                  </a:lnTo>
                  <a:lnTo>
                    <a:pt x="438" y="3940"/>
                  </a:lnTo>
                  <a:lnTo>
                    <a:pt x="410" y="3930"/>
                  </a:lnTo>
                  <a:lnTo>
                    <a:pt x="382" y="3919"/>
                  </a:lnTo>
                  <a:lnTo>
                    <a:pt x="354" y="3906"/>
                  </a:lnTo>
                  <a:lnTo>
                    <a:pt x="326" y="3893"/>
                  </a:lnTo>
                  <a:lnTo>
                    <a:pt x="300" y="3877"/>
                  </a:lnTo>
                  <a:lnTo>
                    <a:pt x="275" y="3861"/>
                  </a:lnTo>
                  <a:lnTo>
                    <a:pt x="251" y="3844"/>
                  </a:lnTo>
                  <a:lnTo>
                    <a:pt x="227" y="3825"/>
                  </a:lnTo>
                  <a:lnTo>
                    <a:pt x="204" y="3805"/>
                  </a:lnTo>
                  <a:lnTo>
                    <a:pt x="184" y="3784"/>
                  </a:lnTo>
                  <a:lnTo>
                    <a:pt x="163" y="3763"/>
                  </a:lnTo>
                  <a:lnTo>
                    <a:pt x="143" y="3740"/>
                  </a:lnTo>
                  <a:lnTo>
                    <a:pt x="124" y="3716"/>
                  </a:lnTo>
                  <a:lnTo>
                    <a:pt x="106" y="3692"/>
                  </a:lnTo>
                  <a:lnTo>
                    <a:pt x="91" y="3667"/>
                  </a:lnTo>
                  <a:lnTo>
                    <a:pt x="75" y="3641"/>
                  </a:lnTo>
                  <a:lnTo>
                    <a:pt x="62" y="3614"/>
                  </a:lnTo>
                  <a:lnTo>
                    <a:pt x="49" y="3586"/>
                  </a:lnTo>
                  <a:lnTo>
                    <a:pt x="38" y="3557"/>
                  </a:lnTo>
                  <a:lnTo>
                    <a:pt x="28" y="3529"/>
                  </a:lnTo>
                  <a:lnTo>
                    <a:pt x="20" y="3499"/>
                  </a:lnTo>
                  <a:lnTo>
                    <a:pt x="13" y="3469"/>
                  </a:lnTo>
                  <a:lnTo>
                    <a:pt x="7" y="3438"/>
                  </a:lnTo>
                  <a:lnTo>
                    <a:pt x="3" y="3407"/>
                  </a:lnTo>
                  <a:lnTo>
                    <a:pt x="1" y="3376"/>
                  </a:lnTo>
                  <a:lnTo>
                    <a:pt x="0" y="3343"/>
                  </a:lnTo>
                  <a:lnTo>
                    <a:pt x="0" y="625"/>
                  </a:lnTo>
                  <a:lnTo>
                    <a:pt x="1" y="592"/>
                  </a:lnTo>
                  <a:lnTo>
                    <a:pt x="3" y="561"/>
                  </a:lnTo>
                  <a:lnTo>
                    <a:pt x="7" y="530"/>
                  </a:lnTo>
                  <a:lnTo>
                    <a:pt x="13" y="499"/>
                  </a:lnTo>
                  <a:lnTo>
                    <a:pt x="20" y="469"/>
                  </a:lnTo>
                  <a:lnTo>
                    <a:pt x="28" y="440"/>
                  </a:lnTo>
                  <a:lnTo>
                    <a:pt x="38" y="411"/>
                  </a:lnTo>
                  <a:lnTo>
                    <a:pt x="49" y="382"/>
                  </a:lnTo>
                  <a:lnTo>
                    <a:pt x="62" y="354"/>
                  </a:lnTo>
                  <a:lnTo>
                    <a:pt x="75" y="328"/>
                  </a:lnTo>
                  <a:lnTo>
                    <a:pt x="91" y="302"/>
                  </a:lnTo>
                  <a:lnTo>
                    <a:pt x="106" y="276"/>
                  </a:lnTo>
                  <a:lnTo>
                    <a:pt x="124" y="252"/>
                  </a:lnTo>
                  <a:lnTo>
                    <a:pt x="143" y="228"/>
                  </a:lnTo>
                  <a:lnTo>
                    <a:pt x="163" y="205"/>
                  </a:lnTo>
                  <a:lnTo>
                    <a:pt x="184" y="184"/>
                  </a:lnTo>
                  <a:lnTo>
                    <a:pt x="204" y="163"/>
                  </a:lnTo>
                  <a:lnTo>
                    <a:pt x="227" y="143"/>
                  </a:lnTo>
                  <a:lnTo>
                    <a:pt x="251" y="124"/>
                  </a:lnTo>
                  <a:lnTo>
                    <a:pt x="275" y="108"/>
                  </a:lnTo>
                  <a:lnTo>
                    <a:pt x="300" y="91"/>
                  </a:lnTo>
                  <a:lnTo>
                    <a:pt x="326" y="76"/>
                  </a:lnTo>
                  <a:lnTo>
                    <a:pt x="354" y="62"/>
                  </a:lnTo>
                  <a:lnTo>
                    <a:pt x="382" y="49"/>
                  </a:lnTo>
                  <a:lnTo>
                    <a:pt x="410" y="39"/>
                  </a:lnTo>
                  <a:lnTo>
                    <a:pt x="438" y="28"/>
                  </a:lnTo>
                  <a:lnTo>
                    <a:pt x="468" y="20"/>
                  </a:lnTo>
                  <a:lnTo>
                    <a:pt x="499" y="13"/>
                  </a:lnTo>
                  <a:lnTo>
                    <a:pt x="529" y="7"/>
                  </a:lnTo>
                  <a:lnTo>
                    <a:pt x="560" y="3"/>
                  </a:lnTo>
                  <a:lnTo>
                    <a:pt x="591" y="1"/>
                  </a:lnTo>
                  <a:lnTo>
                    <a:pt x="624" y="0"/>
                  </a:lnTo>
                  <a:close/>
                  <a:moveTo>
                    <a:pt x="13802" y="2429"/>
                  </a:moveTo>
                  <a:lnTo>
                    <a:pt x="13820" y="2430"/>
                  </a:lnTo>
                  <a:lnTo>
                    <a:pt x="13839" y="2433"/>
                  </a:lnTo>
                  <a:lnTo>
                    <a:pt x="13856" y="2437"/>
                  </a:lnTo>
                  <a:lnTo>
                    <a:pt x="13873" y="2444"/>
                  </a:lnTo>
                  <a:lnTo>
                    <a:pt x="13889" y="2451"/>
                  </a:lnTo>
                  <a:lnTo>
                    <a:pt x="13903" y="2460"/>
                  </a:lnTo>
                  <a:lnTo>
                    <a:pt x="13918" y="2471"/>
                  </a:lnTo>
                  <a:lnTo>
                    <a:pt x="13930" y="2482"/>
                  </a:lnTo>
                  <a:lnTo>
                    <a:pt x="13942" y="2496"/>
                  </a:lnTo>
                  <a:lnTo>
                    <a:pt x="13953" y="2510"/>
                  </a:lnTo>
                  <a:lnTo>
                    <a:pt x="13962" y="2525"/>
                  </a:lnTo>
                  <a:lnTo>
                    <a:pt x="13970" y="2541"/>
                  </a:lnTo>
                  <a:lnTo>
                    <a:pt x="13976" y="2558"/>
                  </a:lnTo>
                  <a:lnTo>
                    <a:pt x="13980" y="2575"/>
                  </a:lnTo>
                  <a:lnTo>
                    <a:pt x="13984" y="2593"/>
                  </a:lnTo>
                  <a:lnTo>
                    <a:pt x="13985" y="2612"/>
                  </a:lnTo>
                  <a:lnTo>
                    <a:pt x="13984" y="2631"/>
                  </a:lnTo>
                  <a:lnTo>
                    <a:pt x="13980" y="2648"/>
                  </a:lnTo>
                  <a:lnTo>
                    <a:pt x="13976" y="2666"/>
                  </a:lnTo>
                  <a:lnTo>
                    <a:pt x="13970" y="2683"/>
                  </a:lnTo>
                  <a:lnTo>
                    <a:pt x="13962" y="2699"/>
                  </a:lnTo>
                  <a:lnTo>
                    <a:pt x="13953" y="2714"/>
                  </a:lnTo>
                  <a:lnTo>
                    <a:pt x="13942" y="2728"/>
                  </a:lnTo>
                  <a:lnTo>
                    <a:pt x="13930" y="2741"/>
                  </a:lnTo>
                  <a:lnTo>
                    <a:pt x="13918" y="2753"/>
                  </a:lnTo>
                  <a:lnTo>
                    <a:pt x="13903" y="2763"/>
                  </a:lnTo>
                  <a:lnTo>
                    <a:pt x="13889" y="2773"/>
                  </a:lnTo>
                  <a:lnTo>
                    <a:pt x="13873" y="2780"/>
                  </a:lnTo>
                  <a:lnTo>
                    <a:pt x="13856" y="2786"/>
                  </a:lnTo>
                  <a:lnTo>
                    <a:pt x="13839" y="2791"/>
                  </a:lnTo>
                  <a:lnTo>
                    <a:pt x="13820" y="2794"/>
                  </a:lnTo>
                  <a:lnTo>
                    <a:pt x="13802" y="2795"/>
                  </a:lnTo>
                  <a:lnTo>
                    <a:pt x="13783" y="2794"/>
                  </a:lnTo>
                  <a:lnTo>
                    <a:pt x="13764" y="2791"/>
                  </a:lnTo>
                  <a:lnTo>
                    <a:pt x="13748" y="2786"/>
                  </a:lnTo>
                  <a:lnTo>
                    <a:pt x="13731" y="2780"/>
                  </a:lnTo>
                  <a:lnTo>
                    <a:pt x="13714" y="2773"/>
                  </a:lnTo>
                  <a:lnTo>
                    <a:pt x="13700" y="2763"/>
                  </a:lnTo>
                  <a:lnTo>
                    <a:pt x="13685" y="2753"/>
                  </a:lnTo>
                  <a:lnTo>
                    <a:pt x="13673" y="2741"/>
                  </a:lnTo>
                  <a:lnTo>
                    <a:pt x="13661" y="2728"/>
                  </a:lnTo>
                  <a:lnTo>
                    <a:pt x="13651" y="2714"/>
                  </a:lnTo>
                  <a:lnTo>
                    <a:pt x="13641" y="2699"/>
                  </a:lnTo>
                  <a:lnTo>
                    <a:pt x="13634" y="2683"/>
                  </a:lnTo>
                  <a:lnTo>
                    <a:pt x="13628" y="2666"/>
                  </a:lnTo>
                  <a:lnTo>
                    <a:pt x="13623" y="2648"/>
                  </a:lnTo>
                  <a:lnTo>
                    <a:pt x="13621" y="2631"/>
                  </a:lnTo>
                  <a:lnTo>
                    <a:pt x="13619" y="2612"/>
                  </a:lnTo>
                  <a:lnTo>
                    <a:pt x="13621" y="2593"/>
                  </a:lnTo>
                  <a:lnTo>
                    <a:pt x="13623" y="2575"/>
                  </a:lnTo>
                  <a:lnTo>
                    <a:pt x="13628" y="2558"/>
                  </a:lnTo>
                  <a:lnTo>
                    <a:pt x="13634" y="2541"/>
                  </a:lnTo>
                  <a:lnTo>
                    <a:pt x="13641" y="2525"/>
                  </a:lnTo>
                  <a:lnTo>
                    <a:pt x="13651" y="2510"/>
                  </a:lnTo>
                  <a:lnTo>
                    <a:pt x="13661" y="2496"/>
                  </a:lnTo>
                  <a:lnTo>
                    <a:pt x="13673" y="2482"/>
                  </a:lnTo>
                  <a:lnTo>
                    <a:pt x="13685" y="2471"/>
                  </a:lnTo>
                  <a:lnTo>
                    <a:pt x="13700" y="2460"/>
                  </a:lnTo>
                  <a:lnTo>
                    <a:pt x="13714" y="2451"/>
                  </a:lnTo>
                  <a:lnTo>
                    <a:pt x="13731" y="2444"/>
                  </a:lnTo>
                  <a:lnTo>
                    <a:pt x="13748" y="2437"/>
                  </a:lnTo>
                  <a:lnTo>
                    <a:pt x="13764" y="2433"/>
                  </a:lnTo>
                  <a:lnTo>
                    <a:pt x="13783" y="2430"/>
                  </a:lnTo>
                  <a:lnTo>
                    <a:pt x="13802" y="2429"/>
                  </a:lnTo>
                  <a:close/>
                  <a:moveTo>
                    <a:pt x="14340" y="2429"/>
                  </a:moveTo>
                  <a:lnTo>
                    <a:pt x="14359" y="2430"/>
                  </a:lnTo>
                  <a:lnTo>
                    <a:pt x="14377" y="2433"/>
                  </a:lnTo>
                  <a:lnTo>
                    <a:pt x="14394" y="2437"/>
                  </a:lnTo>
                  <a:lnTo>
                    <a:pt x="14411" y="2444"/>
                  </a:lnTo>
                  <a:lnTo>
                    <a:pt x="14427" y="2451"/>
                  </a:lnTo>
                  <a:lnTo>
                    <a:pt x="14442" y="2460"/>
                  </a:lnTo>
                  <a:lnTo>
                    <a:pt x="14456" y="2471"/>
                  </a:lnTo>
                  <a:lnTo>
                    <a:pt x="14470" y="2482"/>
                  </a:lnTo>
                  <a:lnTo>
                    <a:pt x="14481" y="2496"/>
                  </a:lnTo>
                  <a:lnTo>
                    <a:pt x="14491" y="2510"/>
                  </a:lnTo>
                  <a:lnTo>
                    <a:pt x="14501" y="2525"/>
                  </a:lnTo>
                  <a:lnTo>
                    <a:pt x="14508" y="2541"/>
                  </a:lnTo>
                  <a:lnTo>
                    <a:pt x="14514" y="2558"/>
                  </a:lnTo>
                  <a:lnTo>
                    <a:pt x="14519" y="2575"/>
                  </a:lnTo>
                  <a:lnTo>
                    <a:pt x="14522" y="2593"/>
                  </a:lnTo>
                  <a:lnTo>
                    <a:pt x="14523" y="2612"/>
                  </a:lnTo>
                  <a:lnTo>
                    <a:pt x="14522" y="2631"/>
                  </a:lnTo>
                  <a:lnTo>
                    <a:pt x="14519" y="2648"/>
                  </a:lnTo>
                  <a:lnTo>
                    <a:pt x="14514" y="2666"/>
                  </a:lnTo>
                  <a:lnTo>
                    <a:pt x="14508" y="2683"/>
                  </a:lnTo>
                  <a:lnTo>
                    <a:pt x="14501" y="2699"/>
                  </a:lnTo>
                  <a:lnTo>
                    <a:pt x="14491" y="2714"/>
                  </a:lnTo>
                  <a:lnTo>
                    <a:pt x="14481" y="2728"/>
                  </a:lnTo>
                  <a:lnTo>
                    <a:pt x="14470" y="2741"/>
                  </a:lnTo>
                  <a:lnTo>
                    <a:pt x="14456" y="2753"/>
                  </a:lnTo>
                  <a:lnTo>
                    <a:pt x="14442" y="2763"/>
                  </a:lnTo>
                  <a:lnTo>
                    <a:pt x="14427" y="2773"/>
                  </a:lnTo>
                  <a:lnTo>
                    <a:pt x="14411" y="2780"/>
                  </a:lnTo>
                  <a:lnTo>
                    <a:pt x="14394" y="2786"/>
                  </a:lnTo>
                  <a:lnTo>
                    <a:pt x="14377" y="2791"/>
                  </a:lnTo>
                  <a:lnTo>
                    <a:pt x="14359" y="2794"/>
                  </a:lnTo>
                  <a:lnTo>
                    <a:pt x="14340" y="2795"/>
                  </a:lnTo>
                  <a:lnTo>
                    <a:pt x="14321" y="2794"/>
                  </a:lnTo>
                  <a:lnTo>
                    <a:pt x="14304" y="2791"/>
                  </a:lnTo>
                  <a:lnTo>
                    <a:pt x="14286" y="2786"/>
                  </a:lnTo>
                  <a:lnTo>
                    <a:pt x="14269" y="2780"/>
                  </a:lnTo>
                  <a:lnTo>
                    <a:pt x="14254" y="2773"/>
                  </a:lnTo>
                  <a:lnTo>
                    <a:pt x="14238" y="2763"/>
                  </a:lnTo>
                  <a:lnTo>
                    <a:pt x="14224" y="2753"/>
                  </a:lnTo>
                  <a:lnTo>
                    <a:pt x="14212" y="2741"/>
                  </a:lnTo>
                  <a:lnTo>
                    <a:pt x="14199" y="2728"/>
                  </a:lnTo>
                  <a:lnTo>
                    <a:pt x="14189" y="2714"/>
                  </a:lnTo>
                  <a:lnTo>
                    <a:pt x="14180" y="2699"/>
                  </a:lnTo>
                  <a:lnTo>
                    <a:pt x="14172" y="2683"/>
                  </a:lnTo>
                  <a:lnTo>
                    <a:pt x="14166" y="2666"/>
                  </a:lnTo>
                  <a:lnTo>
                    <a:pt x="14162" y="2648"/>
                  </a:lnTo>
                  <a:lnTo>
                    <a:pt x="14159" y="2631"/>
                  </a:lnTo>
                  <a:lnTo>
                    <a:pt x="14158" y="2612"/>
                  </a:lnTo>
                  <a:lnTo>
                    <a:pt x="14159" y="2593"/>
                  </a:lnTo>
                  <a:lnTo>
                    <a:pt x="14162" y="2575"/>
                  </a:lnTo>
                  <a:lnTo>
                    <a:pt x="14166" y="2558"/>
                  </a:lnTo>
                  <a:lnTo>
                    <a:pt x="14172" y="2541"/>
                  </a:lnTo>
                  <a:lnTo>
                    <a:pt x="14180" y="2525"/>
                  </a:lnTo>
                  <a:lnTo>
                    <a:pt x="14189" y="2510"/>
                  </a:lnTo>
                  <a:lnTo>
                    <a:pt x="14199" y="2496"/>
                  </a:lnTo>
                  <a:lnTo>
                    <a:pt x="14212" y="2482"/>
                  </a:lnTo>
                  <a:lnTo>
                    <a:pt x="14224" y="2471"/>
                  </a:lnTo>
                  <a:lnTo>
                    <a:pt x="14238" y="2460"/>
                  </a:lnTo>
                  <a:lnTo>
                    <a:pt x="14254" y="2451"/>
                  </a:lnTo>
                  <a:lnTo>
                    <a:pt x="14269" y="2444"/>
                  </a:lnTo>
                  <a:lnTo>
                    <a:pt x="14286" y="2437"/>
                  </a:lnTo>
                  <a:lnTo>
                    <a:pt x="14304" y="2433"/>
                  </a:lnTo>
                  <a:lnTo>
                    <a:pt x="14321" y="2430"/>
                  </a:lnTo>
                  <a:lnTo>
                    <a:pt x="14340" y="2429"/>
                  </a:lnTo>
                  <a:close/>
                  <a:moveTo>
                    <a:pt x="14879" y="2429"/>
                  </a:moveTo>
                  <a:lnTo>
                    <a:pt x="14897" y="2430"/>
                  </a:lnTo>
                  <a:lnTo>
                    <a:pt x="14916" y="2433"/>
                  </a:lnTo>
                  <a:lnTo>
                    <a:pt x="14933" y="2437"/>
                  </a:lnTo>
                  <a:lnTo>
                    <a:pt x="14950" y="2444"/>
                  </a:lnTo>
                  <a:lnTo>
                    <a:pt x="14966" y="2451"/>
                  </a:lnTo>
                  <a:lnTo>
                    <a:pt x="14981" y="2460"/>
                  </a:lnTo>
                  <a:lnTo>
                    <a:pt x="14995" y="2471"/>
                  </a:lnTo>
                  <a:lnTo>
                    <a:pt x="15008" y="2482"/>
                  </a:lnTo>
                  <a:lnTo>
                    <a:pt x="15019" y="2496"/>
                  </a:lnTo>
                  <a:lnTo>
                    <a:pt x="15031" y="2510"/>
                  </a:lnTo>
                  <a:lnTo>
                    <a:pt x="15039" y="2525"/>
                  </a:lnTo>
                  <a:lnTo>
                    <a:pt x="15047" y="2541"/>
                  </a:lnTo>
                  <a:lnTo>
                    <a:pt x="15054" y="2558"/>
                  </a:lnTo>
                  <a:lnTo>
                    <a:pt x="15058" y="2575"/>
                  </a:lnTo>
                  <a:lnTo>
                    <a:pt x="15061" y="2593"/>
                  </a:lnTo>
                  <a:lnTo>
                    <a:pt x="15062" y="2612"/>
                  </a:lnTo>
                  <a:lnTo>
                    <a:pt x="15061" y="2631"/>
                  </a:lnTo>
                  <a:lnTo>
                    <a:pt x="15058" y="2648"/>
                  </a:lnTo>
                  <a:lnTo>
                    <a:pt x="15054" y="2666"/>
                  </a:lnTo>
                  <a:lnTo>
                    <a:pt x="15047" y="2683"/>
                  </a:lnTo>
                  <a:lnTo>
                    <a:pt x="15039" y="2699"/>
                  </a:lnTo>
                  <a:lnTo>
                    <a:pt x="15031" y="2714"/>
                  </a:lnTo>
                  <a:lnTo>
                    <a:pt x="15019" y="2728"/>
                  </a:lnTo>
                  <a:lnTo>
                    <a:pt x="15008" y="2741"/>
                  </a:lnTo>
                  <a:lnTo>
                    <a:pt x="14995" y="2753"/>
                  </a:lnTo>
                  <a:lnTo>
                    <a:pt x="14981" y="2763"/>
                  </a:lnTo>
                  <a:lnTo>
                    <a:pt x="14966" y="2773"/>
                  </a:lnTo>
                  <a:lnTo>
                    <a:pt x="14950" y="2780"/>
                  </a:lnTo>
                  <a:lnTo>
                    <a:pt x="14933" y="2786"/>
                  </a:lnTo>
                  <a:lnTo>
                    <a:pt x="14916" y="2791"/>
                  </a:lnTo>
                  <a:lnTo>
                    <a:pt x="14897" y="2794"/>
                  </a:lnTo>
                  <a:lnTo>
                    <a:pt x="14879" y="2795"/>
                  </a:lnTo>
                  <a:lnTo>
                    <a:pt x="14861" y="2794"/>
                  </a:lnTo>
                  <a:lnTo>
                    <a:pt x="14842" y="2791"/>
                  </a:lnTo>
                  <a:lnTo>
                    <a:pt x="14825" y="2786"/>
                  </a:lnTo>
                  <a:lnTo>
                    <a:pt x="14809" y="2780"/>
                  </a:lnTo>
                  <a:lnTo>
                    <a:pt x="14792" y="2773"/>
                  </a:lnTo>
                  <a:lnTo>
                    <a:pt x="14777" y="2763"/>
                  </a:lnTo>
                  <a:lnTo>
                    <a:pt x="14763" y="2753"/>
                  </a:lnTo>
                  <a:lnTo>
                    <a:pt x="14750" y="2741"/>
                  </a:lnTo>
                  <a:lnTo>
                    <a:pt x="14739" y="2728"/>
                  </a:lnTo>
                  <a:lnTo>
                    <a:pt x="14728" y="2714"/>
                  </a:lnTo>
                  <a:lnTo>
                    <a:pt x="14719" y="2699"/>
                  </a:lnTo>
                  <a:lnTo>
                    <a:pt x="14710" y="2683"/>
                  </a:lnTo>
                  <a:lnTo>
                    <a:pt x="14705" y="2666"/>
                  </a:lnTo>
                  <a:lnTo>
                    <a:pt x="14700" y="2648"/>
                  </a:lnTo>
                  <a:lnTo>
                    <a:pt x="14698" y="2631"/>
                  </a:lnTo>
                  <a:lnTo>
                    <a:pt x="14697" y="2612"/>
                  </a:lnTo>
                  <a:lnTo>
                    <a:pt x="14698" y="2593"/>
                  </a:lnTo>
                  <a:lnTo>
                    <a:pt x="14700" y="2575"/>
                  </a:lnTo>
                  <a:lnTo>
                    <a:pt x="14705" y="2558"/>
                  </a:lnTo>
                  <a:lnTo>
                    <a:pt x="14710" y="2541"/>
                  </a:lnTo>
                  <a:lnTo>
                    <a:pt x="14719" y="2525"/>
                  </a:lnTo>
                  <a:lnTo>
                    <a:pt x="14728" y="2510"/>
                  </a:lnTo>
                  <a:lnTo>
                    <a:pt x="14739" y="2496"/>
                  </a:lnTo>
                  <a:lnTo>
                    <a:pt x="14750" y="2482"/>
                  </a:lnTo>
                  <a:lnTo>
                    <a:pt x="14763" y="2471"/>
                  </a:lnTo>
                  <a:lnTo>
                    <a:pt x="14777" y="2460"/>
                  </a:lnTo>
                  <a:lnTo>
                    <a:pt x="14792" y="2451"/>
                  </a:lnTo>
                  <a:lnTo>
                    <a:pt x="14809" y="2444"/>
                  </a:lnTo>
                  <a:lnTo>
                    <a:pt x="14825" y="2437"/>
                  </a:lnTo>
                  <a:lnTo>
                    <a:pt x="14842" y="2433"/>
                  </a:lnTo>
                  <a:lnTo>
                    <a:pt x="14861" y="2430"/>
                  </a:lnTo>
                  <a:lnTo>
                    <a:pt x="14879" y="2429"/>
                  </a:lnTo>
                  <a:close/>
                  <a:moveTo>
                    <a:pt x="15418" y="2429"/>
                  </a:moveTo>
                  <a:lnTo>
                    <a:pt x="15436" y="2430"/>
                  </a:lnTo>
                  <a:lnTo>
                    <a:pt x="15454" y="2433"/>
                  </a:lnTo>
                  <a:lnTo>
                    <a:pt x="15472" y="2437"/>
                  </a:lnTo>
                  <a:lnTo>
                    <a:pt x="15489" y="2444"/>
                  </a:lnTo>
                  <a:lnTo>
                    <a:pt x="15504" y="2451"/>
                  </a:lnTo>
                  <a:lnTo>
                    <a:pt x="15520" y="2460"/>
                  </a:lnTo>
                  <a:lnTo>
                    <a:pt x="15533" y="2471"/>
                  </a:lnTo>
                  <a:lnTo>
                    <a:pt x="15547" y="2482"/>
                  </a:lnTo>
                  <a:lnTo>
                    <a:pt x="15558" y="2496"/>
                  </a:lnTo>
                  <a:lnTo>
                    <a:pt x="15569" y="2510"/>
                  </a:lnTo>
                  <a:lnTo>
                    <a:pt x="15578" y="2525"/>
                  </a:lnTo>
                  <a:lnTo>
                    <a:pt x="15586" y="2541"/>
                  </a:lnTo>
                  <a:lnTo>
                    <a:pt x="15592" y="2558"/>
                  </a:lnTo>
                  <a:lnTo>
                    <a:pt x="15596" y="2575"/>
                  </a:lnTo>
                  <a:lnTo>
                    <a:pt x="15599" y="2593"/>
                  </a:lnTo>
                  <a:lnTo>
                    <a:pt x="15600" y="2612"/>
                  </a:lnTo>
                  <a:lnTo>
                    <a:pt x="15599" y="2631"/>
                  </a:lnTo>
                  <a:lnTo>
                    <a:pt x="15596" y="2648"/>
                  </a:lnTo>
                  <a:lnTo>
                    <a:pt x="15592" y="2666"/>
                  </a:lnTo>
                  <a:lnTo>
                    <a:pt x="15586" y="2683"/>
                  </a:lnTo>
                  <a:lnTo>
                    <a:pt x="15578" y="2699"/>
                  </a:lnTo>
                  <a:lnTo>
                    <a:pt x="15569" y="2714"/>
                  </a:lnTo>
                  <a:lnTo>
                    <a:pt x="15558" y="2728"/>
                  </a:lnTo>
                  <a:lnTo>
                    <a:pt x="15547" y="2741"/>
                  </a:lnTo>
                  <a:lnTo>
                    <a:pt x="15533" y="2753"/>
                  </a:lnTo>
                  <a:lnTo>
                    <a:pt x="15520" y="2763"/>
                  </a:lnTo>
                  <a:lnTo>
                    <a:pt x="15504" y="2773"/>
                  </a:lnTo>
                  <a:lnTo>
                    <a:pt x="15489" y="2780"/>
                  </a:lnTo>
                  <a:lnTo>
                    <a:pt x="15472" y="2786"/>
                  </a:lnTo>
                  <a:lnTo>
                    <a:pt x="15454" y="2791"/>
                  </a:lnTo>
                  <a:lnTo>
                    <a:pt x="15436" y="2794"/>
                  </a:lnTo>
                  <a:lnTo>
                    <a:pt x="15418" y="2795"/>
                  </a:lnTo>
                  <a:lnTo>
                    <a:pt x="15399" y="2794"/>
                  </a:lnTo>
                  <a:lnTo>
                    <a:pt x="15381" y="2791"/>
                  </a:lnTo>
                  <a:lnTo>
                    <a:pt x="15363" y="2786"/>
                  </a:lnTo>
                  <a:lnTo>
                    <a:pt x="15347" y="2780"/>
                  </a:lnTo>
                  <a:lnTo>
                    <a:pt x="15331" y="2773"/>
                  </a:lnTo>
                  <a:lnTo>
                    <a:pt x="15315" y="2763"/>
                  </a:lnTo>
                  <a:lnTo>
                    <a:pt x="15302" y="2753"/>
                  </a:lnTo>
                  <a:lnTo>
                    <a:pt x="15289" y="2741"/>
                  </a:lnTo>
                  <a:lnTo>
                    <a:pt x="15277" y="2728"/>
                  </a:lnTo>
                  <a:lnTo>
                    <a:pt x="15266" y="2714"/>
                  </a:lnTo>
                  <a:lnTo>
                    <a:pt x="15257" y="2699"/>
                  </a:lnTo>
                  <a:lnTo>
                    <a:pt x="15250" y="2683"/>
                  </a:lnTo>
                  <a:lnTo>
                    <a:pt x="15243" y="2666"/>
                  </a:lnTo>
                  <a:lnTo>
                    <a:pt x="15239" y="2648"/>
                  </a:lnTo>
                  <a:lnTo>
                    <a:pt x="15236" y="2631"/>
                  </a:lnTo>
                  <a:lnTo>
                    <a:pt x="15235" y="2612"/>
                  </a:lnTo>
                  <a:lnTo>
                    <a:pt x="15236" y="2593"/>
                  </a:lnTo>
                  <a:lnTo>
                    <a:pt x="15239" y="2575"/>
                  </a:lnTo>
                  <a:lnTo>
                    <a:pt x="15243" y="2558"/>
                  </a:lnTo>
                  <a:lnTo>
                    <a:pt x="15250" y="2541"/>
                  </a:lnTo>
                  <a:lnTo>
                    <a:pt x="15257" y="2525"/>
                  </a:lnTo>
                  <a:lnTo>
                    <a:pt x="15266" y="2510"/>
                  </a:lnTo>
                  <a:lnTo>
                    <a:pt x="15277" y="2496"/>
                  </a:lnTo>
                  <a:lnTo>
                    <a:pt x="15289" y="2482"/>
                  </a:lnTo>
                  <a:lnTo>
                    <a:pt x="15302" y="2471"/>
                  </a:lnTo>
                  <a:lnTo>
                    <a:pt x="15315" y="2460"/>
                  </a:lnTo>
                  <a:lnTo>
                    <a:pt x="15331" y="2451"/>
                  </a:lnTo>
                  <a:lnTo>
                    <a:pt x="15347" y="2444"/>
                  </a:lnTo>
                  <a:lnTo>
                    <a:pt x="15363" y="2437"/>
                  </a:lnTo>
                  <a:lnTo>
                    <a:pt x="15381" y="2433"/>
                  </a:lnTo>
                  <a:lnTo>
                    <a:pt x="15399" y="2430"/>
                  </a:lnTo>
                  <a:lnTo>
                    <a:pt x="15418" y="2429"/>
                  </a:lnTo>
                  <a:close/>
                  <a:moveTo>
                    <a:pt x="13682" y="943"/>
                  </a:moveTo>
                  <a:lnTo>
                    <a:pt x="15712" y="943"/>
                  </a:lnTo>
                  <a:lnTo>
                    <a:pt x="15712" y="1546"/>
                  </a:lnTo>
                  <a:lnTo>
                    <a:pt x="13682" y="1546"/>
                  </a:lnTo>
                  <a:lnTo>
                    <a:pt x="13682" y="943"/>
                  </a:lnTo>
                  <a:close/>
                  <a:moveTo>
                    <a:pt x="1545" y="1123"/>
                  </a:moveTo>
                  <a:lnTo>
                    <a:pt x="1545" y="943"/>
                  </a:lnTo>
                  <a:lnTo>
                    <a:pt x="1089" y="943"/>
                  </a:lnTo>
                  <a:lnTo>
                    <a:pt x="1089" y="1123"/>
                  </a:lnTo>
                  <a:lnTo>
                    <a:pt x="811" y="1123"/>
                  </a:lnTo>
                  <a:lnTo>
                    <a:pt x="811" y="1769"/>
                  </a:lnTo>
                  <a:lnTo>
                    <a:pt x="1822" y="1769"/>
                  </a:lnTo>
                  <a:lnTo>
                    <a:pt x="1822" y="1123"/>
                  </a:lnTo>
                  <a:lnTo>
                    <a:pt x="1545" y="1123"/>
                  </a:lnTo>
                  <a:close/>
                  <a:moveTo>
                    <a:pt x="3010" y="1123"/>
                  </a:moveTo>
                  <a:lnTo>
                    <a:pt x="3010" y="943"/>
                  </a:lnTo>
                  <a:lnTo>
                    <a:pt x="2555" y="943"/>
                  </a:lnTo>
                  <a:lnTo>
                    <a:pt x="2555" y="1123"/>
                  </a:lnTo>
                  <a:lnTo>
                    <a:pt x="2278" y="1123"/>
                  </a:lnTo>
                  <a:lnTo>
                    <a:pt x="2278" y="1769"/>
                  </a:lnTo>
                  <a:lnTo>
                    <a:pt x="3288" y="1769"/>
                  </a:lnTo>
                  <a:lnTo>
                    <a:pt x="3288" y="1123"/>
                  </a:lnTo>
                  <a:lnTo>
                    <a:pt x="3010" y="1123"/>
                  </a:lnTo>
                  <a:close/>
                  <a:moveTo>
                    <a:pt x="4477" y="1123"/>
                  </a:moveTo>
                  <a:lnTo>
                    <a:pt x="4477" y="943"/>
                  </a:lnTo>
                  <a:lnTo>
                    <a:pt x="4021" y="943"/>
                  </a:lnTo>
                  <a:lnTo>
                    <a:pt x="4021" y="1123"/>
                  </a:lnTo>
                  <a:lnTo>
                    <a:pt x="3743" y="1123"/>
                  </a:lnTo>
                  <a:lnTo>
                    <a:pt x="3743" y="1769"/>
                  </a:lnTo>
                  <a:lnTo>
                    <a:pt x="4754" y="1769"/>
                  </a:lnTo>
                  <a:lnTo>
                    <a:pt x="4754" y="1123"/>
                  </a:lnTo>
                  <a:lnTo>
                    <a:pt x="4477" y="1123"/>
                  </a:lnTo>
                  <a:close/>
                  <a:moveTo>
                    <a:pt x="5942" y="1123"/>
                  </a:moveTo>
                  <a:lnTo>
                    <a:pt x="5942" y="943"/>
                  </a:lnTo>
                  <a:lnTo>
                    <a:pt x="5486" y="943"/>
                  </a:lnTo>
                  <a:lnTo>
                    <a:pt x="5486" y="1123"/>
                  </a:lnTo>
                  <a:lnTo>
                    <a:pt x="5209" y="1123"/>
                  </a:lnTo>
                  <a:lnTo>
                    <a:pt x="5209" y="1769"/>
                  </a:lnTo>
                  <a:lnTo>
                    <a:pt x="6219" y="1769"/>
                  </a:lnTo>
                  <a:lnTo>
                    <a:pt x="6219" y="1123"/>
                  </a:lnTo>
                  <a:lnTo>
                    <a:pt x="5942" y="1123"/>
                  </a:lnTo>
                  <a:close/>
                  <a:moveTo>
                    <a:pt x="7407" y="1123"/>
                  </a:moveTo>
                  <a:lnTo>
                    <a:pt x="7407" y="943"/>
                  </a:lnTo>
                  <a:lnTo>
                    <a:pt x="6953" y="943"/>
                  </a:lnTo>
                  <a:lnTo>
                    <a:pt x="6953" y="1123"/>
                  </a:lnTo>
                  <a:lnTo>
                    <a:pt x="6675" y="1123"/>
                  </a:lnTo>
                  <a:lnTo>
                    <a:pt x="6675" y="1769"/>
                  </a:lnTo>
                  <a:lnTo>
                    <a:pt x="7685" y="1769"/>
                  </a:lnTo>
                  <a:lnTo>
                    <a:pt x="7685" y="1123"/>
                  </a:lnTo>
                  <a:lnTo>
                    <a:pt x="7407" y="1123"/>
                  </a:lnTo>
                  <a:close/>
                  <a:moveTo>
                    <a:pt x="8874" y="1123"/>
                  </a:moveTo>
                  <a:lnTo>
                    <a:pt x="8874" y="943"/>
                  </a:lnTo>
                  <a:lnTo>
                    <a:pt x="8418" y="943"/>
                  </a:lnTo>
                  <a:lnTo>
                    <a:pt x="8418" y="1123"/>
                  </a:lnTo>
                  <a:lnTo>
                    <a:pt x="8141" y="1123"/>
                  </a:lnTo>
                  <a:lnTo>
                    <a:pt x="8141" y="1769"/>
                  </a:lnTo>
                  <a:lnTo>
                    <a:pt x="9151" y="1769"/>
                  </a:lnTo>
                  <a:lnTo>
                    <a:pt x="9151" y="1123"/>
                  </a:lnTo>
                  <a:lnTo>
                    <a:pt x="8874" y="1123"/>
                  </a:lnTo>
                  <a:close/>
                  <a:moveTo>
                    <a:pt x="10339" y="1123"/>
                  </a:moveTo>
                  <a:lnTo>
                    <a:pt x="10339" y="943"/>
                  </a:lnTo>
                  <a:lnTo>
                    <a:pt x="9883" y="943"/>
                  </a:lnTo>
                  <a:lnTo>
                    <a:pt x="9883" y="1123"/>
                  </a:lnTo>
                  <a:lnTo>
                    <a:pt x="9606" y="1123"/>
                  </a:lnTo>
                  <a:lnTo>
                    <a:pt x="9606" y="1769"/>
                  </a:lnTo>
                  <a:lnTo>
                    <a:pt x="10617" y="1769"/>
                  </a:lnTo>
                  <a:lnTo>
                    <a:pt x="10617" y="1123"/>
                  </a:lnTo>
                  <a:lnTo>
                    <a:pt x="10339" y="1123"/>
                  </a:lnTo>
                  <a:close/>
                  <a:moveTo>
                    <a:pt x="1545" y="2845"/>
                  </a:moveTo>
                  <a:lnTo>
                    <a:pt x="1545" y="3025"/>
                  </a:lnTo>
                  <a:lnTo>
                    <a:pt x="1089" y="3025"/>
                  </a:lnTo>
                  <a:lnTo>
                    <a:pt x="1089" y="2845"/>
                  </a:lnTo>
                  <a:lnTo>
                    <a:pt x="811" y="2845"/>
                  </a:lnTo>
                  <a:lnTo>
                    <a:pt x="811" y="2199"/>
                  </a:lnTo>
                  <a:lnTo>
                    <a:pt x="1822" y="2199"/>
                  </a:lnTo>
                  <a:lnTo>
                    <a:pt x="1822" y="2845"/>
                  </a:lnTo>
                  <a:lnTo>
                    <a:pt x="1545" y="2845"/>
                  </a:lnTo>
                  <a:close/>
                  <a:moveTo>
                    <a:pt x="3010" y="2845"/>
                  </a:moveTo>
                  <a:lnTo>
                    <a:pt x="3010" y="3025"/>
                  </a:lnTo>
                  <a:lnTo>
                    <a:pt x="2555" y="3025"/>
                  </a:lnTo>
                  <a:lnTo>
                    <a:pt x="2555" y="2845"/>
                  </a:lnTo>
                  <a:lnTo>
                    <a:pt x="2278" y="2845"/>
                  </a:lnTo>
                  <a:lnTo>
                    <a:pt x="2278" y="2199"/>
                  </a:lnTo>
                  <a:lnTo>
                    <a:pt x="3288" y="2199"/>
                  </a:lnTo>
                  <a:lnTo>
                    <a:pt x="3288" y="2845"/>
                  </a:lnTo>
                  <a:lnTo>
                    <a:pt x="3010" y="2845"/>
                  </a:lnTo>
                  <a:close/>
                  <a:moveTo>
                    <a:pt x="4477" y="2845"/>
                  </a:moveTo>
                  <a:lnTo>
                    <a:pt x="4477" y="3025"/>
                  </a:lnTo>
                  <a:lnTo>
                    <a:pt x="4021" y="3025"/>
                  </a:lnTo>
                  <a:lnTo>
                    <a:pt x="4021" y="2845"/>
                  </a:lnTo>
                  <a:lnTo>
                    <a:pt x="3743" y="2845"/>
                  </a:lnTo>
                  <a:lnTo>
                    <a:pt x="3743" y="2199"/>
                  </a:lnTo>
                  <a:lnTo>
                    <a:pt x="4754" y="2199"/>
                  </a:lnTo>
                  <a:lnTo>
                    <a:pt x="4754" y="2845"/>
                  </a:lnTo>
                  <a:lnTo>
                    <a:pt x="4477" y="2845"/>
                  </a:lnTo>
                  <a:close/>
                  <a:moveTo>
                    <a:pt x="5942" y="2845"/>
                  </a:moveTo>
                  <a:lnTo>
                    <a:pt x="5942" y="3025"/>
                  </a:lnTo>
                  <a:lnTo>
                    <a:pt x="5486" y="3025"/>
                  </a:lnTo>
                  <a:lnTo>
                    <a:pt x="5486" y="2845"/>
                  </a:lnTo>
                  <a:lnTo>
                    <a:pt x="5209" y="2845"/>
                  </a:lnTo>
                  <a:lnTo>
                    <a:pt x="5209" y="2199"/>
                  </a:lnTo>
                  <a:lnTo>
                    <a:pt x="6219" y="2199"/>
                  </a:lnTo>
                  <a:lnTo>
                    <a:pt x="6219" y="2845"/>
                  </a:lnTo>
                  <a:lnTo>
                    <a:pt x="5942" y="2845"/>
                  </a:lnTo>
                  <a:close/>
                  <a:moveTo>
                    <a:pt x="7407" y="2845"/>
                  </a:moveTo>
                  <a:lnTo>
                    <a:pt x="7407" y="3025"/>
                  </a:lnTo>
                  <a:lnTo>
                    <a:pt x="6953" y="3025"/>
                  </a:lnTo>
                  <a:lnTo>
                    <a:pt x="6953" y="2845"/>
                  </a:lnTo>
                  <a:lnTo>
                    <a:pt x="6675" y="2845"/>
                  </a:lnTo>
                  <a:lnTo>
                    <a:pt x="6675" y="2199"/>
                  </a:lnTo>
                  <a:lnTo>
                    <a:pt x="7685" y="2199"/>
                  </a:lnTo>
                  <a:lnTo>
                    <a:pt x="7685" y="2845"/>
                  </a:lnTo>
                  <a:lnTo>
                    <a:pt x="7407" y="2845"/>
                  </a:lnTo>
                  <a:close/>
                  <a:moveTo>
                    <a:pt x="8874" y="2845"/>
                  </a:moveTo>
                  <a:lnTo>
                    <a:pt x="8874" y="3025"/>
                  </a:lnTo>
                  <a:lnTo>
                    <a:pt x="8418" y="3025"/>
                  </a:lnTo>
                  <a:lnTo>
                    <a:pt x="8418" y="2845"/>
                  </a:lnTo>
                  <a:lnTo>
                    <a:pt x="8141" y="2845"/>
                  </a:lnTo>
                  <a:lnTo>
                    <a:pt x="8141" y="2199"/>
                  </a:lnTo>
                  <a:lnTo>
                    <a:pt x="9151" y="2199"/>
                  </a:lnTo>
                  <a:lnTo>
                    <a:pt x="9151" y="2845"/>
                  </a:lnTo>
                  <a:lnTo>
                    <a:pt x="8874" y="2845"/>
                  </a:lnTo>
                  <a:close/>
                  <a:moveTo>
                    <a:pt x="10339" y="2845"/>
                  </a:moveTo>
                  <a:lnTo>
                    <a:pt x="10339" y="3025"/>
                  </a:lnTo>
                  <a:lnTo>
                    <a:pt x="9883" y="3025"/>
                  </a:lnTo>
                  <a:lnTo>
                    <a:pt x="9883" y="2845"/>
                  </a:lnTo>
                  <a:lnTo>
                    <a:pt x="9606" y="2845"/>
                  </a:lnTo>
                  <a:lnTo>
                    <a:pt x="9606" y="2199"/>
                  </a:lnTo>
                  <a:lnTo>
                    <a:pt x="10617" y="2199"/>
                  </a:lnTo>
                  <a:lnTo>
                    <a:pt x="10617" y="2845"/>
                  </a:lnTo>
                  <a:lnTo>
                    <a:pt x="10339" y="2845"/>
                  </a:lnTo>
                  <a:close/>
                  <a:moveTo>
                    <a:pt x="11851" y="1123"/>
                  </a:moveTo>
                  <a:lnTo>
                    <a:pt x="11851" y="943"/>
                  </a:lnTo>
                  <a:lnTo>
                    <a:pt x="11395" y="943"/>
                  </a:lnTo>
                  <a:lnTo>
                    <a:pt x="11395" y="1123"/>
                  </a:lnTo>
                  <a:lnTo>
                    <a:pt x="11117" y="1123"/>
                  </a:lnTo>
                  <a:lnTo>
                    <a:pt x="11117" y="1769"/>
                  </a:lnTo>
                  <a:lnTo>
                    <a:pt x="12128" y="1769"/>
                  </a:lnTo>
                  <a:lnTo>
                    <a:pt x="12128" y="1123"/>
                  </a:lnTo>
                  <a:lnTo>
                    <a:pt x="11851" y="1123"/>
                  </a:lnTo>
                  <a:close/>
                  <a:moveTo>
                    <a:pt x="11851" y="2845"/>
                  </a:moveTo>
                  <a:lnTo>
                    <a:pt x="11851" y="3025"/>
                  </a:lnTo>
                  <a:lnTo>
                    <a:pt x="11395" y="3025"/>
                  </a:lnTo>
                  <a:lnTo>
                    <a:pt x="11395" y="2845"/>
                  </a:lnTo>
                  <a:lnTo>
                    <a:pt x="11117" y="2845"/>
                  </a:lnTo>
                  <a:lnTo>
                    <a:pt x="11117" y="2199"/>
                  </a:lnTo>
                  <a:lnTo>
                    <a:pt x="12128" y="2199"/>
                  </a:lnTo>
                  <a:lnTo>
                    <a:pt x="12128" y="2845"/>
                  </a:lnTo>
                  <a:lnTo>
                    <a:pt x="11851" y="2845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900" dirty="0">
                <a:solidFill>
                  <a:srgbClr val="000000"/>
                </a:solidFill>
                <a:ea typeface="微软雅黑" panose="020B0503020204020204" pitchFamily="34" charset="-122"/>
                <a:cs typeface="Arial" pitchFamily="34" charset="0"/>
              </a:endParaRPr>
            </a:p>
          </p:txBody>
        </p:sp>
        <p:sp>
          <p:nvSpPr>
            <p:cNvPr id="299" name="Freeform 13"/>
            <p:cNvSpPr>
              <a:spLocks noEditPoints="1"/>
            </p:cNvSpPr>
            <p:nvPr/>
          </p:nvSpPr>
          <p:spPr bwMode="auto">
            <a:xfrm>
              <a:off x="3615141" y="5380972"/>
              <a:ext cx="360000" cy="108000"/>
            </a:xfrm>
            <a:custGeom>
              <a:avLst/>
              <a:gdLst/>
              <a:ahLst/>
              <a:cxnLst>
                <a:cxn ang="0">
                  <a:pos x="16278" y="39"/>
                </a:cxn>
                <a:cxn ang="0">
                  <a:pos x="16504" y="184"/>
                </a:cxn>
                <a:cxn ang="0">
                  <a:pos x="16649" y="411"/>
                </a:cxn>
                <a:cxn ang="0">
                  <a:pos x="16687" y="3376"/>
                </a:cxn>
                <a:cxn ang="0">
                  <a:pos x="16612" y="3641"/>
                </a:cxn>
                <a:cxn ang="0">
                  <a:pos x="16437" y="3844"/>
                </a:cxn>
                <a:cxn ang="0">
                  <a:pos x="16189" y="3955"/>
                </a:cxn>
                <a:cxn ang="0">
                  <a:pos x="499" y="3955"/>
                </a:cxn>
                <a:cxn ang="0">
                  <a:pos x="251" y="3844"/>
                </a:cxn>
                <a:cxn ang="0">
                  <a:pos x="75" y="3641"/>
                </a:cxn>
                <a:cxn ang="0">
                  <a:pos x="1" y="3376"/>
                </a:cxn>
                <a:cxn ang="0">
                  <a:pos x="38" y="411"/>
                </a:cxn>
                <a:cxn ang="0">
                  <a:pos x="184" y="184"/>
                </a:cxn>
                <a:cxn ang="0">
                  <a:pos x="410" y="39"/>
                </a:cxn>
                <a:cxn ang="0">
                  <a:pos x="13820" y="2430"/>
                </a:cxn>
                <a:cxn ang="0">
                  <a:pos x="13953" y="2510"/>
                </a:cxn>
                <a:cxn ang="0">
                  <a:pos x="13976" y="2666"/>
                </a:cxn>
                <a:cxn ang="0">
                  <a:pos x="13873" y="2780"/>
                </a:cxn>
                <a:cxn ang="0">
                  <a:pos x="13714" y="2773"/>
                </a:cxn>
                <a:cxn ang="0">
                  <a:pos x="13623" y="2648"/>
                </a:cxn>
                <a:cxn ang="0">
                  <a:pos x="13661" y="2496"/>
                </a:cxn>
                <a:cxn ang="0">
                  <a:pos x="13802" y="2429"/>
                </a:cxn>
                <a:cxn ang="0">
                  <a:pos x="14470" y="2482"/>
                </a:cxn>
                <a:cxn ang="0">
                  <a:pos x="14522" y="2631"/>
                </a:cxn>
                <a:cxn ang="0">
                  <a:pos x="14442" y="2763"/>
                </a:cxn>
                <a:cxn ang="0">
                  <a:pos x="14286" y="2786"/>
                </a:cxn>
                <a:cxn ang="0">
                  <a:pos x="14172" y="2683"/>
                </a:cxn>
                <a:cxn ang="0">
                  <a:pos x="14180" y="2525"/>
                </a:cxn>
                <a:cxn ang="0">
                  <a:pos x="14304" y="2433"/>
                </a:cxn>
                <a:cxn ang="0">
                  <a:pos x="14981" y="2460"/>
                </a:cxn>
                <a:cxn ang="0">
                  <a:pos x="15061" y="2593"/>
                </a:cxn>
                <a:cxn ang="0">
                  <a:pos x="15008" y="2741"/>
                </a:cxn>
                <a:cxn ang="0">
                  <a:pos x="14861" y="2794"/>
                </a:cxn>
                <a:cxn ang="0">
                  <a:pos x="14728" y="2714"/>
                </a:cxn>
                <a:cxn ang="0">
                  <a:pos x="14705" y="2558"/>
                </a:cxn>
                <a:cxn ang="0">
                  <a:pos x="14809" y="2444"/>
                </a:cxn>
                <a:cxn ang="0">
                  <a:pos x="15489" y="2444"/>
                </a:cxn>
                <a:cxn ang="0">
                  <a:pos x="15592" y="2558"/>
                </a:cxn>
                <a:cxn ang="0">
                  <a:pos x="15569" y="2714"/>
                </a:cxn>
                <a:cxn ang="0">
                  <a:pos x="15436" y="2794"/>
                </a:cxn>
                <a:cxn ang="0">
                  <a:pos x="15289" y="2741"/>
                </a:cxn>
                <a:cxn ang="0">
                  <a:pos x="15236" y="2593"/>
                </a:cxn>
                <a:cxn ang="0">
                  <a:pos x="15315" y="2460"/>
                </a:cxn>
                <a:cxn ang="0">
                  <a:pos x="15712" y="1546"/>
                </a:cxn>
                <a:cxn ang="0">
                  <a:pos x="1822" y="1769"/>
                </a:cxn>
                <a:cxn ang="0">
                  <a:pos x="3288" y="1769"/>
                </a:cxn>
                <a:cxn ang="0">
                  <a:pos x="4754" y="1769"/>
                </a:cxn>
                <a:cxn ang="0">
                  <a:pos x="6219" y="1769"/>
                </a:cxn>
                <a:cxn ang="0">
                  <a:pos x="7685" y="1769"/>
                </a:cxn>
                <a:cxn ang="0">
                  <a:pos x="9151" y="1769"/>
                </a:cxn>
                <a:cxn ang="0">
                  <a:pos x="10617" y="1769"/>
                </a:cxn>
                <a:cxn ang="0">
                  <a:pos x="1822" y="2199"/>
                </a:cxn>
                <a:cxn ang="0">
                  <a:pos x="3288" y="2199"/>
                </a:cxn>
                <a:cxn ang="0">
                  <a:pos x="4754" y="2199"/>
                </a:cxn>
                <a:cxn ang="0">
                  <a:pos x="6219" y="2199"/>
                </a:cxn>
                <a:cxn ang="0">
                  <a:pos x="7685" y="2199"/>
                </a:cxn>
                <a:cxn ang="0">
                  <a:pos x="9151" y="2199"/>
                </a:cxn>
                <a:cxn ang="0">
                  <a:pos x="10617" y="2199"/>
                </a:cxn>
                <a:cxn ang="0">
                  <a:pos x="12128" y="1769"/>
                </a:cxn>
                <a:cxn ang="0">
                  <a:pos x="12128" y="2199"/>
                </a:cxn>
              </a:cxnLst>
              <a:rect l="0" t="0" r="r" b="b"/>
              <a:pathLst>
                <a:path w="16688" h="3968">
                  <a:moveTo>
                    <a:pt x="624" y="0"/>
                  </a:moveTo>
                  <a:lnTo>
                    <a:pt x="16064" y="0"/>
                  </a:lnTo>
                  <a:lnTo>
                    <a:pt x="16097" y="1"/>
                  </a:lnTo>
                  <a:lnTo>
                    <a:pt x="16128" y="3"/>
                  </a:lnTo>
                  <a:lnTo>
                    <a:pt x="16159" y="7"/>
                  </a:lnTo>
                  <a:lnTo>
                    <a:pt x="16189" y="13"/>
                  </a:lnTo>
                  <a:lnTo>
                    <a:pt x="16220" y="20"/>
                  </a:lnTo>
                  <a:lnTo>
                    <a:pt x="16249" y="28"/>
                  </a:lnTo>
                  <a:lnTo>
                    <a:pt x="16278" y="39"/>
                  </a:lnTo>
                  <a:lnTo>
                    <a:pt x="16306" y="49"/>
                  </a:lnTo>
                  <a:lnTo>
                    <a:pt x="16334" y="62"/>
                  </a:lnTo>
                  <a:lnTo>
                    <a:pt x="16360" y="76"/>
                  </a:lnTo>
                  <a:lnTo>
                    <a:pt x="16387" y="91"/>
                  </a:lnTo>
                  <a:lnTo>
                    <a:pt x="16413" y="108"/>
                  </a:lnTo>
                  <a:lnTo>
                    <a:pt x="16437" y="124"/>
                  </a:lnTo>
                  <a:lnTo>
                    <a:pt x="16461" y="143"/>
                  </a:lnTo>
                  <a:lnTo>
                    <a:pt x="16484" y="163"/>
                  </a:lnTo>
                  <a:lnTo>
                    <a:pt x="16504" y="184"/>
                  </a:lnTo>
                  <a:lnTo>
                    <a:pt x="16525" y="205"/>
                  </a:lnTo>
                  <a:lnTo>
                    <a:pt x="16545" y="228"/>
                  </a:lnTo>
                  <a:lnTo>
                    <a:pt x="16564" y="252"/>
                  </a:lnTo>
                  <a:lnTo>
                    <a:pt x="16581" y="276"/>
                  </a:lnTo>
                  <a:lnTo>
                    <a:pt x="16597" y="302"/>
                  </a:lnTo>
                  <a:lnTo>
                    <a:pt x="16612" y="328"/>
                  </a:lnTo>
                  <a:lnTo>
                    <a:pt x="16626" y="354"/>
                  </a:lnTo>
                  <a:lnTo>
                    <a:pt x="16639" y="382"/>
                  </a:lnTo>
                  <a:lnTo>
                    <a:pt x="16649" y="411"/>
                  </a:lnTo>
                  <a:lnTo>
                    <a:pt x="16660" y="440"/>
                  </a:lnTo>
                  <a:lnTo>
                    <a:pt x="16668" y="469"/>
                  </a:lnTo>
                  <a:lnTo>
                    <a:pt x="16675" y="499"/>
                  </a:lnTo>
                  <a:lnTo>
                    <a:pt x="16681" y="530"/>
                  </a:lnTo>
                  <a:lnTo>
                    <a:pt x="16685" y="561"/>
                  </a:lnTo>
                  <a:lnTo>
                    <a:pt x="16687" y="592"/>
                  </a:lnTo>
                  <a:lnTo>
                    <a:pt x="16688" y="625"/>
                  </a:lnTo>
                  <a:lnTo>
                    <a:pt x="16688" y="3343"/>
                  </a:lnTo>
                  <a:lnTo>
                    <a:pt x="16687" y="3376"/>
                  </a:lnTo>
                  <a:lnTo>
                    <a:pt x="16685" y="3407"/>
                  </a:lnTo>
                  <a:lnTo>
                    <a:pt x="16681" y="3438"/>
                  </a:lnTo>
                  <a:lnTo>
                    <a:pt x="16675" y="3469"/>
                  </a:lnTo>
                  <a:lnTo>
                    <a:pt x="16668" y="3499"/>
                  </a:lnTo>
                  <a:lnTo>
                    <a:pt x="16660" y="3529"/>
                  </a:lnTo>
                  <a:lnTo>
                    <a:pt x="16649" y="3557"/>
                  </a:lnTo>
                  <a:lnTo>
                    <a:pt x="16639" y="3586"/>
                  </a:lnTo>
                  <a:lnTo>
                    <a:pt x="16626" y="3614"/>
                  </a:lnTo>
                  <a:lnTo>
                    <a:pt x="16612" y="3641"/>
                  </a:lnTo>
                  <a:lnTo>
                    <a:pt x="16597" y="3667"/>
                  </a:lnTo>
                  <a:lnTo>
                    <a:pt x="16581" y="3692"/>
                  </a:lnTo>
                  <a:lnTo>
                    <a:pt x="16564" y="3716"/>
                  </a:lnTo>
                  <a:lnTo>
                    <a:pt x="16545" y="3740"/>
                  </a:lnTo>
                  <a:lnTo>
                    <a:pt x="16525" y="3763"/>
                  </a:lnTo>
                  <a:lnTo>
                    <a:pt x="16504" y="3784"/>
                  </a:lnTo>
                  <a:lnTo>
                    <a:pt x="16484" y="3805"/>
                  </a:lnTo>
                  <a:lnTo>
                    <a:pt x="16461" y="3825"/>
                  </a:lnTo>
                  <a:lnTo>
                    <a:pt x="16437" y="3844"/>
                  </a:lnTo>
                  <a:lnTo>
                    <a:pt x="16413" y="3861"/>
                  </a:lnTo>
                  <a:lnTo>
                    <a:pt x="16387" y="3877"/>
                  </a:lnTo>
                  <a:lnTo>
                    <a:pt x="16360" y="3893"/>
                  </a:lnTo>
                  <a:lnTo>
                    <a:pt x="16334" y="3906"/>
                  </a:lnTo>
                  <a:lnTo>
                    <a:pt x="16306" y="3919"/>
                  </a:lnTo>
                  <a:lnTo>
                    <a:pt x="16278" y="3930"/>
                  </a:lnTo>
                  <a:lnTo>
                    <a:pt x="16249" y="3940"/>
                  </a:lnTo>
                  <a:lnTo>
                    <a:pt x="16220" y="3948"/>
                  </a:lnTo>
                  <a:lnTo>
                    <a:pt x="16189" y="3955"/>
                  </a:lnTo>
                  <a:lnTo>
                    <a:pt x="16159" y="3961"/>
                  </a:lnTo>
                  <a:lnTo>
                    <a:pt x="16128" y="3965"/>
                  </a:lnTo>
                  <a:lnTo>
                    <a:pt x="16097" y="3967"/>
                  </a:lnTo>
                  <a:lnTo>
                    <a:pt x="16064" y="3968"/>
                  </a:lnTo>
                  <a:lnTo>
                    <a:pt x="624" y="3968"/>
                  </a:lnTo>
                  <a:lnTo>
                    <a:pt x="591" y="3967"/>
                  </a:lnTo>
                  <a:lnTo>
                    <a:pt x="560" y="3965"/>
                  </a:lnTo>
                  <a:lnTo>
                    <a:pt x="529" y="3961"/>
                  </a:lnTo>
                  <a:lnTo>
                    <a:pt x="499" y="3955"/>
                  </a:lnTo>
                  <a:lnTo>
                    <a:pt x="468" y="3948"/>
                  </a:lnTo>
                  <a:lnTo>
                    <a:pt x="438" y="3940"/>
                  </a:lnTo>
                  <a:lnTo>
                    <a:pt x="410" y="3930"/>
                  </a:lnTo>
                  <a:lnTo>
                    <a:pt x="382" y="3919"/>
                  </a:lnTo>
                  <a:lnTo>
                    <a:pt x="354" y="3906"/>
                  </a:lnTo>
                  <a:lnTo>
                    <a:pt x="326" y="3893"/>
                  </a:lnTo>
                  <a:lnTo>
                    <a:pt x="300" y="3877"/>
                  </a:lnTo>
                  <a:lnTo>
                    <a:pt x="275" y="3861"/>
                  </a:lnTo>
                  <a:lnTo>
                    <a:pt x="251" y="3844"/>
                  </a:lnTo>
                  <a:lnTo>
                    <a:pt x="227" y="3825"/>
                  </a:lnTo>
                  <a:lnTo>
                    <a:pt x="204" y="3805"/>
                  </a:lnTo>
                  <a:lnTo>
                    <a:pt x="184" y="3784"/>
                  </a:lnTo>
                  <a:lnTo>
                    <a:pt x="163" y="3763"/>
                  </a:lnTo>
                  <a:lnTo>
                    <a:pt x="143" y="3740"/>
                  </a:lnTo>
                  <a:lnTo>
                    <a:pt x="124" y="3716"/>
                  </a:lnTo>
                  <a:lnTo>
                    <a:pt x="106" y="3692"/>
                  </a:lnTo>
                  <a:lnTo>
                    <a:pt x="91" y="3667"/>
                  </a:lnTo>
                  <a:lnTo>
                    <a:pt x="75" y="3641"/>
                  </a:lnTo>
                  <a:lnTo>
                    <a:pt x="62" y="3614"/>
                  </a:lnTo>
                  <a:lnTo>
                    <a:pt x="49" y="3586"/>
                  </a:lnTo>
                  <a:lnTo>
                    <a:pt x="38" y="3557"/>
                  </a:lnTo>
                  <a:lnTo>
                    <a:pt x="28" y="3529"/>
                  </a:lnTo>
                  <a:lnTo>
                    <a:pt x="20" y="3499"/>
                  </a:lnTo>
                  <a:lnTo>
                    <a:pt x="13" y="3469"/>
                  </a:lnTo>
                  <a:lnTo>
                    <a:pt x="7" y="3438"/>
                  </a:lnTo>
                  <a:lnTo>
                    <a:pt x="3" y="3407"/>
                  </a:lnTo>
                  <a:lnTo>
                    <a:pt x="1" y="3376"/>
                  </a:lnTo>
                  <a:lnTo>
                    <a:pt x="0" y="3343"/>
                  </a:lnTo>
                  <a:lnTo>
                    <a:pt x="0" y="625"/>
                  </a:lnTo>
                  <a:lnTo>
                    <a:pt x="1" y="592"/>
                  </a:lnTo>
                  <a:lnTo>
                    <a:pt x="3" y="561"/>
                  </a:lnTo>
                  <a:lnTo>
                    <a:pt x="7" y="530"/>
                  </a:lnTo>
                  <a:lnTo>
                    <a:pt x="13" y="499"/>
                  </a:lnTo>
                  <a:lnTo>
                    <a:pt x="20" y="469"/>
                  </a:lnTo>
                  <a:lnTo>
                    <a:pt x="28" y="440"/>
                  </a:lnTo>
                  <a:lnTo>
                    <a:pt x="38" y="411"/>
                  </a:lnTo>
                  <a:lnTo>
                    <a:pt x="49" y="382"/>
                  </a:lnTo>
                  <a:lnTo>
                    <a:pt x="62" y="354"/>
                  </a:lnTo>
                  <a:lnTo>
                    <a:pt x="75" y="328"/>
                  </a:lnTo>
                  <a:lnTo>
                    <a:pt x="91" y="302"/>
                  </a:lnTo>
                  <a:lnTo>
                    <a:pt x="106" y="276"/>
                  </a:lnTo>
                  <a:lnTo>
                    <a:pt x="124" y="252"/>
                  </a:lnTo>
                  <a:lnTo>
                    <a:pt x="143" y="228"/>
                  </a:lnTo>
                  <a:lnTo>
                    <a:pt x="163" y="205"/>
                  </a:lnTo>
                  <a:lnTo>
                    <a:pt x="184" y="184"/>
                  </a:lnTo>
                  <a:lnTo>
                    <a:pt x="204" y="163"/>
                  </a:lnTo>
                  <a:lnTo>
                    <a:pt x="227" y="143"/>
                  </a:lnTo>
                  <a:lnTo>
                    <a:pt x="251" y="124"/>
                  </a:lnTo>
                  <a:lnTo>
                    <a:pt x="275" y="108"/>
                  </a:lnTo>
                  <a:lnTo>
                    <a:pt x="300" y="91"/>
                  </a:lnTo>
                  <a:lnTo>
                    <a:pt x="326" y="76"/>
                  </a:lnTo>
                  <a:lnTo>
                    <a:pt x="354" y="62"/>
                  </a:lnTo>
                  <a:lnTo>
                    <a:pt x="382" y="49"/>
                  </a:lnTo>
                  <a:lnTo>
                    <a:pt x="410" y="39"/>
                  </a:lnTo>
                  <a:lnTo>
                    <a:pt x="438" y="28"/>
                  </a:lnTo>
                  <a:lnTo>
                    <a:pt x="468" y="20"/>
                  </a:lnTo>
                  <a:lnTo>
                    <a:pt x="499" y="13"/>
                  </a:lnTo>
                  <a:lnTo>
                    <a:pt x="529" y="7"/>
                  </a:lnTo>
                  <a:lnTo>
                    <a:pt x="560" y="3"/>
                  </a:lnTo>
                  <a:lnTo>
                    <a:pt x="591" y="1"/>
                  </a:lnTo>
                  <a:lnTo>
                    <a:pt x="624" y="0"/>
                  </a:lnTo>
                  <a:close/>
                  <a:moveTo>
                    <a:pt x="13802" y="2429"/>
                  </a:moveTo>
                  <a:lnTo>
                    <a:pt x="13820" y="2430"/>
                  </a:lnTo>
                  <a:lnTo>
                    <a:pt x="13839" y="2433"/>
                  </a:lnTo>
                  <a:lnTo>
                    <a:pt x="13856" y="2437"/>
                  </a:lnTo>
                  <a:lnTo>
                    <a:pt x="13873" y="2444"/>
                  </a:lnTo>
                  <a:lnTo>
                    <a:pt x="13889" y="2451"/>
                  </a:lnTo>
                  <a:lnTo>
                    <a:pt x="13903" y="2460"/>
                  </a:lnTo>
                  <a:lnTo>
                    <a:pt x="13918" y="2471"/>
                  </a:lnTo>
                  <a:lnTo>
                    <a:pt x="13930" y="2482"/>
                  </a:lnTo>
                  <a:lnTo>
                    <a:pt x="13942" y="2496"/>
                  </a:lnTo>
                  <a:lnTo>
                    <a:pt x="13953" y="2510"/>
                  </a:lnTo>
                  <a:lnTo>
                    <a:pt x="13962" y="2525"/>
                  </a:lnTo>
                  <a:lnTo>
                    <a:pt x="13970" y="2541"/>
                  </a:lnTo>
                  <a:lnTo>
                    <a:pt x="13976" y="2558"/>
                  </a:lnTo>
                  <a:lnTo>
                    <a:pt x="13980" y="2575"/>
                  </a:lnTo>
                  <a:lnTo>
                    <a:pt x="13984" y="2593"/>
                  </a:lnTo>
                  <a:lnTo>
                    <a:pt x="13985" y="2612"/>
                  </a:lnTo>
                  <a:lnTo>
                    <a:pt x="13984" y="2631"/>
                  </a:lnTo>
                  <a:lnTo>
                    <a:pt x="13980" y="2648"/>
                  </a:lnTo>
                  <a:lnTo>
                    <a:pt x="13976" y="2666"/>
                  </a:lnTo>
                  <a:lnTo>
                    <a:pt x="13970" y="2683"/>
                  </a:lnTo>
                  <a:lnTo>
                    <a:pt x="13962" y="2699"/>
                  </a:lnTo>
                  <a:lnTo>
                    <a:pt x="13953" y="2714"/>
                  </a:lnTo>
                  <a:lnTo>
                    <a:pt x="13942" y="2728"/>
                  </a:lnTo>
                  <a:lnTo>
                    <a:pt x="13930" y="2741"/>
                  </a:lnTo>
                  <a:lnTo>
                    <a:pt x="13918" y="2753"/>
                  </a:lnTo>
                  <a:lnTo>
                    <a:pt x="13903" y="2763"/>
                  </a:lnTo>
                  <a:lnTo>
                    <a:pt x="13889" y="2773"/>
                  </a:lnTo>
                  <a:lnTo>
                    <a:pt x="13873" y="2780"/>
                  </a:lnTo>
                  <a:lnTo>
                    <a:pt x="13856" y="2786"/>
                  </a:lnTo>
                  <a:lnTo>
                    <a:pt x="13839" y="2791"/>
                  </a:lnTo>
                  <a:lnTo>
                    <a:pt x="13820" y="2794"/>
                  </a:lnTo>
                  <a:lnTo>
                    <a:pt x="13802" y="2795"/>
                  </a:lnTo>
                  <a:lnTo>
                    <a:pt x="13783" y="2794"/>
                  </a:lnTo>
                  <a:lnTo>
                    <a:pt x="13764" y="2791"/>
                  </a:lnTo>
                  <a:lnTo>
                    <a:pt x="13748" y="2786"/>
                  </a:lnTo>
                  <a:lnTo>
                    <a:pt x="13731" y="2780"/>
                  </a:lnTo>
                  <a:lnTo>
                    <a:pt x="13714" y="2773"/>
                  </a:lnTo>
                  <a:lnTo>
                    <a:pt x="13700" y="2763"/>
                  </a:lnTo>
                  <a:lnTo>
                    <a:pt x="13685" y="2753"/>
                  </a:lnTo>
                  <a:lnTo>
                    <a:pt x="13673" y="2741"/>
                  </a:lnTo>
                  <a:lnTo>
                    <a:pt x="13661" y="2728"/>
                  </a:lnTo>
                  <a:lnTo>
                    <a:pt x="13651" y="2714"/>
                  </a:lnTo>
                  <a:lnTo>
                    <a:pt x="13641" y="2699"/>
                  </a:lnTo>
                  <a:lnTo>
                    <a:pt x="13634" y="2683"/>
                  </a:lnTo>
                  <a:lnTo>
                    <a:pt x="13628" y="2666"/>
                  </a:lnTo>
                  <a:lnTo>
                    <a:pt x="13623" y="2648"/>
                  </a:lnTo>
                  <a:lnTo>
                    <a:pt x="13621" y="2631"/>
                  </a:lnTo>
                  <a:lnTo>
                    <a:pt x="13619" y="2612"/>
                  </a:lnTo>
                  <a:lnTo>
                    <a:pt x="13621" y="2593"/>
                  </a:lnTo>
                  <a:lnTo>
                    <a:pt x="13623" y="2575"/>
                  </a:lnTo>
                  <a:lnTo>
                    <a:pt x="13628" y="2558"/>
                  </a:lnTo>
                  <a:lnTo>
                    <a:pt x="13634" y="2541"/>
                  </a:lnTo>
                  <a:lnTo>
                    <a:pt x="13641" y="2525"/>
                  </a:lnTo>
                  <a:lnTo>
                    <a:pt x="13651" y="2510"/>
                  </a:lnTo>
                  <a:lnTo>
                    <a:pt x="13661" y="2496"/>
                  </a:lnTo>
                  <a:lnTo>
                    <a:pt x="13673" y="2482"/>
                  </a:lnTo>
                  <a:lnTo>
                    <a:pt x="13685" y="2471"/>
                  </a:lnTo>
                  <a:lnTo>
                    <a:pt x="13700" y="2460"/>
                  </a:lnTo>
                  <a:lnTo>
                    <a:pt x="13714" y="2451"/>
                  </a:lnTo>
                  <a:lnTo>
                    <a:pt x="13731" y="2444"/>
                  </a:lnTo>
                  <a:lnTo>
                    <a:pt x="13748" y="2437"/>
                  </a:lnTo>
                  <a:lnTo>
                    <a:pt x="13764" y="2433"/>
                  </a:lnTo>
                  <a:lnTo>
                    <a:pt x="13783" y="2430"/>
                  </a:lnTo>
                  <a:lnTo>
                    <a:pt x="13802" y="2429"/>
                  </a:lnTo>
                  <a:close/>
                  <a:moveTo>
                    <a:pt x="14340" y="2429"/>
                  </a:moveTo>
                  <a:lnTo>
                    <a:pt x="14359" y="2430"/>
                  </a:lnTo>
                  <a:lnTo>
                    <a:pt x="14377" y="2433"/>
                  </a:lnTo>
                  <a:lnTo>
                    <a:pt x="14394" y="2437"/>
                  </a:lnTo>
                  <a:lnTo>
                    <a:pt x="14411" y="2444"/>
                  </a:lnTo>
                  <a:lnTo>
                    <a:pt x="14427" y="2451"/>
                  </a:lnTo>
                  <a:lnTo>
                    <a:pt x="14442" y="2460"/>
                  </a:lnTo>
                  <a:lnTo>
                    <a:pt x="14456" y="2471"/>
                  </a:lnTo>
                  <a:lnTo>
                    <a:pt x="14470" y="2482"/>
                  </a:lnTo>
                  <a:lnTo>
                    <a:pt x="14481" y="2496"/>
                  </a:lnTo>
                  <a:lnTo>
                    <a:pt x="14491" y="2510"/>
                  </a:lnTo>
                  <a:lnTo>
                    <a:pt x="14501" y="2525"/>
                  </a:lnTo>
                  <a:lnTo>
                    <a:pt x="14508" y="2541"/>
                  </a:lnTo>
                  <a:lnTo>
                    <a:pt x="14514" y="2558"/>
                  </a:lnTo>
                  <a:lnTo>
                    <a:pt x="14519" y="2575"/>
                  </a:lnTo>
                  <a:lnTo>
                    <a:pt x="14522" y="2593"/>
                  </a:lnTo>
                  <a:lnTo>
                    <a:pt x="14523" y="2612"/>
                  </a:lnTo>
                  <a:lnTo>
                    <a:pt x="14522" y="2631"/>
                  </a:lnTo>
                  <a:lnTo>
                    <a:pt x="14519" y="2648"/>
                  </a:lnTo>
                  <a:lnTo>
                    <a:pt x="14514" y="2666"/>
                  </a:lnTo>
                  <a:lnTo>
                    <a:pt x="14508" y="2683"/>
                  </a:lnTo>
                  <a:lnTo>
                    <a:pt x="14501" y="2699"/>
                  </a:lnTo>
                  <a:lnTo>
                    <a:pt x="14491" y="2714"/>
                  </a:lnTo>
                  <a:lnTo>
                    <a:pt x="14481" y="2728"/>
                  </a:lnTo>
                  <a:lnTo>
                    <a:pt x="14470" y="2741"/>
                  </a:lnTo>
                  <a:lnTo>
                    <a:pt x="14456" y="2753"/>
                  </a:lnTo>
                  <a:lnTo>
                    <a:pt x="14442" y="2763"/>
                  </a:lnTo>
                  <a:lnTo>
                    <a:pt x="14427" y="2773"/>
                  </a:lnTo>
                  <a:lnTo>
                    <a:pt x="14411" y="2780"/>
                  </a:lnTo>
                  <a:lnTo>
                    <a:pt x="14394" y="2786"/>
                  </a:lnTo>
                  <a:lnTo>
                    <a:pt x="14377" y="2791"/>
                  </a:lnTo>
                  <a:lnTo>
                    <a:pt x="14359" y="2794"/>
                  </a:lnTo>
                  <a:lnTo>
                    <a:pt x="14340" y="2795"/>
                  </a:lnTo>
                  <a:lnTo>
                    <a:pt x="14321" y="2794"/>
                  </a:lnTo>
                  <a:lnTo>
                    <a:pt x="14304" y="2791"/>
                  </a:lnTo>
                  <a:lnTo>
                    <a:pt x="14286" y="2786"/>
                  </a:lnTo>
                  <a:lnTo>
                    <a:pt x="14269" y="2780"/>
                  </a:lnTo>
                  <a:lnTo>
                    <a:pt x="14254" y="2773"/>
                  </a:lnTo>
                  <a:lnTo>
                    <a:pt x="14238" y="2763"/>
                  </a:lnTo>
                  <a:lnTo>
                    <a:pt x="14224" y="2753"/>
                  </a:lnTo>
                  <a:lnTo>
                    <a:pt x="14212" y="2741"/>
                  </a:lnTo>
                  <a:lnTo>
                    <a:pt x="14199" y="2728"/>
                  </a:lnTo>
                  <a:lnTo>
                    <a:pt x="14189" y="2714"/>
                  </a:lnTo>
                  <a:lnTo>
                    <a:pt x="14180" y="2699"/>
                  </a:lnTo>
                  <a:lnTo>
                    <a:pt x="14172" y="2683"/>
                  </a:lnTo>
                  <a:lnTo>
                    <a:pt x="14166" y="2666"/>
                  </a:lnTo>
                  <a:lnTo>
                    <a:pt x="14162" y="2648"/>
                  </a:lnTo>
                  <a:lnTo>
                    <a:pt x="14159" y="2631"/>
                  </a:lnTo>
                  <a:lnTo>
                    <a:pt x="14158" y="2612"/>
                  </a:lnTo>
                  <a:lnTo>
                    <a:pt x="14159" y="2593"/>
                  </a:lnTo>
                  <a:lnTo>
                    <a:pt x="14162" y="2575"/>
                  </a:lnTo>
                  <a:lnTo>
                    <a:pt x="14166" y="2558"/>
                  </a:lnTo>
                  <a:lnTo>
                    <a:pt x="14172" y="2541"/>
                  </a:lnTo>
                  <a:lnTo>
                    <a:pt x="14180" y="2525"/>
                  </a:lnTo>
                  <a:lnTo>
                    <a:pt x="14189" y="2510"/>
                  </a:lnTo>
                  <a:lnTo>
                    <a:pt x="14199" y="2496"/>
                  </a:lnTo>
                  <a:lnTo>
                    <a:pt x="14212" y="2482"/>
                  </a:lnTo>
                  <a:lnTo>
                    <a:pt x="14224" y="2471"/>
                  </a:lnTo>
                  <a:lnTo>
                    <a:pt x="14238" y="2460"/>
                  </a:lnTo>
                  <a:lnTo>
                    <a:pt x="14254" y="2451"/>
                  </a:lnTo>
                  <a:lnTo>
                    <a:pt x="14269" y="2444"/>
                  </a:lnTo>
                  <a:lnTo>
                    <a:pt x="14286" y="2437"/>
                  </a:lnTo>
                  <a:lnTo>
                    <a:pt x="14304" y="2433"/>
                  </a:lnTo>
                  <a:lnTo>
                    <a:pt x="14321" y="2430"/>
                  </a:lnTo>
                  <a:lnTo>
                    <a:pt x="14340" y="2429"/>
                  </a:lnTo>
                  <a:close/>
                  <a:moveTo>
                    <a:pt x="14879" y="2429"/>
                  </a:moveTo>
                  <a:lnTo>
                    <a:pt x="14897" y="2430"/>
                  </a:lnTo>
                  <a:lnTo>
                    <a:pt x="14916" y="2433"/>
                  </a:lnTo>
                  <a:lnTo>
                    <a:pt x="14933" y="2437"/>
                  </a:lnTo>
                  <a:lnTo>
                    <a:pt x="14950" y="2444"/>
                  </a:lnTo>
                  <a:lnTo>
                    <a:pt x="14966" y="2451"/>
                  </a:lnTo>
                  <a:lnTo>
                    <a:pt x="14981" y="2460"/>
                  </a:lnTo>
                  <a:lnTo>
                    <a:pt x="14995" y="2471"/>
                  </a:lnTo>
                  <a:lnTo>
                    <a:pt x="15008" y="2482"/>
                  </a:lnTo>
                  <a:lnTo>
                    <a:pt x="15019" y="2496"/>
                  </a:lnTo>
                  <a:lnTo>
                    <a:pt x="15031" y="2510"/>
                  </a:lnTo>
                  <a:lnTo>
                    <a:pt x="15039" y="2525"/>
                  </a:lnTo>
                  <a:lnTo>
                    <a:pt x="15047" y="2541"/>
                  </a:lnTo>
                  <a:lnTo>
                    <a:pt x="15054" y="2558"/>
                  </a:lnTo>
                  <a:lnTo>
                    <a:pt x="15058" y="2575"/>
                  </a:lnTo>
                  <a:lnTo>
                    <a:pt x="15061" y="2593"/>
                  </a:lnTo>
                  <a:lnTo>
                    <a:pt x="15062" y="2612"/>
                  </a:lnTo>
                  <a:lnTo>
                    <a:pt x="15061" y="2631"/>
                  </a:lnTo>
                  <a:lnTo>
                    <a:pt x="15058" y="2648"/>
                  </a:lnTo>
                  <a:lnTo>
                    <a:pt x="15054" y="2666"/>
                  </a:lnTo>
                  <a:lnTo>
                    <a:pt x="15047" y="2683"/>
                  </a:lnTo>
                  <a:lnTo>
                    <a:pt x="15039" y="2699"/>
                  </a:lnTo>
                  <a:lnTo>
                    <a:pt x="15031" y="2714"/>
                  </a:lnTo>
                  <a:lnTo>
                    <a:pt x="15019" y="2728"/>
                  </a:lnTo>
                  <a:lnTo>
                    <a:pt x="15008" y="2741"/>
                  </a:lnTo>
                  <a:lnTo>
                    <a:pt x="14995" y="2753"/>
                  </a:lnTo>
                  <a:lnTo>
                    <a:pt x="14981" y="2763"/>
                  </a:lnTo>
                  <a:lnTo>
                    <a:pt x="14966" y="2773"/>
                  </a:lnTo>
                  <a:lnTo>
                    <a:pt x="14950" y="2780"/>
                  </a:lnTo>
                  <a:lnTo>
                    <a:pt x="14933" y="2786"/>
                  </a:lnTo>
                  <a:lnTo>
                    <a:pt x="14916" y="2791"/>
                  </a:lnTo>
                  <a:lnTo>
                    <a:pt x="14897" y="2794"/>
                  </a:lnTo>
                  <a:lnTo>
                    <a:pt x="14879" y="2795"/>
                  </a:lnTo>
                  <a:lnTo>
                    <a:pt x="14861" y="2794"/>
                  </a:lnTo>
                  <a:lnTo>
                    <a:pt x="14842" y="2791"/>
                  </a:lnTo>
                  <a:lnTo>
                    <a:pt x="14825" y="2786"/>
                  </a:lnTo>
                  <a:lnTo>
                    <a:pt x="14809" y="2780"/>
                  </a:lnTo>
                  <a:lnTo>
                    <a:pt x="14792" y="2773"/>
                  </a:lnTo>
                  <a:lnTo>
                    <a:pt x="14777" y="2763"/>
                  </a:lnTo>
                  <a:lnTo>
                    <a:pt x="14763" y="2753"/>
                  </a:lnTo>
                  <a:lnTo>
                    <a:pt x="14750" y="2741"/>
                  </a:lnTo>
                  <a:lnTo>
                    <a:pt x="14739" y="2728"/>
                  </a:lnTo>
                  <a:lnTo>
                    <a:pt x="14728" y="2714"/>
                  </a:lnTo>
                  <a:lnTo>
                    <a:pt x="14719" y="2699"/>
                  </a:lnTo>
                  <a:lnTo>
                    <a:pt x="14710" y="2683"/>
                  </a:lnTo>
                  <a:lnTo>
                    <a:pt x="14705" y="2666"/>
                  </a:lnTo>
                  <a:lnTo>
                    <a:pt x="14700" y="2648"/>
                  </a:lnTo>
                  <a:lnTo>
                    <a:pt x="14698" y="2631"/>
                  </a:lnTo>
                  <a:lnTo>
                    <a:pt x="14697" y="2612"/>
                  </a:lnTo>
                  <a:lnTo>
                    <a:pt x="14698" y="2593"/>
                  </a:lnTo>
                  <a:lnTo>
                    <a:pt x="14700" y="2575"/>
                  </a:lnTo>
                  <a:lnTo>
                    <a:pt x="14705" y="2558"/>
                  </a:lnTo>
                  <a:lnTo>
                    <a:pt x="14710" y="2541"/>
                  </a:lnTo>
                  <a:lnTo>
                    <a:pt x="14719" y="2525"/>
                  </a:lnTo>
                  <a:lnTo>
                    <a:pt x="14728" y="2510"/>
                  </a:lnTo>
                  <a:lnTo>
                    <a:pt x="14739" y="2496"/>
                  </a:lnTo>
                  <a:lnTo>
                    <a:pt x="14750" y="2482"/>
                  </a:lnTo>
                  <a:lnTo>
                    <a:pt x="14763" y="2471"/>
                  </a:lnTo>
                  <a:lnTo>
                    <a:pt x="14777" y="2460"/>
                  </a:lnTo>
                  <a:lnTo>
                    <a:pt x="14792" y="2451"/>
                  </a:lnTo>
                  <a:lnTo>
                    <a:pt x="14809" y="2444"/>
                  </a:lnTo>
                  <a:lnTo>
                    <a:pt x="14825" y="2437"/>
                  </a:lnTo>
                  <a:lnTo>
                    <a:pt x="14842" y="2433"/>
                  </a:lnTo>
                  <a:lnTo>
                    <a:pt x="14861" y="2430"/>
                  </a:lnTo>
                  <a:lnTo>
                    <a:pt x="14879" y="2429"/>
                  </a:lnTo>
                  <a:close/>
                  <a:moveTo>
                    <a:pt x="15418" y="2429"/>
                  </a:moveTo>
                  <a:lnTo>
                    <a:pt x="15436" y="2430"/>
                  </a:lnTo>
                  <a:lnTo>
                    <a:pt x="15454" y="2433"/>
                  </a:lnTo>
                  <a:lnTo>
                    <a:pt x="15472" y="2437"/>
                  </a:lnTo>
                  <a:lnTo>
                    <a:pt x="15489" y="2444"/>
                  </a:lnTo>
                  <a:lnTo>
                    <a:pt x="15504" y="2451"/>
                  </a:lnTo>
                  <a:lnTo>
                    <a:pt x="15520" y="2460"/>
                  </a:lnTo>
                  <a:lnTo>
                    <a:pt x="15533" y="2471"/>
                  </a:lnTo>
                  <a:lnTo>
                    <a:pt x="15547" y="2482"/>
                  </a:lnTo>
                  <a:lnTo>
                    <a:pt x="15558" y="2496"/>
                  </a:lnTo>
                  <a:lnTo>
                    <a:pt x="15569" y="2510"/>
                  </a:lnTo>
                  <a:lnTo>
                    <a:pt x="15578" y="2525"/>
                  </a:lnTo>
                  <a:lnTo>
                    <a:pt x="15586" y="2541"/>
                  </a:lnTo>
                  <a:lnTo>
                    <a:pt x="15592" y="2558"/>
                  </a:lnTo>
                  <a:lnTo>
                    <a:pt x="15596" y="2575"/>
                  </a:lnTo>
                  <a:lnTo>
                    <a:pt x="15599" y="2593"/>
                  </a:lnTo>
                  <a:lnTo>
                    <a:pt x="15600" y="2612"/>
                  </a:lnTo>
                  <a:lnTo>
                    <a:pt x="15599" y="2631"/>
                  </a:lnTo>
                  <a:lnTo>
                    <a:pt x="15596" y="2648"/>
                  </a:lnTo>
                  <a:lnTo>
                    <a:pt x="15592" y="2666"/>
                  </a:lnTo>
                  <a:lnTo>
                    <a:pt x="15586" y="2683"/>
                  </a:lnTo>
                  <a:lnTo>
                    <a:pt x="15578" y="2699"/>
                  </a:lnTo>
                  <a:lnTo>
                    <a:pt x="15569" y="2714"/>
                  </a:lnTo>
                  <a:lnTo>
                    <a:pt x="15558" y="2728"/>
                  </a:lnTo>
                  <a:lnTo>
                    <a:pt x="15547" y="2741"/>
                  </a:lnTo>
                  <a:lnTo>
                    <a:pt x="15533" y="2753"/>
                  </a:lnTo>
                  <a:lnTo>
                    <a:pt x="15520" y="2763"/>
                  </a:lnTo>
                  <a:lnTo>
                    <a:pt x="15504" y="2773"/>
                  </a:lnTo>
                  <a:lnTo>
                    <a:pt x="15489" y="2780"/>
                  </a:lnTo>
                  <a:lnTo>
                    <a:pt x="15472" y="2786"/>
                  </a:lnTo>
                  <a:lnTo>
                    <a:pt x="15454" y="2791"/>
                  </a:lnTo>
                  <a:lnTo>
                    <a:pt x="15436" y="2794"/>
                  </a:lnTo>
                  <a:lnTo>
                    <a:pt x="15418" y="2795"/>
                  </a:lnTo>
                  <a:lnTo>
                    <a:pt x="15399" y="2794"/>
                  </a:lnTo>
                  <a:lnTo>
                    <a:pt x="15381" y="2791"/>
                  </a:lnTo>
                  <a:lnTo>
                    <a:pt x="15363" y="2786"/>
                  </a:lnTo>
                  <a:lnTo>
                    <a:pt x="15347" y="2780"/>
                  </a:lnTo>
                  <a:lnTo>
                    <a:pt x="15331" y="2773"/>
                  </a:lnTo>
                  <a:lnTo>
                    <a:pt x="15315" y="2763"/>
                  </a:lnTo>
                  <a:lnTo>
                    <a:pt x="15302" y="2753"/>
                  </a:lnTo>
                  <a:lnTo>
                    <a:pt x="15289" y="2741"/>
                  </a:lnTo>
                  <a:lnTo>
                    <a:pt x="15277" y="2728"/>
                  </a:lnTo>
                  <a:lnTo>
                    <a:pt x="15266" y="2714"/>
                  </a:lnTo>
                  <a:lnTo>
                    <a:pt x="15257" y="2699"/>
                  </a:lnTo>
                  <a:lnTo>
                    <a:pt x="15250" y="2683"/>
                  </a:lnTo>
                  <a:lnTo>
                    <a:pt x="15243" y="2666"/>
                  </a:lnTo>
                  <a:lnTo>
                    <a:pt x="15239" y="2648"/>
                  </a:lnTo>
                  <a:lnTo>
                    <a:pt x="15236" y="2631"/>
                  </a:lnTo>
                  <a:lnTo>
                    <a:pt x="15235" y="2612"/>
                  </a:lnTo>
                  <a:lnTo>
                    <a:pt x="15236" y="2593"/>
                  </a:lnTo>
                  <a:lnTo>
                    <a:pt x="15239" y="2575"/>
                  </a:lnTo>
                  <a:lnTo>
                    <a:pt x="15243" y="2558"/>
                  </a:lnTo>
                  <a:lnTo>
                    <a:pt x="15250" y="2541"/>
                  </a:lnTo>
                  <a:lnTo>
                    <a:pt x="15257" y="2525"/>
                  </a:lnTo>
                  <a:lnTo>
                    <a:pt x="15266" y="2510"/>
                  </a:lnTo>
                  <a:lnTo>
                    <a:pt x="15277" y="2496"/>
                  </a:lnTo>
                  <a:lnTo>
                    <a:pt x="15289" y="2482"/>
                  </a:lnTo>
                  <a:lnTo>
                    <a:pt x="15302" y="2471"/>
                  </a:lnTo>
                  <a:lnTo>
                    <a:pt x="15315" y="2460"/>
                  </a:lnTo>
                  <a:lnTo>
                    <a:pt x="15331" y="2451"/>
                  </a:lnTo>
                  <a:lnTo>
                    <a:pt x="15347" y="2444"/>
                  </a:lnTo>
                  <a:lnTo>
                    <a:pt x="15363" y="2437"/>
                  </a:lnTo>
                  <a:lnTo>
                    <a:pt x="15381" y="2433"/>
                  </a:lnTo>
                  <a:lnTo>
                    <a:pt x="15399" y="2430"/>
                  </a:lnTo>
                  <a:lnTo>
                    <a:pt x="15418" y="2429"/>
                  </a:lnTo>
                  <a:close/>
                  <a:moveTo>
                    <a:pt x="13682" y="943"/>
                  </a:moveTo>
                  <a:lnTo>
                    <a:pt x="15712" y="943"/>
                  </a:lnTo>
                  <a:lnTo>
                    <a:pt x="15712" y="1546"/>
                  </a:lnTo>
                  <a:lnTo>
                    <a:pt x="13682" y="1546"/>
                  </a:lnTo>
                  <a:lnTo>
                    <a:pt x="13682" y="943"/>
                  </a:lnTo>
                  <a:close/>
                  <a:moveTo>
                    <a:pt x="1545" y="1123"/>
                  </a:moveTo>
                  <a:lnTo>
                    <a:pt x="1545" y="943"/>
                  </a:lnTo>
                  <a:lnTo>
                    <a:pt x="1089" y="943"/>
                  </a:lnTo>
                  <a:lnTo>
                    <a:pt x="1089" y="1123"/>
                  </a:lnTo>
                  <a:lnTo>
                    <a:pt x="811" y="1123"/>
                  </a:lnTo>
                  <a:lnTo>
                    <a:pt x="811" y="1769"/>
                  </a:lnTo>
                  <a:lnTo>
                    <a:pt x="1822" y="1769"/>
                  </a:lnTo>
                  <a:lnTo>
                    <a:pt x="1822" y="1123"/>
                  </a:lnTo>
                  <a:lnTo>
                    <a:pt x="1545" y="1123"/>
                  </a:lnTo>
                  <a:close/>
                  <a:moveTo>
                    <a:pt x="3010" y="1123"/>
                  </a:moveTo>
                  <a:lnTo>
                    <a:pt x="3010" y="943"/>
                  </a:lnTo>
                  <a:lnTo>
                    <a:pt x="2555" y="943"/>
                  </a:lnTo>
                  <a:lnTo>
                    <a:pt x="2555" y="1123"/>
                  </a:lnTo>
                  <a:lnTo>
                    <a:pt x="2278" y="1123"/>
                  </a:lnTo>
                  <a:lnTo>
                    <a:pt x="2278" y="1769"/>
                  </a:lnTo>
                  <a:lnTo>
                    <a:pt x="3288" y="1769"/>
                  </a:lnTo>
                  <a:lnTo>
                    <a:pt x="3288" y="1123"/>
                  </a:lnTo>
                  <a:lnTo>
                    <a:pt x="3010" y="1123"/>
                  </a:lnTo>
                  <a:close/>
                  <a:moveTo>
                    <a:pt x="4477" y="1123"/>
                  </a:moveTo>
                  <a:lnTo>
                    <a:pt x="4477" y="943"/>
                  </a:lnTo>
                  <a:lnTo>
                    <a:pt x="4021" y="943"/>
                  </a:lnTo>
                  <a:lnTo>
                    <a:pt x="4021" y="1123"/>
                  </a:lnTo>
                  <a:lnTo>
                    <a:pt x="3743" y="1123"/>
                  </a:lnTo>
                  <a:lnTo>
                    <a:pt x="3743" y="1769"/>
                  </a:lnTo>
                  <a:lnTo>
                    <a:pt x="4754" y="1769"/>
                  </a:lnTo>
                  <a:lnTo>
                    <a:pt x="4754" y="1123"/>
                  </a:lnTo>
                  <a:lnTo>
                    <a:pt x="4477" y="1123"/>
                  </a:lnTo>
                  <a:close/>
                  <a:moveTo>
                    <a:pt x="5942" y="1123"/>
                  </a:moveTo>
                  <a:lnTo>
                    <a:pt x="5942" y="943"/>
                  </a:lnTo>
                  <a:lnTo>
                    <a:pt x="5486" y="943"/>
                  </a:lnTo>
                  <a:lnTo>
                    <a:pt x="5486" y="1123"/>
                  </a:lnTo>
                  <a:lnTo>
                    <a:pt x="5209" y="1123"/>
                  </a:lnTo>
                  <a:lnTo>
                    <a:pt x="5209" y="1769"/>
                  </a:lnTo>
                  <a:lnTo>
                    <a:pt x="6219" y="1769"/>
                  </a:lnTo>
                  <a:lnTo>
                    <a:pt x="6219" y="1123"/>
                  </a:lnTo>
                  <a:lnTo>
                    <a:pt x="5942" y="1123"/>
                  </a:lnTo>
                  <a:close/>
                  <a:moveTo>
                    <a:pt x="7407" y="1123"/>
                  </a:moveTo>
                  <a:lnTo>
                    <a:pt x="7407" y="943"/>
                  </a:lnTo>
                  <a:lnTo>
                    <a:pt x="6953" y="943"/>
                  </a:lnTo>
                  <a:lnTo>
                    <a:pt x="6953" y="1123"/>
                  </a:lnTo>
                  <a:lnTo>
                    <a:pt x="6675" y="1123"/>
                  </a:lnTo>
                  <a:lnTo>
                    <a:pt x="6675" y="1769"/>
                  </a:lnTo>
                  <a:lnTo>
                    <a:pt x="7685" y="1769"/>
                  </a:lnTo>
                  <a:lnTo>
                    <a:pt x="7685" y="1123"/>
                  </a:lnTo>
                  <a:lnTo>
                    <a:pt x="7407" y="1123"/>
                  </a:lnTo>
                  <a:close/>
                  <a:moveTo>
                    <a:pt x="8874" y="1123"/>
                  </a:moveTo>
                  <a:lnTo>
                    <a:pt x="8874" y="943"/>
                  </a:lnTo>
                  <a:lnTo>
                    <a:pt x="8418" y="943"/>
                  </a:lnTo>
                  <a:lnTo>
                    <a:pt x="8418" y="1123"/>
                  </a:lnTo>
                  <a:lnTo>
                    <a:pt x="8141" y="1123"/>
                  </a:lnTo>
                  <a:lnTo>
                    <a:pt x="8141" y="1769"/>
                  </a:lnTo>
                  <a:lnTo>
                    <a:pt x="9151" y="1769"/>
                  </a:lnTo>
                  <a:lnTo>
                    <a:pt x="9151" y="1123"/>
                  </a:lnTo>
                  <a:lnTo>
                    <a:pt x="8874" y="1123"/>
                  </a:lnTo>
                  <a:close/>
                  <a:moveTo>
                    <a:pt x="10339" y="1123"/>
                  </a:moveTo>
                  <a:lnTo>
                    <a:pt x="10339" y="943"/>
                  </a:lnTo>
                  <a:lnTo>
                    <a:pt x="9883" y="943"/>
                  </a:lnTo>
                  <a:lnTo>
                    <a:pt x="9883" y="1123"/>
                  </a:lnTo>
                  <a:lnTo>
                    <a:pt x="9606" y="1123"/>
                  </a:lnTo>
                  <a:lnTo>
                    <a:pt x="9606" y="1769"/>
                  </a:lnTo>
                  <a:lnTo>
                    <a:pt x="10617" y="1769"/>
                  </a:lnTo>
                  <a:lnTo>
                    <a:pt x="10617" y="1123"/>
                  </a:lnTo>
                  <a:lnTo>
                    <a:pt x="10339" y="1123"/>
                  </a:lnTo>
                  <a:close/>
                  <a:moveTo>
                    <a:pt x="1545" y="2845"/>
                  </a:moveTo>
                  <a:lnTo>
                    <a:pt x="1545" y="3025"/>
                  </a:lnTo>
                  <a:lnTo>
                    <a:pt x="1089" y="3025"/>
                  </a:lnTo>
                  <a:lnTo>
                    <a:pt x="1089" y="2845"/>
                  </a:lnTo>
                  <a:lnTo>
                    <a:pt x="811" y="2845"/>
                  </a:lnTo>
                  <a:lnTo>
                    <a:pt x="811" y="2199"/>
                  </a:lnTo>
                  <a:lnTo>
                    <a:pt x="1822" y="2199"/>
                  </a:lnTo>
                  <a:lnTo>
                    <a:pt x="1822" y="2845"/>
                  </a:lnTo>
                  <a:lnTo>
                    <a:pt x="1545" y="2845"/>
                  </a:lnTo>
                  <a:close/>
                  <a:moveTo>
                    <a:pt x="3010" y="2845"/>
                  </a:moveTo>
                  <a:lnTo>
                    <a:pt x="3010" y="3025"/>
                  </a:lnTo>
                  <a:lnTo>
                    <a:pt x="2555" y="3025"/>
                  </a:lnTo>
                  <a:lnTo>
                    <a:pt x="2555" y="2845"/>
                  </a:lnTo>
                  <a:lnTo>
                    <a:pt x="2278" y="2845"/>
                  </a:lnTo>
                  <a:lnTo>
                    <a:pt x="2278" y="2199"/>
                  </a:lnTo>
                  <a:lnTo>
                    <a:pt x="3288" y="2199"/>
                  </a:lnTo>
                  <a:lnTo>
                    <a:pt x="3288" y="2845"/>
                  </a:lnTo>
                  <a:lnTo>
                    <a:pt x="3010" y="2845"/>
                  </a:lnTo>
                  <a:close/>
                  <a:moveTo>
                    <a:pt x="4477" y="2845"/>
                  </a:moveTo>
                  <a:lnTo>
                    <a:pt x="4477" y="3025"/>
                  </a:lnTo>
                  <a:lnTo>
                    <a:pt x="4021" y="3025"/>
                  </a:lnTo>
                  <a:lnTo>
                    <a:pt x="4021" y="2845"/>
                  </a:lnTo>
                  <a:lnTo>
                    <a:pt x="3743" y="2845"/>
                  </a:lnTo>
                  <a:lnTo>
                    <a:pt x="3743" y="2199"/>
                  </a:lnTo>
                  <a:lnTo>
                    <a:pt x="4754" y="2199"/>
                  </a:lnTo>
                  <a:lnTo>
                    <a:pt x="4754" y="2845"/>
                  </a:lnTo>
                  <a:lnTo>
                    <a:pt x="4477" y="2845"/>
                  </a:lnTo>
                  <a:close/>
                  <a:moveTo>
                    <a:pt x="5942" y="2845"/>
                  </a:moveTo>
                  <a:lnTo>
                    <a:pt x="5942" y="3025"/>
                  </a:lnTo>
                  <a:lnTo>
                    <a:pt x="5486" y="3025"/>
                  </a:lnTo>
                  <a:lnTo>
                    <a:pt x="5486" y="2845"/>
                  </a:lnTo>
                  <a:lnTo>
                    <a:pt x="5209" y="2845"/>
                  </a:lnTo>
                  <a:lnTo>
                    <a:pt x="5209" y="2199"/>
                  </a:lnTo>
                  <a:lnTo>
                    <a:pt x="6219" y="2199"/>
                  </a:lnTo>
                  <a:lnTo>
                    <a:pt x="6219" y="2845"/>
                  </a:lnTo>
                  <a:lnTo>
                    <a:pt x="5942" y="2845"/>
                  </a:lnTo>
                  <a:close/>
                  <a:moveTo>
                    <a:pt x="7407" y="2845"/>
                  </a:moveTo>
                  <a:lnTo>
                    <a:pt x="7407" y="3025"/>
                  </a:lnTo>
                  <a:lnTo>
                    <a:pt x="6953" y="3025"/>
                  </a:lnTo>
                  <a:lnTo>
                    <a:pt x="6953" y="2845"/>
                  </a:lnTo>
                  <a:lnTo>
                    <a:pt x="6675" y="2845"/>
                  </a:lnTo>
                  <a:lnTo>
                    <a:pt x="6675" y="2199"/>
                  </a:lnTo>
                  <a:lnTo>
                    <a:pt x="7685" y="2199"/>
                  </a:lnTo>
                  <a:lnTo>
                    <a:pt x="7685" y="2845"/>
                  </a:lnTo>
                  <a:lnTo>
                    <a:pt x="7407" y="2845"/>
                  </a:lnTo>
                  <a:close/>
                  <a:moveTo>
                    <a:pt x="8874" y="2845"/>
                  </a:moveTo>
                  <a:lnTo>
                    <a:pt x="8874" y="3025"/>
                  </a:lnTo>
                  <a:lnTo>
                    <a:pt x="8418" y="3025"/>
                  </a:lnTo>
                  <a:lnTo>
                    <a:pt x="8418" y="2845"/>
                  </a:lnTo>
                  <a:lnTo>
                    <a:pt x="8141" y="2845"/>
                  </a:lnTo>
                  <a:lnTo>
                    <a:pt x="8141" y="2199"/>
                  </a:lnTo>
                  <a:lnTo>
                    <a:pt x="9151" y="2199"/>
                  </a:lnTo>
                  <a:lnTo>
                    <a:pt x="9151" y="2845"/>
                  </a:lnTo>
                  <a:lnTo>
                    <a:pt x="8874" y="2845"/>
                  </a:lnTo>
                  <a:close/>
                  <a:moveTo>
                    <a:pt x="10339" y="2845"/>
                  </a:moveTo>
                  <a:lnTo>
                    <a:pt x="10339" y="3025"/>
                  </a:lnTo>
                  <a:lnTo>
                    <a:pt x="9883" y="3025"/>
                  </a:lnTo>
                  <a:lnTo>
                    <a:pt x="9883" y="2845"/>
                  </a:lnTo>
                  <a:lnTo>
                    <a:pt x="9606" y="2845"/>
                  </a:lnTo>
                  <a:lnTo>
                    <a:pt x="9606" y="2199"/>
                  </a:lnTo>
                  <a:lnTo>
                    <a:pt x="10617" y="2199"/>
                  </a:lnTo>
                  <a:lnTo>
                    <a:pt x="10617" y="2845"/>
                  </a:lnTo>
                  <a:lnTo>
                    <a:pt x="10339" y="2845"/>
                  </a:lnTo>
                  <a:close/>
                  <a:moveTo>
                    <a:pt x="11851" y="1123"/>
                  </a:moveTo>
                  <a:lnTo>
                    <a:pt x="11851" y="943"/>
                  </a:lnTo>
                  <a:lnTo>
                    <a:pt x="11395" y="943"/>
                  </a:lnTo>
                  <a:lnTo>
                    <a:pt x="11395" y="1123"/>
                  </a:lnTo>
                  <a:lnTo>
                    <a:pt x="11117" y="1123"/>
                  </a:lnTo>
                  <a:lnTo>
                    <a:pt x="11117" y="1769"/>
                  </a:lnTo>
                  <a:lnTo>
                    <a:pt x="12128" y="1769"/>
                  </a:lnTo>
                  <a:lnTo>
                    <a:pt x="12128" y="1123"/>
                  </a:lnTo>
                  <a:lnTo>
                    <a:pt x="11851" y="1123"/>
                  </a:lnTo>
                  <a:close/>
                  <a:moveTo>
                    <a:pt x="11851" y="2845"/>
                  </a:moveTo>
                  <a:lnTo>
                    <a:pt x="11851" y="3025"/>
                  </a:lnTo>
                  <a:lnTo>
                    <a:pt x="11395" y="3025"/>
                  </a:lnTo>
                  <a:lnTo>
                    <a:pt x="11395" y="2845"/>
                  </a:lnTo>
                  <a:lnTo>
                    <a:pt x="11117" y="2845"/>
                  </a:lnTo>
                  <a:lnTo>
                    <a:pt x="11117" y="2199"/>
                  </a:lnTo>
                  <a:lnTo>
                    <a:pt x="12128" y="2199"/>
                  </a:lnTo>
                  <a:lnTo>
                    <a:pt x="12128" y="2845"/>
                  </a:lnTo>
                  <a:lnTo>
                    <a:pt x="11851" y="2845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900" dirty="0">
                <a:solidFill>
                  <a:srgbClr val="000000"/>
                </a:solidFill>
                <a:ea typeface="微软雅黑" panose="020B0503020204020204" pitchFamily="34" charset="-122"/>
                <a:cs typeface="Arial" pitchFamily="34" charset="0"/>
              </a:endParaRPr>
            </a:p>
          </p:txBody>
        </p:sp>
        <p:sp>
          <p:nvSpPr>
            <p:cNvPr id="300" name="Freeform 13"/>
            <p:cNvSpPr>
              <a:spLocks noEditPoints="1"/>
            </p:cNvSpPr>
            <p:nvPr/>
          </p:nvSpPr>
          <p:spPr bwMode="auto">
            <a:xfrm>
              <a:off x="4113011" y="5380972"/>
              <a:ext cx="360000" cy="108000"/>
            </a:xfrm>
            <a:custGeom>
              <a:avLst/>
              <a:gdLst/>
              <a:ahLst/>
              <a:cxnLst>
                <a:cxn ang="0">
                  <a:pos x="16278" y="39"/>
                </a:cxn>
                <a:cxn ang="0">
                  <a:pos x="16504" y="184"/>
                </a:cxn>
                <a:cxn ang="0">
                  <a:pos x="16649" y="411"/>
                </a:cxn>
                <a:cxn ang="0">
                  <a:pos x="16687" y="3376"/>
                </a:cxn>
                <a:cxn ang="0">
                  <a:pos x="16612" y="3641"/>
                </a:cxn>
                <a:cxn ang="0">
                  <a:pos x="16437" y="3844"/>
                </a:cxn>
                <a:cxn ang="0">
                  <a:pos x="16189" y="3955"/>
                </a:cxn>
                <a:cxn ang="0">
                  <a:pos x="499" y="3955"/>
                </a:cxn>
                <a:cxn ang="0">
                  <a:pos x="251" y="3844"/>
                </a:cxn>
                <a:cxn ang="0">
                  <a:pos x="75" y="3641"/>
                </a:cxn>
                <a:cxn ang="0">
                  <a:pos x="1" y="3376"/>
                </a:cxn>
                <a:cxn ang="0">
                  <a:pos x="38" y="411"/>
                </a:cxn>
                <a:cxn ang="0">
                  <a:pos x="184" y="184"/>
                </a:cxn>
                <a:cxn ang="0">
                  <a:pos x="410" y="39"/>
                </a:cxn>
                <a:cxn ang="0">
                  <a:pos x="13820" y="2430"/>
                </a:cxn>
                <a:cxn ang="0">
                  <a:pos x="13953" y="2510"/>
                </a:cxn>
                <a:cxn ang="0">
                  <a:pos x="13976" y="2666"/>
                </a:cxn>
                <a:cxn ang="0">
                  <a:pos x="13873" y="2780"/>
                </a:cxn>
                <a:cxn ang="0">
                  <a:pos x="13714" y="2773"/>
                </a:cxn>
                <a:cxn ang="0">
                  <a:pos x="13623" y="2648"/>
                </a:cxn>
                <a:cxn ang="0">
                  <a:pos x="13661" y="2496"/>
                </a:cxn>
                <a:cxn ang="0">
                  <a:pos x="13802" y="2429"/>
                </a:cxn>
                <a:cxn ang="0">
                  <a:pos x="14470" y="2482"/>
                </a:cxn>
                <a:cxn ang="0">
                  <a:pos x="14522" y="2631"/>
                </a:cxn>
                <a:cxn ang="0">
                  <a:pos x="14442" y="2763"/>
                </a:cxn>
                <a:cxn ang="0">
                  <a:pos x="14286" y="2786"/>
                </a:cxn>
                <a:cxn ang="0">
                  <a:pos x="14172" y="2683"/>
                </a:cxn>
                <a:cxn ang="0">
                  <a:pos x="14180" y="2525"/>
                </a:cxn>
                <a:cxn ang="0">
                  <a:pos x="14304" y="2433"/>
                </a:cxn>
                <a:cxn ang="0">
                  <a:pos x="14981" y="2460"/>
                </a:cxn>
                <a:cxn ang="0">
                  <a:pos x="15061" y="2593"/>
                </a:cxn>
                <a:cxn ang="0">
                  <a:pos x="15008" y="2741"/>
                </a:cxn>
                <a:cxn ang="0">
                  <a:pos x="14861" y="2794"/>
                </a:cxn>
                <a:cxn ang="0">
                  <a:pos x="14728" y="2714"/>
                </a:cxn>
                <a:cxn ang="0">
                  <a:pos x="14705" y="2558"/>
                </a:cxn>
                <a:cxn ang="0">
                  <a:pos x="14809" y="2444"/>
                </a:cxn>
                <a:cxn ang="0">
                  <a:pos x="15489" y="2444"/>
                </a:cxn>
                <a:cxn ang="0">
                  <a:pos x="15592" y="2558"/>
                </a:cxn>
                <a:cxn ang="0">
                  <a:pos x="15569" y="2714"/>
                </a:cxn>
                <a:cxn ang="0">
                  <a:pos x="15436" y="2794"/>
                </a:cxn>
                <a:cxn ang="0">
                  <a:pos x="15289" y="2741"/>
                </a:cxn>
                <a:cxn ang="0">
                  <a:pos x="15236" y="2593"/>
                </a:cxn>
                <a:cxn ang="0">
                  <a:pos x="15315" y="2460"/>
                </a:cxn>
                <a:cxn ang="0">
                  <a:pos x="15712" y="1546"/>
                </a:cxn>
                <a:cxn ang="0">
                  <a:pos x="1822" y="1769"/>
                </a:cxn>
                <a:cxn ang="0">
                  <a:pos x="3288" y="1769"/>
                </a:cxn>
                <a:cxn ang="0">
                  <a:pos x="4754" y="1769"/>
                </a:cxn>
                <a:cxn ang="0">
                  <a:pos x="6219" y="1769"/>
                </a:cxn>
                <a:cxn ang="0">
                  <a:pos x="7685" y="1769"/>
                </a:cxn>
                <a:cxn ang="0">
                  <a:pos x="9151" y="1769"/>
                </a:cxn>
                <a:cxn ang="0">
                  <a:pos x="10617" y="1769"/>
                </a:cxn>
                <a:cxn ang="0">
                  <a:pos x="1822" y="2199"/>
                </a:cxn>
                <a:cxn ang="0">
                  <a:pos x="3288" y="2199"/>
                </a:cxn>
                <a:cxn ang="0">
                  <a:pos x="4754" y="2199"/>
                </a:cxn>
                <a:cxn ang="0">
                  <a:pos x="6219" y="2199"/>
                </a:cxn>
                <a:cxn ang="0">
                  <a:pos x="7685" y="2199"/>
                </a:cxn>
                <a:cxn ang="0">
                  <a:pos x="9151" y="2199"/>
                </a:cxn>
                <a:cxn ang="0">
                  <a:pos x="10617" y="2199"/>
                </a:cxn>
                <a:cxn ang="0">
                  <a:pos x="12128" y="1769"/>
                </a:cxn>
                <a:cxn ang="0">
                  <a:pos x="12128" y="2199"/>
                </a:cxn>
              </a:cxnLst>
              <a:rect l="0" t="0" r="r" b="b"/>
              <a:pathLst>
                <a:path w="16688" h="3968">
                  <a:moveTo>
                    <a:pt x="624" y="0"/>
                  </a:moveTo>
                  <a:lnTo>
                    <a:pt x="16064" y="0"/>
                  </a:lnTo>
                  <a:lnTo>
                    <a:pt x="16097" y="1"/>
                  </a:lnTo>
                  <a:lnTo>
                    <a:pt x="16128" y="3"/>
                  </a:lnTo>
                  <a:lnTo>
                    <a:pt x="16159" y="7"/>
                  </a:lnTo>
                  <a:lnTo>
                    <a:pt x="16189" y="13"/>
                  </a:lnTo>
                  <a:lnTo>
                    <a:pt x="16220" y="20"/>
                  </a:lnTo>
                  <a:lnTo>
                    <a:pt x="16249" y="28"/>
                  </a:lnTo>
                  <a:lnTo>
                    <a:pt x="16278" y="39"/>
                  </a:lnTo>
                  <a:lnTo>
                    <a:pt x="16306" y="49"/>
                  </a:lnTo>
                  <a:lnTo>
                    <a:pt x="16334" y="62"/>
                  </a:lnTo>
                  <a:lnTo>
                    <a:pt x="16360" y="76"/>
                  </a:lnTo>
                  <a:lnTo>
                    <a:pt x="16387" y="91"/>
                  </a:lnTo>
                  <a:lnTo>
                    <a:pt x="16413" y="108"/>
                  </a:lnTo>
                  <a:lnTo>
                    <a:pt x="16437" y="124"/>
                  </a:lnTo>
                  <a:lnTo>
                    <a:pt x="16461" y="143"/>
                  </a:lnTo>
                  <a:lnTo>
                    <a:pt x="16484" y="163"/>
                  </a:lnTo>
                  <a:lnTo>
                    <a:pt x="16504" y="184"/>
                  </a:lnTo>
                  <a:lnTo>
                    <a:pt x="16525" y="205"/>
                  </a:lnTo>
                  <a:lnTo>
                    <a:pt x="16545" y="228"/>
                  </a:lnTo>
                  <a:lnTo>
                    <a:pt x="16564" y="252"/>
                  </a:lnTo>
                  <a:lnTo>
                    <a:pt x="16581" y="276"/>
                  </a:lnTo>
                  <a:lnTo>
                    <a:pt x="16597" y="302"/>
                  </a:lnTo>
                  <a:lnTo>
                    <a:pt x="16612" y="328"/>
                  </a:lnTo>
                  <a:lnTo>
                    <a:pt x="16626" y="354"/>
                  </a:lnTo>
                  <a:lnTo>
                    <a:pt x="16639" y="382"/>
                  </a:lnTo>
                  <a:lnTo>
                    <a:pt x="16649" y="411"/>
                  </a:lnTo>
                  <a:lnTo>
                    <a:pt x="16660" y="440"/>
                  </a:lnTo>
                  <a:lnTo>
                    <a:pt x="16668" y="469"/>
                  </a:lnTo>
                  <a:lnTo>
                    <a:pt x="16675" y="499"/>
                  </a:lnTo>
                  <a:lnTo>
                    <a:pt x="16681" y="530"/>
                  </a:lnTo>
                  <a:lnTo>
                    <a:pt x="16685" y="561"/>
                  </a:lnTo>
                  <a:lnTo>
                    <a:pt x="16687" y="592"/>
                  </a:lnTo>
                  <a:lnTo>
                    <a:pt x="16688" y="625"/>
                  </a:lnTo>
                  <a:lnTo>
                    <a:pt x="16688" y="3343"/>
                  </a:lnTo>
                  <a:lnTo>
                    <a:pt x="16687" y="3376"/>
                  </a:lnTo>
                  <a:lnTo>
                    <a:pt x="16685" y="3407"/>
                  </a:lnTo>
                  <a:lnTo>
                    <a:pt x="16681" y="3438"/>
                  </a:lnTo>
                  <a:lnTo>
                    <a:pt x="16675" y="3469"/>
                  </a:lnTo>
                  <a:lnTo>
                    <a:pt x="16668" y="3499"/>
                  </a:lnTo>
                  <a:lnTo>
                    <a:pt x="16660" y="3529"/>
                  </a:lnTo>
                  <a:lnTo>
                    <a:pt x="16649" y="3557"/>
                  </a:lnTo>
                  <a:lnTo>
                    <a:pt x="16639" y="3586"/>
                  </a:lnTo>
                  <a:lnTo>
                    <a:pt x="16626" y="3614"/>
                  </a:lnTo>
                  <a:lnTo>
                    <a:pt x="16612" y="3641"/>
                  </a:lnTo>
                  <a:lnTo>
                    <a:pt x="16597" y="3667"/>
                  </a:lnTo>
                  <a:lnTo>
                    <a:pt x="16581" y="3692"/>
                  </a:lnTo>
                  <a:lnTo>
                    <a:pt x="16564" y="3716"/>
                  </a:lnTo>
                  <a:lnTo>
                    <a:pt x="16545" y="3740"/>
                  </a:lnTo>
                  <a:lnTo>
                    <a:pt x="16525" y="3763"/>
                  </a:lnTo>
                  <a:lnTo>
                    <a:pt x="16504" y="3784"/>
                  </a:lnTo>
                  <a:lnTo>
                    <a:pt x="16484" y="3805"/>
                  </a:lnTo>
                  <a:lnTo>
                    <a:pt x="16461" y="3825"/>
                  </a:lnTo>
                  <a:lnTo>
                    <a:pt x="16437" y="3844"/>
                  </a:lnTo>
                  <a:lnTo>
                    <a:pt x="16413" y="3861"/>
                  </a:lnTo>
                  <a:lnTo>
                    <a:pt x="16387" y="3877"/>
                  </a:lnTo>
                  <a:lnTo>
                    <a:pt x="16360" y="3893"/>
                  </a:lnTo>
                  <a:lnTo>
                    <a:pt x="16334" y="3906"/>
                  </a:lnTo>
                  <a:lnTo>
                    <a:pt x="16306" y="3919"/>
                  </a:lnTo>
                  <a:lnTo>
                    <a:pt x="16278" y="3930"/>
                  </a:lnTo>
                  <a:lnTo>
                    <a:pt x="16249" y="3940"/>
                  </a:lnTo>
                  <a:lnTo>
                    <a:pt x="16220" y="3948"/>
                  </a:lnTo>
                  <a:lnTo>
                    <a:pt x="16189" y="3955"/>
                  </a:lnTo>
                  <a:lnTo>
                    <a:pt x="16159" y="3961"/>
                  </a:lnTo>
                  <a:lnTo>
                    <a:pt x="16128" y="3965"/>
                  </a:lnTo>
                  <a:lnTo>
                    <a:pt x="16097" y="3967"/>
                  </a:lnTo>
                  <a:lnTo>
                    <a:pt x="16064" y="3968"/>
                  </a:lnTo>
                  <a:lnTo>
                    <a:pt x="624" y="3968"/>
                  </a:lnTo>
                  <a:lnTo>
                    <a:pt x="591" y="3967"/>
                  </a:lnTo>
                  <a:lnTo>
                    <a:pt x="560" y="3965"/>
                  </a:lnTo>
                  <a:lnTo>
                    <a:pt x="529" y="3961"/>
                  </a:lnTo>
                  <a:lnTo>
                    <a:pt x="499" y="3955"/>
                  </a:lnTo>
                  <a:lnTo>
                    <a:pt x="468" y="3948"/>
                  </a:lnTo>
                  <a:lnTo>
                    <a:pt x="438" y="3940"/>
                  </a:lnTo>
                  <a:lnTo>
                    <a:pt x="410" y="3930"/>
                  </a:lnTo>
                  <a:lnTo>
                    <a:pt x="382" y="3919"/>
                  </a:lnTo>
                  <a:lnTo>
                    <a:pt x="354" y="3906"/>
                  </a:lnTo>
                  <a:lnTo>
                    <a:pt x="326" y="3893"/>
                  </a:lnTo>
                  <a:lnTo>
                    <a:pt x="300" y="3877"/>
                  </a:lnTo>
                  <a:lnTo>
                    <a:pt x="275" y="3861"/>
                  </a:lnTo>
                  <a:lnTo>
                    <a:pt x="251" y="3844"/>
                  </a:lnTo>
                  <a:lnTo>
                    <a:pt x="227" y="3825"/>
                  </a:lnTo>
                  <a:lnTo>
                    <a:pt x="204" y="3805"/>
                  </a:lnTo>
                  <a:lnTo>
                    <a:pt x="184" y="3784"/>
                  </a:lnTo>
                  <a:lnTo>
                    <a:pt x="163" y="3763"/>
                  </a:lnTo>
                  <a:lnTo>
                    <a:pt x="143" y="3740"/>
                  </a:lnTo>
                  <a:lnTo>
                    <a:pt x="124" y="3716"/>
                  </a:lnTo>
                  <a:lnTo>
                    <a:pt x="106" y="3692"/>
                  </a:lnTo>
                  <a:lnTo>
                    <a:pt x="91" y="3667"/>
                  </a:lnTo>
                  <a:lnTo>
                    <a:pt x="75" y="3641"/>
                  </a:lnTo>
                  <a:lnTo>
                    <a:pt x="62" y="3614"/>
                  </a:lnTo>
                  <a:lnTo>
                    <a:pt x="49" y="3586"/>
                  </a:lnTo>
                  <a:lnTo>
                    <a:pt x="38" y="3557"/>
                  </a:lnTo>
                  <a:lnTo>
                    <a:pt x="28" y="3529"/>
                  </a:lnTo>
                  <a:lnTo>
                    <a:pt x="20" y="3499"/>
                  </a:lnTo>
                  <a:lnTo>
                    <a:pt x="13" y="3469"/>
                  </a:lnTo>
                  <a:lnTo>
                    <a:pt x="7" y="3438"/>
                  </a:lnTo>
                  <a:lnTo>
                    <a:pt x="3" y="3407"/>
                  </a:lnTo>
                  <a:lnTo>
                    <a:pt x="1" y="3376"/>
                  </a:lnTo>
                  <a:lnTo>
                    <a:pt x="0" y="3343"/>
                  </a:lnTo>
                  <a:lnTo>
                    <a:pt x="0" y="625"/>
                  </a:lnTo>
                  <a:lnTo>
                    <a:pt x="1" y="592"/>
                  </a:lnTo>
                  <a:lnTo>
                    <a:pt x="3" y="561"/>
                  </a:lnTo>
                  <a:lnTo>
                    <a:pt x="7" y="530"/>
                  </a:lnTo>
                  <a:lnTo>
                    <a:pt x="13" y="499"/>
                  </a:lnTo>
                  <a:lnTo>
                    <a:pt x="20" y="469"/>
                  </a:lnTo>
                  <a:lnTo>
                    <a:pt x="28" y="440"/>
                  </a:lnTo>
                  <a:lnTo>
                    <a:pt x="38" y="411"/>
                  </a:lnTo>
                  <a:lnTo>
                    <a:pt x="49" y="382"/>
                  </a:lnTo>
                  <a:lnTo>
                    <a:pt x="62" y="354"/>
                  </a:lnTo>
                  <a:lnTo>
                    <a:pt x="75" y="328"/>
                  </a:lnTo>
                  <a:lnTo>
                    <a:pt x="91" y="302"/>
                  </a:lnTo>
                  <a:lnTo>
                    <a:pt x="106" y="276"/>
                  </a:lnTo>
                  <a:lnTo>
                    <a:pt x="124" y="252"/>
                  </a:lnTo>
                  <a:lnTo>
                    <a:pt x="143" y="228"/>
                  </a:lnTo>
                  <a:lnTo>
                    <a:pt x="163" y="205"/>
                  </a:lnTo>
                  <a:lnTo>
                    <a:pt x="184" y="184"/>
                  </a:lnTo>
                  <a:lnTo>
                    <a:pt x="204" y="163"/>
                  </a:lnTo>
                  <a:lnTo>
                    <a:pt x="227" y="143"/>
                  </a:lnTo>
                  <a:lnTo>
                    <a:pt x="251" y="124"/>
                  </a:lnTo>
                  <a:lnTo>
                    <a:pt x="275" y="108"/>
                  </a:lnTo>
                  <a:lnTo>
                    <a:pt x="300" y="91"/>
                  </a:lnTo>
                  <a:lnTo>
                    <a:pt x="326" y="76"/>
                  </a:lnTo>
                  <a:lnTo>
                    <a:pt x="354" y="62"/>
                  </a:lnTo>
                  <a:lnTo>
                    <a:pt x="382" y="49"/>
                  </a:lnTo>
                  <a:lnTo>
                    <a:pt x="410" y="39"/>
                  </a:lnTo>
                  <a:lnTo>
                    <a:pt x="438" y="28"/>
                  </a:lnTo>
                  <a:lnTo>
                    <a:pt x="468" y="20"/>
                  </a:lnTo>
                  <a:lnTo>
                    <a:pt x="499" y="13"/>
                  </a:lnTo>
                  <a:lnTo>
                    <a:pt x="529" y="7"/>
                  </a:lnTo>
                  <a:lnTo>
                    <a:pt x="560" y="3"/>
                  </a:lnTo>
                  <a:lnTo>
                    <a:pt x="591" y="1"/>
                  </a:lnTo>
                  <a:lnTo>
                    <a:pt x="624" y="0"/>
                  </a:lnTo>
                  <a:close/>
                  <a:moveTo>
                    <a:pt x="13802" y="2429"/>
                  </a:moveTo>
                  <a:lnTo>
                    <a:pt x="13820" y="2430"/>
                  </a:lnTo>
                  <a:lnTo>
                    <a:pt x="13839" y="2433"/>
                  </a:lnTo>
                  <a:lnTo>
                    <a:pt x="13856" y="2437"/>
                  </a:lnTo>
                  <a:lnTo>
                    <a:pt x="13873" y="2444"/>
                  </a:lnTo>
                  <a:lnTo>
                    <a:pt x="13889" y="2451"/>
                  </a:lnTo>
                  <a:lnTo>
                    <a:pt x="13903" y="2460"/>
                  </a:lnTo>
                  <a:lnTo>
                    <a:pt x="13918" y="2471"/>
                  </a:lnTo>
                  <a:lnTo>
                    <a:pt x="13930" y="2482"/>
                  </a:lnTo>
                  <a:lnTo>
                    <a:pt x="13942" y="2496"/>
                  </a:lnTo>
                  <a:lnTo>
                    <a:pt x="13953" y="2510"/>
                  </a:lnTo>
                  <a:lnTo>
                    <a:pt x="13962" y="2525"/>
                  </a:lnTo>
                  <a:lnTo>
                    <a:pt x="13970" y="2541"/>
                  </a:lnTo>
                  <a:lnTo>
                    <a:pt x="13976" y="2558"/>
                  </a:lnTo>
                  <a:lnTo>
                    <a:pt x="13980" y="2575"/>
                  </a:lnTo>
                  <a:lnTo>
                    <a:pt x="13984" y="2593"/>
                  </a:lnTo>
                  <a:lnTo>
                    <a:pt x="13985" y="2612"/>
                  </a:lnTo>
                  <a:lnTo>
                    <a:pt x="13984" y="2631"/>
                  </a:lnTo>
                  <a:lnTo>
                    <a:pt x="13980" y="2648"/>
                  </a:lnTo>
                  <a:lnTo>
                    <a:pt x="13976" y="2666"/>
                  </a:lnTo>
                  <a:lnTo>
                    <a:pt x="13970" y="2683"/>
                  </a:lnTo>
                  <a:lnTo>
                    <a:pt x="13962" y="2699"/>
                  </a:lnTo>
                  <a:lnTo>
                    <a:pt x="13953" y="2714"/>
                  </a:lnTo>
                  <a:lnTo>
                    <a:pt x="13942" y="2728"/>
                  </a:lnTo>
                  <a:lnTo>
                    <a:pt x="13930" y="2741"/>
                  </a:lnTo>
                  <a:lnTo>
                    <a:pt x="13918" y="2753"/>
                  </a:lnTo>
                  <a:lnTo>
                    <a:pt x="13903" y="2763"/>
                  </a:lnTo>
                  <a:lnTo>
                    <a:pt x="13889" y="2773"/>
                  </a:lnTo>
                  <a:lnTo>
                    <a:pt x="13873" y="2780"/>
                  </a:lnTo>
                  <a:lnTo>
                    <a:pt x="13856" y="2786"/>
                  </a:lnTo>
                  <a:lnTo>
                    <a:pt x="13839" y="2791"/>
                  </a:lnTo>
                  <a:lnTo>
                    <a:pt x="13820" y="2794"/>
                  </a:lnTo>
                  <a:lnTo>
                    <a:pt x="13802" y="2795"/>
                  </a:lnTo>
                  <a:lnTo>
                    <a:pt x="13783" y="2794"/>
                  </a:lnTo>
                  <a:lnTo>
                    <a:pt x="13764" y="2791"/>
                  </a:lnTo>
                  <a:lnTo>
                    <a:pt x="13748" y="2786"/>
                  </a:lnTo>
                  <a:lnTo>
                    <a:pt x="13731" y="2780"/>
                  </a:lnTo>
                  <a:lnTo>
                    <a:pt x="13714" y="2773"/>
                  </a:lnTo>
                  <a:lnTo>
                    <a:pt x="13700" y="2763"/>
                  </a:lnTo>
                  <a:lnTo>
                    <a:pt x="13685" y="2753"/>
                  </a:lnTo>
                  <a:lnTo>
                    <a:pt x="13673" y="2741"/>
                  </a:lnTo>
                  <a:lnTo>
                    <a:pt x="13661" y="2728"/>
                  </a:lnTo>
                  <a:lnTo>
                    <a:pt x="13651" y="2714"/>
                  </a:lnTo>
                  <a:lnTo>
                    <a:pt x="13641" y="2699"/>
                  </a:lnTo>
                  <a:lnTo>
                    <a:pt x="13634" y="2683"/>
                  </a:lnTo>
                  <a:lnTo>
                    <a:pt x="13628" y="2666"/>
                  </a:lnTo>
                  <a:lnTo>
                    <a:pt x="13623" y="2648"/>
                  </a:lnTo>
                  <a:lnTo>
                    <a:pt x="13621" y="2631"/>
                  </a:lnTo>
                  <a:lnTo>
                    <a:pt x="13619" y="2612"/>
                  </a:lnTo>
                  <a:lnTo>
                    <a:pt x="13621" y="2593"/>
                  </a:lnTo>
                  <a:lnTo>
                    <a:pt x="13623" y="2575"/>
                  </a:lnTo>
                  <a:lnTo>
                    <a:pt x="13628" y="2558"/>
                  </a:lnTo>
                  <a:lnTo>
                    <a:pt x="13634" y="2541"/>
                  </a:lnTo>
                  <a:lnTo>
                    <a:pt x="13641" y="2525"/>
                  </a:lnTo>
                  <a:lnTo>
                    <a:pt x="13651" y="2510"/>
                  </a:lnTo>
                  <a:lnTo>
                    <a:pt x="13661" y="2496"/>
                  </a:lnTo>
                  <a:lnTo>
                    <a:pt x="13673" y="2482"/>
                  </a:lnTo>
                  <a:lnTo>
                    <a:pt x="13685" y="2471"/>
                  </a:lnTo>
                  <a:lnTo>
                    <a:pt x="13700" y="2460"/>
                  </a:lnTo>
                  <a:lnTo>
                    <a:pt x="13714" y="2451"/>
                  </a:lnTo>
                  <a:lnTo>
                    <a:pt x="13731" y="2444"/>
                  </a:lnTo>
                  <a:lnTo>
                    <a:pt x="13748" y="2437"/>
                  </a:lnTo>
                  <a:lnTo>
                    <a:pt x="13764" y="2433"/>
                  </a:lnTo>
                  <a:lnTo>
                    <a:pt x="13783" y="2430"/>
                  </a:lnTo>
                  <a:lnTo>
                    <a:pt x="13802" y="2429"/>
                  </a:lnTo>
                  <a:close/>
                  <a:moveTo>
                    <a:pt x="14340" y="2429"/>
                  </a:moveTo>
                  <a:lnTo>
                    <a:pt x="14359" y="2430"/>
                  </a:lnTo>
                  <a:lnTo>
                    <a:pt x="14377" y="2433"/>
                  </a:lnTo>
                  <a:lnTo>
                    <a:pt x="14394" y="2437"/>
                  </a:lnTo>
                  <a:lnTo>
                    <a:pt x="14411" y="2444"/>
                  </a:lnTo>
                  <a:lnTo>
                    <a:pt x="14427" y="2451"/>
                  </a:lnTo>
                  <a:lnTo>
                    <a:pt x="14442" y="2460"/>
                  </a:lnTo>
                  <a:lnTo>
                    <a:pt x="14456" y="2471"/>
                  </a:lnTo>
                  <a:lnTo>
                    <a:pt x="14470" y="2482"/>
                  </a:lnTo>
                  <a:lnTo>
                    <a:pt x="14481" y="2496"/>
                  </a:lnTo>
                  <a:lnTo>
                    <a:pt x="14491" y="2510"/>
                  </a:lnTo>
                  <a:lnTo>
                    <a:pt x="14501" y="2525"/>
                  </a:lnTo>
                  <a:lnTo>
                    <a:pt x="14508" y="2541"/>
                  </a:lnTo>
                  <a:lnTo>
                    <a:pt x="14514" y="2558"/>
                  </a:lnTo>
                  <a:lnTo>
                    <a:pt x="14519" y="2575"/>
                  </a:lnTo>
                  <a:lnTo>
                    <a:pt x="14522" y="2593"/>
                  </a:lnTo>
                  <a:lnTo>
                    <a:pt x="14523" y="2612"/>
                  </a:lnTo>
                  <a:lnTo>
                    <a:pt x="14522" y="2631"/>
                  </a:lnTo>
                  <a:lnTo>
                    <a:pt x="14519" y="2648"/>
                  </a:lnTo>
                  <a:lnTo>
                    <a:pt x="14514" y="2666"/>
                  </a:lnTo>
                  <a:lnTo>
                    <a:pt x="14508" y="2683"/>
                  </a:lnTo>
                  <a:lnTo>
                    <a:pt x="14501" y="2699"/>
                  </a:lnTo>
                  <a:lnTo>
                    <a:pt x="14491" y="2714"/>
                  </a:lnTo>
                  <a:lnTo>
                    <a:pt x="14481" y="2728"/>
                  </a:lnTo>
                  <a:lnTo>
                    <a:pt x="14470" y="2741"/>
                  </a:lnTo>
                  <a:lnTo>
                    <a:pt x="14456" y="2753"/>
                  </a:lnTo>
                  <a:lnTo>
                    <a:pt x="14442" y="2763"/>
                  </a:lnTo>
                  <a:lnTo>
                    <a:pt x="14427" y="2773"/>
                  </a:lnTo>
                  <a:lnTo>
                    <a:pt x="14411" y="2780"/>
                  </a:lnTo>
                  <a:lnTo>
                    <a:pt x="14394" y="2786"/>
                  </a:lnTo>
                  <a:lnTo>
                    <a:pt x="14377" y="2791"/>
                  </a:lnTo>
                  <a:lnTo>
                    <a:pt x="14359" y="2794"/>
                  </a:lnTo>
                  <a:lnTo>
                    <a:pt x="14340" y="2795"/>
                  </a:lnTo>
                  <a:lnTo>
                    <a:pt x="14321" y="2794"/>
                  </a:lnTo>
                  <a:lnTo>
                    <a:pt x="14304" y="2791"/>
                  </a:lnTo>
                  <a:lnTo>
                    <a:pt x="14286" y="2786"/>
                  </a:lnTo>
                  <a:lnTo>
                    <a:pt x="14269" y="2780"/>
                  </a:lnTo>
                  <a:lnTo>
                    <a:pt x="14254" y="2773"/>
                  </a:lnTo>
                  <a:lnTo>
                    <a:pt x="14238" y="2763"/>
                  </a:lnTo>
                  <a:lnTo>
                    <a:pt x="14224" y="2753"/>
                  </a:lnTo>
                  <a:lnTo>
                    <a:pt x="14212" y="2741"/>
                  </a:lnTo>
                  <a:lnTo>
                    <a:pt x="14199" y="2728"/>
                  </a:lnTo>
                  <a:lnTo>
                    <a:pt x="14189" y="2714"/>
                  </a:lnTo>
                  <a:lnTo>
                    <a:pt x="14180" y="2699"/>
                  </a:lnTo>
                  <a:lnTo>
                    <a:pt x="14172" y="2683"/>
                  </a:lnTo>
                  <a:lnTo>
                    <a:pt x="14166" y="2666"/>
                  </a:lnTo>
                  <a:lnTo>
                    <a:pt x="14162" y="2648"/>
                  </a:lnTo>
                  <a:lnTo>
                    <a:pt x="14159" y="2631"/>
                  </a:lnTo>
                  <a:lnTo>
                    <a:pt x="14158" y="2612"/>
                  </a:lnTo>
                  <a:lnTo>
                    <a:pt x="14159" y="2593"/>
                  </a:lnTo>
                  <a:lnTo>
                    <a:pt x="14162" y="2575"/>
                  </a:lnTo>
                  <a:lnTo>
                    <a:pt x="14166" y="2558"/>
                  </a:lnTo>
                  <a:lnTo>
                    <a:pt x="14172" y="2541"/>
                  </a:lnTo>
                  <a:lnTo>
                    <a:pt x="14180" y="2525"/>
                  </a:lnTo>
                  <a:lnTo>
                    <a:pt x="14189" y="2510"/>
                  </a:lnTo>
                  <a:lnTo>
                    <a:pt x="14199" y="2496"/>
                  </a:lnTo>
                  <a:lnTo>
                    <a:pt x="14212" y="2482"/>
                  </a:lnTo>
                  <a:lnTo>
                    <a:pt x="14224" y="2471"/>
                  </a:lnTo>
                  <a:lnTo>
                    <a:pt x="14238" y="2460"/>
                  </a:lnTo>
                  <a:lnTo>
                    <a:pt x="14254" y="2451"/>
                  </a:lnTo>
                  <a:lnTo>
                    <a:pt x="14269" y="2444"/>
                  </a:lnTo>
                  <a:lnTo>
                    <a:pt x="14286" y="2437"/>
                  </a:lnTo>
                  <a:lnTo>
                    <a:pt x="14304" y="2433"/>
                  </a:lnTo>
                  <a:lnTo>
                    <a:pt x="14321" y="2430"/>
                  </a:lnTo>
                  <a:lnTo>
                    <a:pt x="14340" y="2429"/>
                  </a:lnTo>
                  <a:close/>
                  <a:moveTo>
                    <a:pt x="14879" y="2429"/>
                  </a:moveTo>
                  <a:lnTo>
                    <a:pt x="14897" y="2430"/>
                  </a:lnTo>
                  <a:lnTo>
                    <a:pt x="14916" y="2433"/>
                  </a:lnTo>
                  <a:lnTo>
                    <a:pt x="14933" y="2437"/>
                  </a:lnTo>
                  <a:lnTo>
                    <a:pt x="14950" y="2444"/>
                  </a:lnTo>
                  <a:lnTo>
                    <a:pt x="14966" y="2451"/>
                  </a:lnTo>
                  <a:lnTo>
                    <a:pt x="14981" y="2460"/>
                  </a:lnTo>
                  <a:lnTo>
                    <a:pt x="14995" y="2471"/>
                  </a:lnTo>
                  <a:lnTo>
                    <a:pt x="15008" y="2482"/>
                  </a:lnTo>
                  <a:lnTo>
                    <a:pt x="15019" y="2496"/>
                  </a:lnTo>
                  <a:lnTo>
                    <a:pt x="15031" y="2510"/>
                  </a:lnTo>
                  <a:lnTo>
                    <a:pt x="15039" y="2525"/>
                  </a:lnTo>
                  <a:lnTo>
                    <a:pt x="15047" y="2541"/>
                  </a:lnTo>
                  <a:lnTo>
                    <a:pt x="15054" y="2558"/>
                  </a:lnTo>
                  <a:lnTo>
                    <a:pt x="15058" y="2575"/>
                  </a:lnTo>
                  <a:lnTo>
                    <a:pt x="15061" y="2593"/>
                  </a:lnTo>
                  <a:lnTo>
                    <a:pt x="15062" y="2612"/>
                  </a:lnTo>
                  <a:lnTo>
                    <a:pt x="15061" y="2631"/>
                  </a:lnTo>
                  <a:lnTo>
                    <a:pt x="15058" y="2648"/>
                  </a:lnTo>
                  <a:lnTo>
                    <a:pt x="15054" y="2666"/>
                  </a:lnTo>
                  <a:lnTo>
                    <a:pt x="15047" y="2683"/>
                  </a:lnTo>
                  <a:lnTo>
                    <a:pt x="15039" y="2699"/>
                  </a:lnTo>
                  <a:lnTo>
                    <a:pt x="15031" y="2714"/>
                  </a:lnTo>
                  <a:lnTo>
                    <a:pt x="15019" y="2728"/>
                  </a:lnTo>
                  <a:lnTo>
                    <a:pt x="15008" y="2741"/>
                  </a:lnTo>
                  <a:lnTo>
                    <a:pt x="14995" y="2753"/>
                  </a:lnTo>
                  <a:lnTo>
                    <a:pt x="14981" y="2763"/>
                  </a:lnTo>
                  <a:lnTo>
                    <a:pt x="14966" y="2773"/>
                  </a:lnTo>
                  <a:lnTo>
                    <a:pt x="14950" y="2780"/>
                  </a:lnTo>
                  <a:lnTo>
                    <a:pt x="14933" y="2786"/>
                  </a:lnTo>
                  <a:lnTo>
                    <a:pt x="14916" y="2791"/>
                  </a:lnTo>
                  <a:lnTo>
                    <a:pt x="14897" y="2794"/>
                  </a:lnTo>
                  <a:lnTo>
                    <a:pt x="14879" y="2795"/>
                  </a:lnTo>
                  <a:lnTo>
                    <a:pt x="14861" y="2794"/>
                  </a:lnTo>
                  <a:lnTo>
                    <a:pt x="14842" y="2791"/>
                  </a:lnTo>
                  <a:lnTo>
                    <a:pt x="14825" y="2786"/>
                  </a:lnTo>
                  <a:lnTo>
                    <a:pt x="14809" y="2780"/>
                  </a:lnTo>
                  <a:lnTo>
                    <a:pt x="14792" y="2773"/>
                  </a:lnTo>
                  <a:lnTo>
                    <a:pt x="14777" y="2763"/>
                  </a:lnTo>
                  <a:lnTo>
                    <a:pt x="14763" y="2753"/>
                  </a:lnTo>
                  <a:lnTo>
                    <a:pt x="14750" y="2741"/>
                  </a:lnTo>
                  <a:lnTo>
                    <a:pt x="14739" y="2728"/>
                  </a:lnTo>
                  <a:lnTo>
                    <a:pt x="14728" y="2714"/>
                  </a:lnTo>
                  <a:lnTo>
                    <a:pt x="14719" y="2699"/>
                  </a:lnTo>
                  <a:lnTo>
                    <a:pt x="14710" y="2683"/>
                  </a:lnTo>
                  <a:lnTo>
                    <a:pt x="14705" y="2666"/>
                  </a:lnTo>
                  <a:lnTo>
                    <a:pt x="14700" y="2648"/>
                  </a:lnTo>
                  <a:lnTo>
                    <a:pt x="14698" y="2631"/>
                  </a:lnTo>
                  <a:lnTo>
                    <a:pt x="14697" y="2612"/>
                  </a:lnTo>
                  <a:lnTo>
                    <a:pt x="14698" y="2593"/>
                  </a:lnTo>
                  <a:lnTo>
                    <a:pt x="14700" y="2575"/>
                  </a:lnTo>
                  <a:lnTo>
                    <a:pt x="14705" y="2558"/>
                  </a:lnTo>
                  <a:lnTo>
                    <a:pt x="14710" y="2541"/>
                  </a:lnTo>
                  <a:lnTo>
                    <a:pt x="14719" y="2525"/>
                  </a:lnTo>
                  <a:lnTo>
                    <a:pt x="14728" y="2510"/>
                  </a:lnTo>
                  <a:lnTo>
                    <a:pt x="14739" y="2496"/>
                  </a:lnTo>
                  <a:lnTo>
                    <a:pt x="14750" y="2482"/>
                  </a:lnTo>
                  <a:lnTo>
                    <a:pt x="14763" y="2471"/>
                  </a:lnTo>
                  <a:lnTo>
                    <a:pt x="14777" y="2460"/>
                  </a:lnTo>
                  <a:lnTo>
                    <a:pt x="14792" y="2451"/>
                  </a:lnTo>
                  <a:lnTo>
                    <a:pt x="14809" y="2444"/>
                  </a:lnTo>
                  <a:lnTo>
                    <a:pt x="14825" y="2437"/>
                  </a:lnTo>
                  <a:lnTo>
                    <a:pt x="14842" y="2433"/>
                  </a:lnTo>
                  <a:lnTo>
                    <a:pt x="14861" y="2430"/>
                  </a:lnTo>
                  <a:lnTo>
                    <a:pt x="14879" y="2429"/>
                  </a:lnTo>
                  <a:close/>
                  <a:moveTo>
                    <a:pt x="15418" y="2429"/>
                  </a:moveTo>
                  <a:lnTo>
                    <a:pt x="15436" y="2430"/>
                  </a:lnTo>
                  <a:lnTo>
                    <a:pt x="15454" y="2433"/>
                  </a:lnTo>
                  <a:lnTo>
                    <a:pt x="15472" y="2437"/>
                  </a:lnTo>
                  <a:lnTo>
                    <a:pt x="15489" y="2444"/>
                  </a:lnTo>
                  <a:lnTo>
                    <a:pt x="15504" y="2451"/>
                  </a:lnTo>
                  <a:lnTo>
                    <a:pt x="15520" y="2460"/>
                  </a:lnTo>
                  <a:lnTo>
                    <a:pt x="15533" y="2471"/>
                  </a:lnTo>
                  <a:lnTo>
                    <a:pt x="15547" y="2482"/>
                  </a:lnTo>
                  <a:lnTo>
                    <a:pt x="15558" y="2496"/>
                  </a:lnTo>
                  <a:lnTo>
                    <a:pt x="15569" y="2510"/>
                  </a:lnTo>
                  <a:lnTo>
                    <a:pt x="15578" y="2525"/>
                  </a:lnTo>
                  <a:lnTo>
                    <a:pt x="15586" y="2541"/>
                  </a:lnTo>
                  <a:lnTo>
                    <a:pt x="15592" y="2558"/>
                  </a:lnTo>
                  <a:lnTo>
                    <a:pt x="15596" y="2575"/>
                  </a:lnTo>
                  <a:lnTo>
                    <a:pt x="15599" y="2593"/>
                  </a:lnTo>
                  <a:lnTo>
                    <a:pt x="15600" y="2612"/>
                  </a:lnTo>
                  <a:lnTo>
                    <a:pt x="15599" y="2631"/>
                  </a:lnTo>
                  <a:lnTo>
                    <a:pt x="15596" y="2648"/>
                  </a:lnTo>
                  <a:lnTo>
                    <a:pt x="15592" y="2666"/>
                  </a:lnTo>
                  <a:lnTo>
                    <a:pt x="15586" y="2683"/>
                  </a:lnTo>
                  <a:lnTo>
                    <a:pt x="15578" y="2699"/>
                  </a:lnTo>
                  <a:lnTo>
                    <a:pt x="15569" y="2714"/>
                  </a:lnTo>
                  <a:lnTo>
                    <a:pt x="15558" y="2728"/>
                  </a:lnTo>
                  <a:lnTo>
                    <a:pt x="15547" y="2741"/>
                  </a:lnTo>
                  <a:lnTo>
                    <a:pt x="15533" y="2753"/>
                  </a:lnTo>
                  <a:lnTo>
                    <a:pt x="15520" y="2763"/>
                  </a:lnTo>
                  <a:lnTo>
                    <a:pt x="15504" y="2773"/>
                  </a:lnTo>
                  <a:lnTo>
                    <a:pt x="15489" y="2780"/>
                  </a:lnTo>
                  <a:lnTo>
                    <a:pt x="15472" y="2786"/>
                  </a:lnTo>
                  <a:lnTo>
                    <a:pt x="15454" y="2791"/>
                  </a:lnTo>
                  <a:lnTo>
                    <a:pt x="15436" y="2794"/>
                  </a:lnTo>
                  <a:lnTo>
                    <a:pt x="15418" y="2795"/>
                  </a:lnTo>
                  <a:lnTo>
                    <a:pt x="15399" y="2794"/>
                  </a:lnTo>
                  <a:lnTo>
                    <a:pt x="15381" y="2791"/>
                  </a:lnTo>
                  <a:lnTo>
                    <a:pt x="15363" y="2786"/>
                  </a:lnTo>
                  <a:lnTo>
                    <a:pt x="15347" y="2780"/>
                  </a:lnTo>
                  <a:lnTo>
                    <a:pt x="15331" y="2773"/>
                  </a:lnTo>
                  <a:lnTo>
                    <a:pt x="15315" y="2763"/>
                  </a:lnTo>
                  <a:lnTo>
                    <a:pt x="15302" y="2753"/>
                  </a:lnTo>
                  <a:lnTo>
                    <a:pt x="15289" y="2741"/>
                  </a:lnTo>
                  <a:lnTo>
                    <a:pt x="15277" y="2728"/>
                  </a:lnTo>
                  <a:lnTo>
                    <a:pt x="15266" y="2714"/>
                  </a:lnTo>
                  <a:lnTo>
                    <a:pt x="15257" y="2699"/>
                  </a:lnTo>
                  <a:lnTo>
                    <a:pt x="15250" y="2683"/>
                  </a:lnTo>
                  <a:lnTo>
                    <a:pt x="15243" y="2666"/>
                  </a:lnTo>
                  <a:lnTo>
                    <a:pt x="15239" y="2648"/>
                  </a:lnTo>
                  <a:lnTo>
                    <a:pt x="15236" y="2631"/>
                  </a:lnTo>
                  <a:lnTo>
                    <a:pt x="15235" y="2612"/>
                  </a:lnTo>
                  <a:lnTo>
                    <a:pt x="15236" y="2593"/>
                  </a:lnTo>
                  <a:lnTo>
                    <a:pt x="15239" y="2575"/>
                  </a:lnTo>
                  <a:lnTo>
                    <a:pt x="15243" y="2558"/>
                  </a:lnTo>
                  <a:lnTo>
                    <a:pt x="15250" y="2541"/>
                  </a:lnTo>
                  <a:lnTo>
                    <a:pt x="15257" y="2525"/>
                  </a:lnTo>
                  <a:lnTo>
                    <a:pt x="15266" y="2510"/>
                  </a:lnTo>
                  <a:lnTo>
                    <a:pt x="15277" y="2496"/>
                  </a:lnTo>
                  <a:lnTo>
                    <a:pt x="15289" y="2482"/>
                  </a:lnTo>
                  <a:lnTo>
                    <a:pt x="15302" y="2471"/>
                  </a:lnTo>
                  <a:lnTo>
                    <a:pt x="15315" y="2460"/>
                  </a:lnTo>
                  <a:lnTo>
                    <a:pt x="15331" y="2451"/>
                  </a:lnTo>
                  <a:lnTo>
                    <a:pt x="15347" y="2444"/>
                  </a:lnTo>
                  <a:lnTo>
                    <a:pt x="15363" y="2437"/>
                  </a:lnTo>
                  <a:lnTo>
                    <a:pt x="15381" y="2433"/>
                  </a:lnTo>
                  <a:lnTo>
                    <a:pt x="15399" y="2430"/>
                  </a:lnTo>
                  <a:lnTo>
                    <a:pt x="15418" y="2429"/>
                  </a:lnTo>
                  <a:close/>
                  <a:moveTo>
                    <a:pt x="13682" y="943"/>
                  </a:moveTo>
                  <a:lnTo>
                    <a:pt x="15712" y="943"/>
                  </a:lnTo>
                  <a:lnTo>
                    <a:pt x="15712" y="1546"/>
                  </a:lnTo>
                  <a:lnTo>
                    <a:pt x="13682" y="1546"/>
                  </a:lnTo>
                  <a:lnTo>
                    <a:pt x="13682" y="943"/>
                  </a:lnTo>
                  <a:close/>
                  <a:moveTo>
                    <a:pt x="1545" y="1123"/>
                  </a:moveTo>
                  <a:lnTo>
                    <a:pt x="1545" y="943"/>
                  </a:lnTo>
                  <a:lnTo>
                    <a:pt x="1089" y="943"/>
                  </a:lnTo>
                  <a:lnTo>
                    <a:pt x="1089" y="1123"/>
                  </a:lnTo>
                  <a:lnTo>
                    <a:pt x="811" y="1123"/>
                  </a:lnTo>
                  <a:lnTo>
                    <a:pt x="811" y="1769"/>
                  </a:lnTo>
                  <a:lnTo>
                    <a:pt x="1822" y="1769"/>
                  </a:lnTo>
                  <a:lnTo>
                    <a:pt x="1822" y="1123"/>
                  </a:lnTo>
                  <a:lnTo>
                    <a:pt x="1545" y="1123"/>
                  </a:lnTo>
                  <a:close/>
                  <a:moveTo>
                    <a:pt x="3010" y="1123"/>
                  </a:moveTo>
                  <a:lnTo>
                    <a:pt x="3010" y="943"/>
                  </a:lnTo>
                  <a:lnTo>
                    <a:pt x="2555" y="943"/>
                  </a:lnTo>
                  <a:lnTo>
                    <a:pt x="2555" y="1123"/>
                  </a:lnTo>
                  <a:lnTo>
                    <a:pt x="2278" y="1123"/>
                  </a:lnTo>
                  <a:lnTo>
                    <a:pt x="2278" y="1769"/>
                  </a:lnTo>
                  <a:lnTo>
                    <a:pt x="3288" y="1769"/>
                  </a:lnTo>
                  <a:lnTo>
                    <a:pt x="3288" y="1123"/>
                  </a:lnTo>
                  <a:lnTo>
                    <a:pt x="3010" y="1123"/>
                  </a:lnTo>
                  <a:close/>
                  <a:moveTo>
                    <a:pt x="4477" y="1123"/>
                  </a:moveTo>
                  <a:lnTo>
                    <a:pt x="4477" y="943"/>
                  </a:lnTo>
                  <a:lnTo>
                    <a:pt x="4021" y="943"/>
                  </a:lnTo>
                  <a:lnTo>
                    <a:pt x="4021" y="1123"/>
                  </a:lnTo>
                  <a:lnTo>
                    <a:pt x="3743" y="1123"/>
                  </a:lnTo>
                  <a:lnTo>
                    <a:pt x="3743" y="1769"/>
                  </a:lnTo>
                  <a:lnTo>
                    <a:pt x="4754" y="1769"/>
                  </a:lnTo>
                  <a:lnTo>
                    <a:pt x="4754" y="1123"/>
                  </a:lnTo>
                  <a:lnTo>
                    <a:pt x="4477" y="1123"/>
                  </a:lnTo>
                  <a:close/>
                  <a:moveTo>
                    <a:pt x="5942" y="1123"/>
                  </a:moveTo>
                  <a:lnTo>
                    <a:pt x="5942" y="943"/>
                  </a:lnTo>
                  <a:lnTo>
                    <a:pt x="5486" y="943"/>
                  </a:lnTo>
                  <a:lnTo>
                    <a:pt x="5486" y="1123"/>
                  </a:lnTo>
                  <a:lnTo>
                    <a:pt x="5209" y="1123"/>
                  </a:lnTo>
                  <a:lnTo>
                    <a:pt x="5209" y="1769"/>
                  </a:lnTo>
                  <a:lnTo>
                    <a:pt x="6219" y="1769"/>
                  </a:lnTo>
                  <a:lnTo>
                    <a:pt x="6219" y="1123"/>
                  </a:lnTo>
                  <a:lnTo>
                    <a:pt x="5942" y="1123"/>
                  </a:lnTo>
                  <a:close/>
                  <a:moveTo>
                    <a:pt x="7407" y="1123"/>
                  </a:moveTo>
                  <a:lnTo>
                    <a:pt x="7407" y="943"/>
                  </a:lnTo>
                  <a:lnTo>
                    <a:pt x="6953" y="943"/>
                  </a:lnTo>
                  <a:lnTo>
                    <a:pt x="6953" y="1123"/>
                  </a:lnTo>
                  <a:lnTo>
                    <a:pt x="6675" y="1123"/>
                  </a:lnTo>
                  <a:lnTo>
                    <a:pt x="6675" y="1769"/>
                  </a:lnTo>
                  <a:lnTo>
                    <a:pt x="7685" y="1769"/>
                  </a:lnTo>
                  <a:lnTo>
                    <a:pt x="7685" y="1123"/>
                  </a:lnTo>
                  <a:lnTo>
                    <a:pt x="7407" y="1123"/>
                  </a:lnTo>
                  <a:close/>
                  <a:moveTo>
                    <a:pt x="8874" y="1123"/>
                  </a:moveTo>
                  <a:lnTo>
                    <a:pt x="8874" y="943"/>
                  </a:lnTo>
                  <a:lnTo>
                    <a:pt x="8418" y="943"/>
                  </a:lnTo>
                  <a:lnTo>
                    <a:pt x="8418" y="1123"/>
                  </a:lnTo>
                  <a:lnTo>
                    <a:pt x="8141" y="1123"/>
                  </a:lnTo>
                  <a:lnTo>
                    <a:pt x="8141" y="1769"/>
                  </a:lnTo>
                  <a:lnTo>
                    <a:pt x="9151" y="1769"/>
                  </a:lnTo>
                  <a:lnTo>
                    <a:pt x="9151" y="1123"/>
                  </a:lnTo>
                  <a:lnTo>
                    <a:pt x="8874" y="1123"/>
                  </a:lnTo>
                  <a:close/>
                  <a:moveTo>
                    <a:pt x="10339" y="1123"/>
                  </a:moveTo>
                  <a:lnTo>
                    <a:pt x="10339" y="943"/>
                  </a:lnTo>
                  <a:lnTo>
                    <a:pt x="9883" y="943"/>
                  </a:lnTo>
                  <a:lnTo>
                    <a:pt x="9883" y="1123"/>
                  </a:lnTo>
                  <a:lnTo>
                    <a:pt x="9606" y="1123"/>
                  </a:lnTo>
                  <a:lnTo>
                    <a:pt x="9606" y="1769"/>
                  </a:lnTo>
                  <a:lnTo>
                    <a:pt x="10617" y="1769"/>
                  </a:lnTo>
                  <a:lnTo>
                    <a:pt x="10617" y="1123"/>
                  </a:lnTo>
                  <a:lnTo>
                    <a:pt x="10339" y="1123"/>
                  </a:lnTo>
                  <a:close/>
                  <a:moveTo>
                    <a:pt x="1545" y="2845"/>
                  </a:moveTo>
                  <a:lnTo>
                    <a:pt x="1545" y="3025"/>
                  </a:lnTo>
                  <a:lnTo>
                    <a:pt x="1089" y="3025"/>
                  </a:lnTo>
                  <a:lnTo>
                    <a:pt x="1089" y="2845"/>
                  </a:lnTo>
                  <a:lnTo>
                    <a:pt x="811" y="2845"/>
                  </a:lnTo>
                  <a:lnTo>
                    <a:pt x="811" y="2199"/>
                  </a:lnTo>
                  <a:lnTo>
                    <a:pt x="1822" y="2199"/>
                  </a:lnTo>
                  <a:lnTo>
                    <a:pt x="1822" y="2845"/>
                  </a:lnTo>
                  <a:lnTo>
                    <a:pt x="1545" y="2845"/>
                  </a:lnTo>
                  <a:close/>
                  <a:moveTo>
                    <a:pt x="3010" y="2845"/>
                  </a:moveTo>
                  <a:lnTo>
                    <a:pt x="3010" y="3025"/>
                  </a:lnTo>
                  <a:lnTo>
                    <a:pt x="2555" y="3025"/>
                  </a:lnTo>
                  <a:lnTo>
                    <a:pt x="2555" y="2845"/>
                  </a:lnTo>
                  <a:lnTo>
                    <a:pt x="2278" y="2845"/>
                  </a:lnTo>
                  <a:lnTo>
                    <a:pt x="2278" y="2199"/>
                  </a:lnTo>
                  <a:lnTo>
                    <a:pt x="3288" y="2199"/>
                  </a:lnTo>
                  <a:lnTo>
                    <a:pt x="3288" y="2845"/>
                  </a:lnTo>
                  <a:lnTo>
                    <a:pt x="3010" y="2845"/>
                  </a:lnTo>
                  <a:close/>
                  <a:moveTo>
                    <a:pt x="4477" y="2845"/>
                  </a:moveTo>
                  <a:lnTo>
                    <a:pt x="4477" y="3025"/>
                  </a:lnTo>
                  <a:lnTo>
                    <a:pt x="4021" y="3025"/>
                  </a:lnTo>
                  <a:lnTo>
                    <a:pt x="4021" y="2845"/>
                  </a:lnTo>
                  <a:lnTo>
                    <a:pt x="3743" y="2845"/>
                  </a:lnTo>
                  <a:lnTo>
                    <a:pt x="3743" y="2199"/>
                  </a:lnTo>
                  <a:lnTo>
                    <a:pt x="4754" y="2199"/>
                  </a:lnTo>
                  <a:lnTo>
                    <a:pt x="4754" y="2845"/>
                  </a:lnTo>
                  <a:lnTo>
                    <a:pt x="4477" y="2845"/>
                  </a:lnTo>
                  <a:close/>
                  <a:moveTo>
                    <a:pt x="5942" y="2845"/>
                  </a:moveTo>
                  <a:lnTo>
                    <a:pt x="5942" y="3025"/>
                  </a:lnTo>
                  <a:lnTo>
                    <a:pt x="5486" y="3025"/>
                  </a:lnTo>
                  <a:lnTo>
                    <a:pt x="5486" y="2845"/>
                  </a:lnTo>
                  <a:lnTo>
                    <a:pt x="5209" y="2845"/>
                  </a:lnTo>
                  <a:lnTo>
                    <a:pt x="5209" y="2199"/>
                  </a:lnTo>
                  <a:lnTo>
                    <a:pt x="6219" y="2199"/>
                  </a:lnTo>
                  <a:lnTo>
                    <a:pt x="6219" y="2845"/>
                  </a:lnTo>
                  <a:lnTo>
                    <a:pt x="5942" y="2845"/>
                  </a:lnTo>
                  <a:close/>
                  <a:moveTo>
                    <a:pt x="7407" y="2845"/>
                  </a:moveTo>
                  <a:lnTo>
                    <a:pt x="7407" y="3025"/>
                  </a:lnTo>
                  <a:lnTo>
                    <a:pt x="6953" y="3025"/>
                  </a:lnTo>
                  <a:lnTo>
                    <a:pt x="6953" y="2845"/>
                  </a:lnTo>
                  <a:lnTo>
                    <a:pt x="6675" y="2845"/>
                  </a:lnTo>
                  <a:lnTo>
                    <a:pt x="6675" y="2199"/>
                  </a:lnTo>
                  <a:lnTo>
                    <a:pt x="7685" y="2199"/>
                  </a:lnTo>
                  <a:lnTo>
                    <a:pt x="7685" y="2845"/>
                  </a:lnTo>
                  <a:lnTo>
                    <a:pt x="7407" y="2845"/>
                  </a:lnTo>
                  <a:close/>
                  <a:moveTo>
                    <a:pt x="8874" y="2845"/>
                  </a:moveTo>
                  <a:lnTo>
                    <a:pt x="8874" y="3025"/>
                  </a:lnTo>
                  <a:lnTo>
                    <a:pt x="8418" y="3025"/>
                  </a:lnTo>
                  <a:lnTo>
                    <a:pt x="8418" y="2845"/>
                  </a:lnTo>
                  <a:lnTo>
                    <a:pt x="8141" y="2845"/>
                  </a:lnTo>
                  <a:lnTo>
                    <a:pt x="8141" y="2199"/>
                  </a:lnTo>
                  <a:lnTo>
                    <a:pt x="9151" y="2199"/>
                  </a:lnTo>
                  <a:lnTo>
                    <a:pt x="9151" y="2845"/>
                  </a:lnTo>
                  <a:lnTo>
                    <a:pt x="8874" y="2845"/>
                  </a:lnTo>
                  <a:close/>
                  <a:moveTo>
                    <a:pt x="10339" y="2845"/>
                  </a:moveTo>
                  <a:lnTo>
                    <a:pt x="10339" y="3025"/>
                  </a:lnTo>
                  <a:lnTo>
                    <a:pt x="9883" y="3025"/>
                  </a:lnTo>
                  <a:lnTo>
                    <a:pt x="9883" y="2845"/>
                  </a:lnTo>
                  <a:lnTo>
                    <a:pt x="9606" y="2845"/>
                  </a:lnTo>
                  <a:lnTo>
                    <a:pt x="9606" y="2199"/>
                  </a:lnTo>
                  <a:lnTo>
                    <a:pt x="10617" y="2199"/>
                  </a:lnTo>
                  <a:lnTo>
                    <a:pt x="10617" y="2845"/>
                  </a:lnTo>
                  <a:lnTo>
                    <a:pt x="10339" y="2845"/>
                  </a:lnTo>
                  <a:close/>
                  <a:moveTo>
                    <a:pt x="11851" y="1123"/>
                  </a:moveTo>
                  <a:lnTo>
                    <a:pt x="11851" y="943"/>
                  </a:lnTo>
                  <a:lnTo>
                    <a:pt x="11395" y="943"/>
                  </a:lnTo>
                  <a:lnTo>
                    <a:pt x="11395" y="1123"/>
                  </a:lnTo>
                  <a:lnTo>
                    <a:pt x="11117" y="1123"/>
                  </a:lnTo>
                  <a:lnTo>
                    <a:pt x="11117" y="1769"/>
                  </a:lnTo>
                  <a:lnTo>
                    <a:pt x="12128" y="1769"/>
                  </a:lnTo>
                  <a:lnTo>
                    <a:pt x="12128" y="1123"/>
                  </a:lnTo>
                  <a:lnTo>
                    <a:pt x="11851" y="1123"/>
                  </a:lnTo>
                  <a:close/>
                  <a:moveTo>
                    <a:pt x="11851" y="2845"/>
                  </a:moveTo>
                  <a:lnTo>
                    <a:pt x="11851" y="3025"/>
                  </a:lnTo>
                  <a:lnTo>
                    <a:pt x="11395" y="3025"/>
                  </a:lnTo>
                  <a:lnTo>
                    <a:pt x="11395" y="2845"/>
                  </a:lnTo>
                  <a:lnTo>
                    <a:pt x="11117" y="2845"/>
                  </a:lnTo>
                  <a:lnTo>
                    <a:pt x="11117" y="2199"/>
                  </a:lnTo>
                  <a:lnTo>
                    <a:pt x="12128" y="2199"/>
                  </a:lnTo>
                  <a:lnTo>
                    <a:pt x="12128" y="2845"/>
                  </a:lnTo>
                  <a:lnTo>
                    <a:pt x="11851" y="2845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900" dirty="0">
                <a:solidFill>
                  <a:srgbClr val="000000"/>
                </a:solidFill>
                <a:ea typeface="微软雅黑" panose="020B0503020204020204" pitchFamily="34" charset="-122"/>
                <a:cs typeface="Arial" pitchFamily="34" charset="0"/>
              </a:endParaRPr>
            </a:p>
          </p:txBody>
        </p:sp>
        <p:sp>
          <p:nvSpPr>
            <p:cNvPr id="301" name="Freeform 13"/>
            <p:cNvSpPr>
              <a:spLocks noEditPoints="1"/>
            </p:cNvSpPr>
            <p:nvPr/>
          </p:nvSpPr>
          <p:spPr bwMode="auto">
            <a:xfrm>
              <a:off x="4610882" y="4962668"/>
              <a:ext cx="360000" cy="107999"/>
            </a:xfrm>
            <a:custGeom>
              <a:avLst/>
              <a:gdLst/>
              <a:ahLst/>
              <a:cxnLst>
                <a:cxn ang="0">
                  <a:pos x="16278" y="39"/>
                </a:cxn>
                <a:cxn ang="0">
                  <a:pos x="16504" y="184"/>
                </a:cxn>
                <a:cxn ang="0">
                  <a:pos x="16649" y="411"/>
                </a:cxn>
                <a:cxn ang="0">
                  <a:pos x="16687" y="3376"/>
                </a:cxn>
                <a:cxn ang="0">
                  <a:pos x="16612" y="3641"/>
                </a:cxn>
                <a:cxn ang="0">
                  <a:pos x="16437" y="3844"/>
                </a:cxn>
                <a:cxn ang="0">
                  <a:pos x="16189" y="3955"/>
                </a:cxn>
                <a:cxn ang="0">
                  <a:pos x="499" y="3955"/>
                </a:cxn>
                <a:cxn ang="0">
                  <a:pos x="251" y="3844"/>
                </a:cxn>
                <a:cxn ang="0">
                  <a:pos x="75" y="3641"/>
                </a:cxn>
                <a:cxn ang="0">
                  <a:pos x="1" y="3376"/>
                </a:cxn>
                <a:cxn ang="0">
                  <a:pos x="38" y="411"/>
                </a:cxn>
                <a:cxn ang="0">
                  <a:pos x="184" y="184"/>
                </a:cxn>
                <a:cxn ang="0">
                  <a:pos x="410" y="39"/>
                </a:cxn>
                <a:cxn ang="0">
                  <a:pos x="13820" y="2430"/>
                </a:cxn>
                <a:cxn ang="0">
                  <a:pos x="13953" y="2510"/>
                </a:cxn>
                <a:cxn ang="0">
                  <a:pos x="13976" y="2666"/>
                </a:cxn>
                <a:cxn ang="0">
                  <a:pos x="13873" y="2780"/>
                </a:cxn>
                <a:cxn ang="0">
                  <a:pos x="13714" y="2773"/>
                </a:cxn>
                <a:cxn ang="0">
                  <a:pos x="13623" y="2648"/>
                </a:cxn>
                <a:cxn ang="0">
                  <a:pos x="13661" y="2496"/>
                </a:cxn>
                <a:cxn ang="0">
                  <a:pos x="13802" y="2429"/>
                </a:cxn>
                <a:cxn ang="0">
                  <a:pos x="14470" y="2482"/>
                </a:cxn>
                <a:cxn ang="0">
                  <a:pos x="14522" y="2631"/>
                </a:cxn>
                <a:cxn ang="0">
                  <a:pos x="14442" y="2763"/>
                </a:cxn>
                <a:cxn ang="0">
                  <a:pos x="14286" y="2786"/>
                </a:cxn>
                <a:cxn ang="0">
                  <a:pos x="14172" y="2683"/>
                </a:cxn>
                <a:cxn ang="0">
                  <a:pos x="14180" y="2525"/>
                </a:cxn>
                <a:cxn ang="0">
                  <a:pos x="14304" y="2433"/>
                </a:cxn>
                <a:cxn ang="0">
                  <a:pos x="14981" y="2460"/>
                </a:cxn>
                <a:cxn ang="0">
                  <a:pos x="15061" y="2593"/>
                </a:cxn>
                <a:cxn ang="0">
                  <a:pos x="15008" y="2741"/>
                </a:cxn>
                <a:cxn ang="0">
                  <a:pos x="14861" y="2794"/>
                </a:cxn>
                <a:cxn ang="0">
                  <a:pos x="14728" y="2714"/>
                </a:cxn>
                <a:cxn ang="0">
                  <a:pos x="14705" y="2558"/>
                </a:cxn>
                <a:cxn ang="0">
                  <a:pos x="14809" y="2444"/>
                </a:cxn>
                <a:cxn ang="0">
                  <a:pos x="15489" y="2444"/>
                </a:cxn>
                <a:cxn ang="0">
                  <a:pos x="15592" y="2558"/>
                </a:cxn>
                <a:cxn ang="0">
                  <a:pos x="15569" y="2714"/>
                </a:cxn>
                <a:cxn ang="0">
                  <a:pos x="15436" y="2794"/>
                </a:cxn>
                <a:cxn ang="0">
                  <a:pos x="15289" y="2741"/>
                </a:cxn>
                <a:cxn ang="0">
                  <a:pos x="15236" y="2593"/>
                </a:cxn>
                <a:cxn ang="0">
                  <a:pos x="15315" y="2460"/>
                </a:cxn>
                <a:cxn ang="0">
                  <a:pos x="15712" y="1546"/>
                </a:cxn>
                <a:cxn ang="0">
                  <a:pos x="1822" y="1769"/>
                </a:cxn>
                <a:cxn ang="0">
                  <a:pos x="3288" y="1769"/>
                </a:cxn>
                <a:cxn ang="0">
                  <a:pos x="4754" y="1769"/>
                </a:cxn>
                <a:cxn ang="0">
                  <a:pos x="6219" y="1769"/>
                </a:cxn>
                <a:cxn ang="0">
                  <a:pos x="7685" y="1769"/>
                </a:cxn>
                <a:cxn ang="0">
                  <a:pos x="9151" y="1769"/>
                </a:cxn>
                <a:cxn ang="0">
                  <a:pos x="10617" y="1769"/>
                </a:cxn>
                <a:cxn ang="0">
                  <a:pos x="1822" y="2199"/>
                </a:cxn>
                <a:cxn ang="0">
                  <a:pos x="3288" y="2199"/>
                </a:cxn>
                <a:cxn ang="0">
                  <a:pos x="4754" y="2199"/>
                </a:cxn>
                <a:cxn ang="0">
                  <a:pos x="6219" y="2199"/>
                </a:cxn>
                <a:cxn ang="0">
                  <a:pos x="7685" y="2199"/>
                </a:cxn>
                <a:cxn ang="0">
                  <a:pos x="9151" y="2199"/>
                </a:cxn>
                <a:cxn ang="0">
                  <a:pos x="10617" y="2199"/>
                </a:cxn>
                <a:cxn ang="0">
                  <a:pos x="12128" y="1769"/>
                </a:cxn>
                <a:cxn ang="0">
                  <a:pos x="12128" y="2199"/>
                </a:cxn>
              </a:cxnLst>
              <a:rect l="0" t="0" r="r" b="b"/>
              <a:pathLst>
                <a:path w="16688" h="3968">
                  <a:moveTo>
                    <a:pt x="624" y="0"/>
                  </a:moveTo>
                  <a:lnTo>
                    <a:pt x="16064" y="0"/>
                  </a:lnTo>
                  <a:lnTo>
                    <a:pt x="16097" y="1"/>
                  </a:lnTo>
                  <a:lnTo>
                    <a:pt x="16128" y="3"/>
                  </a:lnTo>
                  <a:lnTo>
                    <a:pt x="16159" y="7"/>
                  </a:lnTo>
                  <a:lnTo>
                    <a:pt x="16189" y="13"/>
                  </a:lnTo>
                  <a:lnTo>
                    <a:pt x="16220" y="20"/>
                  </a:lnTo>
                  <a:lnTo>
                    <a:pt x="16249" y="28"/>
                  </a:lnTo>
                  <a:lnTo>
                    <a:pt x="16278" y="39"/>
                  </a:lnTo>
                  <a:lnTo>
                    <a:pt x="16306" y="49"/>
                  </a:lnTo>
                  <a:lnTo>
                    <a:pt x="16334" y="62"/>
                  </a:lnTo>
                  <a:lnTo>
                    <a:pt x="16360" y="76"/>
                  </a:lnTo>
                  <a:lnTo>
                    <a:pt x="16387" y="91"/>
                  </a:lnTo>
                  <a:lnTo>
                    <a:pt x="16413" y="108"/>
                  </a:lnTo>
                  <a:lnTo>
                    <a:pt x="16437" y="124"/>
                  </a:lnTo>
                  <a:lnTo>
                    <a:pt x="16461" y="143"/>
                  </a:lnTo>
                  <a:lnTo>
                    <a:pt x="16484" y="163"/>
                  </a:lnTo>
                  <a:lnTo>
                    <a:pt x="16504" y="184"/>
                  </a:lnTo>
                  <a:lnTo>
                    <a:pt x="16525" y="205"/>
                  </a:lnTo>
                  <a:lnTo>
                    <a:pt x="16545" y="228"/>
                  </a:lnTo>
                  <a:lnTo>
                    <a:pt x="16564" y="252"/>
                  </a:lnTo>
                  <a:lnTo>
                    <a:pt x="16581" y="276"/>
                  </a:lnTo>
                  <a:lnTo>
                    <a:pt x="16597" y="302"/>
                  </a:lnTo>
                  <a:lnTo>
                    <a:pt x="16612" y="328"/>
                  </a:lnTo>
                  <a:lnTo>
                    <a:pt x="16626" y="354"/>
                  </a:lnTo>
                  <a:lnTo>
                    <a:pt x="16639" y="382"/>
                  </a:lnTo>
                  <a:lnTo>
                    <a:pt x="16649" y="411"/>
                  </a:lnTo>
                  <a:lnTo>
                    <a:pt x="16660" y="440"/>
                  </a:lnTo>
                  <a:lnTo>
                    <a:pt x="16668" y="469"/>
                  </a:lnTo>
                  <a:lnTo>
                    <a:pt x="16675" y="499"/>
                  </a:lnTo>
                  <a:lnTo>
                    <a:pt x="16681" y="530"/>
                  </a:lnTo>
                  <a:lnTo>
                    <a:pt x="16685" y="561"/>
                  </a:lnTo>
                  <a:lnTo>
                    <a:pt x="16687" y="592"/>
                  </a:lnTo>
                  <a:lnTo>
                    <a:pt x="16688" y="625"/>
                  </a:lnTo>
                  <a:lnTo>
                    <a:pt x="16688" y="3343"/>
                  </a:lnTo>
                  <a:lnTo>
                    <a:pt x="16687" y="3376"/>
                  </a:lnTo>
                  <a:lnTo>
                    <a:pt x="16685" y="3407"/>
                  </a:lnTo>
                  <a:lnTo>
                    <a:pt x="16681" y="3438"/>
                  </a:lnTo>
                  <a:lnTo>
                    <a:pt x="16675" y="3469"/>
                  </a:lnTo>
                  <a:lnTo>
                    <a:pt x="16668" y="3499"/>
                  </a:lnTo>
                  <a:lnTo>
                    <a:pt x="16660" y="3529"/>
                  </a:lnTo>
                  <a:lnTo>
                    <a:pt x="16649" y="3557"/>
                  </a:lnTo>
                  <a:lnTo>
                    <a:pt x="16639" y="3586"/>
                  </a:lnTo>
                  <a:lnTo>
                    <a:pt x="16626" y="3614"/>
                  </a:lnTo>
                  <a:lnTo>
                    <a:pt x="16612" y="3641"/>
                  </a:lnTo>
                  <a:lnTo>
                    <a:pt x="16597" y="3667"/>
                  </a:lnTo>
                  <a:lnTo>
                    <a:pt x="16581" y="3692"/>
                  </a:lnTo>
                  <a:lnTo>
                    <a:pt x="16564" y="3716"/>
                  </a:lnTo>
                  <a:lnTo>
                    <a:pt x="16545" y="3740"/>
                  </a:lnTo>
                  <a:lnTo>
                    <a:pt x="16525" y="3763"/>
                  </a:lnTo>
                  <a:lnTo>
                    <a:pt x="16504" y="3784"/>
                  </a:lnTo>
                  <a:lnTo>
                    <a:pt x="16484" y="3805"/>
                  </a:lnTo>
                  <a:lnTo>
                    <a:pt x="16461" y="3825"/>
                  </a:lnTo>
                  <a:lnTo>
                    <a:pt x="16437" y="3844"/>
                  </a:lnTo>
                  <a:lnTo>
                    <a:pt x="16413" y="3861"/>
                  </a:lnTo>
                  <a:lnTo>
                    <a:pt x="16387" y="3877"/>
                  </a:lnTo>
                  <a:lnTo>
                    <a:pt x="16360" y="3893"/>
                  </a:lnTo>
                  <a:lnTo>
                    <a:pt x="16334" y="3906"/>
                  </a:lnTo>
                  <a:lnTo>
                    <a:pt x="16306" y="3919"/>
                  </a:lnTo>
                  <a:lnTo>
                    <a:pt x="16278" y="3930"/>
                  </a:lnTo>
                  <a:lnTo>
                    <a:pt x="16249" y="3940"/>
                  </a:lnTo>
                  <a:lnTo>
                    <a:pt x="16220" y="3948"/>
                  </a:lnTo>
                  <a:lnTo>
                    <a:pt x="16189" y="3955"/>
                  </a:lnTo>
                  <a:lnTo>
                    <a:pt x="16159" y="3961"/>
                  </a:lnTo>
                  <a:lnTo>
                    <a:pt x="16128" y="3965"/>
                  </a:lnTo>
                  <a:lnTo>
                    <a:pt x="16097" y="3967"/>
                  </a:lnTo>
                  <a:lnTo>
                    <a:pt x="16064" y="3968"/>
                  </a:lnTo>
                  <a:lnTo>
                    <a:pt x="624" y="3968"/>
                  </a:lnTo>
                  <a:lnTo>
                    <a:pt x="591" y="3967"/>
                  </a:lnTo>
                  <a:lnTo>
                    <a:pt x="560" y="3965"/>
                  </a:lnTo>
                  <a:lnTo>
                    <a:pt x="529" y="3961"/>
                  </a:lnTo>
                  <a:lnTo>
                    <a:pt x="499" y="3955"/>
                  </a:lnTo>
                  <a:lnTo>
                    <a:pt x="468" y="3948"/>
                  </a:lnTo>
                  <a:lnTo>
                    <a:pt x="438" y="3940"/>
                  </a:lnTo>
                  <a:lnTo>
                    <a:pt x="410" y="3930"/>
                  </a:lnTo>
                  <a:lnTo>
                    <a:pt x="382" y="3919"/>
                  </a:lnTo>
                  <a:lnTo>
                    <a:pt x="354" y="3906"/>
                  </a:lnTo>
                  <a:lnTo>
                    <a:pt x="326" y="3893"/>
                  </a:lnTo>
                  <a:lnTo>
                    <a:pt x="300" y="3877"/>
                  </a:lnTo>
                  <a:lnTo>
                    <a:pt x="275" y="3861"/>
                  </a:lnTo>
                  <a:lnTo>
                    <a:pt x="251" y="3844"/>
                  </a:lnTo>
                  <a:lnTo>
                    <a:pt x="227" y="3825"/>
                  </a:lnTo>
                  <a:lnTo>
                    <a:pt x="204" y="3805"/>
                  </a:lnTo>
                  <a:lnTo>
                    <a:pt x="184" y="3784"/>
                  </a:lnTo>
                  <a:lnTo>
                    <a:pt x="163" y="3763"/>
                  </a:lnTo>
                  <a:lnTo>
                    <a:pt x="143" y="3740"/>
                  </a:lnTo>
                  <a:lnTo>
                    <a:pt x="124" y="3716"/>
                  </a:lnTo>
                  <a:lnTo>
                    <a:pt x="106" y="3692"/>
                  </a:lnTo>
                  <a:lnTo>
                    <a:pt x="91" y="3667"/>
                  </a:lnTo>
                  <a:lnTo>
                    <a:pt x="75" y="3641"/>
                  </a:lnTo>
                  <a:lnTo>
                    <a:pt x="62" y="3614"/>
                  </a:lnTo>
                  <a:lnTo>
                    <a:pt x="49" y="3586"/>
                  </a:lnTo>
                  <a:lnTo>
                    <a:pt x="38" y="3557"/>
                  </a:lnTo>
                  <a:lnTo>
                    <a:pt x="28" y="3529"/>
                  </a:lnTo>
                  <a:lnTo>
                    <a:pt x="20" y="3499"/>
                  </a:lnTo>
                  <a:lnTo>
                    <a:pt x="13" y="3469"/>
                  </a:lnTo>
                  <a:lnTo>
                    <a:pt x="7" y="3438"/>
                  </a:lnTo>
                  <a:lnTo>
                    <a:pt x="3" y="3407"/>
                  </a:lnTo>
                  <a:lnTo>
                    <a:pt x="1" y="3376"/>
                  </a:lnTo>
                  <a:lnTo>
                    <a:pt x="0" y="3343"/>
                  </a:lnTo>
                  <a:lnTo>
                    <a:pt x="0" y="625"/>
                  </a:lnTo>
                  <a:lnTo>
                    <a:pt x="1" y="592"/>
                  </a:lnTo>
                  <a:lnTo>
                    <a:pt x="3" y="561"/>
                  </a:lnTo>
                  <a:lnTo>
                    <a:pt x="7" y="530"/>
                  </a:lnTo>
                  <a:lnTo>
                    <a:pt x="13" y="499"/>
                  </a:lnTo>
                  <a:lnTo>
                    <a:pt x="20" y="469"/>
                  </a:lnTo>
                  <a:lnTo>
                    <a:pt x="28" y="440"/>
                  </a:lnTo>
                  <a:lnTo>
                    <a:pt x="38" y="411"/>
                  </a:lnTo>
                  <a:lnTo>
                    <a:pt x="49" y="382"/>
                  </a:lnTo>
                  <a:lnTo>
                    <a:pt x="62" y="354"/>
                  </a:lnTo>
                  <a:lnTo>
                    <a:pt x="75" y="328"/>
                  </a:lnTo>
                  <a:lnTo>
                    <a:pt x="91" y="302"/>
                  </a:lnTo>
                  <a:lnTo>
                    <a:pt x="106" y="276"/>
                  </a:lnTo>
                  <a:lnTo>
                    <a:pt x="124" y="252"/>
                  </a:lnTo>
                  <a:lnTo>
                    <a:pt x="143" y="228"/>
                  </a:lnTo>
                  <a:lnTo>
                    <a:pt x="163" y="205"/>
                  </a:lnTo>
                  <a:lnTo>
                    <a:pt x="184" y="184"/>
                  </a:lnTo>
                  <a:lnTo>
                    <a:pt x="204" y="163"/>
                  </a:lnTo>
                  <a:lnTo>
                    <a:pt x="227" y="143"/>
                  </a:lnTo>
                  <a:lnTo>
                    <a:pt x="251" y="124"/>
                  </a:lnTo>
                  <a:lnTo>
                    <a:pt x="275" y="108"/>
                  </a:lnTo>
                  <a:lnTo>
                    <a:pt x="300" y="91"/>
                  </a:lnTo>
                  <a:lnTo>
                    <a:pt x="326" y="76"/>
                  </a:lnTo>
                  <a:lnTo>
                    <a:pt x="354" y="62"/>
                  </a:lnTo>
                  <a:lnTo>
                    <a:pt x="382" y="49"/>
                  </a:lnTo>
                  <a:lnTo>
                    <a:pt x="410" y="39"/>
                  </a:lnTo>
                  <a:lnTo>
                    <a:pt x="438" y="28"/>
                  </a:lnTo>
                  <a:lnTo>
                    <a:pt x="468" y="20"/>
                  </a:lnTo>
                  <a:lnTo>
                    <a:pt x="499" y="13"/>
                  </a:lnTo>
                  <a:lnTo>
                    <a:pt x="529" y="7"/>
                  </a:lnTo>
                  <a:lnTo>
                    <a:pt x="560" y="3"/>
                  </a:lnTo>
                  <a:lnTo>
                    <a:pt x="591" y="1"/>
                  </a:lnTo>
                  <a:lnTo>
                    <a:pt x="624" y="0"/>
                  </a:lnTo>
                  <a:close/>
                  <a:moveTo>
                    <a:pt x="13802" y="2429"/>
                  </a:moveTo>
                  <a:lnTo>
                    <a:pt x="13820" y="2430"/>
                  </a:lnTo>
                  <a:lnTo>
                    <a:pt x="13839" y="2433"/>
                  </a:lnTo>
                  <a:lnTo>
                    <a:pt x="13856" y="2437"/>
                  </a:lnTo>
                  <a:lnTo>
                    <a:pt x="13873" y="2444"/>
                  </a:lnTo>
                  <a:lnTo>
                    <a:pt x="13889" y="2451"/>
                  </a:lnTo>
                  <a:lnTo>
                    <a:pt x="13903" y="2460"/>
                  </a:lnTo>
                  <a:lnTo>
                    <a:pt x="13918" y="2471"/>
                  </a:lnTo>
                  <a:lnTo>
                    <a:pt x="13930" y="2482"/>
                  </a:lnTo>
                  <a:lnTo>
                    <a:pt x="13942" y="2496"/>
                  </a:lnTo>
                  <a:lnTo>
                    <a:pt x="13953" y="2510"/>
                  </a:lnTo>
                  <a:lnTo>
                    <a:pt x="13962" y="2525"/>
                  </a:lnTo>
                  <a:lnTo>
                    <a:pt x="13970" y="2541"/>
                  </a:lnTo>
                  <a:lnTo>
                    <a:pt x="13976" y="2558"/>
                  </a:lnTo>
                  <a:lnTo>
                    <a:pt x="13980" y="2575"/>
                  </a:lnTo>
                  <a:lnTo>
                    <a:pt x="13984" y="2593"/>
                  </a:lnTo>
                  <a:lnTo>
                    <a:pt x="13985" y="2612"/>
                  </a:lnTo>
                  <a:lnTo>
                    <a:pt x="13984" y="2631"/>
                  </a:lnTo>
                  <a:lnTo>
                    <a:pt x="13980" y="2648"/>
                  </a:lnTo>
                  <a:lnTo>
                    <a:pt x="13976" y="2666"/>
                  </a:lnTo>
                  <a:lnTo>
                    <a:pt x="13970" y="2683"/>
                  </a:lnTo>
                  <a:lnTo>
                    <a:pt x="13962" y="2699"/>
                  </a:lnTo>
                  <a:lnTo>
                    <a:pt x="13953" y="2714"/>
                  </a:lnTo>
                  <a:lnTo>
                    <a:pt x="13942" y="2728"/>
                  </a:lnTo>
                  <a:lnTo>
                    <a:pt x="13930" y="2741"/>
                  </a:lnTo>
                  <a:lnTo>
                    <a:pt x="13918" y="2753"/>
                  </a:lnTo>
                  <a:lnTo>
                    <a:pt x="13903" y="2763"/>
                  </a:lnTo>
                  <a:lnTo>
                    <a:pt x="13889" y="2773"/>
                  </a:lnTo>
                  <a:lnTo>
                    <a:pt x="13873" y="2780"/>
                  </a:lnTo>
                  <a:lnTo>
                    <a:pt x="13856" y="2786"/>
                  </a:lnTo>
                  <a:lnTo>
                    <a:pt x="13839" y="2791"/>
                  </a:lnTo>
                  <a:lnTo>
                    <a:pt x="13820" y="2794"/>
                  </a:lnTo>
                  <a:lnTo>
                    <a:pt x="13802" y="2795"/>
                  </a:lnTo>
                  <a:lnTo>
                    <a:pt x="13783" y="2794"/>
                  </a:lnTo>
                  <a:lnTo>
                    <a:pt x="13764" y="2791"/>
                  </a:lnTo>
                  <a:lnTo>
                    <a:pt x="13748" y="2786"/>
                  </a:lnTo>
                  <a:lnTo>
                    <a:pt x="13731" y="2780"/>
                  </a:lnTo>
                  <a:lnTo>
                    <a:pt x="13714" y="2773"/>
                  </a:lnTo>
                  <a:lnTo>
                    <a:pt x="13700" y="2763"/>
                  </a:lnTo>
                  <a:lnTo>
                    <a:pt x="13685" y="2753"/>
                  </a:lnTo>
                  <a:lnTo>
                    <a:pt x="13673" y="2741"/>
                  </a:lnTo>
                  <a:lnTo>
                    <a:pt x="13661" y="2728"/>
                  </a:lnTo>
                  <a:lnTo>
                    <a:pt x="13651" y="2714"/>
                  </a:lnTo>
                  <a:lnTo>
                    <a:pt x="13641" y="2699"/>
                  </a:lnTo>
                  <a:lnTo>
                    <a:pt x="13634" y="2683"/>
                  </a:lnTo>
                  <a:lnTo>
                    <a:pt x="13628" y="2666"/>
                  </a:lnTo>
                  <a:lnTo>
                    <a:pt x="13623" y="2648"/>
                  </a:lnTo>
                  <a:lnTo>
                    <a:pt x="13621" y="2631"/>
                  </a:lnTo>
                  <a:lnTo>
                    <a:pt x="13619" y="2612"/>
                  </a:lnTo>
                  <a:lnTo>
                    <a:pt x="13621" y="2593"/>
                  </a:lnTo>
                  <a:lnTo>
                    <a:pt x="13623" y="2575"/>
                  </a:lnTo>
                  <a:lnTo>
                    <a:pt x="13628" y="2558"/>
                  </a:lnTo>
                  <a:lnTo>
                    <a:pt x="13634" y="2541"/>
                  </a:lnTo>
                  <a:lnTo>
                    <a:pt x="13641" y="2525"/>
                  </a:lnTo>
                  <a:lnTo>
                    <a:pt x="13651" y="2510"/>
                  </a:lnTo>
                  <a:lnTo>
                    <a:pt x="13661" y="2496"/>
                  </a:lnTo>
                  <a:lnTo>
                    <a:pt x="13673" y="2482"/>
                  </a:lnTo>
                  <a:lnTo>
                    <a:pt x="13685" y="2471"/>
                  </a:lnTo>
                  <a:lnTo>
                    <a:pt x="13700" y="2460"/>
                  </a:lnTo>
                  <a:lnTo>
                    <a:pt x="13714" y="2451"/>
                  </a:lnTo>
                  <a:lnTo>
                    <a:pt x="13731" y="2444"/>
                  </a:lnTo>
                  <a:lnTo>
                    <a:pt x="13748" y="2437"/>
                  </a:lnTo>
                  <a:lnTo>
                    <a:pt x="13764" y="2433"/>
                  </a:lnTo>
                  <a:lnTo>
                    <a:pt x="13783" y="2430"/>
                  </a:lnTo>
                  <a:lnTo>
                    <a:pt x="13802" y="2429"/>
                  </a:lnTo>
                  <a:close/>
                  <a:moveTo>
                    <a:pt x="14340" y="2429"/>
                  </a:moveTo>
                  <a:lnTo>
                    <a:pt x="14359" y="2430"/>
                  </a:lnTo>
                  <a:lnTo>
                    <a:pt x="14377" y="2433"/>
                  </a:lnTo>
                  <a:lnTo>
                    <a:pt x="14394" y="2437"/>
                  </a:lnTo>
                  <a:lnTo>
                    <a:pt x="14411" y="2444"/>
                  </a:lnTo>
                  <a:lnTo>
                    <a:pt x="14427" y="2451"/>
                  </a:lnTo>
                  <a:lnTo>
                    <a:pt x="14442" y="2460"/>
                  </a:lnTo>
                  <a:lnTo>
                    <a:pt x="14456" y="2471"/>
                  </a:lnTo>
                  <a:lnTo>
                    <a:pt x="14470" y="2482"/>
                  </a:lnTo>
                  <a:lnTo>
                    <a:pt x="14481" y="2496"/>
                  </a:lnTo>
                  <a:lnTo>
                    <a:pt x="14491" y="2510"/>
                  </a:lnTo>
                  <a:lnTo>
                    <a:pt x="14501" y="2525"/>
                  </a:lnTo>
                  <a:lnTo>
                    <a:pt x="14508" y="2541"/>
                  </a:lnTo>
                  <a:lnTo>
                    <a:pt x="14514" y="2558"/>
                  </a:lnTo>
                  <a:lnTo>
                    <a:pt x="14519" y="2575"/>
                  </a:lnTo>
                  <a:lnTo>
                    <a:pt x="14522" y="2593"/>
                  </a:lnTo>
                  <a:lnTo>
                    <a:pt x="14523" y="2612"/>
                  </a:lnTo>
                  <a:lnTo>
                    <a:pt x="14522" y="2631"/>
                  </a:lnTo>
                  <a:lnTo>
                    <a:pt x="14519" y="2648"/>
                  </a:lnTo>
                  <a:lnTo>
                    <a:pt x="14514" y="2666"/>
                  </a:lnTo>
                  <a:lnTo>
                    <a:pt x="14508" y="2683"/>
                  </a:lnTo>
                  <a:lnTo>
                    <a:pt x="14501" y="2699"/>
                  </a:lnTo>
                  <a:lnTo>
                    <a:pt x="14491" y="2714"/>
                  </a:lnTo>
                  <a:lnTo>
                    <a:pt x="14481" y="2728"/>
                  </a:lnTo>
                  <a:lnTo>
                    <a:pt x="14470" y="2741"/>
                  </a:lnTo>
                  <a:lnTo>
                    <a:pt x="14456" y="2753"/>
                  </a:lnTo>
                  <a:lnTo>
                    <a:pt x="14442" y="2763"/>
                  </a:lnTo>
                  <a:lnTo>
                    <a:pt x="14427" y="2773"/>
                  </a:lnTo>
                  <a:lnTo>
                    <a:pt x="14411" y="2780"/>
                  </a:lnTo>
                  <a:lnTo>
                    <a:pt x="14394" y="2786"/>
                  </a:lnTo>
                  <a:lnTo>
                    <a:pt x="14377" y="2791"/>
                  </a:lnTo>
                  <a:lnTo>
                    <a:pt x="14359" y="2794"/>
                  </a:lnTo>
                  <a:lnTo>
                    <a:pt x="14340" y="2795"/>
                  </a:lnTo>
                  <a:lnTo>
                    <a:pt x="14321" y="2794"/>
                  </a:lnTo>
                  <a:lnTo>
                    <a:pt x="14304" y="2791"/>
                  </a:lnTo>
                  <a:lnTo>
                    <a:pt x="14286" y="2786"/>
                  </a:lnTo>
                  <a:lnTo>
                    <a:pt x="14269" y="2780"/>
                  </a:lnTo>
                  <a:lnTo>
                    <a:pt x="14254" y="2773"/>
                  </a:lnTo>
                  <a:lnTo>
                    <a:pt x="14238" y="2763"/>
                  </a:lnTo>
                  <a:lnTo>
                    <a:pt x="14224" y="2753"/>
                  </a:lnTo>
                  <a:lnTo>
                    <a:pt x="14212" y="2741"/>
                  </a:lnTo>
                  <a:lnTo>
                    <a:pt x="14199" y="2728"/>
                  </a:lnTo>
                  <a:lnTo>
                    <a:pt x="14189" y="2714"/>
                  </a:lnTo>
                  <a:lnTo>
                    <a:pt x="14180" y="2699"/>
                  </a:lnTo>
                  <a:lnTo>
                    <a:pt x="14172" y="2683"/>
                  </a:lnTo>
                  <a:lnTo>
                    <a:pt x="14166" y="2666"/>
                  </a:lnTo>
                  <a:lnTo>
                    <a:pt x="14162" y="2648"/>
                  </a:lnTo>
                  <a:lnTo>
                    <a:pt x="14159" y="2631"/>
                  </a:lnTo>
                  <a:lnTo>
                    <a:pt x="14158" y="2612"/>
                  </a:lnTo>
                  <a:lnTo>
                    <a:pt x="14159" y="2593"/>
                  </a:lnTo>
                  <a:lnTo>
                    <a:pt x="14162" y="2575"/>
                  </a:lnTo>
                  <a:lnTo>
                    <a:pt x="14166" y="2558"/>
                  </a:lnTo>
                  <a:lnTo>
                    <a:pt x="14172" y="2541"/>
                  </a:lnTo>
                  <a:lnTo>
                    <a:pt x="14180" y="2525"/>
                  </a:lnTo>
                  <a:lnTo>
                    <a:pt x="14189" y="2510"/>
                  </a:lnTo>
                  <a:lnTo>
                    <a:pt x="14199" y="2496"/>
                  </a:lnTo>
                  <a:lnTo>
                    <a:pt x="14212" y="2482"/>
                  </a:lnTo>
                  <a:lnTo>
                    <a:pt x="14224" y="2471"/>
                  </a:lnTo>
                  <a:lnTo>
                    <a:pt x="14238" y="2460"/>
                  </a:lnTo>
                  <a:lnTo>
                    <a:pt x="14254" y="2451"/>
                  </a:lnTo>
                  <a:lnTo>
                    <a:pt x="14269" y="2444"/>
                  </a:lnTo>
                  <a:lnTo>
                    <a:pt x="14286" y="2437"/>
                  </a:lnTo>
                  <a:lnTo>
                    <a:pt x="14304" y="2433"/>
                  </a:lnTo>
                  <a:lnTo>
                    <a:pt x="14321" y="2430"/>
                  </a:lnTo>
                  <a:lnTo>
                    <a:pt x="14340" y="2429"/>
                  </a:lnTo>
                  <a:close/>
                  <a:moveTo>
                    <a:pt x="14879" y="2429"/>
                  </a:moveTo>
                  <a:lnTo>
                    <a:pt x="14897" y="2430"/>
                  </a:lnTo>
                  <a:lnTo>
                    <a:pt x="14916" y="2433"/>
                  </a:lnTo>
                  <a:lnTo>
                    <a:pt x="14933" y="2437"/>
                  </a:lnTo>
                  <a:lnTo>
                    <a:pt x="14950" y="2444"/>
                  </a:lnTo>
                  <a:lnTo>
                    <a:pt x="14966" y="2451"/>
                  </a:lnTo>
                  <a:lnTo>
                    <a:pt x="14981" y="2460"/>
                  </a:lnTo>
                  <a:lnTo>
                    <a:pt x="14995" y="2471"/>
                  </a:lnTo>
                  <a:lnTo>
                    <a:pt x="15008" y="2482"/>
                  </a:lnTo>
                  <a:lnTo>
                    <a:pt x="15019" y="2496"/>
                  </a:lnTo>
                  <a:lnTo>
                    <a:pt x="15031" y="2510"/>
                  </a:lnTo>
                  <a:lnTo>
                    <a:pt x="15039" y="2525"/>
                  </a:lnTo>
                  <a:lnTo>
                    <a:pt x="15047" y="2541"/>
                  </a:lnTo>
                  <a:lnTo>
                    <a:pt x="15054" y="2558"/>
                  </a:lnTo>
                  <a:lnTo>
                    <a:pt x="15058" y="2575"/>
                  </a:lnTo>
                  <a:lnTo>
                    <a:pt x="15061" y="2593"/>
                  </a:lnTo>
                  <a:lnTo>
                    <a:pt x="15062" y="2612"/>
                  </a:lnTo>
                  <a:lnTo>
                    <a:pt x="15061" y="2631"/>
                  </a:lnTo>
                  <a:lnTo>
                    <a:pt x="15058" y="2648"/>
                  </a:lnTo>
                  <a:lnTo>
                    <a:pt x="15054" y="2666"/>
                  </a:lnTo>
                  <a:lnTo>
                    <a:pt x="15047" y="2683"/>
                  </a:lnTo>
                  <a:lnTo>
                    <a:pt x="15039" y="2699"/>
                  </a:lnTo>
                  <a:lnTo>
                    <a:pt x="15031" y="2714"/>
                  </a:lnTo>
                  <a:lnTo>
                    <a:pt x="15019" y="2728"/>
                  </a:lnTo>
                  <a:lnTo>
                    <a:pt x="15008" y="2741"/>
                  </a:lnTo>
                  <a:lnTo>
                    <a:pt x="14995" y="2753"/>
                  </a:lnTo>
                  <a:lnTo>
                    <a:pt x="14981" y="2763"/>
                  </a:lnTo>
                  <a:lnTo>
                    <a:pt x="14966" y="2773"/>
                  </a:lnTo>
                  <a:lnTo>
                    <a:pt x="14950" y="2780"/>
                  </a:lnTo>
                  <a:lnTo>
                    <a:pt x="14933" y="2786"/>
                  </a:lnTo>
                  <a:lnTo>
                    <a:pt x="14916" y="2791"/>
                  </a:lnTo>
                  <a:lnTo>
                    <a:pt x="14897" y="2794"/>
                  </a:lnTo>
                  <a:lnTo>
                    <a:pt x="14879" y="2795"/>
                  </a:lnTo>
                  <a:lnTo>
                    <a:pt x="14861" y="2794"/>
                  </a:lnTo>
                  <a:lnTo>
                    <a:pt x="14842" y="2791"/>
                  </a:lnTo>
                  <a:lnTo>
                    <a:pt x="14825" y="2786"/>
                  </a:lnTo>
                  <a:lnTo>
                    <a:pt x="14809" y="2780"/>
                  </a:lnTo>
                  <a:lnTo>
                    <a:pt x="14792" y="2773"/>
                  </a:lnTo>
                  <a:lnTo>
                    <a:pt x="14777" y="2763"/>
                  </a:lnTo>
                  <a:lnTo>
                    <a:pt x="14763" y="2753"/>
                  </a:lnTo>
                  <a:lnTo>
                    <a:pt x="14750" y="2741"/>
                  </a:lnTo>
                  <a:lnTo>
                    <a:pt x="14739" y="2728"/>
                  </a:lnTo>
                  <a:lnTo>
                    <a:pt x="14728" y="2714"/>
                  </a:lnTo>
                  <a:lnTo>
                    <a:pt x="14719" y="2699"/>
                  </a:lnTo>
                  <a:lnTo>
                    <a:pt x="14710" y="2683"/>
                  </a:lnTo>
                  <a:lnTo>
                    <a:pt x="14705" y="2666"/>
                  </a:lnTo>
                  <a:lnTo>
                    <a:pt x="14700" y="2648"/>
                  </a:lnTo>
                  <a:lnTo>
                    <a:pt x="14698" y="2631"/>
                  </a:lnTo>
                  <a:lnTo>
                    <a:pt x="14697" y="2612"/>
                  </a:lnTo>
                  <a:lnTo>
                    <a:pt x="14698" y="2593"/>
                  </a:lnTo>
                  <a:lnTo>
                    <a:pt x="14700" y="2575"/>
                  </a:lnTo>
                  <a:lnTo>
                    <a:pt x="14705" y="2558"/>
                  </a:lnTo>
                  <a:lnTo>
                    <a:pt x="14710" y="2541"/>
                  </a:lnTo>
                  <a:lnTo>
                    <a:pt x="14719" y="2525"/>
                  </a:lnTo>
                  <a:lnTo>
                    <a:pt x="14728" y="2510"/>
                  </a:lnTo>
                  <a:lnTo>
                    <a:pt x="14739" y="2496"/>
                  </a:lnTo>
                  <a:lnTo>
                    <a:pt x="14750" y="2482"/>
                  </a:lnTo>
                  <a:lnTo>
                    <a:pt x="14763" y="2471"/>
                  </a:lnTo>
                  <a:lnTo>
                    <a:pt x="14777" y="2460"/>
                  </a:lnTo>
                  <a:lnTo>
                    <a:pt x="14792" y="2451"/>
                  </a:lnTo>
                  <a:lnTo>
                    <a:pt x="14809" y="2444"/>
                  </a:lnTo>
                  <a:lnTo>
                    <a:pt x="14825" y="2437"/>
                  </a:lnTo>
                  <a:lnTo>
                    <a:pt x="14842" y="2433"/>
                  </a:lnTo>
                  <a:lnTo>
                    <a:pt x="14861" y="2430"/>
                  </a:lnTo>
                  <a:lnTo>
                    <a:pt x="14879" y="2429"/>
                  </a:lnTo>
                  <a:close/>
                  <a:moveTo>
                    <a:pt x="15418" y="2429"/>
                  </a:moveTo>
                  <a:lnTo>
                    <a:pt x="15436" y="2430"/>
                  </a:lnTo>
                  <a:lnTo>
                    <a:pt x="15454" y="2433"/>
                  </a:lnTo>
                  <a:lnTo>
                    <a:pt x="15472" y="2437"/>
                  </a:lnTo>
                  <a:lnTo>
                    <a:pt x="15489" y="2444"/>
                  </a:lnTo>
                  <a:lnTo>
                    <a:pt x="15504" y="2451"/>
                  </a:lnTo>
                  <a:lnTo>
                    <a:pt x="15520" y="2460"/>
                  </a:lnTo>
                  <a:lnTo>
                    <a:pt x="15533" y="2471"/>
                  </a:lnTo>
                  <a:lnTo>
                    <a:pt x="15547" y="2482"/>
                  </a:lnTo>
                  <a:lnTo>
                    <a:pt x="15558" y="2496"/>
                  </a:lnTo>
                  <a:lnTo>
                    <a:pt x="15569" y="2510"/>
                  </a:lnTo>
                  <a:lnTo>
                    <a:pt x="15578" y="2525"/>
                  </a:lnTo>
                  <a:lnTo>
                    <a:pt x="15586" y="2541"/>
                  </a:lnTo>
                  <a:lnTo>
                    <a:pt x="15592" y="2558"/>
                  </a:lnTo>
                  <a:lnTo>
                    <a:pt x="15596" y="2575"/>
                  </a:lnTo>
                  <a:lnTo>
                    <a:pt x="15599" y="2593"/>
                  </a:lnTo>
                  <a:lnTo>
                    <a:pt x="15600" y="2612"/>
                  </a:lnTo>
                  <a:lnTo>
                    <a:pt x="15599" y="2631"/>
                  </a:lnTo>
                  <a:lnTo>
                    <a:pt x="15596" y="2648"/>
                  </a:lnTo>
                  <a:lnTo>
                    <a:pt x="15592" y="2666"/>
                  </a:lnTo>
                  <a:lnTo>
                    <a:pt x="15586" y="2683"/>
                  </a:lnTo>
                  <a:lnTo>
                    <a:pt x="15578" y="2699"/>
                  </a:lnTo>
                  <a:lnTo>
                    <a:pt x="15569" y="2714"/>
                  </a:lnTo>
                  <a:lnTo>
                    <a:pt x="15558" y="2728"/>
                  </a:lnTo>
                  <a:lnTo>
                    <a:pt x="15547" y="2741"/>
                  </a:lnTo>
                  <a:lnTo>
                    <a:pt x="15533" y="2753"/>
                  </a:lnTo>
                  <a:lnTo>
                    <a:pt x="15520" y="2763"/>
                  </a:lnTo>
                  <a:lnTo>
                    <a:pt x="15504" y="2773"/>
                  </a:lnTo>
                  <a:lnTo>
                    <a:pt x="15489" y="2780"/>
                  </a:lnTo>
                  <a:lnTo>
                    <a:pt x="15472" y="2786"/>
                  </a:lnTo>
                  <a:lnTo>
                    <a:pt x="15454" y="2791"/>
                  </a:lnTo>
                  <a:lnTo>
                    <a:pt x="15436" y="2794"/>
                  </a:lnTo>
                  <a:lnTo>
                    <a:pt x="15418" y="2795"/>
                  </a:lnTo>
                  <a:lnTo>
                    <a:pt x="15399" y="2794"/>
                  </a:lnTo>
                  <a:lnTo>
                    <a:pt x="15381" y="2791"/>
                  </a:lnTo>
                  <a:lnTo>
                    <a:pt x="15363" y="2786"/>
                  </a:lnTo>
                  <a:lnTo>
                    <a:pt x="15347" y="2780"/>
                  </a:lnTo>
                  <a:lnTo>
                    <a:pt x="15331" y="2773"/>
                  </a:lnTo>
                  <a:lnTo>
                    <a:pt x="15315" y="2763"/>
                  </a:lnTo>
                  <a:lnTo>
                    <a:pt x="15302" y="2753"/>
                  </a:lnTo>
                  <a:lnTo>
                    <a:pt x="15289" y="2741"/>
                  </a:lnTo>
                  <a:lnTo>
                    <a:pt x="15277" y="2728"/>
                  </a:lnTo>
                  <a:lnTo>
                    <a:pt x="15266" y="2714"/>
                  </a:lnTo>
                  <a:lnTo>
                    <a:pt x="15257" y="2699"/>
                  </a:lnTo>
                  <a:lnTo>
                    <a:pt x="15250" y="2683"/>
                  </a:lnTo>
                  <a:lnTo>
                    <a:pt x="15243" y="2666"/>
                  </a:lnTo>
                  <a:lnTo>
                    <a:pt x="15239" y="2648"/>
                  </a:lnTo>
                  <a:lnTo>
                    <a:pt x="15236" y="2631"/>
                  </a:lnTo>
                  <a:lnTo>
                    <a:pt x="15235" y="2612"/>
                  </a:lnTo>
                  <a:lnTo>
                    <a:pt x="15236" y="2593"/>
                  </a:lnTo>
                  <a:lnTo>
                    <a:pt x="15239" y="2575"/>
                  </a:lnTo>
                  <a:lnTo>
                    <a:pt x="15243" y="2558"/>
                  </a:lnTo>
                  <a:lnTo>
                    <a:pt x="15250" y="2541"/>
                  </a:lnTo>
                  <a:lnTo>
                    <a:pt x="15257" y="2525"/>
                  </a:lnTo>
                  <a:lnTo>
                    <a:pt x="15266" y="2510"/>
                  </a:lnTo>
                  <a:lnTo>
                    <a:pt x="15277" y="2496"/>
                  </a:lnTo>
                  <a:lnTo>
                    <a:pt x="15289" y="2482"/>
                  </a:lnTo>
                  <a:lnTo>
                    <a:pt x="15302" y="2471"/>
                  </a:lnTo>
                  <a:lnTo>
                    <a:pt x="15315" y="2460"/>
                  </a:lnTo>
                  <a:lnTo>
                    <a:pt x="15331" y="2451"/>
                  </a:lnTo>
                  <a:lnTo>
                    <a:pt x="15347" y="2444"/>
                  </a:lnTo>
                  <a:lnTo>
                    <a:pt x="15363" y="2437"/>
                  </a:lnTo>
                  <a:lnTo>
                    <a:pt x="15381" y="2433"/>
                  </a:lnTo>
                  <a:lnTo>
                    <a:pt x="15399" y="2430"/>
                  </a:lnTo>
                  <a:lnTo>
                    <a:pt x="15418" y="2429"/>
                  </a:lnTo>
                  <a:close/>
                  <a:moveTo>
                    <a:pt x="13682" y="943"/>
                  </a:moveTo>
                  <a:lnTo>
                    <a:pt x="15712" y="943"/>
                  </a:lnTo>
                  <a:lnTo>
                    <a:pt x="15712" y="1546"/>
                  </a:lnTo>
                  <a:lnTo>
                    <a:pt x="13682" y="1546"/>
                  </a:lnTo>
                  <a:lnTo>
                    <a:pt x="13682" y="943"/>
                  </a:lnTo>
                  <a:close/>
                  <a:moveTo>
                    <a:pt x="1545" y="1123"/>
                  </a:moveTo>
                  <a:lnTo>
                    <a:pt x="1545" y="943"/>
                  </a:lnTo>
                  <a:lnTo>
                    <a:pt x="1089" y="943"/>
                  </a:lnTo>
                  <a:lnTo>
                    <a:pt x="1089" y="1123"/>
                  </a:lnTo>
                  <a:lnTo>
                    <a:pt x="811" y="1123"/>
                  </a:lnTo>
                  <a:lnTo>
                    <a:pt x="811" y="1769"/>
                  </a:lnTo>
                  <a:lnTo>
                    <a:pt x="1822" y="1769"/>
                  </a:lnTo>
                  <a:lnTo>
                    <a:pt x="1822" y="1123"/>
                  </a:lnTo>
                  <a:lnTo>
                    <a:pt x="1545" y="1123"/>
                  </a:lnTo>
                  <a:close/>
                  <a:moveTo>
                    <a:pt x="3010" y="1123"/>
                  </a:moveTo>
                  <a:lnTo>
                    <a:pt x="3010" y="943"/>
                  </a:lnTo>
                  <a:lnTo>
                    <a:pt x="2555" y="943"/>
                  </a:lnTo>
                  <a:lnTo>
                    <a:pt x="2555" y="1123"/>
                  </a:lnTo>
                  <a:lnTo>
                    <a:pt x="2278" y="1123"/>
                  </a:lnTo>
                  <a:lnTo>
                    <a:pt x="2278" y="1769"/>
                  </a:lnTo>
                  <a:lnTo>
                    <a:pt x="3288" y="1769"/>
                  </a:lnTo>
                  <a:lnTo>
                    <a:pt x="3288" y="1123"/>
                  </a:lnTo>
                  <a:lnTo>
                    <a:pt x="3010" y="1123"/>
                  </a:lnTo>
                  <a:close/>
                  <a:moveTo>
                    <a:pt x="4477" y="1123"/>
                  </a:moveTo>
                  <a:lnTo>
                    <a:pt x="4477" y="943"/>
                  </a:lnTo>
                  <a:lnTo>
                    <a:pt x="4021" y="943"/>
                  </a:lnTo>
                  <a:lnTo>
                    <a:pt x="4021" y="1123"/>
                  </a:lnTo>
                  <a:lnTo>
                    <a:pt x="3743" y="1123"/>
                  </a:lnTo>
                  <a:lnTo>
                    <a:pt x="3743" y="1769"/>
                  </a:lnTo>
                  <a:lnTo>
                    <a:pt x="4754" y="1769"/>
                  </a:lnTo>
                  <a:lnTo>
                    <a:pt x="4754" y="1123"/>
                  </a:lnTo>
                  <a:lnTo>
                    <a:pt x="4477" y="1123"/>
                  </a:lnTo>
                  <a:close/>
                  <a:moveTo>
                    <a:pt x="5942" y="1123"/>
                  </a:moveTo>
                  <a:lnTo>
                    <a:pt x="5942" y="943"/>
                  </a:lnTo>
                  <a:lnTo>
                    <a:pt x="5486" y="943"/>
                  </a:lnTo>
                  <a:lnTo>
                    <a:pt x="5486" y="1123"/>
                  </a:lnTo>
                  <a:lnTo>
                    <a:pt x="5209" y="1123"/>
                  </a:lnTo>
                  <a:lnTo>
                    <a:pt x="5209" y="1769"/>
                  </a:lnTo>
                  <a:lnTo>
                    <a:pt x="6219" y="1769"/>
                  </a:lnTo>
                  <a:lnTo>
                    <a:pt x="6219" y="1123"/>
                  </a:lnTo>
                  <a:lnTo>
                    <a:pt x="5942" y="1123"/>
                  </a:lnTo>
                  <a:close/>
                  <a:moveTo>
                    <a:pt x="7407" y="1123"/>
                  </a:moveTo>
                  <a:lnTo>
                    <a:pt x="7407" y="943"/>
                  </a:lnTo>
                  <a:lnTo>
                    <a:pt x="6953" y="943"/>
                  </a:lnTo>
                  <a:lnTo>
                    <a:pt x="6953" y="1123"/>
                  </a:lnTo>
                  <a:lnTo>
                    <a:pt x="6675" y="1123"/>
                  </a:lnTo>
                  <a:lnTo>
                    <a:pt x="6675" y="1769"/>
                  </a:lnTo>
                  <a:lnTo>
                    <a:pt x="7685" y="1769"/>
                  </a:lnTo>
                  <a:lnTo>
                    <a:pt x="7685" y="1123"/>
                  </a:lnTo>
                  <a:lnTo>
                    <a:pt x="7407" y="1123"/>
                  </a:lnTo>
                  <a:close/>
                  <a:moveTo>
                    <a:pt x="8874" y="1123"/>
                  </a:moveTo>
                  <a:lnTo>
                    <a:pt x="8874" y="943"/>
                  </a:lnTo>
                  <a:lnTo>
                    <a:pt x="8418" y="943"/>
                  </a:lnTo>
                  <a:lnTo>
                    <a:pt x="8418" y="1123"/>
                  </a:lnTo>
                  <a:lnTo>
                    <a:pt x="8141" y="1123"/>
                  </a:lnTo>
                  <a:lnTo>
                    <a:pt x="8141" y="1769"/>
                  </a:lnTo>
                  <a:lnTo>
                    <a:pt x="9151" y="1769"/>
                  </a:lnTo>
                  <a:lnTo>
                    <a:pt x="9151" y="1123"/>
                  </a:lnTo>
                  <a:lnTo>
                    <a:pt x="8874" y="1123"/>
                  </a:lnTo>
                  <a:close/>
                  <a:moveTo>
                    <a:pt x="10339" y="1123"/>
                  </a:moveTo>
                  <a:lnTo>
                    <a:pt x="10339" y="943"/>
                  </a:lnTo>
                  <a:lnTo>
                    <a:pt x="9883" y="943"/>
                  </a:lnTo>
                  <a:lnTo>
                    <a:pt x="9883" y="1123"/>
                  </a:lnTo>
                  <a:lnTo>
                    <a:pt x="9606" y="1123"/>
                  </a:lnTo>
                  <a:lnTo>
                    <a:pt x="9606" y="1769"/>
                  </a:lnTo>
                  <a:lnTo>
                    <a:pt x="10617" y="1769"/>
                  </a:lnTo>
                  <a:lnTo>
                    <a:pt x="10617" y="1123"/>
                  </a:lnTo>
                  <a:lnTo>
                    <a:pt x="10339" y="1123"/>
                  </a:lnTo>
                  <a:close/>
                  <a:moveTo>
                    <a:pt x="1545" y="2845"/>
                  </a:moveTo>
                  <a:lnTo>
                    <a:pt x="1545" y="3025"/>
                  </a:lnTo>
                  <a:lnTo>
                    <a:pt x="1089" y="3025"/>
                  </a:lnTo>
                  <a:lnTo>
                    <a:pt x="1089" y="2845"/>
                  </a:lnTo>
                  <a:lnTo>
                    <a:pt x="811" y="2845"/>
                  </a:lnTo>
                  <a:lnTo>
                    <a:pt x="811" y="2199"/>
                  </a:lnTo>
                  <a:lnTo>
                    <a:pt x="1822" y="2199"/>
                  </a:lnTo>
                  <a:lnTo>
                    <a:pt x="1822" y="2845"/>
                  </a:lnTo>
                  <a:lnTo>
                    <a:pt x="1545" y="2845"/>
                  </a:lnTo>
                  <a:close/>
                  <a:moveTo>
                    <a:pt x="3010" y="2845"/>
                  </a:moveTo>
                  <a:lnTo>
                    <a:pt x="3010" y="3025"/>
                  </a:lnTo>
                  <a:lnTo>
                    <a:pt x="2555" y="3025"/>
                  </a:lnTo>
                  <a:lnTo>
                    <a:pt x="2555" y="2845"/>
                  </a:lnTo>
                  <a:lnTo>
                    <a:pt x="2278" y="2845"/>
                  </a:lnTo>
                  <a:lnTo>
                    <a:pt x="2278" y="2199"/>
                  </a:lnTo>
                  <a:lnTo>
                    <a:pt x="3288" y="2199"/>
                  </a:lnTo>
                  <a:lnTo>
                    <a:pt x="3288" y="2845"/>
                  </a:lnTo>
                  <a:lnTo>
                    <a:pt x="3010" y="2845"/>
                  </a:lnTo>
                  <a:close/>
                  <a:moveTo>
                    <a:pt x="4477" y="2845"/>
                  </a:moveTo>
                  <a:lnTo>
                    <a:pt x="4477" y="3025"/>
                  </a:lnTo>
                  <a:lnTo>
                    <a:pt x="4021" y="3025"/>
                  </a:lnTo>
                  <a:lnTo>
                    <a:pt x="4021" y="2845"/>
                  </a:lnTo>
                  <a:lnTo>
                    <a:pt x="3743" y="2845"/>
                  </a:lnTo>
                  <a:lnTo>
                    <a:pt x="3743" y="2199"/>
                  </a:lnTo>
                  <a:lnTo>
                    <a:pt x="4754" y="2199"/>
                  </a:lnTo>
                  <a:lnTo>
                    <a:pt x="4754" y="2845"/>
                  </a:lnTo>
                  <a:lnTo>
                    <a:pt x="4477" y="2845"/>
                  </a:lnTo>
                  <a:close/>
                  <a:moveTo>
                    <a:pt x="5942" y="2845"/>
                  </a:moveTo>
                  <a:lnTo>
                    <a:pt x="5942" y="3025"/>
                  </a:lnTo>
                  <a:lnTo>
                    <a:pt x="5486" y="3025"/>
                  </a:lnTo>
                  <a:lnTo>
                    <a:pt x="5486" y="2845"/>
                  </a:lnTo>
                  <a:lnTo>
                    <a:pt x="5209" y="2845"/>
                  </a:lnTo>
                  <a:lnTo>
                    <a:pt x="5209" y="2199"/>
                  </a:lnTo>
                  <a:lnTo>
                    <a:pt x="6219" y="2199"/>
                  </a:lnTo>
                  <a:lnTo>
                    <a:pt x="6219" y="2845"/>
                  </a:lnTo>
                  <a:lnTo>
                    <a:pt x="5942" y="2845"/>
                  </a:lnTo>
                  <a:close/>
                  <a:moveTo>
                    <a:pt x="7407" y="2845"/>
                  </a:moveTo>
                  <a:lnTo>
                    <a:pt x="7407" y="3025"/>
                  </a:lnTo>
                  <a:lnTo>
                    <a:pt x="6953" y="3025"/>
                  </a:lnTo>
                  <a:lnTo>
                    <a:pt x="6953" y="2845"/>
                  </a:lnTo>
                  <a:lnTo>
                    <a:pt x="6675" y="2845"/>
                  </a:lnTo>
                  <a:lnTo>
                    <a:pt x="6675" y="2199"/>
                  </a:lnTo>
                  <a:lnTo>
                    <a:pt x="7685" y="2199"/>
                  </a:lnTo>
                  <a:lnTo>
                    <a:pt x="7685" y="2845"/>
                  </a:lnTo>
                  <a:lnTo>
                    <a:pt x="7407" y="2845"/>
                  </a:lnTo>
                  <a:close/>
                  <a:moveTo>
                    <a:pt x="8874" y="2845"/>
                  </a:moveTo>
                  <a:lnTo>
                    <a:pt x="8874" y="3025"/>
                  </a:lnTo>
                  <a:lnTo>
                    <a:pt x="8418" y="3025"/>
                  </a:lnTo>
                  <a:lnTo>
                    <a:pt x="8418" y="2845"/>
                  </a:lnTo>
                  <a:lnTo>
                    <a:pt x="8141" y="2845"/>
                  </a:lnTo>
                  <a:lnTo>
                    <a:pt x="8141" y="2199"/>
                  </a:lnTo>
                  <a:lnTo>
                    <a:pt x="9151" y="2199"/>
                  </a:lnTo>
                  <a:lnTo>
                    <a:pt x="9151" y="2845"/>
                  </a:lnTo>
                  <a:lnTo>
                    <a:pt x="8874" y="2845"/>
                  </a:lnTo>
                  <a:close/>
                  <a:moveTo>
                    <a:pt x="10339" y="2845"/>
                  </a:moveTo>
                  <a:lnTo>
                    <a:pt x="10339" y="3025"/>
                  </a:lnTo>
                  <a:lnTo>
                    <a:pt x="9883" y="3025"/>
                  </a:lnTo>
                  <a:lnTo>
                    <a:pt x="9883" y="2845"/>
                  </a:lnTo>
                  <a:lnTo>
                    <a:pt x="9606" y="2845"/>
                  </a:lnTo>
                  <a:lnTo>
                    <a:pt x="9606" y="2199"/>
                  </a:lnTo>
                  <a:lnTo>
                    <a:pt x="10617" y="2199"/>
                  </a:lnTo>
                  <a:lnTo>
                    <a:pt x="10617" y="2845"/>
                  </a:lnTo>
                  <a:lnTo>
                    <a:pt x="10339" y="2845"/>
                  </a:lnTo>
                  <a:close/>
                  <a:moveTo>
                    <a:pt x="11851" y="1123"/>
                  </a:moveTo>
                  <a:lnTo>
                    <a:pt x="11851" y="943"/>
                  </a:lnTo>
                  <a:lnTo>
                    <a:pt x="11395" y="943"/>
                  </a:lnTo>
                  <a:lnTo>
                    <a:pt x="11395" y="1123"/>
                  </a:lnTo>
                  <a:lnTo>
                    <a:pt x="11117" y="1123"/>
                  </a:lnTo>
                  <a:lnTo>
                    <a:pt x="11117" y="1769"/>
                  </a:lnTo>
                  <a:lnTo>
                    <a:pt x="12128" y="1769"/>
                  </a:lnTo>
                  <a:lnTo>
                    <a:pt x="12128" y="1123"/>
                  </a:lnTo>
                  <a:lnTo>
                    <a:pt x="11851" y="1123"/>
                  </a:lnTo>
                  <a:close/>
                  <a:moveTo>
                    <a:pt x="11851" y="2845"/>
                  </a:moveTo>
                  <a:lnTo>
                    <a:pt x="11851" y="3025"/>
                  </a:lnTo>
                  <a:lnTo>
                    <a:pt x="11395" y="3025"/>
                  </a:lnTo>
                  <a:lnTo>
                    <a:pt x="11395" y="2845"/>
                  </a:lnTo>
                  <a:lnTo>
                    <a:pt x="11117" y="2845"/>
                  </a:lnTo>
                  <a:lnTo>
                    <a:pt x="11117" y="2199"/>
                  </a:lnTo>
                  <a:lnTo>
                    <a:pt x="12128" y="2199"/>
                  </a:lnTo>
                  <a:lnTo>
                    <a:pt x="12128" y="2845"/>
                  </a:lnTo>
                  <a:lnTo>
                    <a:pt x="11851" y="2845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900" dirty="0">
                <a:solidFill>
                  <a:srgbClr val="000000"/>
                </a:solidFill>
                <a:ea typeface="微软雅黑" panose="020B0503020204020204" pitchFamily="34" charset="-122"/>
                <a:cs typeface="Arial" pitchFamily="34" charset="0"/>
              </a:endParaRPr>
            </a:p>
          </p:txBody>
        </p:sp>
      </p:grpSp>
      <p:grpSp>
        <p:nvGrpSpPr>
          <p:cNvPr id="287" name="组合 379"/>
          <p:cNvGrpSpPr/>
          <p:nvPr/>
        </p:nvGrpSpPr>
        <p:grpSpPr>
          <a:xfrm>
            <a:off x="2846459" y="3480056"/>
            <a:ext cx="529030" cy="183352"/>
            <a:chOff x="3587903" y="4289930"/>
            <a:chExt cx="955041" cy="252000"/>
          </a:xfrm>
        </p:grpSpPr>
        <p:grpSp>
          <p:nvGrpSpPr>
            <p:cNvPr id="288" name="组合 387"/>
            <p:cNvGrpSpPr>
              <a:grpSpLocks/>
            </p:cNvGrpSpPr>
            <p:nvPr/>
          </p:nvGrpSpPr>
          <p:grpSpPr bwMode="auto">
            <a:xfrm>
              <a:off x="3587903" y="4289930"/>
              <a:ext cx="396000" cy="252000"/>
              <a:chOff x="4622166" y="3061494"/>
              <a:chExt cx="489584" cy="308643"/>
            </a:xfrm>
          </p:grpSpPr>
          <p:sp>
            <p:nvSpPr>
              <p:cNvPr id="294" name="Freeform 13"/>
              <p:cNvSpPr>
                <a:spLocks noEditPoints="1"/>
              </p:cNvSpPr>
              <p:nvPr/>
            </p:nvSpPr>
            <p:spPr bwMode="auto">
              <a:xfrm>
                <a:off x="4622166" y="3264593"/>
                <a:ext cx="489584" cy="105544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grpSp>
            <p:nvGrpSpPr>
              <p:cNvPr id="295" name="组合 388"/>
              <p:cNvGrpSpPr>
                <a:grpSpLocks/>
              </p:cNvGrpSpPr>
              <p:nvPr/>
            </p:nvGrpSpPr>
            <p:grpSpPr bwMode="auto">
              <a:xfrm>
                <a:off x="4622166" y="3061494"/>
                <a:ext cx="489584" cy="210061"/>
                <a:chOff x="3298897" y="4095287"/>
                <a:chExt cx="1257750" cy="591162"/>
              </a:xfrm>
            </p:grpSpPr>
            <p:sp>
              <p:nvSpPr>
                <p:cNvPr id="296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095287"/>
                  <a:ext cx="1257750" cy="297025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  <p:sp>
              <p:nvSpPr>
                <p:cNvPr id="297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387813"/>
                  <a:ext cx="1257750" cy="297025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289" name="组合 381"/>
            <p:cNvGrpSpPr>
              <a:grpSpLocks/>
            </p:cNvGrpSpPr>
            <p:nvPr/>
          </p:nvGrpSpPr>
          <p:grpSpPr bwMode="auto">
            <a:xfrm>
              <a:off x="4146944" y="4289930"/>
              <a:ext cx="396000" cy="252000"/>
              <a:chOff x="4622166" y="3061494"/>
              <a:chExt cx="489584" cy="308628"/>
            </a:xfrm>
          </p:grpSpPr>
          <p:sp>
            <p:nvSpPr>
              <p:cNvPr id="290" name="Freeform 13"/>
              <p:cNvSpPr>
                <a:spLocks noEditPoints="1"/>
              </p:cNvSpPr>
              <p:nvPr/>
            </p:nvSpPr>
            <p:spPr bwMode="auto">
              <a:xfrm>
                <a:off x="4622166" y="3264580"/>
                <a:ext cx="489584" cy="105542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grpSp>
            <p:nvGrpSpPr>
              <p:cNvPr id="291" name="组合 388"/>
              <p:cNvGrpSpPr>
                <a:grpSpLocks/>
              </p:cNvGrpSpPr>
              <p:nvPr/>
            </p:nvGrpSpPr>
            <p:grpSpPr bwMode="auto">
              <a:xfrm>
                <a:off x="4622166" y="3061494"/>
                <a:ext cx="489584" cy="210061"/>
                <a:chOff x="3298897" y="4095287"/>
                <a:chExt cx="1257750" cy="591162"/>
              </a:xfrm>
            </p:grpSpPr>
            <p:sp>
              <p:nvSpPr>
                <p:cNvPr id="292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095287"/>
                  <a:ext cx="1257750" cy="297021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  <p:sp>
              <p:nvSpPr>
                <p:cNvPr id="293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387806"/>
                  <a:ext cx="1257750" cy="297021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</p:grpSp>
        </p:grpSp>
      </p:grpSp>
      <p:cxnSp>
        <p:nvCxnSpPr>
          <p:cNvPr id="308" name="直接连接符 307"/>
          <p:cNvCxnSpPr>
            <a:cxnSpLocks noChangeShapeType="1"/>
          </p:cNvCxnSpPr>
          <p:nvPr/>
        </p:nvCxnSpPr>
        <p:spPr bwMode="auto">
          <a:xfrm flipH="1">
            <a:off x="616948" y="3130521"/>
            <a:ext cx="178480" cy="371557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11" name="直接连接符 310"/>
          <p:cNvCxnSpPr>
            <a:cxnSpLocks noChangeShapeType="1"/>
          </p:cNvCxnSpPr>
          <p:nvPr/>
        </p:nvCxnSpPr>
        <p:spPr bwMode="auto">
          <a:xfrm flipH="1">
            <a:off x="616948" y="3130519"/>
            <a:ext cx="522114" cy="357534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14" name="直接连接符 313"/>
          <p:cNvCxnSpPr>
            <a:cxnSpLocks noChangeShapeType="1"/>
          </p:cNvCxnSpPr>
          <p:nvPr/>
        </p:nvCxnSpPr>
        <p:spPr bwMode="auto">
          <a:xfrm>
            <a:off x="804638" y="3128106"/>
            <a:ext cx="127469" cy="373972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17" name="直接连接符 316"/>
          <p:cNvCxnSpPr>
            <a:cxnSpLocks noChangeShapeType="1"/>
          </p:cNvCxnSpPr>
          <p:nvPr/>
        </p:nvCxnSpPr>
        <p:spPr bwMode="auto">
          <a:xfrm flipH="1">
            <a:off x="930306" y="3137643"/>
            <a:ext cx="222507" cy="359034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sp>
        <p:nvSpPr>
          <p:cNvPr id="330" name="文本框 329"/>
          <p:cNvSpPr txBox="1"/>
          <p:nvPr/>
        </p:nvSpPr>
        <p:spPr>
          <a:xfrm>
            <a:off x="3098261" y="2737126"/>
            <a:ext cx="1031492" cy="338554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Aggregation-1 Switch</a:t>
            </a:r>
          </a:p>
        </p:txBody>
      </p:sp>
      <p:sp>
        <p:nvSpPr>
          <p:cNvPr id="331" name="文本框 330"/>
          <p:cNvSpPr txBox="1"/>
          <p:nvPr/>
        </p:nvSpPr>
        <p:spPr>
          <a:xfrm>
            <a:off x="3591166" y="3830740"/>
            <a:ext cx="1031492" cy="338554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Aggregation-n Switch</a:t>
            </a:r>
          </a:p>
        </p:txBody>
      </p:sp>
      <p:cxnSp>
        <p:nvCxnSpPr>
          <p:cNvPr id="332" name="直接连接符 331"/>
          <p:cNvCxnSpPr>
            <a:cxnSpLocks noChangeShapeType="1"/>
          </p:cNvCxnSpPr>
          <p:nvPr/>
        </p:nvCxnSpPr>
        <p:spPr bwMode="auto">
          <a:xfrm flipH="1">
            <a:off x="1706701" y="3081800"/>
            <a:ext cx="306432" cy="400438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34" name="直接连接符 333"/>
          <p:cNvCxnSpPr>
            <a:cxnSpLocks noChangeShapeType="1"/>
          </p:cNvCxnSpPr>
          <p:nvPr/>
        </p:nvCxnSpPr>
        <p:spPr bwMode="auto">
          <a:xfrm>
            <a:off x="1708911" y="3088636"/>
            <a:ext cx="3243" cy="370153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36" name="直接连接符 335"/>
          <p:cNvCxnSpPr>
            <a:cxnSpLocks noChangeShapeType="1"/>
          </p:cNvCxnSpPr>
          <p:nvPr/>
        </p:nvCxnSpPr>
        <p:spPr bwMode="auto">
          <a:xfrm>
            <a:off x="2071786" y="3088636"/>
            <a:ext cx="0" cy="393107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37" name="直接连接符 336"/>
          <p:cNvCxnSpPr>
            <a:cxnSpLocks noChangeShapeType="1"/>
          </p:cNvCxnSpPr>
          <p:nvPr/>
        </p:nvCxnSpPr>
        <p:spPr bwMode="auto">
          <a:xfrm>
            <a:off x="1720532" y="3109968"/>
            <a:ext cx="349542" cy="401781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42" name="直接连接符 341"/>
          <p:cNvCxnSpPr>
            <a:cxnSpLocks noChangeShapeType="1"/>
          </p:cNvCxnSpPr>
          <p:nvPr/>
        </p:nvCxnSpPr>
        <p:spPr bwMode="auto">
          <a:xfrm>
            <a:off x="2956138" y="3052941"/>
            <a:ext cx="0" cy="393107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43" name="直接连接符 342"/>
          <p:cNvCxnSpPr>
            <a:cxnSpLocks noChangeShapeType="1"/>
          </p:cNvCxnSpPr>
          <p:nvPr/>
        </p:nvCxnSpPr>
        <p:spPr bwMode="auto">
          <a:xfrm>
            <a:off x="2692081" y="3075680"/>
            <a:ext cx="280998" cy="387553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46" name="直接连接符 345"/>
          <p:cNvCxnSpPr>
            <a:cxnSpLocks noChangeShapeType="1"/>
          </p:cNvCxnSpPr>
          <p:nvPr/>
        </p:nvCxnSpPr>
        <p:spPr bwMode="auto">
          <a:xfrm>
            <a:off x="2974935" y="3047597"/>
            <a:ext cx="280998" cy="387553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47" name="直接连接符 346"/>
          <p:cNvCxnSpPr>
            <a:cxnSpLocks noChangeShapeType="1"/>
          </p:cNvCxnSpPr>
          <p:nvPr/>
        </p:nvCxnSpPr>
        <p:spPr bwMode="auto">
          <a:xfrm>
            <a:off x="2699792" y="3075046"/>
            <a:ext cx="545054" cy="358058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sp>
        <p:nvSpPr>
          <p:cNvPr id="211" name="文本框 210"/>
          <p:cNvSpPr txBox="1"/>
          <p:nvPr/>
        </p:nvSpPr>
        <p:spPr>
          <a:xfrm rot="19039092">
            <a:off x="780552" y="2401586"/>
            <a:ext cx="4956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 i="1" dirty="0">
                <a:solidFill>
                  <a:srgbClr val="00B050"/>
                </a:solidFill>
              </a:rPr>
              <a:t>LLDP</a:t>
            </a:r>
            <a:endParaRPr lang="zh-CN" altLang="en-US" sz="1200" b="1" i="1" dirty="0">
              <a:solidFill>
                <a:srgbClr val="00B050"/>
              </a:solidFill>
            </a:endParaRPr>
          </a:p>
        </p:txBody>
      </p:sp>
      <p:cxnSp>
        <p:nvCxnSpPr>
          <p:cNvPr id="213" name="直接箭头连接符 212"/>
          <p:cNvCxnSpPr/>
          <p:nvPr/>
        </p:nvCxnSpPr>
        <p:spPr bwMode="auto">
          <a:xfrm flipH="1">
            <a:off x="901301" y="2505290"/>
            <a:ext cx="595297" cy="343357"/>
          </a:xfrm>
          <a:prstGeom prst="straightConnector1">
            <a:avLst/>
          </a:prstGeom>
          <a:ln w="9525" cap="flat" cmpd="sng" algn="ctr">
            <a:solidFill>
              <a:srgbClr val="00B050"/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2" name="文本框 221"/>
          <p:cNvSpPr txBox="1"/>
          <p:nvPr/>
        </p:nvSpPr>
        <p:spPr>
          <a:xfrm rot="3778781">
            <a:off x="1563541" y="2480419"/>
            <a:ext cx="4956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i="1" dirty="0">
                <a:solidFill>
                  <a:srgbClr val="00B050"/>
                </a:solidFill>
              </a:rPr>
              <a:t>LLDP</a:t>
            </a:r>
            <a:endParaRPr lang="zh-CN" altLang="en-US" sz="1200" b="1" i="1" dirty="0">
              <a:solidFill>
                <a:srgbClr val="00B050"/>
              </a:solidFill>
            </a:endParaRPr>
          </a:p>
        </p:txBody>
      </p:sp>
      <p:cxnSp>
        <p:nvCxnSpPr>
          <p:cNvPr id="251" name="直接箭头连接符 250"/>
          <p:cNvCxnSpPr/>
          <p:nvPr/>
        </p:nvCxnSpPr>
        <p:spPr bwMode="auto">
          <a:xfrm>
            <a:off x="1560343" y="2498585"/>
            <a:ext cx="251477" cy="316183"/>
          </a:xfrm>
          <a:prstGeom prst="straightConnector1">
            <a:avLst/>
          </a:prstGeom>
          <a:ln w="9525" cap="flat" cmpd="sng" algn="ctr">
            <a:solidFill>
              <a:srgbClr val="00B050"/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2" name="文本框 251"/>
          <p:cNvSpPr txBox="1"/>
          <p:nvPr/>
        </p:nvSpPr>
        <p:spPr>
          <a:xfrm rot="1413961">
            <a:off x="1918107" y="2363460"/>
            <a:ext cx="4956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i="1" dirty="0">
                <a:solidFill>
                  <a:srgbClr val="00B050"/>
                </a:solidFill>
              </a:rPr>
              <a:t>LLDP</a:t>
            </a:r>
            <a:endParaRPr lang="zh-CN" altLang="en-US" sz="1200" b="1" i="1" dirty="0">
              <a:solidFill>
                <a:srgbClr val="00B050"/>
              </a:solidFill>
            </a:endParaRPr>
          </a:p>
        </p:txBody>
      </p:sp>
      <p:cxnSp>
        <p:nvCxnSpPr>
          <p:cNvPr id="253" name="直接箭头连接符 252"/>
          <p:cNvCxnSpPr/>
          <p:nvPr/>
        </p:nvCxnSpPr>
        <p:spPr bwMode="auto">
          <a:xfrm>
            <a:off x="1849149" y="2466172"/>
            <a:ext cx="747571" cy="348179"/>
          </a:xfrm>
          <a:prstGeom prst="straightConnector1">
            <a:avLst/>
          </a:prstGeom>
          <a:ln w="9525" cap="flat" cmpd="sng" algn="ctr">
            <a:solidFill>
              <a:srgbClr val="00B050"/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4" name="任意多边形 253"/>
          <p:cNvSpPr/>
          <p:nvPr/>
        </p:nvSpPr>
        <p:spPr bwMode="auto">
          <a:xfrm>
            <a:off x="2114980" y="1524573"/>
            <a:ext cx="936872" cy="1366745"/>
          </a:xfrm>
          <a:custGeom>
            <a:avLst/>
            <a:gdLst>
              <a:gd name="connsiteX0" fmla="*/ 0 w 2119745"/>
              <a:gd name="connsiteY0" fmla="*/ 1835728 h 1835728"/>
              <a:gd name="connsiteX1" fmla="*/ 768927 w 2119745"/>
              <a:gd name="connsiteY1" fmla="*/ 1073728 h 1835728"/>
              <a:gd name="connsiteX2" fmla="*/ 1059873 w 2119745"/>
              <a:gd name="connsiteY2" fmla="*/ 665019 h 1835728"/>
              <a:gd name="connsiteX3" fmla="*/ 1586345 w 2119745"/>
              <a:gd name="connsiteY3" fmla="*/ 436419 h 1835728"/>
              <a:gd name="connsiteX4" fmla="*/ 2119745 w 2119745"/>
              <a:gd name="connsiteY4" fmla="*/ 0 h 1835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9745" h="1835728">
                <a:moveTo>
                  <a:pt x="0" y="1835728"/>
                </a:moveTo>
                <a:cubicBezTo>
                  <a:pt x="296141" y="1552287"/>
                  <a:pt x="592282" y="1268846"/>
                  <a:pt x="768927" y="1073728"/>
                </a:cubicBezTo>
                <a:cubicBezTo>
                  <a:pt x="945572" y="878610"/>
                  <a:pt x="923637" y="771237"/>
                  <a:pt x="1059873" y="665019"/>
                </a:cubicBezTo>
                <a:cubicBezTo>
                  <a:pt x="1196109" y="558801"/>
                  <a:pt x="1409700" y="547255"/>
                  <a:pt x="1586345" y="436419"/>
                </a:cubicBezTo>
                <a:cubicBezTo>
                  <a:pt x="1762990" y="325583"/>
                  <a:pt x="2119745" y="0"/>
                  <a:pt x="2119745" y="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文本框 254"/>
          <p:cNvSpPr txBox="1"/>
          <p:nvPr/>
        </p:nvSpPr>
        <p:spPr>
          <a:xfrm rot="17942428">
            <a:off x="1646862" y="2451595"/>
            <a:ext cx="16081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i="1" dirty="0">
                <a:solidFill>
                  <a:srgbClr val="FF0000"/>
                </a:solidFill>
              </a:rPr>
              <a:t>DHCP Discover(broadcast)</a:t>
            </a:r>
            <a:endParaRPr lang="zh-CN" altLang="en-US" sz="1050" i="1" dirty="0">
              <a:solidFill>
                <a:srgbClr val="FF0000"/>
              </a:solidFill>
            </a:endParaRPr>
          </a:p>
        </p:txBody>
      </p:sp>
      <p:sp>
        <p:nvSpPr>
          <p:cNvPr id="256" name="矩形 255"/>
          <p:cNvSpPr/>
          <p:nvPr/>
        </p:nvSpPr>
        <p:spPr bwMode="auto">
          <a:xfrm>
            <a:off x="107504" y="2026610"/>
            <a:ext cx="4515154" cy="2489356"/>
          </a:xfrm>
          <a:prstGeom prst="rect">
            <a:avLst/>
          </a:prstGeom>
          <a:noFill/>
          <a:ln>
            <a:solidFill>
              <a:schemeClr val="tx2"/>
            </a:solidFill>
            <a:prstDash val="dashDot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58" name="矩形 257"/>
          <p:cNvSpPr/>
          <p:nvPr/>
        </p:nvSpPr>
        <p:spPr>
          <a:xfrm>
            <a:off x="138233" y="2025968"/>
            <a:ext cx="9482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Underlay configuration</a:t>
            </a:r>
            <a:endParaRPr lang="en-US" sz="900" b="1" dirty="0"/>
          </a:p>
        </p:txBody>
      </p:sp>
      <p:sp>
        <p:nvSpPr>
          <p:cNvPr id="259" name="任意多边形 258"/>
          <p:cNvSpPr/>
          <p:nvPr/>
        </p:nvSpPr>
        <p:spPr bwMode="auto">
          <a:xfrm>
            <a:off x="1223240" y="1511629"/>
            <a:ext cx="1828612" cy="1361434"/>
          </a:xfrm>
          <a:custGeom>
            <a:avLst/>
            <a:gdLst>
              <a:gd name="connsiteX0" fmla="*/ 0 w 2119745"/>
              <a:gd name="connsiteY0" fmla="*/ 1835728 h 1835728"/>
              <a:gd name="connsiteX1" fmla="*/ 768927 w 2119745"/>
              <a:gd name="connsiteY1" fmla="*/ 1073728 h 1835728"/>
              <a:gd name="connsiteX2" fmla="*/ 1059873 w 2119745"/>
              <a:gd name="connsiteY2" fmla="*/ 665019 h 1835728"/>
              <a:gd name="connsiteX3" fmla="*/ 1586345 w 2119745"/>
              <a:gd name="connsiteY3" fmla="*/ 436419 h 1835728"/>
              <a:gd name="connsiteX4" fmla="*/ 2119745 w 2119745"/>
              <a:gd name="connsiteY4" fmla="*/ 0 h 1835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9745" h="1835728">
                <a:moveTo>
                  <a:pt x="0" y="1835728"/>
                </a:moveTo>
                <a:cubicBezTo>
                  <a:pt x="296141" y="1552287"/>
                  <a:pt x="592282" y="1268846"/>
                  <a:pt x="768927" y="1073728"/>
                </a:cubicBezTo>
                <a:cubicBezTo>
                  <a:pt x="945572" y="878610"/>
                  <a:pt x="923637" y="771237"/>
                  <a:pt x="1059873" y="665019"/>
                </a:cubicBezTo>
                <a:cubicBezTo>
                  <a:pt x="1196109" y="558801"/>
                  <a:pt x="1409700" y="547255"/>
                  <a:pt x="1586345" y="436419"/>
                </a:cubicBezTo>
                <a:cubicBezTo>
                  <a:pt x="1762990" y="325583"/>
                  <a:pt x="2119745" y="0"/>
                  <a:pt x="2119745" y="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0" name="直接箭头连接符 259"/>
          <p:cNvCxnSpPr/>
          <p:nvPr/>
        </p:nvCxnSpPr>
        <p:spPr bwMode="auto">
          <a:xfrm flipH="1">
            <a:off x="2770788" y="1672690"/>
            <a:ext cx="2089244" cy="899060"/>
          </a:xfrm>
          <a:prstGeom prst="straightConnector1">
            <a:avLst/>
          </a:prstGeom>
          <a:ln>
            <a:tailEnd type="triangl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7" name="直接连接符 256"/>
          <p:cNvCxnSpPr>
            <a:cxnSpLocks noChangeShapeType="1"/>
          </p:cNvCxnSpPr>
          <p:nvPr/>
        </p:nvCxnSpPr>
        <p:spPr bwMode="auto">
          <a:xfrm>
            <a:off x="2778112" y="2958707"/>
            <a:ext cx="72520" cy="899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261" name="直接连接符 260"/>
          <p:cNvCxnSpPr>
            <a:cxnSpLocks noChangeShapeType="1"/>
          </p:cNvCxnSpPr>
          <p:nvPr/>
        </p:nvCxnSpPr>
        <p:spPr bwMode="auto">
          <a:xfrm>
            <a:off x="1826068" y="2977711"/>
            <a:ext cx="72520" cy="899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264" name="直接连接符 263"/>
          <p:cNvCxnSpPr>
            <a:cxnSpLocks noChangeShapeType="1"/>
          </p:cNvCxnSpPr>
          <p:nvPr/>
        </p:nvCxnSpPr>
        <p:spPr bwMode="auto">
          <a:xfrm>
            <a:off x="960450" y="3001957"/>
            <a:ext cx="72520" cy="899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265" name="直接连接符 264"/>
          <p:cNvCxnSpPr>
            <a:cxnSpLocks noChangeShapeType="1"/>
          </p:cNvCxnSpPr>
          <p:nvPr/>
        </p:nvCxnSpPr>
        <p:spPr bwMode="auto">
          <a:xfrm>
            <a:off x="712116" y="3600939"/>
            <a:ext cx="72520" cy="899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267" name="直接连接符 266"/>
          <p:cNvCxnSpPr>
            <a:cxnSpLocks noChangeShapeType="1"/>
          </p:cNvCxnSpPr>
          <p:nvPr/>
        </p:nvCxnSpPr>
        <p:spPr bwMode="auto">
          <a:xfrm>
            <a:off x="1847142" y="3610373"/>
            <a:ext cx="72520" cy="899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sp>
        <p:nvSpPr>
          <p:cNvPr id="268" name="矩形 267"/>
          <p:cNvSpPr/>
          <p:nvPr/>
        </p:nvSpPr>
        <p:spPr>
          <a:xfrm>
            <a:off x="2322883" y="3422964"/>
            <a:ext cx="3642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CC9900"/>
              </a:buClr>
            </a:pPr>
            <a:r>
              <a:rPr lang="en-US" sz="1400" dirty="0" smtClean="0">
                <a:latin typeface="Arial" charset="0"/>
                <a:ea typeface="宋体" charset="-122"/>
              </a:rPr>
              <a:t>…</a:t>
            </a:r>
            <a:endParaRPr lang="en-US" sz="1400" dirty="0">
              <a:latin typeface="Arial" charset="0"/>
              <a:ea typeface="宋体" charset="-122"/>
            </a:endParaRPr>
          </a:p>
        </p:txBody>
      </p:sp>
      <p:sp>
        <p:nvSpPr>
          <p:cNvPr id="269" name="矩形 268"/>
          <p:cNvSpPr/>
          <p:nvPr/>
        </p:nvSpPr>
        <p:spPr>
          <a:xfrm>
            <a:off x="1109242" y="3430597"/>
            <a:ext cx="3642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CC9900"/>
              </a:buClr>
            </a:pPr>
            <a:r>
              <a:rPr lang="en-US" sz="1400" dirty="0" smtClean="0">
                <a:latin typeface="Arial" charset="0"/>
                <a:ea typeface="宋体" charset="-122"/>
              </a:rPr>
              <a:t>…</a:t>
            </a:r>
            <a:endParaRPr lang="en-US" sz="1400" dirty="0">
              <a:latin typeface="Arial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62704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70961" y="485972"/>
            <a:ext cx="4126527" cy="1952923"/>
          </a:xfrm>
        </p:spPr>
        <p:txBody>
          <a:bodyPr/>
          <a:lstStyle/>
          <a:p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Step 4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8163" lvl="1" indent="-273050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At controller, plan and design your network for agg-1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switches(VLAN, VLANIF, IP address, Link aggregation  etc. ).</a:t>
            </a:r>
            <a:endParaRPr lang="en-US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8163" lvl="1" indent="-273050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Deliver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the configuration to the core &amp; agg-1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switches.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8163" lvl="1" indent="-273050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Repeat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above for agg-2 switches and rest of switches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38163" lvl="1" indent="-273050"/>
            <a:endParaRPr lang="en-US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8163" lvl="1" indent="-273050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There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are more broadcast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when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configuring the switches that are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more near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terminal because the broadcast domain will become larger.</a:t>
            </a:r>
            <a:endParaRPr lang="en-US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8163" lvl="1" indent="-273050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Consider the physical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connection,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STP should be enabled to prevent the loop.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Since the network is quite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large(consider thousands of nodes),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the STP computation may take very long time and is very low efficient. After link aggregation is configured, the STP may need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re-converge. How to tune the STP BPDU timer in such network could be very complex.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8163" lvl="1" indent="-273050"/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421122" y="69621"/>
            <a:ext cx="8327341" cy="653653"/>
          </a:xfrm>
        </p:spPr>
        <p:txBody>
          <a:bodyPr/>
          <a:lstStyle/>
          <a:p>
            <a:r>
              <a:rPr lang="en-US" sz="1600" dirty="0">
                <a:solidFill>
                  <a:schemeClr val="tx1"/>
                </a:solidFill>
              </a:rPr>
              <a:t>Current Underlay Configuration Process</a:t>
            </a:r>
          </a:p>
        </p:txBody>
      </p:sp>
      <p:cxnSp>
        <p:nvCxnSpPr>
          <p:cNvPr id="18" name="直接连接符 536"/>
          <p:cNvCxnSpPr>
            <a:cxnSpLocks noChangeShapeType="1"/>
            <a:stCxn id="28" idx="0"/>
            <a:endCxn id="19" idx="4"/>
          </p:cNvCxnSpPr>
          <p:nvPr/>
        </p:nvCxnSpPr>
        <p:spPr bwMode="auto">
          <a:xfrm flipV="1">
            <a:off x="1612364" y="1886113"/>
            <a:ext cx="1" cy="217789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sp>
        <p:nvSpPr>
          <p:cNvPr id="19" name="椭圆 18"/>
          <p:cNvSpPr/>
          <p:nvPr/>
        </p:nvSpPr>
        <p:spPr bwMode="auto">
          <a:xfrm>
            <a:off x="1568929" y="1797810"/>
            <a:ext cx="86871" cy="88304"/>
          </a:xfrm>
          <a:prstGeom prst="ellips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defTabSz="914492" eaLnBrk="0" fontAlgn="base" hangingPunct="0">
              <a:spcAft>
                <a:spcPct val="0"/>
              </a:spcAft>
            </a:pPr>
            <a:endParaRPr lang="zh-CN" altLang="en-US" sz="1600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cxnSp>
        <p:nvCxnSpPr>
          <p:cNvPr id="20" name="直接连接符 536"/>
          <p:cNvCxnSpPr>
            <a:cxnSpLocks noChangeShapeType="1"/>
            <a:stCxn id="27" idx="0"/>
            <a:endCxn id="21" idx="4"/>
          </p:cNvCxnSpPr>
          <p:nvPr/>
        </p:nvCxnSpPr>
        <p:spPr bwMode="auto">
          <a:xfrm flipV="1">
            <a:off x="2369907" y="1886113"/>
            <a:ext cx="0" cy="217789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sp>
        <p:nvSpPr>
          <p:cNvPr id="21" name="椭圆 20"/>
          <p:cNvSpPr/>
          <p:nvPr/>
        </p:nvSpPr>
        <p:spPr bwMode="auto">
          <a:xfrm>
            <a:off x="2326471" y="1797810"/>
            <a:ext cx="86871" cy="88304"/>
          </a:xfrm>
          <a:prstGeom prst="ellips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defTabSz="914492" eaLnBrk="0" fontAlgn="base" hangingPunct="0">
              <a:spcAft>
                <a:spcPct val="0"/>
              </a:spcAft>
            </a:pPr>
            <a:endParaRPr lang="zh-CN" altLang="en-US" sz="1600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cxnSp>
        <p:nvCxnSpPr>
          <p:cNvPr id="22" name="直接连接符 536"/>
          <p:cNvCxnSpPr>
            <a:cxnSpLocks noChangeShapeType="1"/>
            <a:stCxn id="27" idx="0"/>
            <a:endCxn id="19" idx="4"/>
          </p:cNvCxnSpPr>
          <p:nvPr/>
        </p:nvCxnSpPr>
        <p:spPr bwMode="auto">
          <a:xfrm flipH="1" flipV="1">
            <a:off x="1612364" y="1886113"/>
            <a:ext cx="757543" cy="217789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23" name="直接连接符 536"/>
          <p:cNvCxnSpPr>
            <a:cxnSpLocks noChangeShapeType="1"/>
            <a:stCxn id="21" idx="4"/>
            <a:endCxn id="28" idx="0"/>
          </p:cNvCxnSpPr>
          <p:nvPr/>
        </p:nvCxnSpPr>
        <p:spPr bwMode="auto">
          <a:xfrm flipH="1">
            <a:off x="1612364" y="1886113"/>
            <a:ext cx="757543" cy="217789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24" name="直接连接符 536"/>
          <p:cNvCxnSpPr>
            <a:cxnSpLocks noChangeShapeType="1"/>
          </p:cNvCxnSpPr>
          <p:nvPr/>
        </p:nvCxnSpPr>
        <p:spPr bwMode="auto">
          <a:xfrm flipH="1">
            <a:off x="1728700" y="1810479"/>
            <a:ext cx="494610" cy="0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grpSp>
        <p:nvGrpSpPr>
          <p:cNvPr id="25" name="组合 621"/>
          <p:cNvGrpSpPr>
            <a:grpSpLocks noChangeAspect="1"/>
          </p:cNvGrpSpPr>
          <p:nvPr/>
        </p:nvGrpSpPr>
        <p:grpSpPr>
          <a:xfrm>
            <a:off x="2173541" y="1678217"/>
            <a:ext cx="327440" cy="241220"/>
            <a:chOff x="-983298" y="1666240"/>
            <a:chExt cx="547688" cy="309563"/>
          </a:xfrm>
          <a:solidFill>
            <a:schemeClr val="bg1">
              <a:lumMod val="50000"/>
            </a:schemeClr>
          </a:solidFill>
        </p:grpSpPr>
        <p:sp>
          <p:nvSpPr>
            <p:cNvPr id="181" name="Freeform 21"/>
            <p:cNvSpPr>
              <a:spLocks/>
            </p:cNvSpPr>
            <p:nvPr/>
          </p:nvSpPr>
          <p:spPr bwMode="auto">
            <a:xfrm>
              <a:off x="-983298" y="1798003"/>
              <a:ext cx="547688" cy="177800"/>
            </a:xfrm>
            <a:custGeom>
              <a:avLst/>
              <a:gdLst/>
              <a:ahLst/>
              <a:cxnLst>
                <a:cxn ang="0">
                  <a:pos x="16188" y="2345"/>
                </a:cxn>
                <a:cxn ang="0">
                  <a:pos x="16149" y="2515"/>
                </a:cxn>
                <a:cxn ang="0">
                  <a:pos x="15935" y="2950"/>
                </a:cxn>
                <a:cxn ang="0">
                  <a:pos x="15566" y="3361"/>
                </a:cxn>
                <a:cxn ang="0">
                  <a:pos x="15052" y="3745"/>
                </a:cxn>
                <a:cxn ang="0">
                  <a:pos x="14408" y="4094"/>
                </a:cxn>
                <a:cxn ang="0">
                  <a:pos x="13647" y="4406"/>
                </a:cxn>
                <a:cxn ang="0">
                  <a:pos x="12779" y="4677"/>
                </a:cxn>
                <a:cxn ang="0">
                  <a:pos x="11817" y="4900"/>
                </a:cxn>
                <a:cxn ang="0">
                  <a:pos x="10774" y="5071"/>
                </a:cxn>
                <a:cxn ang="0">
                  <a:pos x="9662" y="5187"/>
                </a:cxn>
                <a:cxn ang="0">
                  <a:pos x="8495" y="5241"/>
                </a:cxn>
                <a:cxn ang="0">
                  <a:pos x="7295" y="5230"/>
                </a:cxn>
                <a:cxn ang="0">
                  <a:pos x="6139" y="5155"/>
                </a:cxn>
                <a:cxn ang="0">
                  <a:pos x="5043" y="5019"/>
                </a:cxn>
                <a:cxn ang="0">
                  <a:pos x="4021" y="4827"/>
                </a:cxn>
                <a:cxn ang="0">
                  <a:pos x="3087" y="4585"/>
                </a:cxn>
                <a:cxn ang="0">
                  <a:pos x="2251" y="4298"/>
                </a:cxn>
                <a:cxn ang="0">
                  <a:pos x="1527" y="3969"/>
                </a:cxn>
                <a:cxn ang="0">
                  <a:pos x="927" y="3604"/>
                </a:cxn>
                <a:cxn ang="0">
                  <a:pos x="465" y="3208"/>
                </a:cxn>
                <a:cxn ang="0">
                  <a:pos x="151" y="2784"/>
                </a:cxn>
                <a:cxn ang="0">
                  <a:pos x="0" y="2340"/>
                </a:cxn>
                <a:cxn ang="0">
                  <a:pos x="102" y="141"/>
                </a:cxn>
                <a:cxn ang="0">
                  <a:pos x="467" y="524"/>
                </a:cxn>
                <a:cxn ang="0">
                  <a:pos x="944" y="884"/>
                </a:cxn>
                <a:cxn ang="0">
                  <a:pos x="1522" y="1217"/>
                </a:cxn>
                <a:cxn ang="0">
                  <a:pos x="2195" y="1518"/>
                </a:cxn>
                <a:cxn ang="0">
                  <a:pos x="2954" y="1785"/>
                </a:cxn>
                <a:cxn ang="0">
                  <a:pos x="3789" y="2015"/>
                </a:cxn>
                <a:cxn ang="0">
                  <a:pos x="4694" y="2204"/>
                </a:cxn>
                <a:cxn ang="0">
                  <a:pos x="5658" y="2348"/>
                </a:cxn>
                <a:cxn ang="0">
                  <a:pos x="6675" y="2444"/>
                </a:cxn>
                <a:cxn ang="0">
                  <a:pos x="7734" y="2489"/>
                </a:cxn>
                <a:cxn ang="0">
                  <a:pos x="8814" y="2480"/>
                </a:cxn>
                <a:cxn ang="0">
                  <a:pos x="9861" y="2417"/>
                </a:cxn>
                <a:cxn ang="0">
                  <a:pos x="10863" y="2304"/>
                </a:cxn>
                <a:cxn ang="0">
                  <a:pos x="11810" y="2144"/>
                </a:cxn>
                <a:cxn ang="0">
                  <a:pos x="12693" y="1941"/>
                </a:cxn>
                <a:cxn ang="0">
                  <a:pos x="13505" y="1697"/>
                </a:cxn>
                <a:cxn ang="0">
                  <a:pos x="14236" y="1418"/>
                </a:cxn>
                <a:cxn ang="0">
                  <a:pos x="14879" y="1104"/>
                </a:cxn>
                <a:cxn ang="0">
                  <a:pos x="15425" y="761"/>
                </a:cxn>
                <a:cxn ang="0">
                  <a:pos x="15864" y="392"/>
                </a:cxn>
                <a:cxn ang="0">
                  <a:pos x="16188" y="0"/>
                </a:cxn>
              </a:cxnLst>
              <a:rect l="0" t="0" r="r" b="b"/>
              <a:pathLst>
                <a:path w="16189" h="5245">
                  <a:moveTo>
                    <a:pt x="16189" y="2340"/>
                  </a:moveTo>
                  <a:lnTo>
                    <a:pt x="16189" y="2343"/>
                  </a:lnTo>
                  <a:lnTo>
                    <a:pt x="16188" y="2345"/>
                  </a:lnTo>
                  <a:lnTo>
                    <a:pt x="16188" y="2366"/>
                  </a:lnTo>
                  <a:lnTo>
                    <a:pt x="16185" y="2366"/>
                  </a:lnTo>
                  <a:lnTo>
                    <a:pt x="16149" y="2515"/>
                  </a:lnTo>
                  <a:lnTo>
                    <a:pt x="16096" y="2662"/>
                  </a:lnTo>
                  <a:lnTo>
                    <a:pt x="16025" y="2808"/>
                  </a:lnTo>
                  <a:lnTo>
                    <a:pt x="15935" y="2950"/>
                  </a:lnTo>
                  <a:lnTo>
                    <a:pt x="15828" y="3090"/>
                  </a:lnTo>
                  <a:lnTo>
                    <a:pt x="15704" y="3227"/>
                  </a:lnTo>
                  <a:lnTo>
                    <a:pt x="15566" y="3361"/>
                  </a:lnTo>
                  <a:lnTo>
                    <a:pt x="15409" y="3492"/>
                  </a:lnTo>
                  <a:lnTo>
                    <a:pt x="15238" y="3620"/>
                  </a:lnTo>
                  <a:lnTo>
                    <a:pt x="15052" y="3745"/>
                  </a:lnTo>
                  <a:lnTo>
                    <a:pt x="14851" y="3864"/>
                  </a:lnTo>
                  <a:lnTo>
                    <a:pt x="14637" y="3981"/>
                  </a:lnTo>
                  <a:lnTo>
                    <a:pt x="14408" y="4094"/>
                  </a:lnTo>
                  <a:lnTo>
                    <a:pt x="14167" y="4202"/>
                  </a:lnTo>
                  <a:lnTo>
                    <a:pt x="13913" y="4307"/>
                  </a:lnTo>
                  <a:lnTo>
                    <a:pt x="13647" y="4406"/>
                  </a:lnTo>
                  <a:lnTo>
                    <a:pt x="13368" y="4502"/>
                  </a:lnTo>
                  <a:lnTo>
                    <a:pt x="13079" y="4592"/>
                  </a:lnTo>
                  <a:lnTo>
                    <a:pt x="12779" y="4677"/>
                  </a:lnTo>
                  <a:lnTo>
                    <a:pt x="12468" y="4757"/>
                  </a:lnTo>
                  <a:lnTo>
                    <a:pt x="12147" y="4831"/>
                  </a:lnTo>
                  <a:lnTo>
                    <a:pt x="11817" y="4900"/>
                  </a:lnTo>
                  <a:lnTo>
                    <a:pt x="11478" y="4964"/>
                  </a:lnTo>
                  <a:lnTo>
                    <a:pt x="11131" y="5021"/>
                  </a:lnTo>
                  <a:lnTo>
                    <a:pt x="10774" y="5071"/>
                  </a:lnTo>
                  <a:lnTo>
                    <a:pt x="10411" y="5117"/>
                  </a:lnTo>
                  <a:lnTo>
                    <a:pt x="10040" y="5156"/>
                  </a:lnTo>
                  <a:lnTo>
                    <a:pt x="9662" y="5187"/>
                  </a:lnTo>
                  <a:lnTo>
                    <a:pt x="9279" y="5213"/>
                  </a:lnTo>
                  <a:lnTo>
                    <a:pt x="8889" y="5231"/>
                  </a:lnTo>
                  <a:lnTo>
                    <a:pt x="8495" y="5241"/>
                  </a:lnTo>
                  <a:lnTo>
                    <a:pt x="8095" y="5245"/>
                  </a:lnTo>
                  <a:lnTo>
                    <a:pt x="7692" y="5241"/>
                  </a:lnTo>
                  <a:lnTo>
                    <a:pt x="7295" y="5230"/>
                  </a:lnTo>
                  <a:lnTo>
                    <a:pt x="6904" y="5211"/>
                  </a:lnTo>
                  <a:lnTo>
                    <a:pt x="6518" y="5186"/>
                  </a:lnTo>
                  <a:lnTo>
                    <a:pt x="6139" y="5155"/>
                  </a:lnTo>
                  <a:lnTo>
                    <a:pt x="5766" y="5115"/>
                  </a:lnTo>
                  <a:lnTo>
                    <a:pt x="5401" y="5070"/>
                  </a:lnTo>
                  <a:lnTo>
                    <a:pt x="5043" y="5019"/>
                  </a:lnTo>
                  <a:lnTo>
                    <a:pt x="4693" y="4961"/>
                  </a:lnTo>
                  <a:lnTo>
                    <a:pt x="4353" y="4897"/>
                  </a:lnTo>
                  <a:lnTo>
                    <a:pt x="4021" y="4827"/>
                  </a:lnTo>
                  <a:lnTo>
                    <a:pt x="3700" y="4752"/>
                  </a:lnTo>
                  <a:lnTo>
                    <a:pt x="3388" y="4671"/>
                  </a:lnTo>
                  <a:lnTo>
                    <a:pt x="3087" y="4585"/>
                  </a:lnTo>
                  <a:lnTo>
                    <a:pt x="2797" y="4494"/>
                  </a:lnTo>
                  <a:lnTo>
                    <a:pt x="2519" y="4398"/>
                  </a:lnTo>
                  <a:lnTo>
                    <a:pt x="2251" y="4298"/>
                  </a:lnTo>
                  <a:lnTo>
                    <a:pt x="1997" y="4192"/>
                  </a:lnTo>
                  <a:lnTo>
                    <a:pt x="1755" y="4083"/>
                  </a:lnTo>
                  <a:lnTo>
                    <a:pt x="1527" y="3969"/>
                  </a:lnTo>
                  <a:lnTo>
                    <a:pt x="1314" y="3851"/>
                  </a:lnTo>
                  <a:lnTo>
                    <a:pt x="1113" y="3729"/>
                  </a:lnTo>
                  <a:lnTo>
                    <a:pt x="927" y="3604"/>
                  </a:lnTo>
                  <a:lnTo>
                    <a:pt x="757" y="3476"/>
                  </a:lnTo>
                  <a:lnTo>
                    <a:pt x="603" y="3343"/>
                  </a:lnTo>
                  <a:lnTo>
                    <a:pt x="465" y="3208"/>
                  </a:lnTo>
                  <a:lnTo>
                    <a:pt x="343" y="3069"/>
                  </a:lnTo>
                  <a:lnTo>
                    <a:pt x="238" y="2928"/>
                  </a:lnTo>
                  <a:lnTo>
                    <a:pt x="151" y="2784"/>
                  </a:lnTo>
                  <a:lnTo>
                    <a:pt x="82" y="2639"/>
                  </a:lnTo>
                  <a:lnTo>
                    <a:pt x="32" y="2490"/>
                  </a:lnTo>
                  <a:lnTo>
                    <a:pt x="0" y="2340"/>
                  </a:lnTo>
                  <a:lnTo>
                    <a:pt x="6" y="2340"/>
                  </a:lnTo>
                  <a:lnTo>
                    <a:pt x="6" y="8"/>
                  </a:lnTo>
                  <a:lnTo>
                    <a:pt x="102" y="141"/>
                  </a:lnTo>
                  <a:lnTo>
                    <a:pt x="211" y="271"/>
                  </a:lnTo>
                  <a:lnTo>
                    <a:pt x="333" y="399"/>
                  </a:lnTo>
                  <a:lnTo>
                    <a:pt x="467" y="524"/>
                  </a:lnTo>
                  <a:lnTo>
                    <a:pt x="613" y="647"/>
                  </a:lnTo>
                  <a:lnTo>
                    <a:pt x="772" y="767"/>
                  </a:lnTo>
                  <a:lnTo>
                    <a:pt x="944" y="884"/>
                  </a:lnTo>
                  <a:lnTo>
                    <a:pt x="1125" y="998"/>
                  </a:lnTo>
                  <a:lnTo>
                    <a:pt x="1319" y="1109"/>
                  </a:lnTo>
                  <a:lnTo>
                    <a:pt x="1522" y="1217"/>
                  </a:lnTo>
                  <a:lnTo>
                    <a:pt x="1736" y="1320"/>
                  </a:lnTo>
                  <a:lnTo>
                    <a:pt x="1961" y="1421"/>
                  </a:lnTo>
                  <a:lnTo>
                    <a:pt x="2195" y="1518"/>
                  </a:lnTo>
                  <a:lnTo>
                    <a:pt x="2440" y="1611"/>
                  </a:lnTo>
                  <a:lnTo>
                    <a:pt x="2692" y="1700"/>
                  </a:lnTo>
                  <a:lnTo>
                    <a:pt x="2954" y="1785"/>
                  </a:lnTo>
                  <a:lnTo>
                    <a:pt x="3225" y="1866"/>
                  </a:lnTo>
                  <a:lnTo>
                    <a:pt x="3504" y="1943"/>
                  </a:lnTo>
                  <a:lnTo>
                    <a:pt x="3789" y="2015"/>
                  </a:lnTo>
                  <a:lnTo>
                    <a:pt x="4084" y="2083"/>
                  </a:lnTo>
                  <a:lnTo>
                    <a:pt x="4385" y="2146"/>
                  </a:lnTo>
                  <a:lnTo>
                    <a:pt x="4694" y="2204"/>
                  </a:lnTo>
                  <a:lnTo>
                    <a:pt x="5010" y="2256"/>
                  </a:lnTo>
                  <a:lnTo>
                    <a:pt x="5331" y="2305"/>
                  </a:lnTo>
                  <a:lnTo>
                    <a:pt x="5658" y="2348"/>
                  </a:lnTo>
                  <a:lnTo>
                    <a:pt x="5992" y="2385"/>
                  </a:lnTo>
                  <a:lnTo>
                    <a:pt x="6331" y="2418"/>
                  </a:lnTo>
                  <a:lnTo>
                    <a:pt x="6675" y="2444"/>
                  </a:lnTo>
                  <a:lnTo>
                    <a:pt x="7023" y="2464"/>
                  </a:lnTo>
                  <a:lnTo>
                    <a:pt x="7376" y="2480"/>
                  </a:lnTo>
                  <a:lnTo>
                    <a:pt x="7734" y="2489"/>
                  </a:lnTo>
                  <a:lnTo>
                    <a:pt x="8095" y="2492"/>
                  </a:lnTo>
                  <a:lnTo>
                    <a:pt x="8456" y="2489"/>
                  </a:lnTo>
                  <a:lnTo>
                    <a:pt x="8814" y="2480"/>
                  </a:lnTo>
                  <a:lnTo>
                    <a:pt x="9168" y="2464"/>
                  </a:lnTo>
                  <a:lnTo>
                    <a:pt x="9517" y="2444"/>
                  </a:lnTo>
                  <a:lnTo>
                    <a:pt x="9861" y="2417"/>
                  </a:lnTo>
                  <a:lnTo>
                    <a:pt x="10200" y="2385"/>
                  </a:lnTo>
                  <a:lnTo>
                    <a:pt x="10535" y="2347"/>
                  </a:lnTo>
                  <a:lnTo>
                    <a:pt x="10863" y="2304"/>
                  </a:lnTo>
                  <a:lnTo>
                    <a:pt x="11184" y="2255"/>
                  </a:lnTo>
                  <a:lnTo>
                    <a:pt x="11501" y="2203"/>
                  </a:lnTo>
                  <a:lnTo>
                    <a:pt x="11810" y="2144"/>
                  </a:lnTo>
                  <a:lnTo>
                    <a:pt x="12112" y="2081"/>
                  </a:lnTo>
                  <a:lnTo>
                    <a:pt x="12406" y="2013"/>
                  </a:lnTo>
                  <a:lnTo>
                    <a:pt x="12693" y="1941"/>
                  </a:lnTo>
                  <a:lnTo>
                    <a:pt x="12972" y="1863"/>
                  </a:lnTo>
                  <a:lnTo>
                    <a:pt x="13243" y="1782"/>
                  </a:lnTo>
                  <a:lnTo>
                    <a:pt x="13505" y="1697"/>
                  </a:lnTo>
                  <a:lnTo>
                    <a:pt x="13758" y="1608"/>
                  </a:lnTo>
                  <a:lnTo>
                    <a:pt x="14002" y="1514"/>
                  </a:lnTo>
                  <a:lnTo>
                    <a:pt x="14236" y="1418"/>
                  </a:lnTo>
                  <a:lnTo>
                    <a:pt x="14461" y="1316"/>
                  </a:lnTo>
                  <a:lnTo>
                    <a:pt x="14675" y="1212"/>
                  </a:lnTo>
                  <a:lnTo>
                    <a:pt x="14879" y="1104"/>
                  </a:lnTo>
                  <a:lnTo>
                    <a:pt x="15072" y="993"/>
                  </a:lnTo>
                  <a:lnTo>
                    <a:pt x="15253" y="879"/>
                  </a:lnTo>
                  <a:lnTo>
                    <a:pt x="15425" y="761"/>
                  </a:lnTo>
                  <a:lnTo>
                    <a:pt x="15583" y="641"/>
                  </a:lnTo>
                  <a:lnTo>
                    <a:pt x="15730" y="517"/>
                  </a:lnTo>
                  <a:lnTo>
                    <a:pt x="15864" y="392"/>
                  </a:lnTo>
                  <a:lnTo>
                    <a:pt x="15985" y="264"/>
                  </a:lnTo>
                  <a:lnTo>
                    <a:pt x="16094" y="133"/>
                  </a:lnTo>
                  <a:lnTo>
                    <a:pt x="16188" y="0"/>
                  </a:lnTo>
                  <a:lnTo>
                    <a:pt x="16188" y="2340"/>
                  </a:lnTo>
                  <a:lnTo>
                    <a:pt x="16189" y="234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  <a:cs typeface="Arial" pitchFamily="34" charset="0"/>
              </a:endParaRPr>
            </a:p>
          </p:txBody>
        </p:sp>
        <p:sp>
          <p:nvSpPr>
            <p:cNvPr id="182" name="Freeform 22"/>
            <p:cNvSpPr>
              <a:spLocks noEditPoints="1"/>
            </p:cNvSpPr>
            <p:nvPr/>
          </p:nvSpPr>
          <p:spPr bwMode="auto">
            <a:xfrm>
              <a:off x="-983298" y="1666240"/>
              <a:ext cx="547688" cy="207963"/>
            </a:xfrm>
            <a:custGeom>
              <a:avLst/>
              <a:gdLst/>
              <a:ahLst/>
              <a:cxnLst>
                <a:cxn ang="0">
                  <a:pos x="8934" y="16"/>
                </a:cxn>
                <a:cxn ang="0">
                  <a:pos x="10129" y="97"/>
                </a:cxn>
                <a:cxn ang="0">
                  <a:pos x="11258" y="243"/>
                </a:cxn>
                <a:cxn ang="0">
                  <a:pos x="12306" y="447"/>
                </a:cxn>
                <a:cxn ang="0">
                  <a:pos x="13260" y="705"/>
                </a:cxn>
                <a:cxn ang="0">
                  <a:pos x="14105" y="1010"/>
                </a:cxn>
                <a:cxn ang="0">
                  <a:pos x="14828" y="1358"/>
                </a:cxn>
                <a:cxn ang="0">
                  <a:pos x="15413" y="1745"/>
                </a:cxn>
                <a:cxn ang="0">
                  <a:pos x="15849" y="2163"/>
                </a:cxn>
                <a:cxn ang="0">
                  <a:pos x="16122" y="2609"/>
                </a:cxn>
                <a:cxn ang="0">
                  <a:pos x="16215" y="3077"/>
                </a:cxn>
                <a:cxn ang="0">
                  <a:pos x="16122" y="3545"/>
                </a:cxn>
                <a:cxn ang="0">
                  <a:pos x="15849" y="3991"/>
                </a:cxn>
                <a:cxn ang="0">
                  <a:pos x="15413" y="4409"/>
                </a:cxn>
                <a:cxn ang="0">
                  <a:pos x="14828" y="4796"/>
                </a:cxn>
                <a:cxn ang="0">
                  <a:pos x="14105" y="5144"/>
                </a:cxn>
                <a:cxn ang="0">
                  <a:pos x="13260" y="5449"/>
                </a:cxn>
                <a:cxn ang="0">
                  <a:pos x="12306" y="5707"/>
                </a:cxn>
                <a:cxn ang="0">
                  <a:pos x="11258" y="5911"/>
                </a:cxn>
                <a:cxn ang="0">
                  <a:pos x="10129" y="6057"/>
                </a:cxn>
                <a:cxn ang="0">
                  <a:pos x="8934" y="6138"/>
                </a:cxn>
                <a:cxn ang="0">
                  <a:pos x="7691" y="6150"/>
                </a:cxn>
                <a:cxn ang="0">
                  <a:pos x="6477" y="6091"/>
                </a:cxn>
                <a:cxn ang="0">
                  <a:pos x="5325" y="5967"/>
                </a:cxn>
                <a:cxn ang="0">
                  <a:pos x="4248" y="5781"/>
                </a:cxn>
                <a:cxn ang="0">
                  <a:pos x="3262" y="5542"/>
                </a:cxn>
                <a:cxn ang="0">
                  <a:pos x="2380" y="5252"/>
                </a:cxn>
                <a:cxn ang="0">
                  <a:pos x="1614" y="4916"/>
                </a:cxn>
                <a:cxn ang="0">
                  <a:pos x="981" y="4542"/>
                </a:cxn>
                <a:cxn ang="0">
                  <a:pos x="494" y="4133"/>
                </a:cxn>
                <a:cxn ang="0">
                  <a:pos x="165" y="3696"/>
                </a:cxn>
                <a:cxn ang="0">
                  <a:pos x="10" y="3235"/>
                </a:cxn>
                <a:cxn ang="0">
                  <a:pos x="42" y="2763"/>
                </a:cxn>
                <a:cxn ang="0">
                  <a:pos x="256" y="2310"/>
                </a:cxn>
                <a:cxn ang="0">
                  <a:pos x="638" y="1881"/>
                </a:cxn>
                <a:cxn ang="0">
                  <a:pos x="1177" y="1483"/>
                </a:cxn>
                <a:cxn ang="0">
                  <a:pos x="1856" y="1122"/>
                </a:cxn>
                <a:cxn ang="0">
                  <a:pos x="2661" y="801"/>
                </a:cxn>
                <a:cxn ang="0">
                  <a:pos x="3579" y="527"/>
                </a:cxn>
                <a:cxn ang="0">
                  <a:pos x="4598" y="305"/>
                </a:cxn>
                <a:cxn ang="0">
                  <a:pos x="5701" y="139"/>
                </a:cxn>
                <a:cxn ang="0">
                  <a:pos x="6875" y="36"/>
                </a:cxn>
                <a:cxn ang="0">
                  <a:pos x="8108" y="0"/>
                </a:cxn>
                <a:cxn ang="0">
                  <a:pos x="6158" y="5404"/>
                </a:cxn>
                <a:cxn ang="0">
                  <a:pos x="6381" y="3535"/>
                </a:cxn>
                <a:cxn ang="0">
                  <a:pos x="8154" y="2469"/>
                </a:cxn>
                <a:cxn ang="0">
                  <a:pos x="12688" y="1647"/>
                </a:cxn>
                <a:cxn ang="0">
                  <a:pos x="10617" y="1086"/>
                </a:cxn>
                <a:cxn ang="0">
                  <a:pos x="9647" y="3871"/>
                </a:cxn>
                <a:cxn ang="0">
                  <a:pos x="11195" y="2918"/>
                </a:cxn>
                <a:cxn ang="0">
                  <a:pos x="13547" y="4824"/>
                </a:cxn>
                <a:cxn ang="0">
                  <a:pos x="6773" y="1946"/>
                </a:cxn>
                <a:cxn ang="0">
                  <a:pos x="1325" y="2039"/>
                </a:cxn>
              </a:cxnLst>
              <a:rect l="0" t="0" r="r" b="b"/>
              <a:pathLst>
                <a:path w="16215" h="6154">
                  <a:moveTo>
                    <a:pt x="8108" y="0"/>
                  </a:moveTo>
                  <a:lnTo>
                    <a:pt x="8524" y="4"/>
                  </a:lnTo>
                  <a:lnTo>
                    <a:pt x="8934" y="16"/>
                  </a:lnTo>
                  <a:lnTo>
                    <a:pt x="9340" y="36"/>
                  </a:lnTo>
                  <a:lnTo>
                    <a:pt x="9738" y="63"/>
                  </a:lnTo>
                  <a:lnTo>
                    <a:pt x="10129" y="97"/>
                  </a:lnTo>
                  <a:lnTo>
                    <a:pt x="10513" y="139"/>
                  </a:lnTo>
                  <a:lnTo>
                    <a:pt x="10890" y="187"/>
                  </a:lnTo>
                  <a:lnTo>
                    <a:pt x="11258" y="243"/>
                  </a:lnTo>
                  <a:lnTo>
                    <a:pt x="11617" y="305"/>
                  </a:lnTo>
                  <a:lnTo>
                    <a:pt x="11967" y="373"/>
                  </a:lnTo>
                  <a:lnTo>
                    <a:pt x="12306" y="447"/>
                  </a:lnTo>
                  <a:lnTo>
                    <a:pt x="12636" y="527"/>
                  </a:lnTo>
                  <a:lnTo>
                    <a:pt x="12953" y="613"/>
                  </a:lnTo>
                  <a:lnTo>
                    <a:pt x="13260" y="705"/>
                  </a:lnTo>
                  <a:lnTo>
                    <a:pt x="13554" y="801"/>
                  </a:lnTo>
                  <a:lnTo>
                    <a:pt x="13835" y="902"/>
                  </a:lnTo>
                  <a:lnTo>
                    <a:pt x="14105" y="1010"/>
                  </a:lnTo>
                  <a:lnTo>
                    <a:pt x="14359" y="1122"/>
                  </a:lnTo>
                  <a:lnTo>
                    <a:pt x="14601" y="1237"/>
                  </a:lnTo>
                  <a:lnTo>
                    <a:pt x="14828" y="1358"/>
                  </a:lnTo>
                  <a:lnTo>
                    <a:pt x="15038" y="1483"/>
                  </a:lnTo>
                  <a:lnTo>
                    <a:pt x="15234" y="1612"/>
                  </a:lnTo>
                  <a:lnTo>
                    <a:pt x="15413" y="1745"/>
                  </a:lnTo>
                  <a:lnTo>
                    <a:pt x="15577" y="1881"/>
                  </a:lnTo>
                  <a:lnTo>
                    <a:pt x="15721" y="2021"/>
                  </a:lnTo>
                  <a:lnTo>
                    <a:pt x="15849" y="2163"/>
                  </a:lnTo>
                  <a:lnTo>
                    <a:pt x="15959" y="2310"/>
                  </a:lnTo>
                  <a:lnTo>
                    <a:pt x="16050" y="2458"/>
                  </a:lnTo>
                  <a:lnTo>
                    <a:pt x="16122" y="2609"/>
                  </a:lnTo>
                  <a:lnTo>
                    <a:pt x="16173" y="2763"/>
                  </a:lnTo>
                  <a:lnTo>
                    <a:pt x="16205" y="2919"/>
                  </a:lnTo>
                  <a:lnTo>
                    <a:pt x="16215" y="3077"/>
                  </a:lnTo>
                  <a:lnTo>
                    <a:pt x="16205" y="3235"/>
                  </a:lnTo>
                  <a:lnTo>
                    <a:pt x="16173" y="3391"/>
                  </a:lnTo>
                  <a:lnTo>
                    <a:pt x="16122" y="3545"/>
                  </a:lnTo>
                  <a:lnTo>
                    <a:pt x="16050" y="3696"/>
                  </a:lnTo>
                  <a:lnTo>
                    <a:pt x="15959" y="3844"/>
                  </a:lnTo>
                  <a:lnTo>
                    <a:pt x="15849" y="3991"/>
                  </a:lnTo>
                  <a:lnTo>
                    <a:pt x="15721" y="4133"/>
                  </a:lnTo>
                  <a:lnTo>
                    <a:pt x="15577" y="4273"/>
                  </a:lnTo>
                  <a:lnTo>
                    <a:pt x="15413" y="4409"/>
                  </a:lnTo>
                  <a:lnTo>
                    <a:pt x="15234" y="4542"/>
                  </a:lnTo>
                  <a:lnTo>
                    <a:pt x="15038" y="4671"/>
                  </a:lnTo>
                  <a:lnTo>
                    <a:pt x="14828" y="4796"/>
                  </a:lnTo>
                  <a:lnTo>
                    <a:pt x="14601" y="4916"/>
                  </a:lnTo>
                  <a:lnTo>
                    <a:pt x="14359" y="5032"/>
                  </a:lnTo>
                  <a:lnTo>
                    <a:pt x="14105" y="5144"/>
                  </a:lnTo>
                  <a:lnTo>
                    <a:pt x="13835" y="5252"/>
                  </a:lnTo>
                  <a:lnTo>
                    <a:pt x="13554" y="5353"/>
                  </a:lnTo>
                  <a:lnTo>
                    <a:pt x="13260" y="5449"/>
                  </a:lnTo>
                  <a:lnTo>
                    <a:pt x="12953" y="5542"/>
                  </a:lnTo>
                  <a:lnTo>
                    <a:pt x="12636" y="5627"/>
                  </a:lnTo>
                  <a:lnTo>
                    <a:pt x="12306" y="5707"/>
                  </a:lnTo>
                  <a:lnTo>
                    <a:pt x="11967" y="5781"/>
                  </a:lnTo>
                  <a:lnTo>
                    <a:pt x="11617" y="5849"/>
                  </a:lnTo>
                  <a:lnTo>
                    <a:pt x="11258" y="5911"/>
                  </a:lnTo>
                  <a:lnTo>
                    <a:pt x="10890" y="5967"/>
                  </a:lnTo>
                  <a:lnTo>
                    <a:pt x="10513" y="6015"/>
                  </a:lnTo>
                  <a:lnTo>
                    <a:pt x="10129" y="6057"/>
                  </a:lnTo>
                  <a:lnTo>
                    <a:pt x="9738" y="6091"/>
                  </a:lnTo>
                  <a:lnTo>
                    <a:pt x="9340" y="6118"/>
                  </a:lnTo>
                  <a:lnTo>
                    <a:pt x="8934" y="6138"/>
                  </a:lnTo>
                  <a:lnTo>
                    <a:pt x="8524" y="6150"/>
                  </a:lnTo>
                  <a:lnTo>
                    <a:pt x="8108" y="6154"/>
                  </a:lnTo>
                  <a:lnTo>
                    <a:pt x="7691" y="6150"/>
                  </a:lnTo>
                  <a:lnTo>
                    <a:pt x="7281" y="6138"/>
                  </a:lnTo>
                  <a:lnTo>
                    <a:pt x="6875" y="6118"/>
                  </a:lnTo>
                  <a:lnTo>
                    <a:pt x="6477" y="6091"/>
                  </a:lnTo>
                  <a:lnTo>
                    <a:pt x="6086" y="6057"/>
                  </a:lnTo>
                  <a:lnTo>
                    <a:pt x="5701" y="6015"/>
                  </a:lnTo>
                  <a:lnTo>
                    <a:pt x="5325" y="5967"/>
                  </a:lnTo>
                  <a:lnTo>
                    <a:pt x="4957" y="5911"/>
                  </a:lnTo>
                  <a:lnTo>
                    <a:pt x="4598" y="5849"/>
                  </a:lnTo>
                  <a:lnTo>
                    <a:pt x="4248" y="5781"/>
                  </a:lnTo>
                  <a:lnTo>
                    <a:pt x="3909" y="5707"/>
                  </a:lnTo>
                  <a:lnTo>
                    <a:pt x="3579" y="5627"/>
                  </a:lnTo>
                  <a:lnTo>
                    <a:pt x="3262" y="5542"/>
                  </a:lnTo>
                  <a:lnTo>
                    <a:pt x="2955" y="5449"/>
                  </a:lnTo>
                  <a:lnTo>
                    <a:pt x="2661" y="5353"/>
                  </a:lnTo>
                  <a:lnTo>
                    <a:pt x="2380" y="5252"/>
                  </a:lnTo>
                  <a:lnTo>
                    <a:pt x="2110" y="5144"/>
                  </a:lnTo>
                  <a:lnTo>
                    <a:pt x="1856" y="5032"/>
                  </a:lnTo>
                  <a:lnTo>
                    <a:pt x="1614" y="4916"/>
                  </a:lnTo>
                  <a:lnTo>
                    <a:pt x="1387" y="4796"/>
                  </a:lnTo>
                  <a:lnTo>
                    <a:pt x="1177" y="4671"/>
                  </a:lnTo>
                  <a:lnTo>
                    <a:pt x="981" y="4542"/>
                  </a:lnTo>
                  <a:lnTo>
                    <a:pt x="802" y="4409"/>
                  </a:lnTo>
                  <a:lnTo>
                    <a:pt x="638" y="4273"/>
                  </a:lnTo>
                  <a:lnTo>
                    <a:pt x="494" y="4133"/>
                  </a:lnTo>
                  <a:lnTo>
                    <a:pt x="366" y="3991"/>
                  </a:lnTo>
                  <a:lnTo>
                    <a:pt x="256" y="3844"/>
                  </a:lnTo>
                  <a:lnTo>
                    <a:pt x="165" y="3696"/>
                  </a:lnTo>
                  <a:lnTo>
                    <a:pt x="93" y="3545"/>
                  </a:lnTo>
                  <a:lnTo>
                    <a:pt x="42" y="3391"/>
                  </a:lnTo>
                  <a:lnTo>
                    <a:pt x="10" y="3235"/>
                  </a:lnTo>
                  <a:lnTo>
                    <a:pt x="0" y="3077"/>
                  </a:lnTo>
                  <a:lnTo>
                    <a:pt x="10" y="2919"/>
                  </a:lnTo>
                  <a:lnTo>
                    <a:pt x="42" y="2763"/>
                  </a:lnTo>
                  <a:lnTo>
                    <a:pt x="93" y="2609"/>
                  </a:lnTo>
                  <a:lnTo>
                    <a:pt x="165" y="2458"/>
                  </a:lnTo>
                  <a:lnTo>
                    <a:pt x="256" y="2310"/>
                  </a:lnTo>
                  <a:lnTo>
                    <a:pt x="366" y="2163"/>
                  </a:lnTo>
                  <a:lnTo>
                    <a:pt x="494" y="2021"/>
                  </a:lnTo>
                  <a:lnTo>
                    <a:pt x="638" y="1881"/>
                  </a:lnTo>
                  <a:lnTo>
                    <a:pt x="802" y="1745"/>
                  </a:lnTo>
                  <a:lnTo>
                    <a:pt x="981" y="1612"/>
                  </a:lnTo>
                  <a:lnTo>
                    <a:pt x="1177" y="1483"/>
                  </a:lnTo>
                  <a:lnTo>
                    <a:pt x="1387" y="1358"/>
                  </a:lnTo>
                  <a:lnTo>
                    <a:pt x="1614" y="1237"/>
                  </a:lnTo>
                  <a:lnTo>
                    <a:pt x="1856" y="1122"/>
                  </a:lnTo>
                  <a:lnTo>
                    <a:pt x="2110" y="1010"/>
                  </a:lnTo>
                  <a:lnTo>
                    <a:pt x="2380" y="902"/>
                  </a:lnTo>
                  <a:lnTo>
                    <a:pt x="2661" y="801"/>
                  </a:lnTo>
                  <a:lnTo>
                    <a:pt x="2955" y="705"/>
                  </a:lnTo>
                  <a:lnTo>
                    <a:pt x="3262" y="613"/>
                  </a:lnTo>
                  <a:lnTo>
                    <a:pt x="3579" y="527"/>
                  </a:lnTo>
                  <a:lnTo>
                    <a:pt x="3909" y="447"/>
                  </a:lnTo>
                  <a:lnTo>
                    <a:pt x="4248" y="373"/>
                  </a:lnTo>
                  <a:lnTo>
                    <a:pt x="4598" y="305"/>
                  </a:lnTo>
                  <a:lnTo>
                    <a:pt x="4957" y="243"/>
                  </a:lnTo>
                  <a:lnTo>
                    <a:pt x="5325" y="187"/>
                  </a:lnTo>
                  <a:lnTo>
                    <a:pt x="5701" y="139"/>
                  </a:lnTo>
                  <a:lnTo>
                    <a:pt x="6086" y="97"/>
                  </a:lnTo>
                  <a:lnTo>
                    <a:pt x="6477" y="63"/>
                  </a:lnTo>
                  <a:lnTo>
                    <a:pt x="6875" y="36"/>
                  </a:lnTo>
                  <a:lnTo>
                    <a:pt x="7281" y="16"/>
                  </a:lnTo>
                  <a:lnTo>
                    <a:pt x="7691" y="4"/>
                  </a:lnTo>
                  <a:lnTo>
                    <a:pt x="8108" y="0"/>
                  </a:lnTo>
                  <a:close/>
                  <a:moveTo>
                    <a:pt x="3135" y="4675"/>
                  </a:moveTo>
                  <a:lnTo>
                    <a:pt x="3787" y="5515"/>
                  </a:lnTo>
                  <a:lnTo>
                    <a:pt x="6158" y="5404"/>
                  </a:lnTo>
                  <a:lnTo>
                    <a:pt x="5243" y="5179"/>
                  </a:lnTo>
                  <a:lnTo>
                    <a:pt x="7687" y="3759"/>
                  </a:lnTo>
                  <a:lnTo>
                    <a:pt x="6381" y="3535"/>
                  </a:lnTo>
                  <a:lnTo>
                    <a:pt x="3936" y="4880"/>
                  </a:lnTo>
                  <a:lnTo>
                    <a:pt x="3135" y="4675"/>
                  </a:lnTo>
                  <a:close/>
                  <a:moveTo>
                    <a:pt x="8154" y="2469"/>
                  </a:moveTo>
                  <a:lnTo>
                    <a:pt x="9497" y="2824"/>
                  </a:lnTo>
                  <a:lnTo>
                    <a:pt x="11792" y="1404"/>
                  </a:lnTo>
                  <a:lnTo>
                    <a:pt x="12688" y="1647"/>
                  </a:lnTo>
                  <a:lnTo>
                    <a:pt x="11979" y="767"/>
                  </a:lnTo>
                  <a:lnTo>
                    <a:pt x="9833" y="862"/>
                  </a:lnTo>
                  <a:lnTo>
                    <a:pt x="10617" y="1086"/>
                  </a:lnTo>
                  <a:lnTo>
                    <a:pt x="8154" y="2469"/>
                  </a:lnTo>
                  <a:close/>
                  <a:moveTo>
                    <a:pt x="13547" y="4824"/>
                  </a:moveTo>
                  <a:lnTo>
                    <a:pt x="9647" y="3871"/>
                  </a:lnTo>
                  <a:lnTo>
                    <a:pt x="9068" y="4264"/>
                  </a:lnTo>
                  <a:lnTo>
                    <a:pt x="9012" y="3235"/>
                  </a:lnTo>
                  <a:lnTo>
                    <a:pt x="11195" y="2918"/>
                  </a:lnTo>
                  <a:lnTo>
                    <a:pt x="10561" y="3254"/>
                  </a:lnTo>
                  <a:lnTo>
                    <a:pt x="14516" y="4133"/>
                  </a:lnTo>
                  <a:lnTo>
                    <a:pt x="13547" y="4824"/>
                  </a:lnTo>
                  <a:close/>
                  <a:moveTo>
                    <a:pt x="4534" y="3291"/>
                  </a:moveTo>
                  <a:lnTo>
                    <a:pt x="6885" y="3011"/>
                  </a:lnTo>
                  <a:lnTo>
                    <a:pt x="6773" y="1946"/>
                  </a:lnTo>
                  <a:lnTo>
                    <a:pt x="6176" y="2300"/>
                  </a:lnTo>
                  <a:lnTo>
                    <a:pt x="2463" y="1478"/>
                  </a:lnTo>
                  <a:lnTo>
                    <a:pt x="1325" y="2039"/>
                  </a:lnTo>
                  <a:lnTo>
                    <a:pt x="5019" y="2955"/>
                  </a:lnTo>
                  <a:lnTo>
                    <a:pt x="4534" y="329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  <a:cs typeface="Arial" pitchFamily="34" charset="0"/>
              </a:endParaRPr>
            </a:p>
          </p:txBody>
        </p:sp>
      </p:grpSp>
      <p:grpSp>
        <p:nvGrpSpPr>
          <p:cNvPr id="26" name="组合 621"/>
          <p:cNvGrpSpPr>
            <a:grpSpLocks noChangeAspect="1"/>
          </p:cNvGrpSpPr>
          <p:nvPr/>
        </p:nvGrpSpPr>
        <p:grpSpPr>
          <a:xfrm>
            <a:off x="1433897" y="1678217"/>
            <a:ext cx="327440" cy="241220"/>
            <a:chOff x="-983298" y="1666240"/>
            <a:chExt cx="547688" cy="309563"/>
          </a:xfrm>
          <a:solidFill>
            <a:schemeClr val="bg1">
              <a:lumMod val="50000"/>
            </a:schemeClr>
          </a:solidFill>
        </p:grpSpPr>
        <p:sp>
          <p:nvSpPr>
            <p:cNvPr id="179" name="Freeform 21"/>
            <p:cNvSpPr>
              <a:spLocks/>
            </p:cNvSpPr>
            <p:nvPr/>
          </p:nvSpPr>
          <p:spPr bwMode="auto">
            <a:xfrm>
              <a:off x="-983298" y="1798003"/>
              <a:ext cx="547688" cy="177800"/>
            </a:xfrm>
            <a:custGeom>
              <a:avLst/>
              <a:gdLst/>
              <a:ahLst/>
              <a:cxnLst>
                <a:cxn ang="0">
                  <a:pos x="16188" y="2345"/>
                </a:cxn>
                <a:cxn ang="0">
                  <a:pos x="16149" y="2515"/>
                </a:cxn>
                <a:cxn ang="0">
                  <a:pos x="15935" y="2950"/>
                </a:cxn>
                <a:cxn ang="0">
                  <a:pos x="15566" y="3361"/>
                </a:cxn>
                <a:cxn ang="0">
                  <a:pos x="15052" y="3745"/>
                </a:cxn>
                <a:cxn ang="0">
                  <a:pos x="14408" y="4094"/>
                </a:cxn>
                <a:cxn ang="0">
                  <a:pos x="13647" y="4406"/>
                </a:cxn>
                <a:cxn ang="0">
                  <a:pos x="12779" y="4677"/>
                </a:cxn>
                <a:cxn ang="0">
                  <a:pos x="11817" y="4900"/>
                </a:cxn>
                <a:cxn ang="0">
                  <a:pos x="10774" y="5071"/>
                </a:cxn>
                <a:cxn ang="0">
                  <a:pos x="9662" y="5187"/>
                </a:cxn>
                <a:cxn ang="0">
                  <a:pos x="8495" y="5241"/>
                </a:cxn>
                <a:cxn ang="0">
                  <a:pos x="7295" y="5230"/>
                </a:cxn>
                <a:cxn ang="0">
                  <a:pos x="6139" y="5155"/>
                </a:cxn>
                <a:cxn ang="0">
                  <a:pos x="5043" y="5019"/>
                </a:cxn>
                <a:cxn ang="0">
                  <a:pos x="4021" y="4827"/>
                </a:cxn>
                <a:cxn ang="0">
                  <a:pos x="3087" y="4585"/>
                </a:cxn>
                <a:cxn ang="0">
                  <a:pos x="2251" y="4298"/>
                </a:cxn>
                <a:cxn ang="0">
                  <a:pos x="1527" y="3969"/>
                </a:cxn>
                <a:cxn ang="0">
                  <a:pos x="927" y="3604"/>
                </a:cxn>
                <a:cxn ang="0">
                  <a:pos x="465" y="3208"/>
                </a:cxn>
                <a:cxn ang="0">
                  <a:pos x="151" y="2784"/>
                </a:cxn>
                <a:cxn ang="0">
                  <a:pos x="0" y="2340"/>
                </a:cxn>
                <a:cxn ang="0">
                  <a:pos x="102" y="141"/>
                </a:cxn>
                <a:cxn ang="0">
                  <a:pos x="467" y="524"/>
                </a:cxn>
                <a:cxn ang="0">
                  <a:pos x="944" y="884"/>
                </a:cxn>
                <a:cxn ang="0">
                  <a:pos x="1522" y="1217"/>
                </a:cxn>
                <a:cxn ang="0">
                  <a:pos x="2195" y="1518"/>
                </a:cxn>
                <a:cxn ang="0">
                  <a:pos x="2954" y="1785"/>
                </a:cxn>
                <a:cxn ang="0">
                  <a:pos x="3789" y="2015"/>
                </a:cxn>
                <a:cxn ang="0">
                  <a:pos x="4694" y="2204"/>
                </a:cxn>
                <a:cxn ang="0">
                  <a:pos x="5658" y="2348"/>
                </a:cxn>
                <a:cxn ang="0">
                  <a:pos x="6675" y="2444"/>
                </a:cxn>
                <a:cxn ang="0">
                  <a:pos x="7734" y="2489"/>
                </a:cxn>
                <a:cxn ang="0">
                  <a:pos x="8814" y="2480"/>
                </a:cxn>
                <a:cxn ang="0">
                  <a:pos x="9861" y="2417"/>
                </a:cxn>
                <a:cxn ang="0">
                  <a:pos x="10863" y="2304"/>
                </a:cxn>
                <a:cxn ang="0">
                  <a:pos x="11810" y="2144"/>
                </a:cxn>
                <a:cxn ang="0">
                  <a:pos x="12693" y="1941"/>
                </a:cxn>
                <a:cxn ang="0">
                  <a:pos x="13505" y="1697"/>
                </a:cxn>
                <a:cxn ang="0">
                  <a:pos x="14236" y="1418"/>
                </a:cxn>
                <a:cxn ang="0">
                  <a:pos x="14879" y="1104"/>
                </a:cxn>
                <a:cxn ang="0">
                  <a:pos x="15425" y="761"/>
                </a:cxn>
                <a:cxn ang="0">
                  <a:pos x="15864" y="392"/>
                </a:cxn>
                <a:cxn ang="0">
                  <a:pos x="16188" y="0"/>
                </a:cxn>
              </a:cxnLst>
              <a:rect l="0" t="0" r="r" b="b"/>
              <a:pathLst>
                <a:path w="16189" h="5245">
                  <a:moveTo>
                    <a:pt x="16189" y="2340"/>
                  </a:moveTo>
                  <a:lnTo>
                    <a:pt x="16189" y="2343"/>
                  </a:lnTo>
                  <a:lnTo>
                    <a:pt x="16188" y="2345"/>
                  </a:lnTo>
                  <a:lnTo>
                    <a:pt x="16188" y="2366"/>
                  </a:lnTo>
                  <a:lnTo>
                    <a:pt x="16185" y="2366"/>
                  </a:lnTo>
                  <a:lnTo>
                    <a:pt x="16149" y="2515"/>
                  </a:lnTo>
                  <a:lnTo>
                    <a:pt x="16096" y="2662"/>
                  </a:lnTo>
                  <a:lnTo>
                    <a:pt x="16025" y="2808"/>
                  </a:lnTo>
                  <a:lnTo>
                    <a:pt x="15935" y="2950"/>
                  </a:lnTo>
                  <a:lnTo>
                    <a:pt x="15828" y="3090"/>
                  </a:lnTo>
                  <a:lnTo>
                    <a:pt x="15704" y="3227"/>
                  </a:lnTo>
                  <a:lnTo>
                    <a:pt x="15566" y="3361"/>
                  </a:lnTo>
                  <a:lnTo>
                    <a:pt x="15409" y="3492"/>
                  </a:lnTo>
                  <a:lnTo>
                    <a:pt x="15238" y="3620"/>
                  </a:lnTo>
                  <a:lnTo>
                    <a:pt x="15052" y="3745"/>
                  </a:lnTo>
                  <a:lnTo>
                    <a:pt x="14851" y="3864"/>
                  </a:lnTo>
                  <a:lnTo>
                    <a:pt x="14637" y="3981"/>
                  </a:lnTo>
                  <a:lnTo>
                    <a:pt x="14408" y="4094"/>
                  </a:lnTo>
                  <a:lnTo>
                    <a:pt x="14167" y="4202"/>
                  </a:lnTo>
                  <a:lnTo>
                    <a:pt x="13913" y="4307"/>
                  </a:lnTo>
                  <a:lnTo>
                    <a:pt x="13647" y="4406"/>
                  </a:lnTo>
                  <a:lnTo>
                    <a:pt x="13368" y="4502"/>
                  </a:lnTo>
                  <a:lnTo>
                    <a:pt x="13079" y="4592"/>
                  </a:lnTo>
                  <a:lnTo>
                    <a:pt x="12779" y="4677"/>
                  </a:lnTo>
                  <a:lnTo>
                    <a:pt x="12468" y="4757"/>
                  </a:lnTo>
                  <a:lnTo>
                    <a:pt x="12147" y="4831"/>
                  </a:lnTo>
                  <a:lnTo>
                    <a:pt x="11817" y="4900"/>
                  </a:lnTo>
                  <a:lnTo>
                    <a:pt x="11478" y="4964"/>
                  </a:lnTo>
                  <a:lnTo>
                    <a:pt x="11131" y="5021"/>
                  </a:lnTo>
                  <a:lnTo>
                    <a:pt x="10774" y="5071"/>
                  </a:lnTo>
                  <a:lnTo>
                    <a:pt x="10411" y="5117"/>
                  </a:lnTo>
                  <a:lnTo>
                    <a:pt x="10040" y="5156"/>
                  </a:lnTo>
                  <a:lnTo>
                    <a:pt x="9662" y="5187"/>
                  </a:lnTo>
                  <a:lnTo>
                    <a:pt x="9279" y="5213"/>
                  </a:lnTo>
                  <a:lnTo>
                    <a:pt x="8889" y="5231"/>
                  </a:lnTo>
                  <a:lnTo>
                    <a:pt x="8495" y="5241"/>
                  </a:lnTo>
                  <a:lnTo>
                    <a:pt x="8095" y="5245"/>
                  </a:lnTo>
                  <a:lnTo>
                    <a:pt x="7692" y="5241"/>
                  </a:lnTo>
                  <a:lnTo>
                    <a:pt x="7295" y="5230"/>
                  </a:lnTo>
                  <a:lnTo>
                    <a:pt x="6904" y="5211"/>
                  </a:lnTo>
                  <a:lnTo>
                    <a:pt x="6518" y="5186"/>
                  </a:lnTo>
                  <a:lnTo>
                    <a:pt x="6139" y="5155"/>
                  </a:lnTo>
                  <a:lnTo>
                    <a:pt x="5766" y="5115"/>
                  </a:lnTo>
                  <a:lnTo>
                    <a:pt x="5401" y="5070"/>
                  </a:lnTo>
                  <a:lnTo>
                    <a:pt x="5043" y="5019"/>
                  </a:lnTo>
                  <a:lnTo>
                    <a:pt x="4693" y="4961"/>
                  </a:lnTo>
                  <a:lnTo>
                    <a:pt x="4353" y="4897"/>
                  </a:lnTo>
                  <a:lnTo>
                    <a:pt x="4021" y="4827"/>
                  </a:lnTo>
                  <a:lnTo>
                    <a:pt x="3700" y="4752"/>
                  </a:lnTo>
                  <a:lnTo>
                    <a:pt x="3388" y="4671"/>
                  </a:lnTo>
                  <a:lnTo>
                    <a:pt x="3087" y="4585"/>
                  </a:lnTo>
                  <a:lnTo>
                    <a:pt x="2797" y="4494"/>
                  </a:lnTo>
                  <a:lnTo>
                    <a:pt x="2519" y="4398"/>
                  </a:lnTo>
                  <a:lnTo>
                    <a:pt x="2251" y="4298"/>
                  </a:lnTo>
                  <a:lnTo>
                    <a:pt x="1997" y="4192"/>
                  </a:lnTo>
                  <a:lnTo>
                    <a:pt x="1755" y="4083"/>
                  </a:lnTo>
                  <a:lnTo>
                    <a:pt x="1527" y="3969"/>
                  </a:lnTo>
                  <a:lnTo>
                    <a:pt x="1314" y="3851"/>
                  </a:lnTo>
                  <a:lnTo>
                    <a:pt x="1113" y="3729"/>
                  </a:lnTo>
                  <a:lnTo>
                    <a:pt x="927" y="3604"/>
                  </a:lnTo>
                  <a:lnTo>
                    <a:pt x="757" y="3476"/>
                  </a:lnTo>
                  <a:lnTo>
                    <a:pt x="603" y="3343"/>
                  </a:lnTo>
                  <a:lnTo>
                    <a:pt x="465" y="3208"/>
                  </a:lnTo>
                  <a:lnTo>
                    <a:pt x="343" y="3069"/>
                  </a:lnTo>
                  <a:lnTo>
                    <a:pt x="238" y="2928"/>
                  </a:lnTo>
                  <a:lnTo>
                    <a:pt x="151" y="2784"/>
                  </a:lnTo>
                  <a:lnTo>
                    <a:pt x="82" y="2639"/>
                  </a:lnTo>
                  <a:lnTo>
                    <a:pt x="32" y="2490"/>
                  </a:lnTo>
                  <a:lnTo>
                    <a:pt x="0" y="2340"/>
                  </a:lnTo>
                  <a:lnTo>
                    <a:pt x="6" y="2340"/>
                  </a:lnTo>
                  <a:lnTo>
                    <a:pt x="6" y="8"/>
                  </a:lnTo>
                  <a:lnTo>
                    <a:pt x="102" y="141"/>
                  </a:lnTo>
                  <a:lnTo>
                    <a:pt x="211" y="271"/>
                  </a:lnTo>
                  <a:lnTo>
                    <a:pt x="333" y="399"/>
                  </a:lnTo>
                  <a:lnTo>
                    <a:pt x="467" y="524"/>
                  </a:lnTo>
                  <a:lnTo>
                    <a:pt x="613" y="647"/>
                  </a:lnTo>
                  <a:lnTo>
                    <a:pt x="772" y="767"/>
                  </a:lnTo>
                  <a:lnTo>
                    <a:pt x="944" y="884"/>
                  </a:lnTo>
                  <a:lnTo>
                    <a:pt x="1125" y="998"/>
                  </a:lnTo>
                  <a:lnTo>
                    <a:pt x="1319" y="1109"/>
                  </a:lnTo>
                  <a:lnTo>
                    <a:pt x="1522" y="1217"/>
                  </a:lnTo>
                  <a:lnTo>
                    <a:pt x="1736" y="1320"/>
                  </a:lnTo>
                  <a:lnTo>
                    <a:pt x="1961" y="1421"/>
                  </a:lnTo>
                  <a:lnTo>
                    <a:pt x="2195" y="1518"/>
                  </a:lnTo>
                  <a:lnTo>
                    <a:pt x="2440" y="1611"/>
                  </a:lnTo>
                  <a:lnTo>
                    <a:pt x="2692" y="1700"/>
                  </a:lnTo>
                  <a:lnTo>
                    <a:pt x="2954" y="1785"/>
                  </a:lnTo>
                  <a:lnTo>
                    <a:pt x="3225" y="1866"/>
                  </a:lnTo>
                  <a:lnTo>
                    <a:pt x="3504" y="1943"/>
                  </a:lnTo>
                  <a:lnTo>
                    <a:pt x="3789" y="2015"/>
                  </a:lnTo>
                  <a:lnTo>
                    <a:pt x="4084" y="2083"/>
                  </a:lnTo>
                  <a:lnTo>
                    <a:pt x="4385" y="2146"/>
                  </a:lnTo>
                  <a:lnTo>
                    <a:pt x="4694" y="2204"/>
                  </a:lnTo>
                  <a:lnTo>
                    <a:pt x="5010" y="2256"/>
                  </a:lnTo>
                  <a:lnTo>
                    <a:pt x="5331" y="2305"/>
                  </a:lnTo>
                  <a:lnTo>
                    <a:pt x="5658" y="2348"/>
                  </a:lnTo>
                  <a:lnTo>
                    <a:pt x="5992" y="2385"/>
                  </a:lnTo>
                  <a:lnTo>
                    <a:pt x="6331" y="2418"/>
                  </a:lnTo>
                  <a:lnTo>
                    <a:pt x="6675" y="2444"/>
                  </a:lnTo>
                  <a:lnTo>
                    <a:pt x="7023" y="2464"/>
                  </a:lnTo>
                  <a:lnTo>
                    <a:pt x="7376" y="2480"/>
                  </a:lnTo>
                  <a:lnTo>
                    <a:pt x="7734" y="2489"/>
                  </a:lnTo>
                  <a:lnTo>
                    <a:pt x="8095" y="2492"/>
                  </a:lnTo>
                  <a:lnTo>
                    <a:pt x="8456" y="2489"/>
                  </a:lnTo>
                  <a:lnTo>
                    <a:pt x="8814" y="2480"/>
                  </a:lnTo>
                  <a:lnTo>
                    <a:pt x="9168" y="2464"/>
                  </a:lnTo>
                  <a:lnTo>
                    <a:pt x="9517" y="2444"/>
                  </a:lnTo>
                  <a:lnTo>
                    <a:pt x="9861" y="2417"/>
                  </a:lnTo>
                  <a:lnTo>
                    <a:pt x="10200" y="2385"/>
                  </a:lnTo>
                  <a:lnTo>
                    <a:pt x="10535" y="2347"/>
                  </a:lnTo>
                  <a:lnTo>
                    <a:pt x="10863" y="2304"/>
                  </a:lnTo>
                  <a:lnTo>
                    <a:pt x="11184" y="2255"/>
                  </a:lnTo>
                  <a:lnTo>
                    <a:pt x="11501" y="2203"/>
                  </a:lnTo>
                  <a:lnTo>
                    <a:pt x="11810" y="2144"/>
                  </a:lnTo>
                  <a:lnTo>
                    <a:pt x="12112" y="2081"/>
                  </a:lnTo>
                  <a:lnTo>
                    <a:pt x="12406" y="2013"/>
                  </a:lnTo>
                  <a:lnTo>
                    <a:pt x="12693" y="1941"/>
                  </a:lnTo>
                  <a:lnTo>
                    <a:pt x="12972" y="1863"/>
                  </a:lnTo>
                  <a:lnTo>
                    <a:pt x="13243" y="1782"/>
                  </a:lnTo>
                  <a:lnTo>
                    <a:pt x="13505" y="1697"/>
                  </a:lnTo>
                  <a:lnTo>
                    <a:pt x="13758" y="1608"/>
                  </a:lnTo>
                  <a:lnTo>
                    <a:pt x="14002" y="1514"/>
                  </a:lnTo>
                  <a:lnTo>
                    <a:pt x="14236" y="1418"/>
                  </a:lnTo>
                  <a:lnTo>
                    <a:pt x="14461" y="1316"/>
                  </a:lnTo>
                  <a:lnTo>
                    <a:pt x="14675" y="1212"/>
                  </a:lnTo>
                  <a:lnTo>
                    <a:pt x="14879" y="1104"/>
                  </a:lnTo>
                  <a:lnTo>
                    <a:pt x="15072" y="993"/>
                  </a:lnTo>
                  <a:lnTo>
                    <a:pt x="15253" y="879"/>
                  </a:lnTo>
                  <a:lnTo>
                    <a:pt x="15425" y="761"/>
                  </a:lnTo>
                  <a:lnTo>
                    <a:pt x="15583" y="641"/>
                  </a:lnTo>
                  <a:lnTo>
                    <a:pt x="15730" y="517"/>
                  </a:lnTo>
                  <a:lnTo>
                    <a:pt x="15864" y="392"/>
                  </a:lnTo>
                  <a:lnTo>
                    <a:pt x="15985" y="264"/>
                  </a:lnTo>
                  <a:lnTo>
                    <a:pt x="16094" y="133"/>
                  </a:lnTo>
                  <a:lnTo>
                    <a:pt x="16188" y="0"/>
                  </a:lnTo>
                  <a:lnTo>
                    <a:pt x="16188" y="2340"/>
                  </a:lnTo>
                  <a:lnTo>
                    <a:pt x="16189" y="234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  <a:cs typeface="Arial" pitchFamily="34" charset="0"/>
              </a:endParaRPr>
            </a:p>
          </p:txBody>
        </p:sp>
        <p:sp>
          <p:nvSpPr>
            <p:cNvPr id="180" name="Freeform 22"/>
            <p:cNvSpPr>
              <a:spLocks noEditPoints="1"/>
            </p:cNvSpPr>
            <p:nvPr/>
          </p:nvSpPr>
          <p:spPr bwMode="auto">
            <a:xfrm>
              <a:off x="-983298" y="1666240"/>
              <a:ext cx="547688" cy="207963"/>
            </a:xfrm>
            <a:custGeom>
              <a:avLst/>
              <a:gdLst/>
              <a:ahLst/>
              <a:cxnLst>
                <a:cxn ang="0">
                  <a:pos x="8934" y="16"/>
                </a:cxn>
                <a:cxn ang="0">
                  <a:pos x="10129" y="97"/>
                </a:cxn>
                <a:cxn ang="0">
                  <a:pos x="11258" y="243"/>
                </a:cxn>
                <a:cxn ang="0">
                  <a:pos x="12306" y="447"/>
                </a:cxn>
                <a:cxn ang="0">
                  <a:pos x="13260" y="705"/>
                </a:cxn>
                <a:cxn ang="0">
                  <a:pos x="14105" y="1010"/>
                </a:cxn>
                <a:cxn ang="0">
                  <a:pos x="14828" y="1358"/>
                </a:cxn>
                <a:cxn ang="0">
                  <a:pos x="15413" y="1745"/>
                </a:cxn>
                <a:cxn ang="0">
                  <a:pos x="15849" y="2163"/>
                </a:cxn>
                <a:cxn ang="0">
                  <a:pos x="16122" y="2609"/>
                </a:cxn>
                <a:cxn ang="0">
                  <a:pos x="16215" y="3077"/>
                </a:cxn>
                <a:cxn ang="0">
                  <a:pos x="16122" y="3545"/>
                </a:cxn>
                <a:cxn ang="0">
                  <a:pos x="15849" y="3991"/>
                </a:cxn>
                <a:cxn ang="0">
                  <a:pos x="15413" y="4409"/>
                </a:cxn>
                <a:cxn ang="0">
                  <a:pos x="14828" y="4796"/>
                </a:cxn>
                <a:cxn ang="0">
                  <a:pos x="14105" y="5144"/>
                </a:cxn>
                <a:cxn ang="0">
                  <a:pos x="13260" y="5449"/>
                </a:cxn>
                <a:cxn ang="0">
                  <a:pos x="12306" y="5707"/>
                </a:cxn>
                <a:cxn ang="0">
                  <a:pos x="11258" y="5911"/>
                </a:cxn>
                <a:cxn ang="0">
                  <a:pos x="10129" y="6057"/>
                </a:cxn>
                <a:cxn ang="0">
                  <a:pos x="8934" y="6138"/>
                </a:cxn>
                <a:cxn ang="0">
                  <a:pos x="7691" y="6150"/>
                </a:cxn>
                <a:cxn ang="0">
                  <a:pos x="6477" y="6091"/>
                </a:cxn>
                <a:cxn ang="0">
                  <a:pos x="5325" y="5967"/>
                </a:cxn>
                <a:cxn ang="0">
                  <a:pos x="4248" y="5781"/>
                </a:cxn>
                <a:cxn ang="0">
                  <a:pos x="3262" y="5542"/>
                </a:cxn>
                <a:cxn ang="0">
                  <a:pos x="2380" y="5252"/>
                </a:cxn>
                <a:cxn ang="0">
                  <a:pos x="1614" y="4916"/>
                </a:cxn>
                <a:cxn ang="0">
                  <a:pos x="981" y="4542"/>
                </a:cxn>
                <a:cxn ang="0">
                  <a:pos x="494" y="4133"/>
                </a:cxn>
                <a:cxn ang="0">
                  <a:pos x="165" y="3696"/>
                </a:cxn>
                <a:cxn ang="0">
                  <a:pos x="10" y="3235"/>
                </a:cxn>
                <a:cxn ang="0">
                  <a:pos x="42" y="2763"/>
                </a:cxn>
                <a:cxn ang="0">
                  <a:pos x="256" y="2310"/>
                </a:cxn>
                <a:cxn ang="0">
                  <a:pos x="638" y="1881"/>
                </a:cxn>
                <a:cxn ang="0">
                  <a:pos x="1177" y="1483"/>
                </a:cxn>
                <a:cxn ang="0">
                  <a:pos x="1856" y="1122"/>
                </a:cxn>
                <a:cxn ang="0">
                  <a:pos x="2661" y="801"/>
                </a:cxn>
                <a:cxn ang="0">
                  <a:pos x="3579" y="527"/>
                </a:cxn>
                <a:cxn ang="0">
                  <a:pos x="4598" y="305"/>
                </a:cxn>
                <a:cxn ang="0">
                  <a:pos x="5701" y="139"/>
                </a:cxn>
                <a:cxn ang="0">
                  <a:pos x="6875" y="36"/>
                </a:cxn>
                <a:cxn ang="0">
                  <a:pos x="8108" y="0"/>
                </a:cxn>
                <a:cxn ang="0">
                  <a:pos x="6158" y="5404"/>
                </a:cxn>
                <a:cxn ang="0">
                  <a:pos x="6381" y="3535"/>
                </a:cxn>
                <a:cxn ang="0">
                  <a:pos x="8154" y="2469"/>
                </a:cxn>
                <a:cxn ang="0">
                  <a:pos x="12688" y="1647"/>
                </a:cxn>
                <a:cxn ang="0">
                  <a:pos x="10617" y="1086"/>
                </a:cxn>
                <a:cxn ang="0">
                  <a:pos x="9647" y="3871"/>
                </a:cxn>
                <a:cxn ang="0">
                  <a:pos x="11195" y="2918"/>
                </a:cxn>
                <a:cxn ang="0">
                  <a:pos x="13547" y="4824"/>
                </a:cxn>
                <a:cxn ang="0">
                  <a:pos x="6773" y="1946"/>
                </a:cxn>
                <a:cxn ang="0">
                  <a:pos x="1325" y="2039"/>
                </a:cxn>
              </a:cxnLst>
              <a:rect l="0" t="0" r="r" b="b"/>
              <a:pathLst>
                <a:path w="16215" h="6154">
                  <a:moveTo>
                    <a:pt x="8108" y="0"/>
                  </a:moveTo>
                  <a:lnTo>
                    <a:pt x="8524" y="4"/>
                  </a:lnTo>
                  <a:lnTo>
                    <a:pt x="8934" y="16"/>
                  </a:lnTo>
                  <a:lnTo>
                    <a:pt x="9340" y="36"/>
                  </a:lnTo>
                  <a:lnTo>
                    <a:pt x="9738" y="63"/>
                  </a:lnTo>
                  <a:lnTo>
                    <a:pt x="10129" y="97"/>
                  </a:lnTo>
                  <a:lnTo>
                    <a:pt x="10513" y="139"/>
                  </a:lnTo>
                  <a:lnTo>
                    <a:pt x="10890" y="187"/>
                  </a:lnTo>
                  <a:lnTo>
                    <a:pt x="11258" y="243"/>
                  </a:lnTo>
                  <a:lnTo>
                    <a:pt x="11617" y="305"/>
                  </a:lnTo>
                  <a:lnTo>
                    <a:pt x="11967" y="373"/>
                  </a:lnTo>
                  <a:lnTo>
                    <a:pt x="12306" y="447"/>
                  </a:lnTo>
                  <a:lnTo>
                    <a:pt x="12636" y="527"/>
                  </a:lnTo>
                  <a:lnTo>
                    <a:pt x="12953" y="613"/>
                  </a:lnTo>
                  <a:lnTo>
                    <a:pt x="13260" y="705"/>
                  </a:lnTo>
                  <a:lnTo>
                    <a:pt x="13554" y="801"/>
                  </a:lnTo>
                  <a:lnTo>
                    <a:pt x="13835" y="902"/>
                  </a:lnTo>
                  <a:lnTo>
                    <a:pt x="14105" y="1010"/>
                  </a:lnTo>
                  <a:lnTo>
                    <a:pt x="14359" y="1122"/>
                  </a:lnTo>
                  <a:lnTo>
                    <a:pt x="14601" y="1237"/>
                  </a:lnTo>
                  <a:lnTo>
                    <a:pt x="14828" y="1358"/>
                  </a:lnTo>
                  <a:lnTo>
                    <a:pt x="15038" y="1483"/>
                  </a:lnTo>
                  <a:lnTo>
                    <a:pt x="15234" y="1612"/>
                  </a:lnTo>
                  <a:lnTo>
                    <a:pt x="15413" y="1745"/>
                  </a:lnTo>
                  <a:lnTo>
                    <a:pt x="15577" y="1881"/>
                  </a:lnTo>
                  <a:lnTo>
                    <a:pt x="15721" y="2021"/>
                  </a:lnTo>
                  <a:lnTo>
                    <a:pt x="15849" y="2163"/>
                  </a:lnTo>
                  <a:lnTo>
                    <a:pt x="15959" y="2310"/>
                  </a:lnTo>
                  <a:lnTo>
                    <a:pt x="16050" y="2458"/>
                  </a:lnTo>
                  <a:lnTo>
                    <a:pt x="16122" y="2609"/>
                  </a:lnTo>
                  <a:lnTo>
                    <a:pt x="16173" y="2763"/>
                  </a:lnTo>
                  <a:lnTo>
                    <a:pt x="16205" y="2919"/>
                  </a:lnTo>
                  <a:lnTo>
                    <a:pt x="16215" y="3077"/>
                  </a:lnTo>
                  <a:lnTo>
                    <a:pt x="16205" y="3235"/>
                  </a:lnTo>
                  <a:lnTo>
                    <a:pt x="16173" y="3391"/>
                  </a:lnTo>
                  <a:lnTo>
                    <a:pt x="16122" y="3545"/>
                  </a:lnTo>
                  <a:lnTo>
                    <a:pt x="16050" y="3696"/>
                  </a:lnTo>
                  <a:lnTo>
                    <a:pt x="15959" y="3844"/>
                  </a:lnTo>
                  <a:lnTo>
                    <a:pt x="15849" y="3991"/>
                  </a:lnTo>
                  <a:lnTo>
                    <a:pt x="15721" y="4133"/>
                  </a:lnTo>
                  <a:lnTo>
                    <a:pt x="15577" y="4273"/>
                  </a:lnTo>
                  <a:lnTo>
                    <a:pt x="15413" y="4409"/>
                  </a:lnTo>
                  <a:lnTo>
                    <a:pt x="15234" y="4542"/>
                  </a:lnTo>
                  <a:lnTo>
                    <a:pt x="15038" y="4671"/>
                  </a:lnTo>
                  <a:lnTo>
                    <a:pt x="14828" y="4796"/>
                  </a:lnTo>
                  <a:lnTo>
                    <a:pt x="14601" y="4916"/>
                  </a:lnTo>
                  <a:lnTo>
                    <a:pt x="14359" y="5032"/>
                  </a:lnTo>
                  <a:lnTo>
                    <a:pt x="14105" y="5144"/>
                  </a:lnTo>
                  <a:lnTo>
                    <a:pt x="13835" y="5252"/>
                  </a:lnTo>
                  <a:lnTo>
                    <a:pt x="13554" y="5353"/>
                  </a:lnTo>
                  <a:lnTo>
                    <a:pt x="13260" y="5449"/>
                  </a:lnTo>
                  <a:lnTo>
                    <a:pt x="12953" y="5542"/>
                  </a:lnTo>
                  <a:lnTo>
                    <a:pt x="12636" y="5627"/>
                  </a:lnTo>
                  <a:lnTo>
                    <a:pt x="12306" y="5707"/>
                  </a:lnTo>
                  <a:lnTo>
                    <a:pt x="11967" y="5781"/>
                  </a:lnTo>
                  <a:lnTo>
                    <a:pt x="11617" y="5849"/>
                  </a:lnTo>
                  <a:lnTo>
                    <a:pt x="11258" y="5911"/>
                  </a:lnTo>
                  <a:lnTo>
                    <a:pt x="10890" y="5967"/>
                  </a:lnTo>
                  <a:lnTo>
                    <a:pt x="10513" y="6015"/>
                  </a:lnTo>
                  <a:lnTo>
                    <a:pt x="10129" y="6057"/>
                  </a:lnTo>
                  <a:lnTo>
                    <a:pt x="9738" y="6091"/>
                  </a:lnTo>
                  <a:lnTo>
                    <a:pt x="9340" y="6118"/>
                  </a:lnTo>
                  <a:lnTo>
                    <a:pt x="8934" y="6138"/>
                  </a:lnTo>
                  <a:lnTo>
                    <a:pt x="8524" y="6150"/>
                  </a:lnTo>
                  <a:lnTo>
                    <a:pt x="8108" y="6154"/>
                  </a:lnTo>
                  <a:lnTo>
                    <a:pt x="7691" y="6150"/>
                  </a:lnTo>
                  <a:lnTo>
                    <a:pt x="7281" y="6138"/>
                  </a:lnTo>
                  <a:lnTo>
                    <a:pt x="6875" y="6118"/>
                  </a:lnTo>
                  <a:lnTo>
                    <a:pt x="6477" y="6091"/>
                  </a:lnTo>
                  <a:lnTo>
                    <a:pt x="6086" y="6057"/>
                  </a:lnTo>
                  <a:lnTo>
                    <a:pt x="5701" y="6015"/>
                  </a:lnTo>
                  <a:lnTo>
                    <a:pt x="5325" y="5967"/>
                  </a:lnTo>
                  <a:lnTo>
                    <a:pt x="4957" y="5911"/>
                  </a:lnTo>
                  <a:lnTo>
                    <a:pt x="4598" y="5849"/>
                  </a:lnTo>
                  <a:lnTo>
                    <a:pt x="4248" y="5781"/>
                  </a:lnTo>
                  <a:lnTo>
                    <a:pt x="3909" y="5707"/>
                  </a:lnTo>
                  <a:lnTo>
                    <a:pt x="3579" y="5627"/>
                  </a:lnTo>
                  <a:lnTo>
                    <a:pt x="3262" y="5542"/>
                  </a:lnTo>
                  <a:lnTo>
                    <a:pt x="2955" y="5449"/>
                  </a:lnTo>
                  <a:lnTo>
                    <a:pt x="2661" y="5353"/>
                  </a:lnTo>
                  <a:lnTo>
                    <a:pt x="2380" y="5252"/>
                  </a:lnTo>
                  <a:lnTo>
                    <a:pt x="2110" y="5144"/>
                  </a:lnTo>
                  <a:lnTo>
                    <a:pt x="1856" y="5032"/>
                  </a:lnTo>
                  <a:lnTo>
                    <a:pt x="1614" y="4916"/>
                  </a:lnTo>
                  <a:lnTo>
                    <a:pt x="1387" y="4796"/>
                  </a:lnTo>
                  <a:lnTo>
                    <a:pt x="1177" y="4671"/>
                  </a:lnTo>
                  <a:lnTo>
                    <a:pt x="981" y="4542"/>
                  </a:lnTo>
                  <a:lnTo>
                    <a:pt x="802" y="4409"/>
                  </a:lnTo>
                  <a:lnTo>
                    <a:pt x="638" y="4273"/>
                  </a:lnTo>
                  <a:lnTo>
                    <a:pt x="494" y="4133"/>
                  </a:lnTo>
                  <a:lnTo>
                    <a:pt x="366" y="3991"/>
                  </a:lnTo>
                  <a:lnTo>
                    <a:pt x="256" y="3844"/>
                  </a:lnTo>
                  <a:lnTo>
                    <a:pt x="165" y="3696"/>
                  </a:lnTo>
                  <a:lnTo>
                    <a:pt x="93" y="3545"/>
                  </a:lnTo>
                  <a:lnTo>
                    <a:pt x="42" y="3391"/>
                  </a:lnTo>
                  <a:lnTo>
                    <a:pt x="10" y="3235"/>
                  </a:lnTo>
                  <a:lnTo>
                    <a:pt x="0" y="3077"/>
                  </a:lnTo>
                  <a:lnTo>
                    <a:pt x="10" y="2919"/>
                  </a:lnTo>
                  <a:lnTo>
                    <a:pt x="42" y="2763"/>
                  </a:lnTo>
                  <a:lnTo>
                    <a:pt x="93" y="2609"/>
                  </a:lnTo>
                  <a:lnTo>
                    <a:pt x="165" y="2458"/>
                  </a:lnTo>
                  <a:lnTo>
                    <a:pt x="256" y="2310"/>
                  </a:lnTo>
                  <a:lnTo>
                    <a:pt x="366" y="2163"/>
                  </a:lnTo>
                  <a:lnTo>
                    <a:pt x="494" y="2021"/>
                  </a:lnTo>
                  <a:lnTo>
                    <a:pt x="638" y="1881"/>
                  </a:lnTo>
                  <a:lnTo>
                    <a:pt x="802" y="1745"/>
                  </a:lnTo>
                  <a:lnTo>
                    <a:pt x="981" y="1612"/>
                  </a:lnTo>
                  <a:lnTo>
                    <a:pt x="1177" y="1483"/>
                  </a:lnTo>
                  <a:lnTo>
                    <a:pt x="1387" y="1358"/>
                  </a:lnTo>
                  <a:lnTo>
                    <a:pt x="1614" y="1237"/>
                  </a:lnTo>
                  <a:lnTo>
                    <a:pt x="1856" y="1122"/>
                  </a:lnTo>
                  <a:lnTo>
                    <a:pt x="2110" y="1010"/>
                  </a:lnTo>
                  <a:lnTo>
                    <a:pt x="2380" y="902"/>
                  </a:lnTo>
                  <a:lnTo>
                    <a:pt x="2661" y="801"/>
                  </a:lnTo>
                  <a:lnTo>
                    <a:pt x="2955" y="705"/>
                  </a:lnTo>
                  <a:lnTo>
                    <a:pt x="3262" y="613"/>
                  </a:lnTo>
                  <a:lnTo>
                    <a:pt x="3579" y="527"/>
                  </a:lnTo>
                  <a:lnTo>
                    <a:pt x="3909" y="447"/>
                  </a:lnTo>
                  <a:lnTo>
                    <a:pt x="4248" y="373"/>
                  </a:lnTo>
                  <a:lnTo>
                    <a:pt x="4598" y="305"/>
                  </a:lnTo>
                  <a:lnTo>
                    <a:pt x="4957" y="243"/>
                  </a:lnTo>
                  <a:lnTo>
                    <a:pt x="5325" y="187"/>
                  </a:lnTo>
                  <a:lnTo>
                    <a:pt x="5701" y="139"/>
                  </a:lnTo>
                  <a:lnTo>
                    <a:pt x="6086" y="97"/>
                  </a:lnTo>
                  <a:lnTo>
                    <a:pt x="6477" y="63"/>
                  </a:lnTo>
                  <a:lnTo>
                    <a:pt x="6875" y="36"/>
                  </a:lnTo>
                  <a:lnTo>
                    <a:pt x="7281" y="16"/>
                  </a:lnTo>
                  <a:lnTo>
                    <a:pt x="7691" y="4"/>
                  </a:lnTo>
                  <a:lnTo>
                    <a:pt x="8108" y="0"/>
                  </a:lnTo>
                  <a:close/>
                  <a:moveTo>
                    <a:pt x="3135" y="4675"/>
                  </a:moveTo>
                  <a:lnTo>
                    <a:pt x="3787" y="5515"/>
                  </a:lnTo>
                  <a:lnTo>
                    <a:pt x="6158" y="5404"/>
                  </a:lnTo>
                  <a:lnTo>
                    <a:pt x="5243" y="5179"/>
                  </a:lnTo>
                  <a:lnTo>
                    <a:pt x="7687" y="3759"/>
                  </a:lnTo>
                  <a:lnTo>
                    <a:pt x="6381" y="3535"/>
                  </a:lnTo>
                  <a:lnTo>
                    <a:pt x="3936" y="4880"/>
                  </a:lnTo>
                  <a:lnTo>
                    <a:pt x="3135" y="4675"/>
                  </a:lnTo>
                  <a:close/>
                  <a:moveTo>
                    <a:pt x="8154" y="2469"/>
                  </a:moveTo>
                  <a:lnTo>
                    <a:pt x="9497" y="2824"/>
                  </a:lnTo>
                  <a:lnTo>
                    <a:pt x="11792" y="1404"/>
                  </a:lnTo>
                  <a:lnTo>
                    <a:pt x="12688" y="1647"/>
                  </a:lnTo>
                  <a:lnTo>
                    <a:pt x="11979" y="767"/>
                  </a:lnTo>
                  <a:lnTo>
                    <a:pt x="9833" y="862"/>
                  </a:lnTo>
                  <a:lnTo>
                    <a:pt x="10617" y="1086"/>
                  </a:lnTo>
                  <a:lnTo>
                    <a:pt x="8154" y="2469"/>
                  </a:lnTo>
                  <a:close/>
                  <a:moveTo>
                    <a:pt x="13547" y="4824"/>
                  </a:moveTo>
                  <a:lnTo>
                    <a:pt x="9647" y="3871"/>
                  </a:lnTo>
                  <a:lnTo>
                    <a:pt x="9068" y="4264"/>
                  </a:lnTo>
                  <a:lnTo>
                    <a:pt x="9012" y="3235"/>
                  </a:lnTo>
                  <a:lnTo>
                    <a:pt x="11195" y="2918"/>
                  </a:lnTo>
                  <a:lnTo>
                    <a:pt x="10561" y="3254"/>
                  </a:lnTo>
                  <a:lnTo>
                    <a:pt x="14516" y="4133"/>
                  </a:lnTo>
                  <a:lnTo>
                    <a:pt x="13547" y="4824"/>
                  </a:lnTo>
                  <a:close/>
                  <a:moveTo>
                    <a:pt x="4534" y="3291"/>
                  </a:moveTo>
                  <a:lnTo>
                    <a:pt x="6885" y="3011"/>
                  </a:lnTo>
                  <a:lnTo>
                    <a:pt x="6773" y="1946"/>
                  </a:lnTo>
                  <a:lnTo>
                    <a:pt x="6176" y="2300"/>
                  </a:lnTo>
                  <a:lnTo>
                    <a:pt x="2463" y="1478"/>
                  </a:lnTo>
                  <a:lnTo>
                    <a:pt x="1325" y="2039"/>
                  </a:lnTo>
                  <a:lnTo>
                    <a:pt x="5019" y="2955"/>
                  </a:lnTo>
                  <a:lnTo>
                    <a:pt x="4534" y="329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  <a:cs typeface="Arial" pitchFamily="34" charset="0"/>
              </a:endParaRPr>
            </a:p>
          </p:txBody>
        </p:sp>
      </p:grpSp>
      <p:sp>
        <p:nvSpPr>
          <p:cNvPr id="27" name="椭圆 26"/>
          <p:cNvSpPr/>
          <p:nvPr/>
        </p:nvSpPr>
        <p:spPr bwMode="auto">
          <a:xfrm>
            <a:off x="2326471" y="2103903"/>
            <a:ext cx="86871" cy="88304"/>
          </a:xfrm>
          <a:prstGeom prst="ellips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defTabSz="914492" eaLnBrk="0" fontAlgn="base" hangingPunct="0">
              <a:spcAft>
                <a:spcPct val="0"/>
              </a:spcAft>
            </a:pPr>
            <a:endParaRPr lang="zh-CN" altLang="en-US" sz="1600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28" name="椭圆 27"/>
          <p:cNvSpPr/>
          <p:nvPr/>
        </p:nvSpPr>
        <p:spPr bwMode="auto">
          <a:xfrm>
            <a:off x="1568928" y="2103903"/>
            <a:ext cx="86871" cy="88304"/>
          </a:xfrm>
          <a:prstGeom prst="ellips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defTabSz="914492" eaLnBrk="0" fontAlgn="base" hangingPunct="0">
              <a:spcAft>
                <a:spcPct val="0"/>
              </a:spcAft>
            </a:pPr>
            <a:endParaRPr lang="zh-CN" altLang="en-US" sz="1600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cxnSp>
        <p:nvCxnSpPr>
          <p:cNvPr id="29" name="直接连接符 28"/>
          <p:cNvCxnSpPr>
            <a:cxnSpLocks noChangeShapeType="1"/>
            <a:stCxn id="30" idx="4"/>
          </p:cNvCxnSpPr>
          <p:nvPr/>
        </p:nvCxnSpPr>
        <p:spPr bwMode="auto">
          <a:xfrm flipH="1">
            <a:off x="1229691" y="2446734"/>
            <a:ext cx="378725" cy="436736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sp>
        <p:nvSpPr>
          <p:cNvPr id="30" name="椭圆 29"/>
          <p:cNvSpPr/>
          <p:nvPr/>
        </p:nvSpPr>
        <p:spPr bwMode="auto">
          <a:xfrm>
            <a:off x="1588227" y="2393205"/>
            <a:ext cx="40378" cy="53529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68580" tIns="34290" rIns="68580" bIns="34290"/>
          <a:lstStyle/>
          <a:p>
            <a:pPr defTabSz="914583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Font typeface="Wingdings" pitchFamily="2" charset="2"/>
              <a:buChar char="n"/>
              <a:defRPr/>
            </a:pPr>
            <a:endParaRPr lang="zh-CN" altLang="en-US" sz="1900" dirty="0">
              <a:solidFill>
                <a:srgbClr val="000000"/>
              </a:solidFill>
              <a:ea typeface="微软雅黑" panose="020B0503020204020204" pitchFamily="34" charset="-122"/>
            </a:endParaRPr>
          </a:p>
        </p:txBody>
      </p:sp>
      <p:sp>
        <p:nvSpPr>
          <p:cNvPr id="31" name="椭圆 30"/>
          <p:cNvSpPr/>
          <p:nvPr/>
        </p:nvSpPr>
        <p:spPr bwMode="auto">
          <a:xfrm>
            <a:off x="2364158" y="2393205"/>
            <a:ext cx="40379" cy="53529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68580" tIns="34290" rIns="68580" bIns="34290"/>
          <a:lstStyle/>
          <a:p>
            <a:pPr defTabSz="914583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Font typeface="Wingdings" pitchFamily="2" charset="2"/>
              <a:buChar char="n"/>
              <a:defRPr/>
            </a:pPr>
            <a:endParaRPr lang="zh-CN" altLang="en-US" sz="1900" dirty="0">
              <a:solidFill>
                <a:srgbClr val="000000"/>
              </a:solidFill>
              <a:ea typeface="微软雅黑" panose="020B0503020204020204" pitchFamily="34" charset="-122"/>
            </a:endParaRPr>
          </a:p>
        </p:txBody>
      </p:sp>
      <p:cxnSp>
        <p:nvCxnSpPr>
          <p:cNvPr id="32" name="直接连接符 31"/>
          <p:cNvCxnSpPr>
            <a:cxnSpLocks noChangeShapeType="1"/>
            <a:stCxn id="31" idx="4"/>
          </p:cNvCxnSpPr>
          <p:nvPr/>
        </p:nvCxnSpPr>
        <p:spPr bwMode="auto">
          <a:xfrm flipH="1">
            <a:off x="896495" y="2446734"/>
            <a:ext cx="1487853" cy="446483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5" name="直接连接符 34"/>
          <p:cNvCxnSpPr>
            <a:cxnSpLocks noChangeShapeType="1"/>
            <a:stCxn id="31" idx="4"/>
          </p:cNvCxnSpPr>
          <p:nvPr/>
        </p:nvCxnSpPr>
        <p:spPr bwMode="auto">
          <a:xfrm flipH="1">
            <a:off x="1755800" y="2446734"/>
            <a:ext cx="628548" cy="392157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7" name="直接连接符 36"/>
          <p:cNvCxnSpPr>
            <a:cxnSpLocks noChangeShapeType="1"/>
            <a:stCxn id="30" idx="4"/>
          </p:cNvCxnSpPr>
          <p:nvPr/>
        </p:nvCxnSpPr>
        <p:spPr bwMode="auto">
          <a:xfrm flipH="1">
            <a:off x="896495" y="2446734"/>
            <a:ext cx="711921" cy="436736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8" name="直接连接符 37"/>
          <p:cNvCxnSpPr>
            <a:cxnSpLocks noChangeShapeType="1"/>
            <a:stCxn id="31" idx="4"/>
          </p:cNvCxnSpPr>
          <p:nvPr/>
        </p:nvCxnSpPr>
        <p:spPr bwMode="auto">
          <a:xfrm flipH="1">
            <a:off x="1196998" y="2446734"/>
            <a:ext cx="1187350" cy="453287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9" name="直接连接符 38"/>
          <p:cNvCxnSpPr>
            <a:cxnSpLocks noChangeShapeType="1"/>
            <a:stCxn id="30" idx="4"/>
          </p:cNvCxnSpPr>
          <p:nvPr/>
        </p:nvCxnSpPr>
        <p:spPr bwMode="auto">
          <a:xfrm>
            <a:off x="1608416" y="2446734"/>
            <a:ext cx="1076435" cy="397940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40" name="直接连接符 39"/>
          <p:cNvCxnSpPr>
            <a:cxnSpLocks noChangeShapeType="1"/>
            <a:stCxn id="31" idx="5"/>
          </p:cNvCxnSpPr>
          <p:nvPr/>
        </p:nvCxnSpPr>
        <p:spPr bwMode="auto">
          <a:xfrm>
            <a:off x="2398624" y="2438895"/>
            <a:ext cx="250861" cy="397571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41" name="直接连接符 40"/>
          <p:cNvCxnSpPr>
            <a:cxnSpLocks noChangeShapeType="1"/>
            <a:stCxn id="30" idx="4"/>
            <a:endCxn id="223" idx="2"/>
          </p:cNvCxnSpPr>
          <p:nvPr/>
        </p:nvCxnSpPr>
        <p:spPr bwMode="auto">
          <a:xfrm>
            <a:off x="1608416" y="2446734"/>
            <a:ext cx="1269338" cy="392568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42" name="直接连接符 41"/>
          <p:cNvCxnSpPr>
            <a:cxnSpLocks noChangeShapeType="1"/>
            <a:stCxn id="31" idx="4"/>
          </p:cNvCxnSpPr>
          <p:nvPr/>
        </p:nvCxnSpPr>
        <p:spPr bwMode="auto">
          <a:xfrm>
            <a:off x="2384348" y="2446734"/>
            <a:ext cx="615467" cy="428112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grpSp>
        <p:nvGrpSpPr>
          <p:cNvPr id="271" name="组合 270"/>
          <p:cNvGrpSpPr/>
          <p:nvPr/>
        </p:nvGrpSpPr>
        <p:grpSpPr>
          <a:xfrm>
            <a:off x="211992" y="3704074"/>
            <a:ext cx="1026779" cy="639450"/>
            <a:chOff x="286481" y="3850955"/>
            <a:chExt cx="1026779" cy="831692"/>
          </a:xfrm>
        </p:grpSpPr>
        <p:cxnSp>
          <p:nvCxnSpPr>
            <p:cNvPr id="155" name="直接连接符 154"/>
            <p:cNvCxnSpPr/>
            <p:nvPr/>
          </p:nvCxnSpPr>
          <p:spPr bwMode="auto">
            <a:xfrm flipH="1">
              <a:off x="389024" y="3859363"/>
              <a:ext cx="259213" cy="732560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156" name="直接连接符 155"/>
            <p:cNvCxnSpPr/>
            <p:nvPr/>
          </p:nvCxnSpPr>
          <p:spPr bwMode="auto">
            <a:xfrm>
              <a:off x="656860" y="3859363"/>
              <a:ext cx="10240" cy="729395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157" name="直接连接符 156"/>
            <p:cNvCxnSpPr/>
            <p:nvPr/>
          </p:nvCxnSpPr>
          <p:spPr bwMode="auto">
            <a:xfrm>
              <a:off x="667100" y="3850961"/>
              <a:ext cx="262160" cy="737798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158" name="直接连接符 157"/>
            <p:cNvCxnSpPr/>
            <p:nvPr/>
          </p:nvCxnSpPr>
          <p:spPr bwMode="auto">
            <a:xfrm>
              <a:off x="683355" y="3859363"/>
              <a:ext cx="530196" cy="729395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159" name="直接连接符 158"/>
            <p:cNvCxnSpPr/>
            <p:nvPr/>
          </p:nvCxnSpPr>
          <p:spPr bwMode="auto">
            <a:xfrm flipH="1">
              <a:off x="389024" y="3850955"/>
              <a:ext cx="587087" cy="737804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160" name="直接连接符 159"/>
            <p:cNvCxnSpPr/>
            <p:nvPr/>
          </p:nvCxnSpPr>
          <p:spPr bwMode="auto">
            <a:xfrm flipH="1">
              <a:off x="667100" y="3855160"/>
              <a:ext cx="299432" cy="733599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161" name="直接连接符 160"/>
            <p:cNvCxnSpPr/>
            <p:nvPr/>
          </p:nvCxnSpPr>
          <p:spPr bwMode="auto">
            <a:xfrm flipH="1">
              <a:off x="929260" y="3862763"/>
              <a:ext cx="37273" cy="729160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162" name="直接连接符 161"/>
            <p:cNvCxnSpPr/>
            <p:nvPr/>
          </p:nvCxnSpPr>
          <p:spPr bwMode="auto">
            <a:xfrm>
              <a:off x="966532" y="3855160"/>
              <a:ext cx="255481" cy="736765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grpSp>
          <p:nvGrpSpPr>
            <p:cNvPr id="163" name="组合 421"/>
            <p:cNvGrpSpPr/>
            <p:nvPr/>
          </p:nvGrpSpPr>
          <p:grpSpPr>
            <a:xfrm>
              <a:off x="286481" y="4588761"/>
              <a:ext cx="1026779" cy="93886"/>
              <a:chOff x="3117271" y="5380972"/>
              <a:chExt cx="1853609" cy="108000"/>
            </a:xfrm>
          </p:grpSpPr>
          <p:sp>
            <p:nvSpPr>
              <p:cNvPr id="175" name="Freeform 13"/>
              <p:cNvSpPr>
                <a:spLocks noEditPoints="1"/>
              </p:cNvSpPr>
              <p:nvPr/>
            </p:nvSpPr>
            <p:spPr bwMode="auto">
              <a:xfrm>
                <a:off x="3117271" y="5380972"/>
                <a:ext cx="360000" cy="108000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sp>
            <p:nvSpPr>
              <p:cNvPr id="176" name="Freeform 13"/>
              <p:cNvSpPr>
                <a:spLocks noEditPoints="1"/>
              </p:cNvSpPr>
              <p:nvPr/>
            </p:nvSpPr>
            <p:spPr bwMode="auto">
              <a:xfrm>
                <a:off x="3615141" y="5380972"/>
                <a:ext cx="360000" cy="108000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sp>
            <p:nvSpPr>
              <p:cNvPr id="177" name="Freeform 13"/>
              <p:cNvSpPr>
                <a:spLocks noEditPoints="1"/>
              </p:cNvSpPr>
              <p:nvPr/>
            </p:nvSpPr>
            <p:spPr bwMode="auto">
              <a:xfrm>
                <a:off x="4113011" y="5380972"/>
                <a:ext cx="360000" cy="108000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sp>
            <p:nvSpPr>
              <p:cNvPr id="178" name="Freeform 13"/>
              <p:cNvSpPr>
                <a:spLocks noEditPoints="1"/>
              </p:cNvSpPr>
              <p:nvPr/>
            </p:nvSpPr>
            <p:spPr bwMode="auto">
              <a:xfrm>
                <a:off x="4610880" y="5380973"/>
                <a:ext cx="360000" cy="107999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</p:grpSp>
      </p:grpSp>
      <p:grpSp>
        <p:nvGrpSpPr>
          <p:cNvPr id="164" name="组合 422"/>
          <p:cNvGrpSpPr/>
          <p:nvPr/>
        </p:nvGrpSpPr>
        <p:grpSpPr>
          <a:xfrm>
            <a:off x="735799" y="2880172"/>
            <a:ext cx="529033" cy="219068"/>
            <a:chOff x="3587900" y="4289930"/>
            <a:chExt cx="955044" cy="252000"/>
          </a:xfrm>
        </p:grpSpPr>
        <p:grpSp>
          <p:nvGrpSpPr>
            <p:cNvPr id="165" name="组合 387"/>
            <p:cNvGrpSpPr>
              <a:grpSpLocks/>
            </p:cNvGrpSpPr>
            <p:nvPr/>
          </p:nvGrpSpPr>
          <p:grpSpPr bwMode="auto">
            <a:xfrm>
              <a:off x="3587900" y="4289930"/>
              <a:ext cx="395999" cy="252000"/>
              <a:chOff x="4622166" y="3061494"/>
              <a:chExt cx="489584" cy="308643"/>
            </a:xfrm>
          </p:grpSpPr>
          <p:sp>
            <p:nvSpPr>
              <p:cNvPr id="171" name="Freeform 13"/>
              <p:cNvSpPr>
                <a:spLocks noEditPoints="1"/>
              </p:cNvSpPr>
              <p:nvPr/>
            </p:nvSpPr>
            <p:spPr bwMode="auto">
              <a:xfrm>
                <a:off x="4622166" y="3264593"/>
                <a:ext cx="489584" cy="105544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grpSp>
            <p:nvGrpSpPr>
              <p:cNvPr id="172" name="组合 388"/>
              <p:cNvGrpSpPr>
                <a:grpSpLocks/>
              </p:cNvGrpSpPr>
              <p:nvPr/>
            </p:nvGrpSpPr>
            <p:grpSpPr bwMode="auto">
              <a:xfrm>
                <a:off x="4622166" y="3061494"/>
                <a:ext cx="489584" cy="210061"/>
                <a:chOff x="3298897" y="4095287"/>
                <a:chExt cx="1257750" cy="591162"/>
              </a:xfrm>
            </p:grpSpPr>
            <p:sp>
              <p:nvSpPr>
                <p:cNvPr id="173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095287"/>
                  <a:ext cx="1257750" cy="297025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  <p:sp>
              <p:nvSpPr>
                <p:cNvPr id="174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387813"/>
                  <a:ext cx="1257750" cy="297025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166" name="组合 387"/>
            <p:cNvGrpSpPr>
              <a:grpSpLocks/>
            </p:cNvGrpSpPr>
            <p:nvPr/>
          </p:nvGrpSpPr>
          <p:grpSpPr bwMode="auto">
            <a:xfrm>
              <a:off x="4146945" y="4289930"/>
              <a:ext cx="395999" cy="252000"/>
              <a:chOff x="4622166" y="3061494"/>
              <a:chExt cx="489584" cy="308628"/>
            </a:xfrm>
          </p:grpSpPr>
          <p:sp>
            <p:nvSpPr>
              <p:cNvPr id="167" name="Freeform 13"/>
              <p:cNvSpPr>
                <a:spLocks noEditPoints="1"/>
              </p:cNvSpPr>
              <p:nvPr/>
            </p:nvSpPr>
            <p:spPr bwMode="auto">
              <a:xfrm>
                <a:off x="4622166" y="3264580"/>
                <a:ext cx="489584" cy="105542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grpSp>
            <p:nvGrpSpPr>
              <p:cNvPr id="168" name="组合 388"/>
              <p:cNvGrpSpPr>
                <a:grpSpLocks/>
              </p:cNvGrpSpPr>
              <p:nvPr/>
            </p:nvGrpSpPr>
            <p:grpSpPr bwMode="auto">
              <a:xfrm>
                <a:off x="4622166" y="3061494"/>
                <a:ext cx="489584" cy="210061"/>
                <a:chOff x="3298897" y="4095287"/>
                <a:chExt cx="1257750" cy="591162"/>
              </a:xfrm>
            </p:grpSpPr>
            <p:sp>
              <p:nvSpPr>
                <p:cNvPr id="169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095287"/>
                  <a:ext cx="1257750" cy="297021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  <p:sp>
              <p:nvSpPr>
                <p:cNvPr id="170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387806"/>
                  <a:ext cx="1257750" cy="297021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</p:grpSp>
        </p:grpSp>
      </p:grpSp>
      <p:cxnSp>
        <p:nvCxnSpPr>
          <p:cNvPr id="154" name="直接连接符 536"/>
          <p:cNvCxnSpPr>
            <a:cxnSpLocks noChangeShapeType="1"/>
          </p:cNvCxnSpPr>
          <p:nvPr/>
        </p:nvCxnSpPr>
        <p:spPr bwMode="auto">
          <a:xfrm flipH="1">
            <a:off x="1928678" y="2277353"/>
            <a:ext cx="222733" cy="0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grpSp>
        <p:nvGrpSpPr>
          <p:cNvPr id="110" name="组合 376"/>
          <p:cNvGrpSpPr>
            <a:grpSpLocks/>
          </p:cNvGrpSpPr>
          <p:nvPr/>
        </p:nvGrpSpPr>
        <p:grpSpPr bwMode="auto">
          <a:xfrm>
            <a:off x="1417738" y="2305300"/>
            <a:ext cx="381358" cy="139257"/>
            <a:chOff x="3298897" y="4095287"/>
            <a:chExt cx="1257750" cy="591162"/>
          </a:xfrm>
        </p:grpSpPr>
        <p:sp>
          <p:nvSpPr>
            <p:cNvPr id="115" name="Freeform 13"/>
            <p:cNvSpPr>
              <a:spLocks noEditPoints="1"/>
            </p:cNvSpPr>
            <p:nvPr/>
          </p:nvSpPr>
          <p:spPr bwMode="auto">
            <a:xfrm>
              <a:off x="3298897" y="4096897"/>
              <a:ext cx="1257750" cy="297025"/>
            </a:xfrm>
            <a:custGeom>
              <a:avLst/>
              <a:gdLst/>
              <a:ahLst/>
              <a:cxnLst>
                <a:cxn ang="0">
                  <a:pos x="16278" y="39"/>
                </a:cxn>
                <a:cxn ang="0">
                  <a:pos x="16504" y="184"/>
                </a:cxn>
                <a:cxn ang="0">
                  <a:pos x="16649" y="411"/>
                </a:cxn>
                <a:cxn ang="0">
                  <a:pos x="16687" y="3376"/>
                </a:cxn>
                <a:cxn ang="0">
                  <a:pos x="16612" y="3641"/>
                </a:cxn>
                <a:cxn ang="0">
                  <a:pos x="16437" y="3844"/>
                </a:cxn>
                <a:cxn ang="0">
                  <a:pos x="16189" y="3955"/>
                </a:cxn>
                <a:cxn ang="0">
                  <a:pos x="499" y="3955"/>
                </a:cxn>
                <a:cxn ang="0">
                  <a:pos x="251" y="3844"/>
                </a:cxn>
                <a:cxn ang="0">
                  <a:pos x="75" y="3641"/>
                </a:cxn>
                <a:cxn ang="0">
                  <a:pos x="1" y="3376"/>
                </a:cxn>
                <a:cxn ang="0">
                  <a:pos x="38" y="411"/>
                </a:cxn>
                <a:cxn ang="0">
                  <a:pos x="184" y="184"/>
                </a:cxn>
                <a:cxn ang="0">
                  <a:pos x="410" y="39"/>
                </a:cxn>
                <a:cxn ang="0">
                  <a:pos x="13820" y="2430"/>
                </a:cxn>
                <a:cxn ang="0">
                  <a:pos x="13953" y="2510"/>
                </a:cxn>
                <a:cxn ang="0">
                  <a:pos x="13976" y="2666"/>
                </a:cxn>
                <a:cxn ang="0">
                  <a:pos x="13873" y="2780"/>
                </a:cxn>
                <a:cxn ang="0">
                  <a:pos x="13714" y="2773"/>
                </a:cxn>
                <a:cxn ang="0">
                  <a:pos x="13623" y="2648"/>
                </a:cxn>
                <a:cxn ang="0">
                  <a:pos x="13661" y="2496"/>
                </a:cxn>
                <a:cxn ang="0">
                  <a:pos x="13802" y="2429"/>
                </a:cxn>
                <a:cxn ang="0">
                  <a:pos x="14470" y="2482"/>
                </a:cxn>
                <a:cxn ang="0">
                  <a:pos x="14522" y="2631"/>
                </a:cxn>
                <a:cxn ang="0">
                  <a:pos x="14442" y="2763"/>
                </a:cxn>
                <a:cxn ang="0">
                  <a:pos x="14286" y="2786"/>
                </a:cxn>
                <a:cxn ang="0">
                  <a:pos x="14172" y="2683"/>
                </a:cxn>
                <a:cxn ang="0">
                  <a:pos x="14180" y="2525"/>
                </a:cxn>
                <a:cxn ang="0">
                  <a:pos x="14304" y="2433"/>
                </a:cxn>
                <a:cxn ang="0">
                  <a:pos x="14981" y="2460"/>
                </a:cxn>
                <a:cxn ang="0">
                  <a:pos x="15061" y="2593"/>
                </a:cxn>
                <a:cxn ang="0">
                  <a:pos x="15008" y="2741"/>
                </a:cxn>
                <a:cxn ang="0">
                  <a:pos x="14861" y="2794"/>
                </a:cxn>
                <a:cxn ang="0">
                  <a:pos x="14728" y="2714"/>
                </a:cxn>
                <a:cxn ang="0">
                  <a:pos x="14705" y="2558"/>
                </a:cxn>
                <a:cxn ang="0">
                  <a:pos x="14809" y="2444"/>
                </a:cxn>
                <a:cxn ang="0">
                  <a:pos x="15489" y="2444"/>
                </a:cxn>
                <a:cxn ang="0">
                  <a:pos x="15592" y="2558"/>
                </a:cxn>
                <a:cxn ang="0">
                  <a:pos x="15569" y="2714"/>
                </a:cxn>
                <a:cxn ang="0">
                  <a:pos x="15436" y="2794"/>
                </a:cxn>
                <a:cxn ang="0">
                  <a:pos x="15289" y="2741"/>
                </a:cxn>
                <a:cxn ang="0">
                  <a:pos x="15236" y="2593"/>
                </a:cxn>
                <a:cxn ang="0">
                  <a:pos x="15315" y="2460"/>
                </a:cxn>
                <a:cxn ang="0">
                  <a:pos x="15712" y="1546"/>
                </a:cxn>
                <a:cxn ang="0">
                  <a:pos x="1822" y="1769"/>
                </a:cxn>
                <a:cxn ang="0">
                  <a:pos x="3288" y="1769"/>
                </a:cxn>
                <a:cxn ang="0">
                  <a:pos x="4754" y="1769"/>
                </a:cxn>
                <a:cxn ang="0">
                  <a:pos x="6219" y="1769"/>
                </a:cxn>
                <a:cxn ang="0">
                  <a:pos x="7685" y="1769"/>
                </a:cxn>
                <a:cxn ang="0">
                  <a:pos x="9151" y="1769"/>
                </a:cxn>
                <a:cxn ang="0">
                  <a:pos x="10617" y="1769"/>
                </a:cxn>
                <a:cxn ang="0">
                  <a:pos x="1822" y="2199"/>
                </a:cxn>
                <a:cxn ang="0">
                  <a:pos x="3288" y="2199"/>
                </a:cxn>
                <a:cxn ang="0">
                  <a:pos x="4754" y="2199"/>
                </a:cxn>
                <a:cxn ang="0">
                  <a:pos x="6219" y="2199"/>
                </a:cxn>
                <a:cxn ang="0">
                  <a:pos x="7685" y="2199"/>
                </a:cxn>
                <a:cxn ang="0">
                  <a:pos x="9151" y="2199"/>
                </a:cxn>
                <a:cxn ang="0">
                  <a:pos x="10617" y="2199"/>
                </a:cxn>
                <a:cxn ang="0">
                  <a:pos x="12128" y="1769"/>
                </a:cxn>
                <a:cxn ang="0">
                  <a:pos x="12128" y="2199"/>
                </a:cxn>
              </a:cxnLst>
              <a:rect l="0" t="0" r="r" b="b"/>
              <a:pathLst>
                <a:path w="16688" h="3968">
                  <a:moveTo>
                    <a:pt x="624" y="0"/>
                  </a:moveTo>
                  <a:lnTo>
                    <a:pt x="16064" y="0"/>
                  </a:lnTo>
                  <a:lnTo>
                    <a:pt x="16097" y="1"/>
                  </a:lnTo>
                  <a:lnTo>
                    <a:pt x="16128" y="3"/>
                  </a:lnTo>
                  <a:lnTo>
                    <a:pt x="16159" y="7"/>
                  </a:lnTo>
                  <a:lnTo>
                    <a:pt x="16189" y="13"/>
                  </a:lnTo>
                  <a:lnTo>
                    <a:pt x="16220" y="20"/>
                  </a:lnTo>
                  <a:lnTo>
                    <a:pt x="16249" y="28"/>
                  </a:lnTo>
                  <a:lnTo>
                    <a:pt x="16278" y="39"/>
                  </a:lnTo>
                  <a:lnTo>
                    <a:pt x="16306" y="49"/>
                  </a:lnTo>
                  <a:lnTo>
                    <a:pt x="16334" y="62"/>
                  </a:lnTo>
                  <a:lnTo>
                    <a:pt x="16360" y="76"/>
                  </a:lnTo>
                  <a:lnTo>
                    <a:pt x="16387" y="91"/>
                  </a:lnTo>
                  <a:lnTo>
                    <a:pt x="16413" y="108"/>
                  </a:lnTo>
                  <a:lnTo>
                    <a:pt x="16437" y="124"/>
                  </a:lnTo>
                  <a:lnTo>
                    <a:pt x="16461" y="143"/>
                  </a:lnTo>
                  <a:lnTo>
                    <a:pt x="16484" y="163"/>
                  </a:lnTo>
                  <a:lnTo>
                    <a:pt x="16504" y="184"/>
                  </a:lnTo>
                  <a:lnTo>
                    <a:pt x="16525" y="205"/>
                  </a:lnTo>
                  <a:lnTo>
                    <a:pt x="16545" y="228"/>
                  </a:lnTo>
                  <a:lnTo>
                    <a:pt x="16564" y="252"/>
                  </a:lnTo>
                  <a:lnTo>
                    <a:pt x="16581" y="276"/>
                  </a:lnTo>
                  <a:lnTo>
                    <a:pt x="16597" y="302"/>
                  </a:lnTo>
                  <a:lnTo>
                    <a:pt x="16612" y="328"/>
                  </a:lnTo>
                  <a:lnTo>
                    <a:pt x="16626" y="354"/>
                  </a:lnTo>
                  <a:lnTo>
                    <a:pt x="16639" y="382"/>
                  </a:lnTo>
                  <a:lnTo>
                    <a:pt x="16649" y="411"/>
                  </a:lnTo>
                  <a:lnTo>
                    <a:pt x="16660" y="440"/>
                  </a:lnTo>
                  <a:lnTo>
                    <a:pt x="16668" y="469"/>
                  </a:lnTo>
                  <a:lnTo>
                    <a:pt x="16675" y="499"/>
                  </a:lnTo>
                  <a:lnTo>
                    <a:pt x="16681" y="530"/>
                  </a:lnTo>
                  <a:lnTo>
                    <a:pt x="16685" y="561"/>
                  </a:lnTo>
                  <a:lnTo>
                    <a:pt x="16687" y="592"/>
                  </a:lnTo>
                  <a:lnTo>
                    <a:pt x="16688" y="625"/>
                  </a:lnTo>
                  <a:lnTo>
                    <a:pt x="16688" y="3343"/>
                  </a:lnTo>
                  <a:lnTo>
                    <a:pt x="16687" y="3376"/>
                  </a:lnTo>
                  <a:lnTo>
                    <a:pt x="16685" y="3407"/>
                  </a:lnTo>
                  <a:lnTo>
                    <a:pt x="16681" y="3438"/>
                  </a:lnTo>
                  <a:lnTo>
                    <a:pt x="16675" y="3469"/>
                  </a:lnTo>
                  <a:lnTo>
                    <a:pt x="16668" y="3499"/>
                  </a:lnTo>
                  <a:lnTo>
                    <a:pt x="16660" y="3529"/>
                  </a:lnTo>
                  <a:lnTo>
                    <a:pt x="16649" y="3557"/>
                  </a:lnTo>
                  <a:lnTo>
                    <a:pt x="16639" y="3586"/>
                  </a:lnTo>
                  <a:lnTo>
                    <a:pt x="16626" y="3614"/>
                  </a:lnTo>
                  <a:lnTo>
                    <a:pt x="16612" y="3641"/>
                  </a:lnTo>
                  <a:lnTo>
                    <a:pt x="16597" y="3667"/>
                  </a:lnTo>
                  <a:lnTo>
                    <a:pt x="16581" y="3692"/>
                  </a:lnTo>
                  <a:lnTo>
                    <a:pt x="16564" y="3716"/>
                  </a:lnTo>
                  <a:lnTo>
                    <a:pt x="16545" y="3740"/>
                  </a:lnTo>
                  <a:lnTo>
                    <a:pt x="16525" y="3763"/>
                  </a:lnTo>
                  <a:lnTo>
                    <a:pt x="16504" y="3784"/>
                  </a:lnTo>
                  <a:lnTo>
                    <a:pt x="16484" y="3805"/>
                  </a:lnTo>
                  <a:lnTo>
                    <a:pt x="16461" y="3825"/>
                  </a:lnTo>
                  <a:lnTo>
                    <a:pt x="16437" y="3844"/>
                  </a:lnTo>
                  <a:lnTo>
                    <a:pt x="16413" y="3861"/>
                  </a:lnTo>
                  <a:lnTo>
                    <a:pt x="16387" y="3877"/>
                  </a:lnTo>
                  <a:lnTo>
                    <a:pt x="16360" y="3893"/>
                  </a:lnTo>
                  <a:lnTo>
                    <a:pt x="16334" y="3906"/>
                  </a:lnTo>
                  <a:lnTo>
                    <a:pt x="16306" y="3919"/>
                  </a:lnTo>
                  <a:lnTo>
                    <a:pt x="16278" y="3930"/>
                  </a:lnTo>
                  <a:lnTo>
                    <a:pt x="16249" y="3940"/>
                  </a:lnTo>
                  <a:lnTo>
                    <a:pt x="16220" y="3948"/>
                  </a:lnTo>
                  <a:lnTo>
                    <a:pt x="16189" y="3955"/>
                  </a:lnTo>
                  <a:lnTo>
                    <a:pt x="16159" y="3961"/>
                  </a:lnTo>
                  <a:lnTo>
                    <a:pt x="16128" y="3965"/>
                  </a:lnTo>
                  <a:lnTo>
                    <a:pt x="16097" y="3967"/>
                  </a:lnTo>
                  <a:lnTo>
                    <a:pt x="16064" y="3968"/>
                  </a:lnTo>
                  <a:lnTo>
                    <a:pt x="624" y="3968"/>
                  </a:lnTo>
                  <a:lnTo>
                    <a:pt x="591" y="3967"/>
                  </a:lnTo>
                  <a:lnTo>
                    <a:pt x="560" y="3965"/>
                  </a:lnTo>
                  <a:lnTo>
                    <a:pt x="529" y="3961"/>
                  </a:lnTo>
                  <a:lnTo>
                    <a:pt x="499" y="3955"/>
                  </a:lnTo>
                  <a:lnTo>
                    <a:pt x="468" y="3948"/>
                  </a:lnTo>
                  <a:lnTo>
                    <a:pt x="438" y="3940"/>
                  </a:lnTo>
                  <a:lnTo>
                    <a:pt x="410" y="3930"/>
                  </a:lnTo>
                  <a:lnTo>
                    <a:pt x="382" y="3919"/>
                  </a:lnTo>
                  <a:lnTo>
                    <a:pt x="354" y="3906"/>
                  </a:lnTo>
                  <a:lnTo>
                    <a:pt x="326" y="3893"/>
                  </a:lnTo>
                  <a:lnTo>
                    <a:pt x="300" y="3877"/>
                  </a:lnTo>
                  <a:lnTo>
                    <a:pt x="275" y="3861"/>
                  </a:lnTo>
                  <a:lnTo>
                    <a:pt x="251" y="3844"/>
                  </a:lnTo>
                  <a:lnTo>
                    <a:pt x="227" y="3825"/>
                  </a:lnTo>
                  <a:lnTo>
                    <a:pt x="204" y="3805"/>
                  </a:lnTo>
                  <a:lnTo>
                    <a:pt x="184" y="3784"/>
                  </a:lnTo>
                  <a:lnTo>
                    <a:pt x="163" y="3763"/>
                  </a:lnTo>
                  <a:lnTo>
                    <a:pt x="143" y="3740"/>
                  </a:lnTo>
                  <a:lnTo>
                    <a:pt x="124" y="3716"/>
                  </a:lnTo>
                  <a:lnTo>
                    <a:pt x="106" y="3692"/>
                  </a:lnTo>
                  <a:lnTo>
                    <a:pt x="91" y="3667"/>
                  </a:lnTo>
                  <a:lnTo>
                    <a:pt x="75" y="3641"/>
                  </a:lnTo>
                  <a:lnTo>
                    <a:pt x="62" y="3614"/>
                  </a:lnTo>
                  <a:lnTo>
                    <a:pt x="49" y="3586"/>
                  </a:lnTo>
                  <a:lnTo>
                    <a:pt x="38" y="3557"/>
                  </a:lnTo>
                  <a:lnTo>
                    <a:pt x="28" y="3529"/>
                  </a:lnTo>
                  <a:lnTo>
                    <a:pt x="20" y="3499"/>
                  </a:lnTo>
                  <a:lnTo>
                    <a:pt x="13" y="3469"/>
                  </a:lnTo>
                  <a:lnTo>
                    <a:pt x="7" y="3438"/>
                  </a:lnTo>
                  <a:lnTo>
                    <a:pt x="3" y="3407"/>
                  </a:lnTo>
                  <a:lnTo>
                    <a:pt x="1" y="3376"/>
                  </a:lnTo>
                  <a:lnTo>
                    <a:pt x="0" y="3343"/>
                  </a:lnTo>
                  <a:lnTo>
                    <a:pt x="0" y="625"/>
                  </a:lnTo>
                  <a:lnTo>
                    <a:pt x="1" y="592"/>
                  </a:lnTo>
                  <a:lnTo>
                    <a:pt x="3" y="561"/>
                  </a:lnTo>
                  <a:lnTo>
                    <a:pt x="7" y="530"/>
                  </a:lnTo>
                  <a:lnTo>
                    <a:pt x="13" y="499"/>
                  </a:lnTo>
                  <a:lnTo>
                    <a:pt x="20" y="469"/>
                  </a:lnTo>
                  <a:lnTo>
                    <a:pt x="28" y="440"/>
                  </a:lnTo>
                  <a:lnTo>
                    <a:pt x="38" y="411"/>
                  </a:lnTo>
                  <a:lnTo>
                    <a:pt x="49" y="382"/>
                  </a:lnTo>
                  <a:lnTo>
                    <a:pt x="62" y="354"/>
                  </a:lnTo>
                  <a:lnTo>
                    <a:pt x="75" y="328"/>
                  </a:lnTo>
                  <a:lnTo>
                    <a:pt x="91" y="302"/>
                  </a:lnTo>
                  <a:lnTo>
                    <a:pt x="106" y="276"/>
                  </a:lnTo>
                  <a:lnTo>
                    <a:pt x="124" y="252"/>
                  </a:lnTo>
                  <a:lnTo>
                    <a:pt x="143" y="228"/>
                  </a:lnTo>
                  <a:lnTo>
                    <a:pt x="163" y="205"/>
                  </a:lnTo>
                  <a:lnTo>
                    <a:pt x="184" y="184"/>
                  </a:lnTo>
                  <a:lnTo>
                    <a:pt x="204" y="163"/>
                  </a:lnTo>
                  <a:lnTo>
                    <a:pt x="227" y="143"/>
                  </a:lnTo>
                  <a:lnTo>
                    <a:pt x="251" y="124"/>
                  </a:lnTo>
                  <a:lnTo>
                    <a:pt x="275" y="108"/>
                  </a:lnTo>
                  <a:lnTo>
                    <a:pt x="300" y="91"/>
                  </a:lnTo>
                  <a:lnTo>
                    <a:pt x="326" y="76"/>
                  </a:lnTo>
                  <a:lnTo>
                    <a:pt x="354" y="62"/>
                  </a:lnTo>
                  <a:lnTo>
                    <a:pt x="382" y="49"/>
                  </a:lnTo>
                  <a:lnTo>
                    <a:pt x="410" y="39"/>
                  </a:lnTo>
                  <a:lnTo>
                    <a:pt x="438" y="28"/>
                  </a:lnTo>
                  <a:lnTo>
                    <a:pt x="468" y="20"/>
                  </a:lnTo>
                  <a:lnTo>
                    <a:pt x="499" y="13"/>
                  </a:lnTo>
                  <a:lnTo>
                    <a:pt x="529" y="7"/>
                  </a:lnTo>
                  <a:lnTo>
                    <a:pt x="560" y="3"/>
                  </a:lnTo>
                  <a:lnTo>
                    <a:pt x="591" y="1"/>
                  </a:lnTo>
                  <a:lnTo>
                    <a:pt x="624" y="0"/>
                  </a:lnTo>
                  <a:close/>
                  <a:moveTo>
                    <a:pt x="13802" y="2429"/>
                  </a:moveTo>
                  <a:lnTo>
                    <a:pt x="13820" y="2430"/>
                  </a:lnTo>
                  <a:lnTo>
                    <a:pt x="13839" y="2433"/>
                  </a:lnTo>
                  <a:lnTo>
                    <a:pt x="13856" y="2437"/>
                  </a:lnTo>
                  <a:lnTo>
                    <a:pt x="13873" y="2444"/>
                  </a:lnTo>
                  <a:lnTo>
                    <a:pt x="13889" y="2451"/>
                  </a:lnTo>
                  <a:lnTo>
                    <a:pt x="13903" y="2460"/>
                  </a:lnTo>
                  <a:lnTo>
                    <a:pt x="13918" y="2471"/>
                  </a:lnTo>
                  <a:lnTo>
                    <a:pt x="13930" y="2482"/>
                  </a:lnTo>
                  <a:lnTo>
                    <a:pt x="13942" y="2496"/>
                  </a:lnTo>
                  <a:lnTo>
                    <a:pt x="13953" y="2510"/>
                  </a:lnTo>
                  <a:lnTo>
                    <a:pt x="13962" y="2525"/>
                  </a:lnTo>
                  <a:lnTo>
                    <a:pt x="13970" y="2541"/>
                  </a:lnTo>
                  <a:lnTo>
                    <a:pt x="13976" y="2558"/>
                  </a:lnTo>
                  <a:lnTo>
                    <a:pt x="13980" y="2575"/>
                  </a:lnTo>
                  <a:lnTo>
                    <a:pt x="13984" y="2593"/>
                  </a:lnTo>
                  <a:lnTo>
                    <a:pt x="13985" y="2612"/>
                  </a:lnTo>
                  <a:lnTo>
                    <a:pt x="13984" y="2631"/>
                  </a:lnTo>
                  <a:lnTo>
                    <a:pt x="13980" y="2648"/>
                  </a:lnTo>
                  <a:lnTo>
                    <a:pt x="13976" y="2666"/>
                  </a:lnTo>
                  <a:lnTo>
                    <a:pt x="13970" y="2683"/>
                  </a:lnTo>
                  <a:lnTo>
                    <a:pt x="13962" y="2699"/>
                  </a:lnTo>
                  <a:lnTo>
                    <a:pt x="13953" y="2714"/>
                  </a:lnTo>
                  <a:lnTo>
                    <a:pt x="13942" y="2728"/>
                  </a:lnTo>
                  <a:lnTo>
                    <a:pt x="13930" y="2741"/>
                  </a:lnTo>
                  <a:lnTo>
                    <a:pt x="13918" y="2753"/>
                  </a:lnTo>
                  <a:lnTo>
                    <a:pt x="13903" y="2763"/>
                  </a:lnTo>
                  <a:lnTo>
                    <a:pt x="13889" y="2773"/>
                  </a:lnTo>
                  <a:lnTo>
                    <a:pt x="13873" y="2780"/>
                  </a:lnTo>
                  <a:lnTo>
                    <a:pt x="13856" y="2786"/>
                  </a:lnTo>
                  <a:lnTo>
                    <a:pt x="13839" y="2791"/>
                  </a:lnTo>
                  <a:lnTo>
                    <a:pt x="13820" y="2794"/>
                  </a:lnTo>
                  <a:lnTo>
                    <a:pt x="13802" y="2795"/>
                  </a:lnTo>
                  <a:lnTo>
                    <a:pt x="13783" y="2794"/>
                  </a:lnTo>
                  <a:lnTo>
                    <a:pt x="13764" y="2791"/>
                  </a:lnTo>
                  <a:lnTo>
                    <a:pt x="13748" y="2786"/>
                  </a:lnTo>
                  <a:lnTo>
                    <a:pt x="13731" y="2780"/>
                  </a:lnTo>
                  <a:lnTo>
                    <a:pt x="13714" y="2773"/>
                  </a:lnTo>
                  <a:lnTo>
                    <a:pt x="13700" y="2763"/>
                  </a:lnTo>
                  <a:lnTo>
                    <a:pt x="13685" y="2753"/>
                  </a:lnTo>
                  <a:lnTo>
                    <a:pt x="13673" y="2741"/>
                  </a:lnTo>
                  <a:lnTo>
                    <a:pt x="13661" y="2728"/>
                  </a:lnTo>
                  <a:lnTo>
                    <a:pt x="13651" y="2714"/>
                  </a:lnTo>
                  <a:lnTo>
                    <a:pt x="13641" y="2699"/>
                  </a:lnTo>
                  <a:lnTo>
                    <a:pt x="13634" y="2683"/>
                  </a:lnTo>
                  <a:lnTo>
                    <a:pt x="13628" y="2666"/>
                  </a:lnTo>
                  <a:lnTo>
                    <a:pt x="13623" y="2648"/>
                  </a:lnTo>
                  <a:lnTo>
                    <a:pt x="13621" y="2631"/>
                  </a:lnTo>
                  <a:lnTo>
                    <a:pt x="13619" y="2612"/>
                  </a:lnTo>
                  <a:lnTo>
                    <a:pt x="13621" y="2593"/>
                  </a:lnTo>
                  <a:lnTo>
                    <a:pt x="13623" y="2575"/>
                  </a:lnTo>
                  <a:lnTo>
                    <a:pt x="13628" y="2558"/>
                  </a:lnTo>
                  <a:lnTo>
                    <a:pt x="13634" y="2541"/>
                  </a:lnTo>
                  <a:lnTo>
                    <a:pt x="13641" y="2525"/>
                  </a:lnTo>
                  <a:lnTo>
                    <a:pt x="13651" y="2510"/>
                  </a:lnTo>
                  <a:lnTo>
                    <a:pt x="13661" y="2496"/>
                  </a:lnTo>
                  <a:lnTo>
                    <a:pt x="13673" y="2482"/>
                  </a:lnTo>
                  <a:lnTo>
                    <a:pt x="13685" y="2471"/>
                  </a:lnTo>
                  <a:lnTo>
                    <a:pt x="13700" y="2460"/>
                  </a:lnTo>
                  <a:lnTo>
                    <a:pt x="13714" y="2451"/>
                  </a:lnTo>
                  <a:lnTo>
                    <a:pt x="13731" y="2444"/>
                  </a:lnTo>
                  <a:lnTo>
                    <a:pt x="13748" y="2437"/>
                  </a:lnTo>
                  <a:lnTo>
                    <a:pt x="13764" y="2433"/>
                  </a:lnTo>
                  <a:lnTo>
                    <a:pt x="13783" y="2430"/>
                  </a:lnTo>
                  <a:lnTo>
                    <a:pt x="13802" y="2429"/>
                  </a:lnTo>
                  <a:close/>
                  <a:moveTo>
                    <a:pt x="14340" y="2429"/>
                  </a:moveTo>
                  <a:lnTo>
                    <a:pt x="14359" y="2430"/>
                  </a:lnTo>
                  <a:lnTo>
                    <a:pt x="14377" y="2433"/>
                  </a:lnTo>
                  <a:lnTo>
                    <a:pt x="14394" y="2437"/>
                  </a:lnTo>
                  <a:lnTo>
                    <a:pt x="14411" y="2444"/>
                  </a:lnTo>
                  <a:lnTo>
                    <a:pt x="14427" y="2451"/>
                  </a:lnTo>
                  <a:lnTo>
                    <a:pt x="14442" y="2460"/>
                  </a:lnTo>
                  <a:lnTo>
                    <a:pt x="14456" y="2471"/>
                  </a:lnTo>
                  <a:lnTo>
                    <a:pt x="14470" y="2482"/>
                  </a:lnTo>
                  <a:lnTo>
                    <a:pt x="14481" y="2496"/>
                  </a:lnTo>
                  <a:lnTo>
                    <a:pt x="14491" y="2510"/>
                  </a:lnTo>
                  <a:lnTo>
                    <a:pt x="14501" y="2525"/>
                  </a:lnTo>
                  <a:lnTo>
                    <a:pt x="14508" y="2541"/>
                  </a:lnTo>
                  <a:lnTo>
                    <a:pt x="14514" y="2558"/>
                  </a:lnTo>
                  <a:lnTo>
                    <a:pt x="14519" y="2575"/>
                  </a:lnTo>
                  <a:lnTo>
                    <a:pt x="14522" y="2593"/>
                  </a:lnTo>
                  <a:lnTo>
                    <a:pt x="14523" y="2612"/>
                  </a:lnTo>
                  <a:lnTo>
                    <a:pt x="14522" y="2631"/>
                  </a:lnTo>
                  <a:lnTo>
                    <a:pt x="14519" y="2648"/>
                  </a:lnTo>
                  <a:lnTo>
                    <a:pt x="14514" y="2666"/>
                  </a:lnTo>
                  <a:lnTo>
                    <a:pt x="14508" y="2683"/>
                  </a:lnTo>
                  <a:lnTo>
                    <a:pt x="14501" y="2699"/>
                  </a:lnTo>
                  <a:lnTo>
                    <a:pt x="14491" y="2714"/>
                  </a:lnTo>
                  <a:lnTo>
                    <a:pt x="14481" y="2728"/>
                  </a:lnTo>
                  <a:lnTo>
                    <a:pt x="14470" y="2741"/>
                  </a:lnTo>
                  <a:lnTo>
                    <a:pt x="14456" y="2753"/>
                  </a:lnTo>
                  <a:lnTo>
                    <a:pt x="14442" y="2763"/>
                  </a:lnTo>
                  <a:lnTo>
                    <a:pt x="14427" y="2773"/>
                  </a:lnTo>
                  <a:lnTo>
                    <a:pt x="14411" y="2780"/>
                  </a:lnTo>
                  <a:lnTo>
                    <a:pt x="14394" y="2786"/>
                  </a:lnTo>
                  <a:lnTo>
                    <a:pt x="14377" y="2791"/>
                  </a:lnTo>
                  <a:lnTo>
                    <a:pt x="14359" y="2794"/>
                  </a:lnTo>
                  <a:lnTo>
                    <a:pt x="14340" y="2795"/>
                  </a:lnTo>
                  <a:lnTo>
                    <a:pt x="14321" y="2794"/>
                  </a:lnTo>
                  <a:lnTo>
                    <a:pt x="14304" y="2791"/>
                  </a:lnTo>
                  <a:lnTo>
                    <a:pt x="14286" y="2786"/>
                  </a:lnTo>
                  <a:lnTo>
                    <a:pt x="14269" y="2780"/>
                  </a:lnTo>
                  <a:lnTo>
                    <a:pt x="14254" y="2773"/>
                  </a:lnTo>
                  <a:lnTo>
                    <a:pt x="14238" y="2763"/>
                  </a:lnTo>
                  <a:lnTo>
                    <a:pt x="14224" y="2753"/>
                  </a:lnTo>
                  <a:lnTo>
                    <a:pt x="14212" y="2741"/>
                  </a:lnTo>
                  <a:lnTo>
                    <a:pt x="14199" y="2728"/>
                  </a:lnTo>
                  <a:lnTo>
                    <a:pt x="14189" y="2714"/>
                  </a:lnTo>
                  <a:lnTo>
                    <a:pt x="14180" y="2699"/>
                  </a:lnTo>
                  <a:lnTo>
                    <a:pt x="14172" y="2683"/>
                  </a:lnTo>
                  <a:lnTo>
                    <a:pt x="14166" y="2666"/>
                  </a:lnTo>
                  <a:lnTo>
                    <a:pt x="14162" y="2648"/>
                  </a:lnTo>
                  <a:lnTo>
                    <a:pt x="14159" y="2631"/>
                  </a:lnTo>
                  <a:lnTo>
                    <a:pt x="14158" y="2612"/>
                  </a:lnTo>
                  <a:lnTo>
                    <a:pt x="14159" y="2593"/>
                  </a:lnTo>
                  <a:lnTo>
                    <a:pt x="14162" y="2575"/>
                  </a:lnTo>
                  <a:lnTo>
                    <a:pt x="14166" y="2558"/>
                  </a:lnTo>
                  <a:lnTo>
                    <a:pt x="14172" y="2541"/>
                  </a:lnTo>
                  <a:lnTo>
                    <a:pt x="14180" y="2525"/>
                  </a:lnTo>
                  <a:lnTo>
                    <a:pt x="14189" y="2510"/>
                  </a:lnTo>
                  <a:lnTo>
                    <a:pt x="14199" y="2496"/>
                  </a:lnTo>
                  <a:lnTo>
                    <a:pt x="14212" y="2482"/>
                  </a:lnTo>
                  <a:lnTo>
                    <a:pt x="14224" y="2471"/>
                  </a:lnTo>
                  <a:lnTo>
                    <a:pt x="14238" y="2460"/>
                  </a:lnTo>
                  <a:lnTo>
                    <a:pt x="14254" y="2451"/>
                  </a:lnTo>
                  <a:lnTo>
                    <a:pt x="14269" y="2444"/>
                  </a:lnTo>
                  <a:lnTo>
                    <a:pt x="14286" y="2437"/>
                  </a:lnTo>
                  <a:lnTo>
                    <a:pt x="14304" y="2433"/>
                  </a:lnTo>
                  <a:lnTo>
                    <a:pt x="14321" y="2430"/>
                  </a:lnTo>
                  <a:lnTo>
                    <a:pt x="14340" y="2429"/>
                  </a:lnTo>
                  <a:close/>
                  <a:moveTo>
                    <a:pt x="14879" y="2429"/>
                  </a:moveTo>
                  <a:lnTo>
                    <a:pt x="14897" y="2430"/>
                  </a:lnTo>
                  <a:lnTo>
                    <a:pt x="14916" y="2433"/>
                  </a:lnTo>
                  <a:lnTo>
                    <a:pt x="14933" y="2437"/>
                  </a:lnTo>
                  <a:lnTo>
                    <a:pt x="14950" y="2444"/>
                  </a:lnTo>
                  <a:lnTo>
                    <a:pt x="14966" y="2451"/>
                  </a:lnTo>
                  <a:lnTo>
                    <a:pt x="14981" y="2460"/>
                  </a:lnTo>
                  <a:lnTo>
                    <a:pt x="14995" y="2471"/>
                  </a:lnTo>
                  <a:lnTo>
                    <a:pt x="15008" y="2482"/>
                  </a:lnTo>
                  <a:lnTo>
                    <a:pt x="15019" y="2496"/>
                  </a:lnTo>
                  <a:lnTo>
                    <a:pt x="15031" y="2510"/>
                  </a:lnTo>
                  <a:lnTo>
                    <a:pt x="15039" y="2525"/>
                  </a:lnTo>
                  <a:lnTo>
                    <a:pt x="15047" y="2541"/>
                  </a:lnTo>
                  <a:lnTo>
                    <a:pt x="15054" y="2558"/>
                  </a:lnTo>
                  <a:lnTo>
                    <a:pt x="15058" y="2575"/>
                  </a:lnTo>
                  <a:lnTo>
                    <a:pt x="15061" y="2593"/>
                  </a:lnTo>
                  <a:lnTo>
                    <a:pt x="15062" y="2612"/>
                  </a:lnTo>
                  <a:lnTo>
                    <a:pt x="15061" y="2631"/>
                  </a:lnTo>
                  <a:lnTo>
                    <a:pt x="15058" y="2648"/>
                  </a:lnTo>
                  <a:lnTo>
                    <a:pt x="15054" y="2666"/>
                  </a:lnTo>
                  <a:lnTo>
                    <a:pt x="15047" y="2683"/>
                  </a:lnTo>
                  <a:lnTo>
                    <a:pt x="15039" y="2699"/>
                  </a:lnTo>
                  <a:lnTo>
                    <a:pt x="15031" y="2714"/>
                  </a:lnTo>
                  <a:lnTo>
                    <a:pt x="15019" y="2728"/>
                  </a:lnTo>
                  <a:lnTo>
                    <a:pt x="15008" y="2741"/>
                  </a:lnTo>
                  <a:lnTo>
                    <a:pt x="14995" y="2753"/>
                  </a:lnTo>
                  <a:lnTo>
                    <a:pt x="14981" y="2763"/>
                  </a:lnTo>
                  <a:lnTo>
                    <a:pt x="14966" y="2773"/>
                  </a:lnTo>
                  <a:lnTo>
                    <a:pt x="14950" y="2780"/>
                  </a:lnTo>
                  <a:lnTo>
                    <a:pt x="14933" y="2786"/>
                  </a:lnTo>
                  <a:lnTo>
                    <a:pt x="14916" y="2791"/>
                  </a:lnTo>
                  <a:lnTo>
                    <a:pt x="14897" y="2794"/>
                  </a:lnTo>
                  <a:lnTo>
                    <a:pt x="14879" y="2795"/>
                  </a:lnTo>
                  <a:lnTo>
                    <a:pt x="14861" y="2794"/>
                  </a:lnTo>
                  <a:lnTo>
                    <a:pt x="14842" y="2791"/>
                  </a:lnTo>
                  <a:lnTo>
                    <a:pt x="14825" y="2786"/>
                  </a:lnTo>
                  <a:lnTo>
                    <a:pt x="14809" y="2780"/>
                  </a:lnTo>
                  <a:lnTo>
                    <a:pt x="14792" y="2773"/>
                  </a:lnTo>
                  <a:lnTo>
                    <a:pt x="14777" y="2763"/>
                  </a:lnTo>
                  <a:lnTo>
                    <a:pt x="14763" y="2753"/>
                  </a:lnTo>
                  <a:lnTo>
                    <a:pt x="14750" y="2741"/>
                  </a:lnTo>
                  <a:lnTo>
                    <a:pt x="14739" y="2728"/>
                  </a:lnTo>
                  <a:lnTo>
                    <a:pt x="14728" y="2714"/>
                  </a:lnTo>
                  <a:lnTo>
                    <a:pt x="14719" y="2699"/>
                  </a:lnTo>
                  <a:lnTo>
                    <a:pt x="14710" y="2683"/>
                  </a:lnTo>
                  <a:lnTo>
                    <a:pt x="14705" y="2666"/>
                  </a:lnTo>
                  <a:lnTo>
                    <a:pt x="14700" y="2648"/>
                  </a:lnTo>
                  <a:lnTo>
                    <a:pt x="14698" y="2631"/>
                  </a:lnTo>
                  <a:lnTo>
                    <a:pt x="14697" y="2612"/>
                  </a:lnTo>
                  <a:lnTo>
                    <a:pt x="14698" y="2593"/>
                  </a:lnTo>
                  <a:lnTo>
                    <a:pt x="14700" y="2575"/>
                  </a:lnTo>
                  <a:lnTo>
                    <a:pt x="14705" y="2558"/>
                  </a:lnTo>
                  <a:lnTo>
                    <a:pt x="14710" y="2541"/>
                  </a:lnTo>
                  <a:lnTo>
                    <a:pt x="14719" y="2525"/>
                  </a:lnTo>
                  <a:lnTo>
                    <a:pt x="14728" y="2510"/>
                  </a:lnTo>
                  <a:lnTo>
                    <a:pt x="14739" y="2496"/>
                  </a:lnTo>
                  <a:lnTo>
                    <a:pt x="14750" y="2482"/>
                  </a:lnTo>
                  <a:lnTo>
                    <a:pt x="14763" y="2471"/>
                  </a:lnTo>
                  <a:lnTo>
                    <a:pt x="14777" y="2460"/>
                  </a:lnTo>
                  <a:lnTo>
                    <a:pt x="14792" y="2451"/>
                  </a:lnTo>
                  <a:lnTo>
                    <a:pt x="14809" y="2444"/>
                  </a:lnTo>
                  <a:lnTo>
                    <a:pt x="14825" y="2437"/>
                  </a:lnTo>
                  <a:lnTo>
                    <a:pt x="14842" y="2433"/>
                  </a:lnTo>
                  <a:lnTo>
                    <a:pt x="14861" y="2430"/>
                  </a:lnTo>
                  <a:lnTo>
                    <a:pt x="14879" y="2429"/>
                  </a:lnTo>
                  <a:close/>
                  <a:moveTo>
                    <a:pt x="15418" y="2429"/>
                  </a:moveTo>
                  <a:lnTo>
                    <a:pt x="15436" y="2430"/>
                  </a:lnTo>
                  <a:lnTo>
                    <a:pt x="15454" y="2433"/>
                  </a:lnTo>
                  <a:lnTo>
                    <a:pt x="15472" y="2437"/>
                  </a:lnTo>
                  <a:lnTo>
                    <a:pt x="15489" y="2444"/>
                  </a:lnTo>
                  <a:lnTo>
                    <a:pt x="15504" y="2451"/>
                  </a:lnTo>
                  <a:lnTo>
                    <a:pt x="15520" y="2460"/>
                  </a:lnTo>
                  <a:lnTo>
                    <a:pt x="15533" y="2471"/>
                  </a:lnTo>
                  <a:lnTo>
                    <a:pt x="15547" y="2482"/>
                  </a:lnTo>
                  <a:lnTo>
                    <a:pt x="15558" y="2496"/>
                  </a:lnTo>
                  <a:lnTo>
                    <a:pt x="15569" y="2510"/>
                  </a:lnTo>
                  <a:lnTo>
                    <a:pt x="15578" y="2525"/>
                  </a:lnTo>
                  <a:lnTo>
                    <a:pt x="15586" y="2541"/>
                  </a:lnTo>
                  <a:lnTo>
                    <a:pt x="15592" y="2558"/>
                  </a:lnTo>
                  <a:lnTo>
                    <a:pt x="15596" y="2575"/>
                  </a:lnTo>
                  <a:lnTo>
                    <a:pt x="15599" y="2593"/>
                  </a:lnTo>
                  <a:lnTo>
                    <a:pt x="15600" y="2612"/>
                  </a:lnTo>
                  <a:lnTo>
                    <a:pt x="15599" y="2631"/>
                  </a:lnTo>
                  <a:lnTo>
                    <a:pt x="15596" y="2648"/>
                  </a:lnTo>
                  <a:lnTo>
                    <a:pt x="15592" y="2666"/>
                  </a:lnTo>
                  <a:lnTo>
                    <a:pt x="15586" y="2683"/>
                  </a:lnTo>
                  <a:lnTo>
                    <a:pt x="15578" y="2699"/>
                  </a:lnTo>
                  <a:lnTo>
                    <a:pt x="15569" y="2714"/>
                  </a:lnTo>
                  <a:lnTo>
                    <a:pt x="15558" y="2728"/>
                  </a:lnTo>
                  <a:lnTo>
                    <a:pt x="15547" y="2741"/>
                  </a:lnTo>
                  <a:lnTo>
                    <a:pt x="15533" y="2753"/>
                  </a:lnTo>
                  <a:lnTo>
                    <a:pt x="15520" y="2763"/>
                  </a:lnTo>
                  <a:lnTo>
                    <a:pt x="15504" y="2773"/>
                  </a:lnTo>
                  <a:lnTo>
                    <a:pt x="15489" y="2780"/>
                  </a:lnTo>
                  <a:lnTo>
                    <a:pt x="15472" y="2786"/>
                  </a:lnTo>
                  <a:lnTo>
                    <a:pt x="15454" y="2791"/>
                  </a:lnTo>
                  <a:lnTo>
                    <a:pt x="15436" y="2794"/>
                  </a:lnTo>
                  <a:lnTo>
                    <a:pt x="15418" y="2795"/>
                  </a:lnTo>
                  <a:lnTo>
                    <a:pt x="15399" y="2794"/>
                  </a:lnTo>
                  <a:lnTo>
                    <a:pt x="15381" y="2791"/>
                  </a:lnTo>
                  <a:lnTo>
                    <a:pt x="15363" y="2786"/>
                  </a:lnTo>
                  <a:lnTo>
                    <a:pt x="15347" y="2780"/>
                  </a:lnTo>
                  <a:lnTo>
                    <a:pt x="15331" y="2773"/>
                  </a:lnTo>
                  <a:lnTo>
                    <a:pt x="15315" y="2763"/>
                  </a:lnTo>
                  <a:lnTo>
                    <a:pt x="15302" y="2753"/>
                  </a:lnTo>
                  <a:lnTo>
                    <a:pt x="15289" y="2741"/>
                  </a:lnTo>
                  <a:lnTo>
                    <a:pt x="15277" y="2728"/>
                  </a:lnTo>
                  <a:lnTo>
                    <a:pt x="15266" y="2714"/>
                  </a:lnTo>
                  <a:lnTo>
                    <a:pt x="15257" y="2699"/>
                  </a:lnTo>
                  <a:lnTo>
                    <a:pt x="15250" y="2683"/>
                  </a:lnTo>
                  <a:lnTo>
                    <a:pt x="15243" y="2666"/>
                  </a:lnTo>
                  <a:lnTo>
                    <a:pt x="15239" y="2648"/>
                  </a:lnTo>
                  <a:lnTo>
                    <a:pt x="15236" y="2631"/>
                  </a:lnTo>
                  <a:lnTo>
                    <a:pt x="15235" y="2612"/>
                  </a:lnTo>
                  <a:lnTo>
                    <a:pt x="15236" y="2593"/>
                  </a:lnTo>
                  <a:lnTo>
                    <a:pt x="15239" y="2575"/>
                  </a:lnTo>
                  <a:lnTo>
                    <a:pt x="15243" y="2558"/>
                  </a:lnTo>
                  <a:lnTo>
                    <a:pt x="15250" y="2541"/>
                  </a:lnTo>
                  <a:lnTo>
                    <a:pt x="15257" y="2525"/>
                  </a:lnTo>
                  <a:lnTo>
                    <a:pt x="15266" y="2510"/>
                  </a:lnTo>
                  <a:lnTo>
                    <a:pt x="15277" y="2496"/>
                  </a:lnTo>
                  <a:lnTo>
                    <a:pt x="15289" y="2482"/>
                  </a:lnTo>
                  <a:lnTo>
                    <a:pt x="15302" y="2471"/>
                  </a:lnTo>
                  <a:lnTo>
                    <a:pt x="15315" y="2460"/>
                  </a:lnTo>
                  <a:lnTo>
                    <a:pt x="15331" y="2451"/>
                  </a:lnTo>
                  <a:lnTo>
                    <a:pt x="15347" y="2444"/>
                  </a:lnTo>
                  <a:lnTo>
                    <a:pt x="15363" y="2437"/>
                  </a:lnTo>
                  <a:lnTo>
                    <a:pt x="15381" y="2433"/>
                  </a:lnTo>
                  <a:lnTo>
                    <a:pt x="15399" y="2430"/>
                  </a:lnTo>
                  <a:lnTo>
                    <a:pt x="15418" y="2429"/>
                  </a:lnTo>
                  <a:close/>
                  <a:moveTo>
                    <a:pt x="13682" y="943"/>
                  </a:moveTo>
                  <a:lnTo>
                    <a:pt x="15712" y="943"/>
                  </a:lnTo>
                  <a:lnTo>
                    <a:pt x="15712" y="1546"/>
                  </a:lnTo>
                  <a:lnTo>
                    <a:pt x="13682" y="1546"/>
                  </a:lnTo>
                  <a:lnTo>
                    <a:pt x="13682" y="943"/>
                  </a:lnTo>
                  <a:close/>
                  <a:moveTo>
                    <a:pt x="1545" y="1123"/>
                  </a:moveTo>
                  <a:lnTo>
                    <a:pt x="1545" y="943"/>
                  </a:lnTo>
                  <a:lnTo>
                    <a:pt x="1089" y="943"/>
                  </a:lnTo>
                  <a:lnTo>
                    <a:pt x="1089" y="1123"/>
                  </a:lnTo>
                  <a:lnTo>
                    <a:pt x="811" y="1123"/>
                  </a:lnTo>
                  <a:lnTo>
                    <a:pt x="811" y="1769"/>
                  </a:lnTo>
                  <a:lnTo>
                    <a:pt x="1822" y="1769"/>
                  </a:lnTo>
                  <a:lnTo>
                    <a:pt x="1822" y="1123"/>
                  </a:lnTo>
                  <a:lnTo>
                    <a:pt x="1545" y="1123"/>
                  </a:lnTo>
                  <a:close/>
                  <a:moveTo>
                    <a:pt x="3010" y="1123"/>
                  </a:moveTo>
                  <a:lnTo>
                    <a:pt x="3010" y="943"/>
                  </a:lnTo>
                  <a:lnTo>
                    <a:pt x="2555" y="943"/>
                  </a:lnTo>
                  <a:lnTo>
                    <a:pt x="2555" y="1123"/>
                  </a:lnTo>
                  <a:lnTo>
                    <a:pt x="2278" y="1123"/>
                  </a:lnTo>
                  <a:lnTo>
                    <a:pt x="2278" y="1769"/>
                  </a:lnTo>
                  <a:lnTo>
                    <a:pt x="3288" y="1769"/>
                  </a:lnTo>
                  <a:lnTo>
                    <a:pt x="3288" y="1123"/>
                  </a:lnTo>
                  <a:lnTo>
                    <a:pt x="3010" y="1123"/>
                  </a:lnTo>
                  <a:close/>
                  <a:moveTo>
                    <a:pt x="4477" y="1123"/>
                  </a:moveTo>
                  <a:lnTo>
                    <a:pt x="4477" y="943"/>
                  </a:lnTo>
                  <a:lnTo>
                    <a:pt x="4021" y="943"/>
                  </a:lnTo>
                  <a:lnTo>
                    <a:pt x="4021" y="1123"/>
                  </a:lnTo>
                  <a:lnTo>
                    <a:pt x="3743" y="1123"/>
                  </a:lnTo>
                  <a:lnTo>
                    <a:pt x="3743" y="1769"/>
                  </a:lnTo>
                  <a:lnTo>
                    <a:pt x="4754" y="1769"/>
                  </a:lnTo>
                  <a:lnTo>
                    <a:pt x="4754" y="1123"/>
                  </a:lnTo>
                  <a:lnTo>
                    <a:pt x="4477" y="1123"/>
                  </a:lnTo>
                  <a:close/>
                  <a:moveTo>
                    <a:pt x="5942" y="1123"/>
                  </a:moveTo>
                  <a:lnTo>
                    <a:pt x="5942" y="943"/>
                  </a:lnTo>
                  <a:lnTo>
                    <a:pt x="5486" y="943"/>
                  </a:lnTo>
                  <a:lnTo>
                    <a:pt x="5486" y="1123"/>
                  </a:lnTo>
                  <a:lnTo>
                    <a:pt x="5209" y="1123"/>
                  </a:lnTo>
                  <a:lnTo>
                    <a:pt x="5209" y="1769"/>
                  </a:lnTo>
                  <a:lnTo>
                    <a:pt x="6219" y="1769"/>
                  </a:lnTo>
                  <a:lnTo>
                    <a:pt x="6219" y="1123"/>
                  </a:lnTo>
                  <a:lnTo>
                    <a:pt x="5942" y="1123"/>
                  </a:lnTo>
                  <a:close/>
                  <a:moveTo>
                    <a:pt x="7407" y="1123"/>
                  </a:moveTo>
                  <a:lnTo>
                    <a:pt x="7407" y="943"/>
                  </a:lnTo>
                  <a:lnTo>
                    <a:pt x="6953" y="943"/>
                  </a:lnTo>
                  <a:lnTo>
                    <a:pt x="6953" y="1123"/>
                  </a:lnTo>
                  <a:lnTo>
                    <a:pt x="6675" y="1123"/>
                  </a:lnTo>
                  <a:lnTo>
                    <a:pt x="6675" y="1769"/>
                  </a:lnTo>
                  <a:lnTo>
                    <a:pt x="7685" y="1769"/>
                  </a:lnTo>
                  <a:lnTo>
                    <a:pt x="7685" y="1123"/>
                  </a:lnTo>
                  <a:lnTo>
                    <a:pt x="7407" y="1123"/>
                  </a:lnTo>
                  <a:close/>
                  <a:moveTo>
                    <a:pt x="8874" y="1123"/>
                  </a:moveTo>
                  <a:lnTo>
                    <a:pt x="8874" y="943"/>
                  </a:lnTo>
                  <a:lnTo>
                    <a:pt x="8418" y="943"/>
                  </a:lnTo>
                  <a:lnTo>
                    <a:pt x="8418" y="1123"/>
                  </a:lnTo>
                  <a:lnTo>
                    <a:pt x="8141" y="1123"/>
                  </a:lnTo>
                  <a:lnTo>
                    <a:pt x="8141" y="1769"/>
                  </a:lnTo>
                  <a:lnTo>
                    <a:pt x="9151" y="1769"/>
                  </a:lnTo>
                  <a:lnTo>
                    <a:pt x="9151" y="1123"/>
                  </a:lnTo>
                  <a:lnTo>
                    <a:pt x="8874" y="1123"/>
                  </a:lnTo>
                  <a:close/>
                  <a:moveTo>
                    <a:pt x="10339" y="1123"/>
                  </a:moveTo>
                  <a:lnTo>
                    <a:pt x="10339" y="943"/>
                  </a:lnTo>
                  <a:lnTo>
                    <a:pt x="9883" y="943"/>
                  </a:lnTo>
                  <a:lnTo>
                    <a:pt x="9883" y="1123"/>
                  </a:lnTo>
                  <a:lnTo>
                    <a:pt x="9606" y="1123"/>
                  </a:lnTo>
                  <a:lnTo>
                    <a:pt x="9606" y="1769"/>
                  </a:lnTo>
                  <a:lnTo>
                    <a:pt x="10617" y="1769"/>
                  </a:lnTo>
                  <a:lnTo>
                    <a:pt x="10617" y="1123"/>
                  </a:lnTo>
                  <a:lnTo>
                    <a:pt x="10339" y="1123"/>
                  </a:lnTo>
                  <a:close/>
                  <a:moveTo>
                    <a:pt x="1545" y="2845"/>
                  </a:moveTo>
                  <a:lnTo>
                    <a:pt x="1545" y="3025"/>
                  </a:lnTo>
                  <a:lnTo>
                    <a:pt x="1089" y="3025"/>
                  </a:lnTo>
                  <a:lnTo>
                    <a:pt x="1089" y="2845"/>
                  </a:lnTo>
                  <a:lnTo>
                    <a:pt x="811" y="2845"/>
                  </a:lnTo>
                  <a:lnTo>
                    <a:pt x="811" y="2199"/>
                  </a:lnTo>
                  <a:lnTo>
                    <a:pt x="1822" y="2199"/>
                  </a:lnTo>
                  <a:lnTo>
                    <a:pt x="1822" y="2845"/>
                  </a:lnTo>
                  <a:lnTo>
                    <a:pt x="1545" y="2845"/>
                  </a:lnTo>
                  <a:close/>
                  <a:moveTo>
                    <a:pt x="3010" y="2845"/>
                  </a:moveTo>
                  <a:lnTo>
                    <a:pt x="3010" y="3025"/>
                  </a:lnTo>
                  <a:lnTo>
                    <a:pt x="2555" y="3025"/>
                  </a:lnTo>
                  <a:lnTo>
                    <a:pt x="2555" y="2845"/>
                  </a:lnTo>
                  <a:lnTo>
                    <a:pt x="2278" y="2845"/>
                  </a:lnTo>
                  <a:lnTo>
                    <a:pt x="2278" y="2199"/>
                  </a:lnTo>
                  <a:lnTo>
                    <a:pt x="3288" y="2199"/>
                  </a:lnTo>
                  <a:lnTo>
                    <a:pt x="3288" y="2845"/>
                  </a:lnTo>
                  <a:lnTo>
                    <a:pt x="3010" y="2845"/>
                  </a:lnTo>
                  <a:close/>
                  <a:moveTo>
                    <a:pt x="4477" y="2845"/>
                  </a:moveTo>
                  <a:lnTo>
                    <a:pt x="4477" y="3025"/>
                  </a:lnTo>
                  <a:lnTo>
                    <a:pt x="4021" y="3025"/>
                  </a:lnTo>
                  <a:lnTo>
                    <a:pt x="4021" y="2845"/>
                  </a:lnTo>
                  <a:lnTo>
                    <a:pt x="3743" y="2845"/>
                  </a:lnTo>
                  <a:lnTo>
                    <a:pt x="3743" y="2199"/>
                  </a:lnTo>
                  <a:lnTo>
                    <a:pt x="4754" y="2199"/>
                  </a:lnTo>
                  <a:lnTo>
                    <a:pt x="4754" y="2845"/>
                  </a:lnTo>
                  <a:lnTo>
                    <a:pt x="4477" y="2845"/>
                  </a:lnTo>
                  <a:close/>
                  <a:moveTo>
                    <a:pt x="5942" y="2845"/>
                  </a:moveTo>
                  <a:lnTo>
                    <a:pt x="5942" y="3025"/>
                  </a:lnTo>
                  <a:lnTo>
                    <a:pt x="5486" y="3025"/>
                  </a:lnTo>
                  <a:lnTo>
                    <a:pt x="5486" y="2845"/>
                  </a:lnTo>
                  <a:lnTo>
                    <a:pt x="5209" y="2845"/>
                  </a:lnTo>
                  <a:lnTo>
                    <a:pt x="5209" y="2199"/>
                  </a:lnTo>
                  <a:lnTo>
                    <a:pt x="6219" y="2199"/>
                  </a:lnTo>
                  <a:lnTo>
                    <a:pt x="6219" y="2845"/>
                  </a:lnTo>
                  <a:lnTo>
                    <a:pt x="5942" y="2845"/>
                  </a:lnTo>
                  <a:close/>
                  <a:moveTo>
                    <a:pt x="7407" y="2845"/>
                  </a:moveTo>
                  <a:lnTo>
                    <a:pt x="7407" y="3025"/>
                  </a:lnTo>
                  <a:lnTo>
                    <a:pt x="6953" y="3025"/>
                  </a:lnTo>
                  <a:lnTo>
                    <a:pt x="6953" y="2845"/>
                  </a:lnTo>
                  <a:lnTo>
                    <a:pt x="6675" y="2845"/>
                  </a:lnTo>
                  <a:lnTo>
                    <a:pt x="6675" y="2199"/>
                  </a:lnTo>
                  <a:lnTo>
                    <a:pt x="7685" y="2199"/>
                  </a:lnTo>
                  <a:lnTo>
                    <a:pt x="7685" y="2845"/>
                  </a:lnTo>
                  <a:lnTo>
                    <a:pt x="7407" y="2845"/>
                  </a:lnTo>
                  <a:close/>
                  <a:moveTo>
                    <a:pt x="8874" y="2845"/>
                  </a:moveTo>
                  <a:lnTo>
                    <a:pt x="8874" y="3025"/>
                  </a:lnTo>
                  <a:lnTo>
                    <a:pt x="8418" y="3025"/>
                  </a:lnTo>
                  <a:lnTo>
                    <a:pt x="8418" y="2845"/>
                  </a:lnTo>
                  <a:lnTo>
                    <a:pt x="8141" y="2845"/>
                  </a:lnTo>
                  <a:lnTo>
                    <a:pt x="8141" y="2199"/>
                  </a:lnTo>
                  <a:lnTo>
                    <a:pt x="9151" y="2199"/>
                  </a:lnTo>
                  <a:lnTo>
                    <a:pt x="9151" y="2845"/>
                  </a:lnTo>
                  <a:lnTo>
                    <a:pt x="8874" y="2845"/>
                  </a:lnTo>
                  <a:close/>
                  <a:moveTo>
                    <a:pt x="10339" y="2845"/>
                  </a:moveTo>
                  <a:lnTo>
                    <a:pt x="10339" y="3025"/>
                  </a:lnTo>
                  <a:lnTo>
                    <a:pt x="9883" y="3025"/>
                  </a:lnTo>
                  <a:lnTo>
                    <a:pt x="9883" y="2845"/>
                  </a:lnTo>
                  <a:lnTo>
                    <a:pt x="9606" y="2845"/>
                  </a:lnTo>
                  <a:lnTo>
                    <a:pt x="9606" y="2199"/>
                  </a:lnTo>
                  <a:lnTo>
                    <a:pt x="10617" y="2199"/>
                  </a:lnTo>
                  <a:lnTo>
                    <a:pt x="10617" y="2845"/>
                  </a:lnTo>
                  <a:lnTo>
                    <a:pt x="10339" y="2845"/>
                  </a:lnTo>
                  <a:close/>
                  <a:moveTo>
                    <a:pt x="11851" y="1123"/>
                  </a:moveTo>
                  <a:lnTo>
                    <a:pt x="11851" y="943"/>
                  </a:lnTo>
                  <a:lnTo>
                    <a:pt x="11395" y="943"/>
                  </a:lnTo>
                  <a:lnTo>
                    <a:pt x="11395" y="1123"/>
                  </a:lnTo>
                  <a:lnTo>
                    <a:pt x="11117" y="1123"/>
                  </a:lnTo>
                  <a:lnTo>
                    <a:pt x="11117" y="1769"/>
                  </a:lnTo>
                  <a:lnTo>
                    <a:pt x="12128" y="1769"/>
                  </a:lnTo>
                  <a:lnTo>
                    <a:pt x="12128" y="1123"/>
                  </a:lnTo>
                  <a:lnTo>
                    <a:pt x="11851" y="1123"/>
                  </a:lnTo>
                  <a:close/>
                  <a:moveTo>
                    <a:pt x="11851" y="2845"/>
                  </a:moveTo>
                  <a:lnTo>
                    <a:pt x="11851" y="3025"/>
                  </a:lnTo>
                  <a:lnTo>
                    <a:pt x="11395" y="3025"/>
                  </a:lnTo>
                  <a:lnTo>
                    <a:pt x="11395" y="2845"/>
                  </a:lnTo>
                  <a:lnTo>
                    <a:pt x="11117" y="2845"/>
                  </a:lnTo>
                  <a:lnTo>
                    <a:pt x="11117" y="2199"/>
                  </a:lnTo>
                  <a:lnTo>
                    <a:pt x="12128" y="2199"/>
                  </a:lnTo>
                  <a:lnTo>
                    <a:pt x="12128" y="2845"/>
                  </a:lnTo>
                  <a:lnTo>
                    <a:pt x="11851" y="2845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900" dirty="0">
                <a:solidFill>
                  <a:srgbClr val="000000"/>
                </a:solidFill>
                <a:ea typeface="微软雅黑" panose="020B0503020204020204" pitchFamily="34" charset="-122"/>
                <a:cs typeface="Arial" pitchFamily="34" charset="0"/>
              </a:endParaRPr>
            </a:p>
          </p:txBody>
        </p:sp>
        <p:sp>
          <p:nvSpPr>
            <p:cNvPr id="116" name="Freeform 13"/>
            <p:cNvSpPr>
              <a:spLocks noEditPoints="1"/>
            </p:cNvSpPr>
            <p:nvPr/>
          </p:nvSpPr>
          <p:spPr bwMode="auto">
            <a:xfrm>
              <a:off x="3298897" y="4389424"/>
              <a:ext cx="1257750" cy="297025"/>
            </a:xfrm>
            <a:custGeom>
              <a:avLst/>
              <a:gdLst/>
              <a:ahLst/>
              <a:cxnLst>
                <a:cxn ang="0">
                  <a:pos x="16278" y="39"/>
                </a:cxn>
                <a:cxn ang="0">
                  <a:pos x="16504" y="184"/>
                </a:cxn>
                <a:cxn ang="0">
                  <a:pos x="16649" y="411"/>
                </a:cxn>
                <a:cxn ang="0">
                  <a:pos x="16687" y="3376"/>
                </a:cxn>
                <a:cxn ang="0">
                  <a:pos x="16612" y="3641"/>
                </a:cxn>
                <a:cxn ang="0">
                  <a:pos x="16437" y="3844"/>
                </a:cxn>
                <a:cxn ang="0">
                  <a:pos x="16189" y="3955"/>
                </a:cxn>
                <a:cxn ang="0">
                  <a:pos x="499" y="3955"/>
                </a:cxn>
                <a:cxn ang="0">
                  <a:pos x="251" y="3844"/>
                </a:cxn>
                <a:cxn ang="0">
                  <a:pos x="75" y="3641"/>
                </a:cxn>
                <a:cxn ang="0">
                  <a:pos x="1" y="3376"/>
                </a:cxn>
                <a:cxn ang="0">
                  <a:pos x="38" y="411"/>
                </a:cxn>
                <a:cxn ang="0">
                  <a:pos x="184" y="184"/>
                </a:cxn>
                <a:cxn ang="0">
                  <a:pos x="410" y="39"/>
                </a:cxn>
                <a:cxn ang="0">
                  <a:pos x="13820" y="2430"/>
                </a:cxn>
                <a:cxn ang="0">
                  <a:pos x="13953" y="2510"/>
                </a:cxn>
                <a:cxn ang="0">
                  <a:pos x="13976" y="2666"/>
                </a:cxn>
                <a:cxn ang="0">
                  <a:pos x="13873" y="2780"/>
                </a:cxn>
                <a:cxn ang="0">
                  <a:pos x="13714" y="2773"/>
                </a:cxn>
                <a:cxn ang="0">
                  <a:pos x="13623" y="2648"/>
                </a:cxn>
                <a:cxn ang="0">
                  <a:pos x="13661" y="2496"/>
                </a:cxn>
                <a:cxn ang="0">
                  <a:pos x="13802" y="2429"/>
                </a:cxn>
                <a:cxn ang="0">
                  <a:pos x="14470" y="2482"/>
                </a:cxn>
                <a:cxn ang="0">
                  <a:pos x="14522" y="2631"/>
                </a:cxn>
                <a:cxn ang="0">
                  <a:pos x="14442" y="2763"/>
                </a:cxn>
                <a:cxn ang="0">
                  <a:pos x="14286" y="2786"/>
                </a:cxn>
                <a:cxn ang="0">
                  <a:pos x="14172" y="2683"/>
                </a:cxn>
                <a:cxn ang="0">
                  <a:pos x="14180" y="2525"/>
                </a:cxn>
                <a:cxn ang="0">
                  <a:pos x="14304" y="2433"/>
                </a:cxn>
                <a:cxn ang="0">
                  <a:pos x="14981" y="2460"/>
                </a:cxn>
                <a:cxn ang="0">
                  <a:pos x="15061" y="2593"/>
                </a:cxn>
                <a:cxn ang="0">
                  <a:pos x="15008" y="2741"/>
                </a:cxn>
                <a:cxn ang="0">
                  <a:pos x="14861" y="2794"/>
                </a:cxn>
                <a:cxn ang="0">
                  <a:pos x="14728" y="2714"/>
                </a:cxn>
                <a:cxn ang="0">
                  <a:pos x="14705" y="2558"/>
                </a:cxn>
                <a:cxn ang="0">
                  <a:pos x="14809" y="2444"/>
                </a:cxn>
                <a:cxn ang="0">
                  <a:pos x="15489" y="2444"/>
                </a:cxn>
                <a:cxn ang="0">
                  <a:pos x="15592" y="2558"/>
                </a:cxn>
                <a:cxn ang="0">
                  <a:pos x="15569" y="2714"/>
                </a:cxn>
                <a:cxn ang="0">
                  <a:pos x="15436" y="2794"/>
                </a:cxn>
                <a:cxn ang="0">
                  <a:pos x="15289" y="2741"/>
                </a:cxn>
                <a:cxn ang="0">
                  <a:pos x="15236" y="2593"/>
                </a:cxn>
                <a:cxn ang="0">
                  <a:pos x="15315" y="2460"/>
                </a:cxn>
                <a:cxn ang="0">
                  <a:pos x="15712" y="1546"/>
                </a:cxn>
                <a:cxn ang="0">
                  <a:pos x="1822" y="1769"/>
                </a:cxn>
                <a:cxn ang="0">
                  <a:pos x="3288" y="1769"/>
                </a:cxn>
                <a:cxn ang="0">
                  <a:pos x="4754" y="1769"/>
                </a:cxn>
                <a:cxn ang="0">
                  <a:pos x="6219" y="1769"/>
                </a:cxn>
                <a:cxn ang="0">
                  <a:pos x="7685" y="1769"/>
                </a:cxn>
                <a:cxn ang="0">
                  <a:pos x="9151" y="1769"/>
                </a:cxn>
                <a:cxn ang="0">
                  <a:pos x="10617" y="1769"/>
                </a:cxn>
                <a:cxn ang="0">
                  <a:pos x="1822" y="2199"/>
                </a:cxn>
                <a:cxn ang="0">
                  <a:pos x="3288" y="2199"/>
                </a:cxn>
                <a:cxn ang="0">
                  <a:pos x="4754" y="2199"/>
                </a:cxn>
                <a:cxn ang="0">
                  <a:pos x="6219" y="2199"/>
                </a:cxn>
                <a:cxn ang="0">
                  <a:pos x="7685" y="2199"/>
                </a:cxn>
                <a:cxn ang="0">
                  <a:pos x="9151" y="2199"/>
                </a:cxn>
                <a:cxn ang="0">
                  <a:pos x="10617" y="2199"/>
                </a:cxn>
                <a:cxn ang="0">
                  <a:pos x="12128" y="1769"/>
                </a:cxn>
                <a:cxn ang="0">
                  <a:pos x="12128" y="2199"/>
                </a:cxn>
              </a:cxnLst>
              <a:rect l="0" t="0" r="r" b="b"/>
              <a:pathLst>
                <a:path w="16688" h="3968">
                  <a:moveTo>
                    <a:pt x="624" y="0"/>
                  </a:moveTo>
                  <a:lnTo>
                    <a:pt x="16064" y="0"/>
                  </a:lnTo>
                  <a:lnTo>
                    <a:pt x="16097" y="1"/>
                  </a:lnTo>
                  <a:lnTo>
                    <a:pt x="16128" y="3"/>
                  </a:lnTo>
                  <a:lnTo>
                    <a:pt x="16159" y="7"/>
                  </a:lnTo>
                  <a:lnTo>
                    <a:pt x="16189" y="13"/>
                  </a:lnTo>
                  <a:lnTo>
                    <a:pt x="16220" y="20"/>
                  </a:lnTo>
                  <a:lnTo>
                    <a:pt x="16249" y="28"/>
                  </a:lnTo>
                  <a:lnTo>
                    <a:pt x="16278" y="39"/>
                  </a:lnTo>
                  <a:lnTo>
                    <a:pt x="16306" y="49"/>
                  </a:lnTo>
                  <a:lnTo>
                    <a:pt x="16334" y="62"/>
                  </a:lnTo>
                  <a:lnTo>
                    <a:pt x="16360" y="76"/>
                  </a:lnTo>
                  <a:lnTo>
                    <a:pt x="16387" y="91"/>
                  </a:lnTo>
                  <a:lnTo>
                    <a:pt x="16413" y="108"/>
                  </a:lnTo>
                  <a:lnTo>
                    <a:pt x="16437" y="124"/>
                  </a:lnTo>
                  <a:lnTo>
                    <a:pt x="16461" y="143"/>
                  </a:lnTo>
                  <a:lnTo>
                    <a:pt x="16484" y="163"/>
                  </a:lnTo>
                  <a:lnTo>
                    <a:pt x="16504" y="184"/>
                  </a:lnTo>
                  <a:lnTo>
                    <a:pt x="16525" y="205"/>
                  </a:lnTo>
                  <a:lnTo>
                    <a:pt x="16545" y="228"/>
                  </a:lnTo>
                  <a:lnTo>
                    <a:pt x="16564" y="252"/>
                  </a:lnTo>
                  <a:lnTo>
                    <a:pt x="16581" y="276"/>
                  </a:lnTo>
                  <a:lnTo>
                    <a:pt x="16597" y="302"/>
                  </a:lnTo>
                  <a:lnTo>
                    <a:pt x="16612" y="328"/>
                  </a:lnTo>
                  <a:lnTo>
                    <a:pt x="16626" y="354"/>
                  </a:lnTo>
                  <a:lnTo>
                    <a:pt x="16639" y="382"/>
                  </a:lnTo>
                  <a:lnTo>
                    <a:pt x="16649" y="411"/>
                  </a:lnTo>
                  <a:lnTo>
                    <a:pt x="16660" y="440"/>
                  </a:lnTo>
                  <a:lnTo>
                    <a:pt x="16668" y="469"/>
                  </a:lnTo>
                  <a:lnTo>
                    <a:pt x="16675" y="499"/>
                  </a:lnTo>
                  <a:lnTo>
                    <a:pt x="16681" y="530"/>
                  </a:lnTo>
                  <a:lnTo>
                    <a:pt x="16685" y="561"/>
                  </a:lnTo>
                  <a:lnTo>
                    <a:pt x="16687" y="592"/>
                  </a:lnTo>
                  <a:lnTo>
                    <a:pt x="16688" y="625"/>
                  </a:lnTo>
                  <a:lnTo>
                    <a:pt x="16688" y="3343"/>
                  </a:lnTo>
                  <a:lnTo>
                    <a:pt x="16687" y="3376"/>
                  </a:lnTo>
                  <a:lnTo>
                    <a:pt x="16685" y="3407"/>
                  </a:lnTo>
                  <a:lnTo>
                    <a:pt x="16681" y="3438"/>
                  </a:lnTo>
                  <a:lnTo>
                    <a:pt x="16675" y="3469"/>
                  </a:lnTo>
                  <a:lnTo>
                    <a:pt x="16668" y="3499"/>
                  </a:lnTo>
                  <a:lnTo>
                    <a:pt x="16660" y="3529"/>
                  </a:lnTo>
                  <a:lnTo>
                    <a:pt x="16649" y="3557"/>
                  </a:lnTo>
                  <a:lnTo>
                    <a:pt x="16639" y="3586"/>
                  </a:lnTo>
                  <a:lnTo>
                    <a:pt x="16626" y="3614"/>
                  </a:lnTo>
                  <a:lnTo>
                    <a:pt x="16612" y="3641"/>
                  </a:lnTo>
                  <a:lnTo>
                    <a:pt x="16597" y="3667"/>
                  </a:lnTo>
                  <a:lnTo>
                    <a:pt x="16581" y="3692"/>
                  </a:lnTo>
                  <a:lnTo>
                    <a:pt x="16564" y="3716"/>
                  </a:lnTo>
                  <a:lnTo>
                    <a:pt x="16545" y="3740"/>
                  </a:lnTo>
                  <a:lnTo>
                    <a:pt x="16525" y="3763"/>
                  </a:lnTo>
                  <a:lnTo>
                    <a:pt x="16504" y="3784"/>
                  </a:lnTo>
                  <a:lnTo>
                    <a:pt x="16484" y="3805"/>
                  </a:lnTo>
                  <a:lnTo>
                    <a:pt x="16461" y="3825"/>
                  </a:lnTo>
                  <a:lnTo>
                    <a:pt x="16437" y="3844"/>
                  </a:lnTo>
                  <a:lnTo>
                    <a:pt x="16413" y="3861"/>
                  </a:lnTo>
                  <a:lnTo>
                    <a:pt x="16387" y="3877"/>
                  </a:lnTo>
                  <a:lnTo>
                    <a:pt x="16360" y="3893"/>
                  </a:lnTo>
                  <a:lnTo>
                    <a:pt x="16334" y="3906"/>
                  </a:lnTo>
                  <a:lnTo>
                    <a:pt x="16306" y="3919"/>
                  </a:lnTo>
                  <a:lnTo>
                    <a:pt x="16278" y="3930"/>
                  </a:lnTo>
                  <a:lnTo>
                    <a:pt x="16249" y="3940"/>
                  </a:lnTo>
                  <a:lnTo>
                    <a:pt x="16220" y="3948"/>
                  </a:lnTo>
                  <a:lnTo>
                    <a:pt x="16189" y="3955"/>
                  </a:lnTo>
                  <a:lnTo>
                    <a:pt x="16159" y="3961"/>
                  </a:lnTo>
                  <a:lnTo>
                    <a:pt x="16128" y="3965"/>
                  </a:lnTo>
                  <a:lnTo>
                    <a:pt x="16097" y="3967"/>
                  </a:lnTo>
                  <a:lnTo>
                    <a:pt x="16064" y="3968"/>
                  </a:lnTo>
                  <a:lnTo>
                    <a:pt x="624" y="3968"/>
                  </a:lnTo>
                  <a:lnTo>
                    <a:pt x="591" y="3967"/>
                  </a:lnTo>
                  <a:lnTo>
                    <a:pt x="560" y="3965"/>
                  </a:lnTo>
                  <a:lnTo>
                    <a:pt x="529" y="3961"/>
                  </a:lnTo>
                  <a:lnTo>
                    <a:pt x="499" y="3955"/>
                  </a:lnTo>
                  <a:lnTo>
                    <a:pt x="468" y="3948"/>
                  </a:lnTo>
                  <a:lnTo>
                    <a:pt x="438" y="3940"/>
                  </a:lnTo>
                  <a:lnTo>
                    <a:pt x="410" y="3930"/>
                  </a:lnTo>
                  <a:lnTo>
                    <a:pt x="382" y="3919"/>
                  </a:lnTo>
                  <a:lnTo>
                    <a:pt x="354" y="3906"/>
                  </a:lnTo>
                  <a:lnTo>
                    <a:pt x="326" y="3893"/>
                  </a:lnTo>
                  <a:lnTo>
                    <a:pt x="300" y="3877"/>
                  </a:lnTo>
                  <a:lnTo>
                    <a:pt x="275" y="3861"/>
                  </a:lnTo>
                  <a:lnTo>
                    <a:pt x="251" y="3844"/>
                  </a:lnTo>
                  <a:lnTo>
                    <a:pt x="227" y="3825"/>
                  </a:lnTo>
                  <a:lnTo>
                    <a:pt x="204" y="3805"/>
                  </a:lnTo>
                  <a:lnTo>
                    <a:pt x="184" y="3784"/>
                  </a:lnTo>
                  <a:lnTo>
                    <a:pt x="163" y="3763"/>
                  </a:lnTo>
                  <a:lnTo>
                    <a:pt x="143" y="3740"/>
                  </a:lnTo>
                  <a:lnTo>
                    <a:pt x="124" y="3716"/>
                  </a:lnTo>
                  <a:lnTo>
                    <a:pt x="106" y="3692"/>
                  </a:lnTo>
                  <a:lnTo>
                    <a:pt x="91" y="3667"/>
                  </a:lnTo>
                  <a:lnTo>
                    <a:pt x="75" y="3641"/>
                  </a:lnTo>
                  <a:lnTo>
                    <a:pt x="62" y="3614"/>
                  </a:lnTo>
                  <a:lnTo>
                    <a:pt x="49" y="3586"/>
                  </a:lnTo>
                  <a:lnTo>
                    <a:pt x="38" y="3557"/>
                  </a:lnTo>
                  <a:lnTo>
                    <a:pt x="28" y="3529"/>
                  </a:lnTo>
                  <a:lnTo>
                    <a:pt x="20" y="3499"/>
                  </a:lnTo>
                  <a:lnTo>
                    <a:pt x="13" y="3469"/>
                  </a:lnTo>
                  <a:lnTo>
                    <a:pt x="7" y="3438"/>
                  </a:lnTo>
                  <a:lnTo>
                    <a:pt x="3" y="3407"/>
                  </a:lnTo>
                  <a:lnTo>
                    <a:pt x="1" y="3376"/>
                  </a:lnTo>
                  <a:lnTo>
                    <a:pt x="0" y="3343"/>
                  </a:lnTo>
                  <a:lnTo>
                    <a:pt x="0" y="625"/>
                  </a:lnTo>
                  <a:lnTo>
                    <a:pt x="1" y="592"/>
                  </a:lnTo>
                  <a:lnTo>
                    <a:pt x="3" y="561"/>
                  </a:lnTo>
                  <a:lnTo>
                    <a:pt x="7" y="530"/>
                  </a:lnTo>
                  <a:lnTo>
                    <a:pt x="13" y="499"/>
                  </a:lnTo>
                  <a:lnTo>
                    <a:pt x="20" y="469"/>
                  </a:lnTo>
                  <a:lnTo>
                    <a:pt x="28" y="440"/>
                  </a:lnTo>
                  <a:lnTo>
                    <a:pt x="38" y="411"/>
                  </a:lnTo>
                  <a:lnTo>
                    <a:pt x="49" y="382"/>
                  </a:lnTo>
                  <a:lnTo>
                    <a:pt x="62" y="354"/>
                  </a:lnTo>
                  <a:lnTo>
                    <a:pt x="75" y="328"/>
                  </a:lnTo>
                  <a:lnTo>
                    <a:pt x="91" y="302"/>
                  </a:lnTo>
                  <a:lnTo>
                    <a:pt x="106" y="276"/>
                  </a:lnTo>
                  <a:lnTo>
                    <a:pt x="124" y="252"/>
                  </a:lnTo>
                  <a:lnTo>
                    <a:pt x="143" y="228"/>
                  </a:lnTo>
                  <a:lnTo>
                    <a:pt x="163" y="205"/>
                  </a:lnTo>
                  <a:lnTo>
                    <a:pt x="184" y="184"/>
                  </a:lnTo>
                  <a:lnTo>
                    <a:pt x="204" y="163"/>
                  </a:lnTo>
                  <a:lnTo>
                    <a:pt x="227" y="143"/>
                  </a:lnTo>
                  <a:lnTo>
                    <a:pt x="251" y="124"/>
                  </a:lnTo>
                  <a:lnTo>
                    <a:pt x="275" y="108"/>
                  </a:lnTo>
                  <a:lnTo>
                    <a:pt x="300" y="91"/>
                  </a:lnTo>
                  <a:lnTo>
                    <a:pt x="326" y="76"/>
                  </a:lnTo>
                  <a:lnTo>
                    <a:pt x="354" y="62"/>
                  </a:lnTo>
                  <a:lnTo>
                    <a:pt x="382" y="49"/>
                  </a:lnTo>
                  <a:lnTo>
                    <a:pt x="410" y="39"/>
                  </a:lnTo>
                  <a:lnTo>
                    <a:pt x="438" y="28"/>
                  </a:lnTo>
                  <a:lnTo>
                    <a:pt x="468" y="20"/>
                  </a:lnTo>
                  <a:lnTo>
                    <a:pt x="499" y="13"/>
                  </a:lnTo>
                  <a:lnTo>
                    <a:pt x="529" y="7"/>
                  </a:lnTo>
                  <a:lnTo>
                    <a:pt x="560" y="3"/>
                  </a:lnTo>
                  <a:lnTo>
                    <a:pt x="591" y="1"/>
                  </a:lnTo>
                  <a:lnTo>
                    <a:pt x="624" y="0"/>
                  </a:lnTo>
                  <a:close/>
                  <a:moveTo>
                    <a:pt x="13802" y="2429"/>
                  </a:moveTo>
                  <a:lnTo>
                    <a:pt x="13820" y="2430"/>
                  </a:lnTo>
                  <a:lnTo>
                    <a:pt x="13839" y="2433"/>
                  </a:lnTo>
                  <a:lnTo>
                    <a:pt x="13856" y="2437"/>
                  </a:lnTo>
                  <a:lnTo>
                    <a:pt x="13873" y="2444"/>
                  </a:lnTo>
                  <a:lnTo>
                    <a:pt x="13889" y="2451"/>
                  </a:lnTo>
                  <a:lnTo>
                    <a:pt x="13903" y="2460"/>
                  </a:lnTo>
                  <a:lnTo>
                    <a:pt x="13918" y="2471"/>
                  </a:lnTo>
                  <a:lnTo>
                    <a:pt x="13930" y="2482"/>
                  </a:lnTo>
                  <a:lnTo>
                    <a:pt x="13942" y="2496"/>
                  </a:lnTo>
                  <a:lnTo>
                    <a:pt x="13953" y="2510"/>
                  </a:lnTo>
                  <a:lnTo>
                    <a:pt x="13962" y="2525"/>
                  </a:lnTo>
                  <a:lnTo>
                    <a:pt x="13970" y="2541"/>
                  </a:lnTo>
                  <a:lnTo>
                    <a:pt x="13976" y="2558"/>
                  </a:lnTo>
                  <a:lnTo>
                    <a:pt x="13980" y="2575"/>
                  </a:lnTo>
                  <a:lnTo>
                    <a:pt x="13984" y="2593"/>
                  </a:lnTo>
                  <a:lnTo>
                    <a:pt x="13985" y="2612"/>
                  </a:lnTo>
                  <a:lnTo>
                    <a:pt x="13984" y="2631"/>
                  </a:lnTo>
                  <a:lnTo>
                    <a:pt x="13980" y="2648"/>
                  </a:lnTo>
                  <a:lnTo>
                    <a:pt x="13976" y="2666"/>
                  </a:lnTo>
                  <a:lnTo>
                    <a:pt x="13970" y="2683"/>
                  </a:lnTo>
                  <a:lnTo>
                    <a:pt x="13962" y="2699"/>
                  </a:lnTo>
                  <a:lnTo>
                    <a:pt x="13953" y="2714"/>
                  </a:lnTo>
                  <a:lnTo>
                    <a:pt x="13942" y="2728"/>
                  </a:lnTo>
                  <a:lnTo>
                    <a:pt x="13930" y="2741"/>
                  </a:lnTo>
                  <a:lnTo>
                    <a:pt x="13918" y="2753"/>
                  </a:lnTo>
                  <a:lnTo>
                    <a:pt x="13903" y="2763"/>
                  </a:lnTo>
                  <a:lnTo>
                    <a:pt x="13889" y="2773"/>
                  </a:lnTo>
                  <a:lnTo>
                    <a:pt x="13873" y="2780"/>
                  </a:lnTo>
                  <a:lnTo>
                    <a:pt x="13856" y="2786"/>
                  </a:lnTo>
                  <a:lnTo>
                    <a:pt x="13839" y="2791"/>
                  </a:lnTo>
                  <a:lnTo>
                    <a:pt x="13820" y="2794"/>
                  </a:lnTo>
                  <a:lnTo>
                    <a:pt x="13802" y="2795"/>
                  </a:lnTo>
                  <a:lnTo>
                    <a:pt x="13783" y="2794"/>
                  </a:lnTo>
                  <a:lnTo>
                    <a:pt x="13764" y="2791"/>
                  </a:lnTo>
                  <a:lnTo>
                    <a:pt x="13748" y="2786"/>
                  </a:lnTo>
                  <a:lnTo>
                    <a:pt x="13731" y="2780"/>
                  </a:lnTo>
                  <a:lnTo>
                    <a:pt x="13714" y="2773"/>
                  </a:lnTo>
                  <a:lnTo>
                    <a:pt x="13700" y="2763"/>
                  </a:lnTo>
                  <a:lnTo>
                    <a:pt x="13685" y="2753"/>
                  </a:lnTo>
                  <a:lnTo>
                    <a:pt x="13673" y="2741"/>
                  </a:lnTo>
                  <a:lnTo>
                    <a:pt x="13661" y="2728"/>
                  </a:lnTo>
                  <a:lnTo>
                    <a:pt x="13651" y="2714"/>
                  </a:lnTo>
                  <a:lnTo>
                    <a:pt x="13641" y="2699"/>
                  </a:lnTo>
                  <a:lnTo>
                    <a:pt x="13634" y="2683"/>
                  </a:lnTo>
                  <a:lnTo>
                    <a:pt x="13628" y="2666"/>
                  </a:lnTo>
                  <a:lnTo>
                    <a:pt x="13623" y="2648"/>
                  </a:lnTo>
                  <a:lnTo>
                    <a:pt x="13621" y="2631"/>
                  </a:lnTo>
                  <a:lnTo>
                    <a:pt x="13619" y="2612"/>
                  </a:lnTo>
                  <a:lnTo>
                    <a:pt x="13621" y="2593"/>
                  </a:lnTo>
                  <a:lnTo>
                    <a:pt x="13623" y="2575"/>
                  </a:lnTo>
                  <a:lnTo>
                    <a:pt x="13628" y="2558"/>
                  </a:lnTo>
                  <a:lnTo>
                    <a:pt x="13634" y="2541"/>
                  </a:lnTo>
                  <a:lnTo>
                    <a:pt x="13641" y="2525"/>
                  </a:lnTo>
                  <a:lnTo>
                    <a:pt x="13651" y="2510"/>
                  </a:lnTo>
                  <a:lnTo>
                    <a:pt x="13661" y="2496"/>
                  </a:lnTo>
                  <a:lnTo>
                    <a:pt x="13673" y="2482"/>
                  </a:lnTo>
                  <a:lnTo>
                    <a:pt x="13685" y="2471"/>
                  </a:lnTo>
                  <a:lnTo>
                    <a:pt x="13700" y="2460"/>
                  </a:lnTo>
                  <a:lnTo>
                    <a:pt x="13714" y="2451"/>
                  </a:lnTo>
                  <a:lnTo>
                    <a:pt x="13731" y="2444"/>
                  </a:lnTo>
                  <a:lnTo>
                    <a:pt x="13748" y="2437"/>
                  </a:lnTo>
                  <a:lnTo>
                    <a:pt x="13764" y="2433"/>
                  </a:lnTo>
                  <a:lnTo>
                    <a:pt x="13783" y="2430"/>
                  </a:lnTo>
                  <a:lnTo>
                    <a:pt x="13802" y="2429"/>
                  </a:lnTo>
                  <a:close/>
                  <a:moveTo>
                    <a:pt x="14340" y="2429"/>
                  </a:moveTo>
                  <a:lnTo>
                    <a:pt x="14359" y="2430"/>
                  </a:lnTo>
                  <a:lnTo>
                    <a:pt x="14377" y="2433"/>
                  </a:lnTo>
                  <a:lnTo>
                    <a:pt x="14394" y="2437"/>
                  </a:lnTo>
                  <a:lnTo>
                    <a:pt x="14411" y="2444"/>
                  </a:lnTo>
                  <a:lnTo>
                    <a:pt x="14427" y="2451"/>
                  </a:lnTo>
                  <a:lnTo>
                    <a:pt x="14442" y="2460"/>
                  </a:lnTo>
                  <a:lnTo>
                    <a:pt x="14456" y="2471"/>
                  </a:lnTo>
                  <a:lnTo>
                    <a:pt x="14470" y="2482"/>
                  </a:lnTo>
                  <a:lnTo>
                    <a:pt x="14481" y="2496"/>
                  </a:lnTo>
                  <a:lnTo>
                    <a:pt x="14491" y="2510"/>
                  </a:lnTo>
                  <a:lnTo>
                    <a:pt x="14501" y="2525"/>
                  </a:lnTo>
                  <a:lnTo>
                    <a:pt x="14508" y="2541"/>
                  </a:lnTo>
                  <a:lnTo>
                    <a:pt x="14514" y="2558"/>
                  </a:lnTo>
                  <a:lnTo>
                    <a:pt x="14519" y="2575"/>
                  </a:lnTo>
                  <a:lnTo>
                    <a:pt x="14522" y="2593"/>
                  </a:lnTo>
                  <a:lnTo>
                    <a:pt x="14523" y="2612"/>
                  </a:lnTo>
                  <a:lnTo>
                    <a:pt x="14522" y="2631"/>
                  </a:lnTo>
                  <a:lnTo>
                    <a:pt x="14519" y="2648"/>
                  </a:lnTo>
                  <a:lnTo>
                    <a:pt x="14514" y="2666"/>
                  </a:lnTo>
                  <a:lnTo>
                    <a:pt x="14508" y="2683"/>
                  </a:lnTo>
                  <a:lnTo>
                    <a:pt x="14501" y="2699"/>
                  </a:lnTo>
                  <a:lnTo>
                    <a:pt x="14491" y="2714"/>
                  </a:lnTo>
                  <a:lnTo>
                    <a:pt x="14481" y="2728"/>
                  </a:lnTo>
                  <a:lnTo>
                    <a:pt x="14470" y="2741"/>
                  </a:lnTo>
                  <a:lnTo>
                    <a:pt x="14456" y="2753"/>
                  </a:lnTo>
                  <a:lnTo>
                    <a:pt x="14442" y="2763"/>
                  </a:lnTo>
                  <a:lnTo>
                    <a:pt x="14427" y="2773"/>
                  </a:lnTo>
                  <a:lnTo>
                    <a:pt x="14411" y="2780"/>
                  </a:lnTo>
                  <a:lnTo>
                    <a:pt x="14394" y="2786"/>
                  </a:lnTo>
                  <a:lnTo>
                    <a:pt x="14377" y="2791"/>
                  </a:lnTo>
                  <a:lnTo>
                    <a:pt x="14359" y="2794"/>
                  </a:lnTo>
                  <a:lnTo>
                    <a:pt x="14340" y="2795"/>
                  </a:lnTo>
                  <a:lnTo>
                    <a:pt x="14321" y="2794"/>
                  </a:lnTo>
                  <a:lnTo>
                    <a:pt x="14304" y="2791"/>
                  </a:lnTo>
                  <a:lnTo>
                    <a:pt x="14286" y="2786"/>
                  </a:lnTo>
                  <a:lnTo>
                    <a:pt x="14269" y="2780"/>
                  </a:lnTo>
                  <a:lnTo>
                    <a:pt x="14254" y="2773"/>
                  </a:lnTo>
                  <a:lnTo>
                    <a:pt x="14238" y="2763"/>
                  </a:lnTo>
                  <a:lnTo>
                    <a:pt x="14224" y="2753"/>
                  </a:lnTo>
                  <a:lnTo>
                    <a:pt x="14212" y="2741"/>
                  </a:lnTo>
                  <a:lnTo>
                    <a:pt x="14199" y="2728"/>
                  </a:lnTo>
                  <a:lnTo>
                    <a:pt x="14189" y="2714"/>
                  </a:lnTo>
                  <a:lnTo>
                    <a:pt x="14180" y="2699"/>
                  </a:lnTo>
                  <a:lnTo>
                    <a:pt x="14172" y="2683"/>
                  </a:lnTo>
                  <a:lnTo>
                    <a:pt x="14166" y="2666"/>
                  </a:lnTo>
                  <a:lnTo>
                    <a:pt x="14162" y="2648"/>
                  </a:lnTo>
                  <a:lnTo>
                    <a:pt x="14159" y="2631"/>
                  </a:lnTo>
                  <a:lnTo>
                    <a:pt x="14158" y="2612"/>
                  </a:lnTo>
                  <a:lnTo>
                    <a:pt x="14159" y="2593"/>
                  </a:lnTo>
                  <a:lnTo>
                    <a:pt x="14162" y="2575"/>
                  </a:lnTo>
                  <a:lnTo>
                    <a:pt x="14166" y="2558"/>
                  </a:lnTo>
                  <a:lnTo>
                    <a:pt x="14172" y="2541"/>
                  </a:lnTo>
                  <a:lnTo>
                    <a:pt x="14180" y="2525"/>
                  </a:lnTo>
                  <a:lnTo>
                    <a:pt x="14189" y="2510"/>
                  </a:lnTo>
                  <a:lnTo>
                    <a:pt x="14199" y="2496"/>
                  </a:lnTo>
                  <a:lnTo>
                    <a:pt x="14212" y="2482"/>
                  </a:lnTo>
                  <a:lnTo>
                    <a:pt x="14224" y="2471"/>
                  </a:lnTo>
                  <a:lnTo>
                    <a:pt x="14238" y="2460"/>
                  </a:lnTo>
                  <a:lnTo>
                    <a:pt x="14254" y="2451"/>
                  </a:lnTo>
                  <a:lnTo>
                    <a:pt x="14269" y="2444"/>
                  </a:lnTo>
                  <a:lnTo>
                    <a:pt x="14286" y="2437"/>
                  </a:lnTo>
                  <a:lnTo>
                    <a:pt x="14304" y="2433"/>
                  </a:lnTo>
                  <a:lnTo>
                    <a:pt x="14321" y="2430"/>
                  </a:lnTo>
                  <a:lnTo>
                    <a:pt x="14340" y="2429"/>
                  </a:lnTo>
                  <a:close/>
                  <a:moveTo>
                    <a:pt x="14879" y="2429"/>
                  </a:moveTo>
                  <a:lnTo>
                    <a:pt x="14897" y="2430"/>
                  </a:lnTo>
                  <a:lnTo>
                    <a:pt x="14916" y="2433"/>
                  </a:lnTo>
                  <a:lnTo>
                    <a:pt x="14933" y="2437"/>
                  </a:lnTo>
                  <a:lnTo>
                    <a:pt x="14950" y="2444"/>
                  </a:lnTo>
                  <a:lnTo>
                    <a:pt x="14966" y="2451"/>
                  </a:lnTo>
                  <a:lnTo>
                    <a:pt x="14981" y="2460"/>
                  </a:lnTo>
                  <a:lnTo>
                    <a:pt x="14995" y="2471"/>
                  </a:lnTo>
                  <a:lnTo>
                    <a:pt x="15008" y="2482"/>
                  </a:lnTo>
                  <a:lnTo>
                    <a:pt x="15019" y="2496"/>
                  </a:lnTo>
                  <a:lnTo>
                    <a:pt x="15031" y="2510"/>
                  </a:lnTo>
                  <a:lnTo>
                    <a:pt x="15039" y="2525"/>
                  </a:lnTo>
                  <a:lnTo>
                    <a:pt x="15047" y="2541"/>
                  </a:lnTo>
                  <a:lnTo>
                    <a:pt x="15054" y="2558"/>
                  </a:lnTo>
                  <a:lnTo>
                    <a:pt x="15058" y="2575"/>
                  </a:lnTo>
                  <a:lnTo>
                    <a:pt x="15061" y="2593"/>
                  </a:lnTo>
                  <a:lnTo>
                    <a:pt x="15062" y="2612"/>
                  </a:lnTo>
                  <a:lnTo>
                    <a:pt x="15061" y="2631"/>
                  </a:lnTo>
                  <a:lnTo>
                    <a:pt x="15058" y="2648"/>
                  </a:lnTo>
                  <a:lnTo>
                    <a:pt x="15054" y="2666"/>
                  </a:lnTo>
                  <a:lnTo>
                    <a:pt x="15047" y="2683"/>
                  </a:lnTo>
                  <a:lnTo>
                    <a:pt x="15039" y="2699"/>
                  </a:lnTo>
                  <a:lnTo>
                    <a:pt x="15031" y="2714"/>
                  </a:lnTo>
                  <a:lnTo>
                    <a:pt x="15019" y="2728"/>
                  </a:lnTo>
                  <a:lnTo>
                    <a:pt x="15008" y="2741"/>
                  </a:lnTo>
                  <a:lnTo>
                    <a:pt x="14995" y="2753"/>
                  </a:lnTo>
                  <a:lnTo>
                    <a:pt x="14981" y="2763"/>
                  </a:lnTo>
                  <a:lnTo>
                    <a:pt x="14966" y="2773"/>
                  </a:lnTo>
                  <a:lnTo>
                    <a:pt x="14950" y="2780"/>
                  </a:lnTo>
                  <a:lnTo>
                    <a:pt x="14933" y="2786"/>
                  </a:lnTo>
                  <a:lnTo>
                    <a:pt x="14916" y="2791"/>
                  </a:lnTo>
                  <a:lnTo>
                    <a:pt x="14897" y="2794"/>
                  </a:lnTo>
                  <a:lnTo>
                    <a:pt x="14879" y="2795"/>
                  </a:lnTo>
                  <a:lnTo>
                    <a:pt x="14861" y="2794"/>
                  </a:lnTo>
                  <a:lnTo>
                    <a:pt x="14842" y="2791"/>
                  </a:lnTo>
                  <a:lnTo>
                    <a:pt x="14825" y="2786"/>
                  </a:lnTo>
                  <a:lnTo>
                    <a:pt x="14809" y="2780"/>
                  </a:lnTo>
                  <a:lnTo>
                    <a:pt x="14792" y="2773"/>
                  </a:lnTo>
                  <a:lnTo>
                    <a:pt x="14777" y="2763"/>
                  </a:lnTo>
                  <a:lnTo>
                    <a:pt x="14763" y="2753"/>
                  </a:lnTo>
                  <a:lnTo>
                    <a:pt x="14750" y="2741"/>
                  </a:lnTo>
                  <a:lnTo>
                    <a:pt x="14739" y="2728"/>
                  </a:lnTo>
                  <a:lnTo>
                    <a:pt x="14728" y="2714"/>
                  </a:lnTo>
                  <a:lnTo>
                    <a:pt x="14719" y="2699"/>
                  </a:lnTo>
                  <a:lnTo>
                    <a:pt x="14710" y="2683"/>
                  </a:lnTo>
                  <a:lnTo>
                    <a:pt x="14705" y="2666"/>
                  </a:lnTo>
                  <a:lnTo>
                    <a:pt x="14700" y="2648"/>
                  </a:lnTo>
                  <a:lnTo>
                    <a:pt x="14698" y="2631"/>
                  </a:lnTo>
                  <a:lnTo>
                    <a:pt x="14697" y="2612"/>
                  </a:lnTo>
                  <a:lnTo>
                    <a:pt x="14698" y="2593"/>
                  </a:lnTo>
                  <a:lnTo>
                    <a:pt x="14700" y="2575"/>
                  </a:lnTo>
                  <a:lnTo>
                    <a:pt x="14705" y="2558"/>
                  </a:lnTo>
                  <a:lnTo>
                    <a:pt x="14710" y="2541"/>
                  </a:lnTo>
                  <a:lnTo>
                    <a:pt x="14719" y="2525"/>
                  </a:lnTo>
                  <a:lnTo>
                    <a:pt x="14728" y="2510"/>
                  </a:lnTo>
                  <a:lnTo>
                    <a:pt x="14739" y="2496"/>
                  </a:lnTo>
                  <a:lnTo>
                    <a:pt x="14750" y="2482"/>
                  </a:lnTo>
                  <a:lnTo>
                    <a:pt x="14763" y="2471"/>
                  </a:lnTo>
                  <a:lnTo>
                    <a:pt x="14777" y="2460"/>
                  </a:lnTo>
                  <a:lnTo>
                    <a:pt x="14792" y="2451"/>
                  </a:lnTo>
                  <a:lnTo>
                    <a:pt x="14809" y="2444"/>
                  </a:lnTo>
                  <a:lnTo>
                    <a:pt x="14825" y="2437"/>
                  </a:lnTo>
                  <a:lnTo>
                    <a:pt x="14842" y="2433"/>
                  </a:lnTo>
                  <a:lnTo>
                    <a:pt x="14861" y="2430"/>
                  </a:lnTo>
                  <a:lnTo>
                    <a:pt x="14879" y="2429"/>
                  </a:lnTo>
                  <a:close/>
                  <a:moveTo>
                    <a:pt x="15418" y="2429"/>
                  </a:moveTo>
                  <a:lnTo>
                    <a:pt x="15436" y="2430"/>
                  </a:lnTo>
                  <a:lnTo>
                    <a:pt x="15454" y="2433"/>
                  </a:lnTo>
                  <a:lnTo>
                    <a:pt x="15472" y="2437"/>
                  </a:lnTo>
                  <a:lnTo>
                    <a:pt x="15489" y="2444"/>
                  </a:lnTo>
                  <a:lnTo>
                    <a:pt x="15504" y="2451"/>
                  </a:lnTo>
                  <a:lnTo>
                    <a:pt x="15520" y="2460"/>
                  </a:lnTo>
                  <a:lnTo>
                    <a:pt x="15533" y="2471"/>
                  </a:lnTo>
                  <a:lnTo>
                    <a:pt x="15547" y="2482"/>
                  </a:lnTo>
                  <a:lnTo>
                    <a:pt x="15558" y="2496"/>
                  </a:lnTo>
                  <a:lnTo>
                    <a:pt x="15569" y="2510"/>
                  </a:lnTo>
                  <a:lnTo>
                    <a:pt x="15578" y="2525"/>
                  </a:lnTo>
                  <a:lnTo>
                    <a:pt x="15586" y="2541"/>
                  </a:lnTo>
                  <a:lnTo>
                    <a:pt x="15592" y="2558"/>
                  </a:lnTo>
                  <a:lnTo>
                    <a:pt x="15596" y="2575"/>
                  </a:lnTo>
                  <a:lnTo>
                    <a:pt x="15599" y="2593"/>
                  </a:lnTo>
                  <a:lnTo>
                    <a:pt x="15600" y="2612"/>
                  </a:lnTo>
                  <a:lnTo>
                    <a:pt x="15599" y="2631"/>
                  </a:lnTo>
                  <a:lnTo>
                    <a:pt x="15596" y="2648"/>
                  </a:lnTo>
                  <a:lnTo>
                    <a:pt x="15592" y="2666"/>
                  </a:lnTo>
                  <a:lnTo>
                    <a:pt x="15586" y="2683"/>
                  </a:lnTo>
                  <a:lnTo>
                    <a:pt x="15578" y="2699"/>
                  </a:lnTo>
                  <a:lnTo>
                    <a:pt x="15569" y="2714"/>
                  </a:lnTo>
                  <a:lnTo>
                    <a:pt x="15558" y="2728"/>
                  </a:lnTo>
                  <a:lnTo>
                    <a:pt x="15547" y="2741"/>
                  </a:lnTo>
                  <a:lnTo>
                    <a:pt x="15533" y="2753"/>
                  </a:lnTo>
                  <a:lnTo>
                    <a:pt x="15520" y="2763"/>
                  </a:lnTo>
                  <a:lnTo>
                    <a:pt x="15504" y="2773"/>
                  </a:lnTo>
                  <a:lnTo>
                    <a:pt x="15489" y="2780"/>
                  </a:lnTo>
                  <a:lnTo>
                    <a:pt x="15472" y="2786"/>
                  </a:lnTo>
                  <a:lnTo>
                    <a:pt x="15454" y="2791"/>
                  </a:lnTo>
                  <a:lnTo>
                    <a:pt x="15436" y="2794"/>
                  </a:lnTo>
                  <a:lnTo>
                    <a:pt x="15418" y="2795"/>
                  </a:lnTo>
                  <a:lnTo>
                    <a:pt x="15399" y="2794"/>
                  </a:lnTo>
                  <a:lnTo>
                    <a:pt x="15381" y="2791"/>
                  </a:lnTo>
                  <a:lnTo>
                    <a:pt x="15363" y="2786"/>
                  </a:lnTo>
                  <a:lnTo>
                    <a:pt x="15347" y="2780"/>
                  </a:lnTo>
                  <a:lnTo>
                    <a:pt x="15331" y="2773"/>
                  </a:lnTo>
                  <a:lnTo>
                    <a:pt x="15315" y="2763"/>
                  </a:lnTo>
                  <a:lnTo>
                    <a:pt x="15302" y="2753"/>
                  </a:lnTo>
                  <a:lnTo>
                    <a:pt x="15289" y="2741"/>
                  </a:lnTo>
                  <a:lnTo>
                    <a:pt x="15277" y="2728"/>
                  </a:lnTo>
                  <a:lnTo>
                    <a:pt x="15266" y="2714"/>
                  </a:lnTo>
                  <a:lnTo>
                    <a:pt x="15257" y="2699"/>
                  </a:lnTo>
                  <a:lnTo>
                    <a:pt x="15250" y="2683"/>
                  </a:lnTo>
                  <a:lnTo>
                    <a:pt x="15243" y="2666"/>
                  </a:lnTo>
                  <a:lnTo>
                    <a:pt x="15239" y="2648"/>
                  </a:lnTo>
                  <a:lnTo>
                    <a:pt x="15236" y="2631"/>
                  </a:lnTo>
                  <a:lnTo>
                    <a:pt x="15235" y="2612"/>
                  </a:lnTo>
                  <a:lnTo>
                    <a:pt x="15236" y="2593"/>
                  </a:lnTo>
                  <a:lnTo>
                    <a:pt x="15239" y="2575"/>
                  </a:lnTo>
                  <a:lnTo>
                    <a:pt x="15243" y="2558"/>
                  </a:lnTo>
                  <a:lnTo>
                    <a:pt x="15250" y="2541"/>
                  </a:lnTo>
                  <a:lnTo>
                    <a:pt x="15257" y="2525"/>
                  </a:lnTo>
                  <a:lnTo>
                    <a:pt x="15266" y="2510"/>
                  </a:lnTo>
                  <a:lnTo>
                    <a:pt x="15277" y="2496"/>
                  </a:lnTo>
                  <a:lnTo>
                    <a:pt x="15289" y="2482"/>
                  </a:lnTo>
                  <a:lnTo>
                    <a:pt x="15302" y="2471"/>
                  </a:lnTo>
                  <a:lnTo>
                    <a:pt x="15315" y="2460"/>
                  </a:lnTo>
                  <a:lnTo>
                    <a:pt x="15331" y="2451"/>
                  </a:lnTo>
                  <a:lnTo>
                    <a:pt x="15347" y="2444"/>
                  </a:lnTo>
                  <a:lnTo>
                    <a:pt x="15363" y="2437"/>
                  </a:lnTo>
                  <a:lnTo>
                    <a:pt x="15381" y="2433"/>
                  </a:lnTo>
                  <a:lnTo>
                    <a:pt x="15399" y="2430"/>
                  </a:lnTo>
                  <a:lnTo>
                    <a:pt x="15418" y="2429"/>
                  </a:lnTo>
                  <a:close/>
                  <a:moveTo>
                    <a:pt x="13682" y="943"/>
                  </a:moveTo>
                  <a:lnTo>
                    <a:pt x="15712" y="943"/>
                  </a:lnTo>
                  <a:lnTo>
                    <a:pt x="15712" y="1546"/>
                  </a:lnTo>
                  <a:lnTo>
                    <a:pt x="13682" y="1546"/>
                  </a:lnTo>
                  <a:lnTo>
                    <a:pt x="13682" y="943"/>
                  </a:lnTo>
                  <a:close/>
                  <a:moveTo>
                    <a:pt x="1545" y="1123"/>
                  </a:moveTo>
                  <a:lnTo>
                    <a:pt x="1545" y="943"/>
                  </a:lnTo>
                  <a:lnTo>
                    <a:pt x="1089" y="943"/>
                  </a:lnTo>
                  <a:lnTo>
                    <a:pt x="1089" y="1123"/>
                  </a:lnTo>
                  <a:lnTo>
                    <a:pt x="811" y="1123"/>
                  </a:lnTo>
                  <a:lnTo>
                    <a:pt x="811" y="1769"/>
                  </a:lnTo>
                  <a:lnTo>
                    <a:pt x="1822" y="1769"/>
                  </a:lnTo>
                  <a:lnTo>
                    <a:pt x="1822" y="1123"/>
                  </a:lnTo>
                  <a:lnTo>
                    <a:pt x="1545" y="1123"/>
                  </a:lnTo>
                  <a:close/>
                  <a:moveTo>
                    <a:pt x="3010" y="1123"/>
                  </a:moveTo>
                  <a:lnTo>
                    <a:pt x="3010" y="943"/>
                  </a:lnTo>
                  <a:lnTo>
                    <a:pt x="2555" y="943"/>
                  </a:lnTo>
                  <a:lnTo>
                    <a:pt x="2555" y="1123"/>
                  </a:lnTo>
                  <a:lnTo>
                    <a:pt x="2278" y="1123"/>
                  </a:lnTo>
                  <a:lnTo>
                    <a:pt x="2278" y="1769"/>
                  </a:lnTo>
                  <a:lnTo>
                    <a:pt x="3288" y="1769"/>
                  </a:lnTo>
                  <a:lnTo>
                    <a:pt x="3288" y="1123"/>
                  </a:lnTo>
                  <a:lnTo>
                    <a:pt x="3010" y="1123"/>
                  </a:lnTo>
                  <a:close/>
                  <a:moveTo>
                    <a:pt x="4477" y="1123"/>
                  </a:moveTo>
                  <a:lnTo>
                    <a:pt x="4477" y="943"/>
                  </a:lnTo>
                  <a:lnTo>
                    <a:pt x="4021" y="943"/>
                  </a:lnTo>
                  <a:lnTo>
                    <a:pt x="4021" y="1123"/>
                  </a:lnTo>
                  <a:lnTo>
                    <a:pt x="3743" y="1123"/>
                  </a:lnTo>
                  <a:lnTo>
                    <a:pt x="3743" y="1769"/>
                  </a:lnTo>
                  <a:lnTo>
                    <a:pt x="4754" y="1769"/>
                  </a:lnTo>
                  <a:lnTo>
                    <a:pt x="4754" y="1123"/>
                  </a:lnTo>
                  <a:lnTo>
                    <a:pt x="4477" y="1123"/>
                  </a:lnTo>
                  <a:close/>
                  <a:moveTo>
                    <a:pt x="5942" y="1123"/>
                  </a:moveTo>
                  <a:lnTo>
                    <a:pt x="5942" y="943"/>
                  </a:lnTo>
                  <a:lnTo>
                    <a:pt x="5486" y="943"/>
                  </a:lnTo>
                  <a:lnTo>
                    <a:pt x="5486" y="1123"/>
                  </a:lnTo>
                  <a:lnTo>
                    <a:pt x="5209" y="1123"/>
                  </a:lnTo>
                  <a:lnTo>
                    <a:pt x="5209" y="1769"/>
                  </a:lnTo>
                  <a:lnTo>
                    <a:pt x="6219" y="1769"/>
                  </a:lnTo>
                  <a:lnTo>
                    <a:pt x="6219" y="1123"/>
                  </a:lnTo>
                  <a:lnTo>
                    <a:pt x="5942" y="1123"/>
                  </a:lnTo>
                  <a:close/>
                  <a:moveTo>
                    <a:pt x="7407" y="1123"/>
                  </a:moveTo>
                  <a:lnTo>
                    <a:pt x="7407" y="943"/>
                  </a:lnTo>
                  <a:lnTo>
                    <a:pt x="6953" y="943"/>
                  </a:lnTo>
                  <a:lnTo>
                    <a:pt x="6953" y="1123"/>
                  </a:lnTo>
                  <a:lnTo>
                    <a:pt x="6675" y="1123"/>
                  </a:lnTo>
                  <a:lnTo>
                    <a:pt x="6675" y="1769"/>
                  </a:lnTo>
                  <a:lnTo>
                    <a:pt x="7685" y="1769"/>
                  </a:lnTo>
                  <a:lnTo>
                    <a:pt x="7685" y="1123"/>
                  </a:lnTo>
                  <a:lnTo>
                    <a:pt x="7407" y="1123"/>
                  </a:lnTo>
                  <a:close/>
                  <a:moveTo>
                    <a:pt x="8874" y="1123"/>
                  </a:moveTo>
                  <a:lnTo>
                    <a:pt x="8874" y="943"/>
                  </a:lnTo>
                  <a:lnTo>
                    <a:pt x="8418" y="943"/>
                  </a:lnTo>
                  <a:lnTo>
                    <a:pt x="8418" y="1123"/>
                  </a:lnTo>
                  <a:lnTo>
                    <a:pt x="8141" y="1123"/>
                  </a:lnTo>
                  <a:lnTo>
                    <a:pt x="8141" y="1769"/>
                  </a:lnTo>
                  <a:lnTo>
                    <a:pt x="9151" y="1769"/>
                  </a:lnTo>
                  <a:lnTo>
                    <a:pt x="9151" y="1123"/>
                  </a:lnTo>
                  <a:lnTo>
                    <a:pt x="8874" y="1123"/>
                  </a:lnTo>
                  <a:close/>
                  <a:moveTo>
                    <a:pt x="10339" y="1123"/>
                  </a:moveTo>
                  <a:lnTo>
                    <a:pt x="10339" y="943"/>
                  </a:lnTo>
                  <a:lnTo>
                    <a:pt x="9883" y="943"/>
                  </a:lnTo>
                  <a:lnTo>
                    <a:pt x="9883" y="1123"/>
                  </a:lnTo>
                  <a:lnTo>
                    <a:pt x="9606" y="1123"/>
                  </a:lnTo>
                  <a:lnTo>
                    <a:pt x="9606" y="1769"/>
                  </a:lnTo>
                  <a:lnTo>
                    <a:pt x="10617" y="1769"/>
                  </a:lnTo>
                  <a:lnTo>
                    <a:pt x="10617" y="1123"/>
                  </a:lnTo>
                  <a:lnTo>
                    <a:pt x="10339" y="1123"/>
                  </a:lnTo>
                  <a:close/>
                  <a:moveTo>
                    <a:pt x="1545" y="2845"/>
                  </a:moveTo>
                  <a:lnTo>
                    <a:pt x="1545" y="3025"/>
                  </a:lnTo>
                  <a:lnTo>
                    <a:pt x="1089" y="3025"/>
                  </a:lnTo>
                  <a:lnTo>
                    <a:pt x="1089" y="2845"/>
                  </a:lnTo>
                  <a:lnTo>
                    <a:pt x="811" y="2845"/>
                  </a:lnTo>
                  <a:lnTo>
                    <a:pt x="811" y="2199"/>
                  </a:lnTo>
                  <a:lnTo>
                    <a:pt x="1822" y="2199"/>
                  </a:lnTo>
                  <a:lnTo>
                    <a:pt x="1822" y="2845"/>
                  </a:lnTo>
                  <a:lnTo>
                    <a:pt x="1545" y="2845"/>
                  </a:lnTo>
                  <a:close/>
                  <a:moveTo>
                    <a:pt x="3010" y="2845"/>
                  </a:moveTo>
                  <a:lnTo>
                    <a:pt x="3010" y="3025"/>
                  </a:lnTo>
                  <a:lnTo>
                    <a:pt x="2555" y="3025"/>
                  </a:lnTo>
                  <a:lnTo>
                    <a:pt x="2555" y="2845"/>
                  </a:lnTo>
                  <a:lnTo>
                    <a:pt x="2278" y="2845"/>
                  </a:lnTo>
                  <a:lnTo>
                    <a:pt x="2278" y="2199"/>
                  </a:lnTo>
                  <a:lnTo>
                    <a:pt x="3288" y="2199"/>
                  </a:lnTo>
                  <a:lnTo>
                    <a:pt x="3288" y="2845"/>
                  </a:lnTo>
                  <a:lnTo>
                    <a:pt x="3010" y="2845"/>
                  </a:lnTo>
                  <a:close/>
                  <a:moveTo>
                    <a:pt x="4477" y="2845"/>
                  </a:moveTo>
                  <a:lnTo>
                    <a:pt x="4477" y="3025"/>
                  </a:lnTo>
                  <a:lnTo>
                    <a:pt x="4021" y="3025"/>
                  </a:lnTo>
                  <a:lnTo>
                    <a:pt x="4021" y="2845"/>
                  </a:lnTo>
                  <a:lnTo>
                    <a:pt x="3743" y="2845"/>
                  </a:lnTo>
                  <a:lnTo>
                    <a:pt x="3743" y="2199"/>
                  </a:lnTo>
                  <a:lnTo>
                    <a:pt x="4754" y="2199"/>
                  </a:lnTo>
                  <a:lnTo>
                    <a:pt x="4754" y="2845"/>
                  </a:lnTo>
                  <a:lnTo>
                    <a:pt x="4477" y="2845"/>
                  </a:lnTo>
                  <a:close/>
                  <a:moveTo>
                    <a:pt x="5942" y="2845"/>
                  </a:moveTo>
                  <a:lnTo>
                    <a:pt x="5942" y="3025"/>
                  </a:lnTo>
                  <a:lnTo>
                    <a:pt x="5486" y="3025"/>
                  </a:lnTo>
                  <a:lnTo>
                    <a:pt x="5486" y="2845"/>
                  </a:lnTo>
                  <a:lnTo>
                    <a:pt x="5209" y="2845"/>
                  </a:lnTo>
                  <a:lnTo>
                    <a:pt x="5209" y="2199"/>
                  </a:lnTo>
                  <a:lnTo>
                    <a:pt x="6219" y="2199"/>
                  </a:lnTo>
                  <a:lnTo>
                    <a:pt x="6219" y="2845"/>
                  </a:lnTo>
                  <a:lnTo>
                    <a:pt x="5942" y="2845"/>
                  </a:lnTo>
                  <a:close/>
                  <a:moveTo>
                    <a:pt x="7407" y="2845"/>
                  </a:moveTo>
                  <a:lnTo>
                    <a:pt x="7407" y="3025"/>
                  </a:lnTo>
                  <a:lnTo>
                    <a:pt x="6953" y="3025"/>
                  </a:lnTo>
                  <a:lnTo>
                    <a:pt x="6953" y="2845"/>
                  </a:lnTo>
                  <a:lnTo>
                    <a:pt x="6675" y="2845"/>
                  </a:lnTo>
                  <a:lnTo>
                    <a:pt x="6675" y="2199"/>
                  </a:lnTo>
                  <a:lnTo>
                    <a:pt x="7685" y="2199"/>
                  </a:lnTo>
                  <a:lnTo>
                    <a:pt x="7685" y="2845"/>
                  </a:lnTo>
                  <a:lnTo>
                    <a:pt x="7407" y="2845"/>
                  </a:lnTo>
                  <a:close/>
                  <a:moveTo>
                    <a:pt x="8874" y="2845"/>
                  </a:moveTo>
                  <a:lnTo>
                    <a:pt x="8874" y="3025"/>
                  </a:lnTo>
                  <a:lnTo>
                    <a:pt x="8418" y="3025"/>
                  </a:lnTo>
                  <a:lnTo>
                    <a:pt x="8418" y="2845"/>
                  </a:lnTo>
                  <a:lnTo>
                    <a:pt x="8141" y="2845"/>
                  </a:lnTo>
                  <a:lnTo>
                    <a:pt x="8141" y="2199"/>
                  </a:lnTo>
                  <a:lnTo>
                    <a:pt x="9151" y="2199"/>
                  </a:lnTo>
                  <a:lnTo>
                    <a:pt x="9151" y="2845"/>
                  </a:lnTo>
                  <a:lnTo>
                    <a:pt x="8874" y="2845"/>
                  </a:lnTo>
                  <a:close/>
                  <a:moveTo>
                    <a:pt x="10339" y="2845"/>
                  </a:moveTo>
                  <a:lnTo>
                    <a:pt x="10339" y="3025"/>
                  </a:lnTo>
                  <a:lnTo>
                    <a:pt x="9883" y="3025"/>
                  </a:lnTo>
                  <a:lnTo>
                    <a:pt x="9883" y="2845"/>
                  </a:lnTo>
                  <a:lnTo>
                    <a:pt x="9606" y="2845"/>
                  </a:lnTo>
                  <a:lnTo>
                    <a:pt x="9606" y="2199"/>
                  </a:lnTo>
                  <a:lnTo>
                    <a:pt x="10617" y="2199"/>
                  </a:lnTo>
                  <a:lnTo>
                    <a:pt x="10617" y="2845"/>
                  </a:lnTo>
                  <a:lnTo>
                    <a:pt x="10339" y="2845"/>
                  </a:lnTo>
                  <a:close/>
                  <a:moveTo>
                    <a:pt x="11851" y="1123"/>
                  </a:moveTo>
                  <a:lnTo>
                    <a:pt x="11851" y="943"/>
                  </a:lnTo>
                  <a:lnTo>
                    <a:pt x="11395" y="943"/>
                  </a:lnTo>
                  <a:lnTo>
                    <a:pt x="11395" y="1123"/>
                  </a:lnTo>
                  <a:lnTo>
                    <a:pt x="11117" y="1123"/>
                  </a:lnTo>
                  <a:lnTo>
                    <a:pt x="11117" y="1769"/>
                  </a:lnTo>
                  <a:lnTo>
                    <a:pt x="12128" y="1769"/>
                  </a:lnTo>
                  <a:lnTo>
                    <a:pt x="12128" y="1123"/>
                  </a:lnTo>
                  <a:lnTo>
                    <a:pt x="11851" y="1123"/>
                  </a:lnTo>
                  <a:close/>
                  <a:moveTo>
                    <a:pt x="11851" y="2845"/>
                  </a:moveTo>
                  <a:lnTo>
                    <a:pt x="11851" y="3025"/>
                  </a:lnTo>
                  <a:lnTo>
                    <a:pt x="11395" y="3025"/>
                  </a:lnTo>
                  <a:lnTo>
                    <a:pt x="11395" y="2845"/>
                  </a:lnTo>
                  <a:lnTo>
                    <a:pt x="11117" y="2845"/>
                  </a:lnTo>
                  <a:lnTo>
                    <a:pt x="11117" y="2199"/>
                  </a:lnTo>
                  <a:lnTo>
                    <a:pt x="12128" y="2199"/>
                  </a:lnTo>
                  <a:lnTo>
                    <a:pt x="12128" y="2845"/>
                  </a:lnTo>
                  <a:lnTo>
                    <a:pt x="11851" y="2845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900" dirty="0">
                <a:solidFill>
                  <a:srgbClr val="000000"/>
                </a:solidFill>
                <a:ea typeface="微软雅黑" panose="020B0503020204020204" pitchFamily="34" charset="-122"/>
                <a:cs typeface="Arial" pitchFamily="34" charset="0"/>
              </a:endParaRPr>
            </a:p>
          </p:txBody>
        </p:sp>
      </p:grpSp>
      <p:grpSp>
        <p:nvGrpSpPr>
          <p:cNvPr id="111" name="组合 379"/>
          <p:cNvGrpSpPr>
            <a:grpSpLocks/>
          </p:cNvGrpSpPr>
          <p:nvPr/>
        </p:nvGrpSpPr>
        <p:grpSpPr bwMode="auto">
          <a:xfrm>
            <a:off x="1417738" y="2170593"/>
            <a:ext cx="381358" cy="139257"/>
            <a:chOff x="3298897" y="4095287"/>
            <a:chExt cx="1257750" cy="591162"/>
          </a:xfrm>
        </p:grpSpPr>
        <p:sp>
          <p:nvSpPr>
            <p:cNvPr id="113" name="Freeform 13"/>
            <p:cNvSpPr>
              <a:spLocks noEditPoints="1"/>
            </p:cNvSpPr>
            <p:nvPr/>
          </p:nvSpPr>
          <p:spPr bwMode="auto">
            <a:xfrm>
              <a:off x="3298897" y="4097201"/>
              <a:ext cx="1257750" cy="297025"/>
            </a:xfrm>
            <a:custGeom>
              <a:avLst/>
              <a:gdLst/>
              <a:ahLst/>
              <a:cxnLst>
                <a:cxn ang="0">
                  <a:pos x="16278" y="39"/>
                </a:cxn>
                <a:cxn ang="0">
                  <a:pos x="16504" y="184"/>
                </a:cxn>
                <a:cxn ang="0">
                  <a:pos x="16649" y="411"/>
                </a:cxn>
                <a:cxn ang="0">
                  <a:pos x="16687" y="3376"/>
                </a:cxn>
                <a:cxn ang="0">
                  <a:pos x="16612" y="3641"/>
                </a:cxn>
                <a:cxn ang="0">
                  <a:pos x="16437" y="3844"/>
                </a:cxn>
                <a:cxn ang="0">
                  <a:pos x="16189" y="3955"/>
                </a:cxn>
                <a:cxn ang="0">
                  <a:pos x="499" y="3955"/>
                </a:cxn>
                <a:cxn ang="0">
                  <a:pos x="251" y="3844"/>
                </a:cxn>
                <a:cxn ang="0">
                  <a:pos x="75" y="3641"/>
                </a:cxn>
                <a:cxn ang="0">
                  <a:pos x="1" y="3376"/>
                </a:cxn>
                <a:cxn ang="0">
                  <a:pos x="38" y="411"/>
                </a:cxn>
                <a:cxn ang="0">
                  <a:pos x="184" y="184"/>
                </a:cxn>
                <a:cxn ang="0">
                  <a:pos x="410" y="39"/>
                </a:cxn>
                <a:cxn ang="0">
                  <a:pos x="13820" y="2430"/>
                </a:cxn>
                <a:cxn ang="0">
                  <a:pos x="13953" y="2510"/>
                </a:cxn>
                <a:cxn ang="0">
                  <a:pos x="13976" y="2666"/>
                </a:cxn>
                <a:cxn ang="0">
                  <a:pos x="13873" y="2780"/>
                </a:cxn>
                <a:cxn ang="0">
                  <a:pos x="13714" y="2773"/>
                </a:cxn>
                <a:cxn ang="0">
                  <a:pos x="13623" y="2648"/>
                </a:cxn>
                <a:cxn ang="0">
                  <a:pos x="13661" y="2496"/>
                </a:cxn>
                <a:cxn ang="0">
                  <a:pos x="13802" y="2429"/>
                </a:cxn>
                <a:cxn ang="0">
                  <a:pos x="14470" y="2482"/>
                </a:cxn>
                <a:cxn ang="0">
                  <a:pos x="14522" y="2631"/>
                </a:cxn>
                <a:cxn ang="0">
                  <a:pos x="14442" y="2763"/>
                </a:cxn>
                <a:cxn ang="0">
                  <a:pos x="14286" y="2786"/>
                </a:cxn>
                <a:cxn ang="0">
                  <a:pos x="14172" y="2683"/>
                </a:cxn>
                <a:cxn ang="0">
                  <a:pos x="14180" y="2525"/>
                </a:cxn>
                <a:cxn ang="0">
                  <a:pos x="14304" y="2433"/>
                </a:cxn>
                <a:cxn ang="0">
                  <a:pos x="14981" y="2460"/>
                </a:cxn>
                <a:cxn ang="0">
                  <a:pos x="15061" y="2593"/>
                </a:cxn>
                <a:cxn ang="0">
                  <a:pos x="15008" y="2741"/>
                </a:cxn>
                <a:cxn ang="0">
                  <a:pos x="14861" y="2794"/>
                </a:cxn>
                <a:cxn ang="0">
                  <a:pos x="14728" y="2714"/>
                </a:cxn>
                <a:cxn ang="0">
                  <a:pos x="14705" y="2558"/>
                </a:cxn>
                <a:cxn ang="0">
                  <a:pos x="14809" y="2444"/>
                </a:cxn>
                <a:cxn ang="0">
                  <a:pos x="15489" y="2444"/>
                </a:cxn>
                <a:cxn ang="0">
                  <a:pos x="15592" y="2558"/>
                </a:cxn>
                <a:cxn ang="0">
                  <a:pos x="15569" y="2714"/>
                </a:cxn>
                <a:cxn ang="0">
                  <a:pos x="15436" y="2794"/>
                </a:cxn>
                <a:cxn ang="0">
                  <a:pos x="15289" y="2741"/>
                </a:cxn>
                <a:cxn ang="0">
                  <a:pos x="15236" y="2593"/>
                </a:cxn>
                <a:cxn ang="0">
                  <a:pos x="15315" y="2460"/>
                </a:cxn>
                <a:cxn ang="0">
                  <a:pos x="15712" y="1546"/>
                </a:cxn>
                <a:cxn ang="0">
                  <a:pos x="1822" y="1769"/>
                </a:cxn>
                <a:cxn ang="0">
                  <a:pos x="3288" y="1769"/>
                </a:cxn>
                <a:cxn ang="0">
                  <a:pos x="4754" y="1769"/>
                </a:cxn>
                <a:cxn ang="0">
                  <a:pos x="6219" y="1769"/>
                </a:cxn>
                <a:cxn ang="0">
                  <a:pos x="7685" y="1769"/>
                </a:cxn>
                <a:cxn ang="0">
                  <a:pos x="9151" y="1769"/>
                </a:cxn>
                <a:cxn ang="0">
                  <a:pos x="10617" y="1769"/>
                </a:cxn>
                <a:cxn ang="0">
                  <a:pos x="1822" y="2199"/>
                </a:cxn>
                <a:cxn ang="0">
                  <a:pos x="3288" y="2199"/>
                </a:cxn>
                <a:cxn ang="0">
                  <a:pos x="4754" y="2199"/>
                </a:cxn>
                <a:cxn ang="0">
                  <a:pos x="6219" y="2199"/>
                </a:cxn>
                <a:cxn ang="0">
                  <a:pos x="7685" y="2199"/>
                </a:cxn>
                <a:cxn ang="0">
                  <a:pos x="9151" y="2199"/>
                </a:cxn>
                <a:cxn ang="0">
                  <a:pos x="10617" y="2199"/>
                </a:cxn>
                <a:cxn ang="0">
                  <a:pos x="12128" y="1769"/>
                </a:cxn>
                <a:cxn ang="0">
                  <a:pos x="12128" y="2199"/>
                </a:cxn>
              </a:cxnLst>
              <a:rect l="0" t="0" r="r" b="b"/>
              <a:pathLst>
                <a:path w="16688" h="3968">
                  <a:moveTo>
                    <a:pt x="624" y="0"/>
                  </a:moveTo>
                  <a:lnTo>
                    <a:pt x="16064" y="0"/>
                  </a:lnTo>
                  <a:lnTo>
                    <a:pt x="16097" y="1"/>
                  </a:lnTo>
                  <a:lnTo>
                    <a:pt x="16128" y="3"/>
                  </a:lnTo>
                  <a:lnTo>
                    <a:pt x="16159" y="7"/>
                  </a:lnTo>
                  <a:lnTo>
                    <a:pt x="16189" y="13"/>
                  </a:lnTo>
                  <a:lnTo>
                    <a:pt x="16220" y="20"/>
                  </a:lnTo>
                  <a:lnTo>
                    <a:pt x="16249" y="28"/>
                  </a:lnTo>
                  <a:lnTo>
                    <a:pt x="16278" y="39"/>
                  </a:lnTo>
                  <a:lnTo>
                    <a:pt x="16306" y="49"/>
                  </a:lnTo>
                  <a:lnTo>
                    <a:pt x="16334" y="62"/>
                  </a:lnTo>
                  <a:lnTo>
                    <a:pt x="16360" y="76"/>
                  </a:lnTo>
                  <a:lnTo>
                    <a:pt x="16387" y="91"/>
                  </a:lnTo>
                  <a:lnTo>
                    <a:pt x="16413" y="108"/>
                  </a:lnTo>
                  <a:lnTo>
                    <a:pt x="16437" y="124"/>
                  </a:lnTo>
                  <a:lnTo>
                    <a:pt x="16461" y="143"/>
                  </a:lnTo>
                  <a:lnTo>
                    <a:pt x="16484" y="163"/>
                  </a:lnTo>
                  <a:lnTo>
                    <a:pt x="16504" y="184"/>
                  </a:lnTo>
                  <a:lnTo>
                    <a:pt x="16525" y="205"/>
                  </a:lnTo>
                  <a:lnTo>
                    <a:pt x="16545" y="228"/>
                  </a:lnTo>
                  <a:lnTo>
                    <a:pt x="16564" y="252"/>
                  </a:lnTo>
                  <a:lnTo>
                    <a:pt x="16581" y="276"/>
                  </a:lnTo>
                  <a:lnTo>
                    <a:pt x="16597" y="302"/>
                  </a:lnTo>
                  <a:lnTo>
                    <a:pt x="16612" y="328"/>
                  </a:lnTo>
                  <a:lnTo>
                    <a:pt x="16626" y="354"/>
                  </a:lnTo>
                  <a:lnTo>
                    <a:pt x="16639" y="382"/>
                  </a:lnTo>
                  <a:lnTo>
                    <a:pt x="16649" y="411"/>
                  </a:lnTo>
                  <a:lnTo>
                    <a:pt x="16660" y="440"/>
                  </a:lnTo>
                  <a:lnTo>
                    <a:pt x="16668" y="469"/>
                  </a:lnTo>
                  <a:lnTo>
                    <a:pt x="16675" y="499"/>
                  </a:lnTo>
                  <a:lnTo>
                    <a:pt x="16681" y="530"/>
                  </a:lnTo>
                  <a:lnTo>
                    <a:pt x="16685" y="561"/>
                  </a:lnTo>
                  <a:lnTo>
                    <a:pt x="16687" y="592"/>
                  </a:lnTo>
                  <a:lnTo>
                    <a:pt x="16688" y="625"/>
                  </a:lnTo>
                  <a:lnTo>
                    <a:pt x="16688" y="3343"/>
                  </a:lnTo>
                  <a:lnTo>
                    <a:pt x="16687" y="3376"/>
                  </a:lnTo>
                  <a:lnTo>
                    <a:pt x="16685" y="3407"/>
                  </a:lnTo>
                  <a:lnTo>
                    <a:pt x="16681" y="3438"/>
                  </a:lnTo>
                  <a:lnTo>
                    <a:pt x="16675" y="3469"/>
                  </a:lnTo>
                  <a:lnTo>
                    <a:pt x="16668" y="3499"/>
                  </a:lnTo>
                  <a:lnTo>
                    <a:pt x="16660" y="3529"/>
                  </a:lnTo>
                  <a:lnTo>
                    <a:pt x="16649" y="3557"/>
                  </a:lnTo>
                  <a:lnTo>
                    <a:pt x="16639" y="3586"/>
                  </a:lnTo>
                  <a:lnTo>
                    <a:pt x="16626" y="3614"/>
                  </a:lnTo>
                  <a:lnTo>
                    <a:pt x="16612" y="3641"/>
                  </a:lnTo>
                  <a:lnTo>
                    <a:pt x="16597" y="3667"/>
                  </a:lnTo>
                  <a:lnTo>
                    <a:pt x="16581" y="3692"/>
                  </a:lnTo>
                  <a:lnTo>
                    <a:pt x="16564" y="3716"/>
                  </a:lnTo>
                  <a:lnTo>
                    <a:pt x="16545" y="3740"/>
                  </a:lnTo>
                  <a:lnTo>
                    <a:pt x="16525" y="3763"/>
                  </a:lnTo>
                  <a:lnTo>
                    <a:pt x="16504" y="3784"/>
                  </a:lnTo>
                  <a:lnTo>
                    <a:pt x="16484" y="3805"/>
                  </a:lnTo>
                  <a:lnTo>
                    <a:pt x="16461" y="3825"/>
                  </a:lnTo>
                  <a:lnTo>
                    <a:pt x="16437" y="3844"/>
                  </a:lnTo>
                  <a:lnTo>
                    <a:pt x="16413" y="3861"/>
                  </a:lnTo>
                  <a:lnTo>
                    <a:pt x="16387" y="3877"/>
                  </a:lnTo>
                  <a:lnTo>
                    <a:pt x="16360" y="3893"/>
                  </a:lnTo>
                  <a:lnTo>
                    <a:pt x="16334" y="3906"/>
                  </a:lnTo>
                  <a:lnTo>
                    <a:pt x="16306" y="3919"/>
                  </a:lnTo>
                  <a:lnTo>
                    <a:pt x="16278" y="3930"/>
                  </a:lnTo>
                  <a:lnTo>
                    <a:pt x="16249" y="3940"/>
                  </a:lnTo>
                  <a:lnTo>
                    <a:pt x="16220" y="3948"/>
                  </a:lnTo>
                  <a:lnTo>
                    <a:pt x="16189" y="3955"/>
                  </a:lnTo>
                  <a:lnTo>
                    <a:pt x="16159" y="3961"/>
                  </a:lnTo>
                  <a:lnTo>
                    <a:pt x="16128" y="3965"/>
                  </a:lnTo>
                  <a:lnTo>
                    <a:pt x="16097" y="3967"/>
                  </a:lnTo>
                  <a:lnTo>
                    <a:pt x="16064" y="3968"/>
                  </a:lnTo>
                  <a:lnTo>
                    <a:pt x="624" y="3968"/>
                  </a:lnTo>
                  <a:lnTo>
                    <a:pt x="591" y="3967"/>
                  </a:lnTo>
                  <a:lnTo>
                    <a:pt x="560" y="3965"/>
                  </a:lnTo>
                  <a:lnTo>
                    <a:pt x="529" y="3961"/>
                  </a:lnTo>
                  <a:lnTo>
                    <a:pt x="499" y="3955"/>
                  </a:lnTo>
                  <a:lnTo>
                    <a:pt x="468" y="3948"/>
                  </a:lnTo>
                  <a:lnTo>
                    <a:pt x="438" y="3940"/>
                  </a:lnTo>
                  <a:lnTo>
                    <a:pt x="410" y="3930"/>
                  </a:lnTo>
                  <a:lnTo>
                    <a:pt x="382" y="3919"/>
                  </a:lnTo>
                  <a:lnTo>
                    <a:pt x="354" y="3906"/>
                  </a:lnTo>
                  <a:lnTo>
                    <a:pt x="326" y="3893"/>
                  </a:lnTo>
                  <a:lnTo>
                    <a:pt x="300" y="3877"/>
                  </a:lnTo>
                  <a:lnTo>
                    <a:pt x="275" y="3861"/>
                  </a:lnTo>
                  <a:lnTo>
                    <a:pt x="251" y="3844"/>
                  </a:lnTo>
                  <a:lnTo>
                    <a:pt x="227" y="3825"/>
                  </a:lnTo>
                  <a:lnTo>
                    <a:pt x="204" y="3805"/>
                  </a:lnTo>
                  <a:lnTo>
                    <a:pt x="184" y="3784"/>
                  </a:lnTo>
                  <a:lnTo>
                    <a:pt x="163" y="3763"/>
                  </a:lnTo>
                  <a:lnTo>
                    <a:pt x="143" y="3740"/>
                  </a:lnTo>
                  <a:lnTo>
                    <a:pt x="124" y="3716"/>
                  </a:lnTo>
                  <a:lnTo>
                    <a:pt x="106" y="3692"/>
                  </a:lnTo>
                  <a:lnTo>
                    <a:pt x="91" y="3667"/>
                  </a:lnTo>
                  <a:lnTo>
                    <a:pt x="75" y="3641"/>
                  </a:lnTo>
                  <a:lnTo>
                    <a:pt x="62" y="3614"/>
                  </a:lnTo>
                  <a:lnTo>
                    <a:pt x="49" y="3586"/>
                  </a:lnTo>
                  <a:lnTo>
                    <a:pt x="38" y="3557"/>
                  </a:lnTo>
                  <a:lnTo>
                    <a:pt x="28" y="3529"/>
                  </a:lnTo>
                  <a:lnTo>
                    <a:pt x="20" y="3499"/>
                  </a:lnTo>
                  <a:lnTo>
                    <a:pt x="13" y="3469"/>
                  </a:lnTo>
                  <a:lnTo>
                    <a:pt x="7" y="3438"/>
                  </a:lnTo>
                  <a:lnTo>
                    <a:pt x="3" y="3407"/>
                  </a:lnTo>
                  <a:lnTo>
                    <a:pt x="1" y="3376"/>
                  </a:lnTo>
                  <a:lnTo>
                    <a:pt x="0" y="3343"/>
                  </a:lnTo>
                  <a:lnTo>
                    <a:pt x="0" y="625"/>
                  </a:lnTo>
                  <a:lnTo>
                    <a:pt x="1" y="592"/>
                  </a:lnTo>
                  <a:lnTo>
                    <a:pt x="3" y="561"/>
                  </a:lnTo>
                  <a:lnTo>
                    <a:pt x="7" y="530"/>
                  </a:lnTo>
                  <a:lnTo>
                    <a:pt x="13" y="499"/>
                  </a:lnTo>
                  <a:lnTo>
                    <a:pt x="20" y="469"/>
                  </a:lnTo>
                  <a:lnTo>
                    <a:pt x="28" y="440"/>
                  </a:lnTo>
                  <a:lnTo>
                    <a:pt x="38" y="411"/>
                  </a:lnTo>
                  <a:lnTo>
                    <a:pt x="49" y="382"/>
                  </a:lnTo>
                  <a:lnTo>
                    <a:pt x="62" y="354"/>
                  </a:lnTo>
                  <a:lnTo>
                    <a:pt x="75" y="328"/>
                  </a:lnTo>
                  <a:lnTo>
                    <a:pt x="91" y="302"/>
                  </a:lnTo>
                  <a:lnTo>
                    <a:pt x="106" y="276"/>
                  </a:lnTo>
                  <a:lnTo>
                    <a:pt x="124" y="252"/>
                  </a:lnTo>
                  <a:lnTo>
                    <a:pt x="143" y="228"/>
                  </a:lnTo>
                  <a:lnTo>
                    <a:pt x="163" y="205"/>
                  </a:lnTo>
                  <a:lnTo>
                    <a:pt x="184" y="184"/>
                  </a:lnTo>
                  <a:lnTo>
                    <a:pt x="204" y="163"/>
                  </a:lnTo>
                  <a:lnTo>
                    <a:pt x="227" y="143"/>
                  </a:lnTo>
                  <a:lnTo>
                    <a:pt x="251" y="124"/>
                  </a:lnTo>
                  <a:lnTo>
                    <a:pt x="275" y="108"/>
                  </a:lnTo>
                  <a:lnTo>
                    <a:pt x="300" y="91"/>
                  </a:lnTo>
                  <a:lnTo>
                    <a:pt x="326" y="76"/>
                  </a:lnTo>
                  <a:lnTo>
                    <a:pt x="354" y="62"/>
                  </a:lnTo>
                  <a:lnTo>
                    <a:pt x="382" y="49"/>
                  </a:lnTo>
                  <a:lnTo>
                    <a:pt x="410" y="39"/>
                  </a:lnTo>
                  <a:lnTo>
                    <a:pt x="438" y="28"/>
                  </a:lnTo>
                  <a:lnTo>
                    <a:pt x="468" y="20"/>
                  </a:lnTo>
                  <a:lnTo>
                    <a:pt x="499" y="13"/>
                  </a:lnTo>
                  <a:lnTo>
                    <a:pt x="529" y="7"/>
                  </a:lnTo>
                  <a:lnTo>
                    <a:pt x="560" y="3"/>
                  </a:lnTo>
                  <a:lnTo>
                    <a:pt x="591" y="1"/>
                  </a:lnTo>
                  <a:lnTo>
                    <a:pt x="624" y="0"/>
                  </a:lnTo>
                  <a:close/>
                  <a:moveTo>
                    <a:pt x="13802" y="2429"/>
                  </a:moveTo>
                  <a:lnTo>
                    <a:pt x="13820" y="2430"/>
                  </a:lnTo>
                  <a:lnTo>
                    <a:pt x="13839" y="2433"/>
                  </a:lnTo>
                  <a:lnTo>
                    <a:pt x="13856" y="2437"/>
                  </a:lnTo>
                  <a:lnTo>
                    <a:pt x="13873" y="2444"/>
                  </a:lnTo>
                  <a:lnTo>
                    <a:pt x="13889" y="2451"/>
                  </a:lnTo>
                  <a:lnTo>
                    <a:pt x="13903" y="2460"/>
                  </a:lnTo>
                  <a:lnTo>
                    <a:pt x="13918" y="2471"/>
                  </a:lnTo>
                  <a:lnTo>
                    <a:pt x="13930" y="2482"/>
                  </a:lnTo>
                  <a:lnTo>
                    <a:pt x="13942" y="2496"/>
                  </a:lnTo>
                  <a:lnTo>
                    <a:pt x="13953" y="2510"/>
                  </a:lnTo>
                  <a:lnTo>
                    <a:pt x="13962" y="2525"/>
                  </a:lnTo>
                  <a:lnTo>
                    <a:pt x="13970" y="2541"/>
                  </a:lnTo>
                  <a:lnTo>
                    <a:pt x="13976" y="2558"/>
                  </a:lnTo>
                  <a:lnTo>
                    <a:pt x="13980" y="2575"/>
                  </a:lnTo>
                  <a:lnTo>
                    <a:pt x="13984" y="2593"/>
                  </a:lnTo>
                  <a:lnTo>
                    <a:pt x="13985" y="2612"/>
                  </a:lnTo>
                  <a:lnTo>
                    <a:pt x="13984" y="2631"/>
                  </a:lnTo>
                  <a:lnTo>
                    <a:pt x="13980" y="2648"/>
                  </a:lnTo>
                  <a:lnTo>
                    <a:pt x="13976" y="2666"/>
                  </a:lnTo>
                  <a:lnTo>
                    <a:pt x="13970" y="2683"/>
                  </a:lnTo>
                  <a:lnTo>
                    <a:pt x="13962" y="2699"/>
                  </a:lnTo>
                  <a:lnTo>
                    <a:pt x="13953" y="2714"/>
                  </a:lnTo>
                  <a:lnTo>
                    <a:pt x="13942" y="2728"/>
                  </a:lnTo>
                  <a:lnTo>
                    <a:pt x="13930" y="2741"/>
                  </a:lnTo>
                  <a:lnTo>
                    <a:pt x="13918" y="2753"/>
                  </a:lnTo>
                  <a:lnTo>
                    <a:pt x="13903" y="2763"/>
                  </a:lnTo>
                  <a:lnTo>
                    <a:pt x="13889" y="2773"/>
                  </a:lnTo>
                  <a:lnTo>
                    <a:pt x="13873" y="2780"/>
                  </a:lnTo>
                  <a:lnTo>
                    <a:pt x="13856" y="2786"/>
                  </a:lnTo>
                  <a:lnTo>
                    <a:pt x="13839" y="2791"/>
                  </a:lnTo>
                  <a:lnTo>
                    <a:pt x="13820" y="2794"/>
                  </a:lnTo>
                  <a:lnTo>
                    <a:pt x="13802" y="2795"/>
                  </a:lnTo>
                  <a:lnTo>
                    <a:pt x="13783" y="2794"/>
                  </a:lnTo>
                  <a:lnTo>
                    <a:pt x="13764" y="2791"/>
                  </a:lnTo>
                  <a:lnTo>
                    <a:pt x="13748" y="2786"/>
                  </a:lnTo>
                  <a:lnTo>
                    <a:pt x="13731" y="2780"/>
                  </a:lnTo>
                  <a:lnTo>
                    <a:pt x="13714" y="2773"/>
                  </a:lnTo>
                  <a:lnTo>
                    <a:pt x="13700" y="2763"/>
                  </a:lnTo>
                  <a:lnTo>
                    <a:pt x="13685" y="2753"/>
                  </a:lnTo>
                  <a:lnTo>
                    <a:pt x="13673" y="2741"/>
                  </a:lnTo>
                  <a:lnTo>
                    <a:pt x="13661" y="2728"/>
                  </a:lnTo>
                  <a:lnTo>
                    <a:pt x="13651" y="2714"/>
                  </a:lnTo>
                  <a:lnTo>
                    <a:pt x="13641" y="2699"/>
                  </a:lnTo>
                  <a:lnTo>
                    <a:pt x="13634" y="2683"/>
                  </a:lnTo>
                  <a:lnTo>
                    <a:pt x="13628" y="2666"/>
                  </a:lnTo>
                  <a:lnTo>
                    <a:pt x="13623" y="2648"/>
                  </a:lnTo>
                  <a:lnTo>
                    <a:pt x="13621" y="2631"/>
                  </a:lnTo>
                  <a:lnTo>
                    <a:pt x="13619" y="2612"/>
                  </a:lnTo>
                  <a:lnTo>
                    <a:pt x="13621" y="2593"/>
                  </a:lnTo>
                  <a:lnTo>
                    <a:pt x="13623" y="2575"/>
                  </a:lnTo>
                  <a:lnTo>
                    <a:pt x="13628" y="2558"/>
                  </a:lnTo>
                  <a:lnTo>
                    <a:pt x="13634" y="2541"/>
                  </a:lnTo>
                  <a:lnTo>
                    <a:pt x="13641" y="2525"/>
                  </a:lnTo>
                  <a:lnTo>
                    <a:pt x="13651" y="2510"/>
                  </a:lnTo>
                  <a:lnTo>
                    <a:pt x="13661" y="2496"/>
                  </a:lnTo>
                  <a:lnTo>
                    <a:pt x="13673" y="2482"/>
                  </a:lnTo>
                  <a:lnTo>
                    <a:pt x="13685" y="2471"/>
                  </a:lnTo>
                  <a:lnTo>
                    <a:pt x="13700" y="2460"/>
                  </a:lnTo>
                  <a:lnTo>
                    <a:pt x="13714" y="2451"/>
                  </a:lnTo>
                  <a:lnTo>
                    <a:pt x="13731" y="2444"/>
                  </a:lnTo>
                  <a:lnTo>
                    <a:pt x="13748" y="2437"/>
                  </a:lnTo>
                  <a:lnTo>
                    <a:pt x="13764" y="2433"/>
                  </a:lnTo>
                  <a:lnTo>
                    <a:pt x="13783" y="2430"/>
                  </a:lnTo>
                  <a:lnTo>
                    <a:pt x="13802" y="2429"/>
                  </a:lnTo>
                  <a:close/>
                  <a:moveTo>
                    <a:pt x="14340" y="2429"/>
                  </a:moveTo>
                  <a:lnTo>
                    <a:pt x="14359" y="2430"/>
                  </a:lnTo>
                  <a:lnTo>
                    <a:pt x="14377" y="2433"/>
                  </a:lnTo>
                  <a:lnTo>
                    <a:pt x="14394" y="2437"/>
                  </a:lnTo>
                  <a:lnTo>
                    <a:pt x="14411" y="2444"/>
                  </a:lnTo>
                  <a:lnTo>
                    <a:pt x="14427" y="2451"/>
                  </a:lnTo>
                  <a:lnTo>
                    <a:pt x="14442" y="2460"/>
                  </a:lnTo>
                  <a:lnTo>
                    <a:pt x="14456" y="2471"/>
                  </a:lnTo>
                  <a:lnTo>
                    <a:pt x="14470" y="2482"/>
                  </a:lnTo>
                  <a:lnTo>
                    <a:pt x="14481" y="2496"/>
                  </a:lnTo>
                  <a:lnTo>
                    <a:pt x="14491" y="2510"/>
                  </a:lnTo>
                  <a:lnTo>
                    <a:pt x="14501" y="2525"/>
                  </a:lnTo>
                  <a:lnTo>
                    <a:pt x="14508" y="2541"/>
                  </a:lnTo>
                  <a:lnTo>
                    <a:pt x="14514" y="2558"/>
                  </a:lnTo>
                  <a:lnTo>
                    <a:pt x="14519" y="2575"/>
                  </a:lnTo>
                  <a:lnTo>
                    <a:pt x="14522" y="2593"/>
                  </a:lnTo>
                  <a:lnTo>
                    <a:pt x="14523" y="2612"/>
                  </a:lnTo>
                  <a:lnTo>
                    <a:pt x="14522" y="2631"/>
                  </a:lnTo>
                  <a:lnTo>
                    <a:pt x="14519" y="2648"/>
                  </a:lnTo>
                  <a:lnTo>
                    <a:pt x="14514" y="2666"/>
                  </a:lnTo>
                  <a:lnTo>
                    <a:pt x="14508" y="2683"/>
                  </a:lnTo>
                  <a:lnTo>
                    <a:pt x="14501" y="2699"/>
                  </a:lnTo>
                  <a:lnTo>
                    <a:pt x="14491" y="2714"/>
                  </a:lnTo>
                  <a:lnTo>
                    <a:pt x="14481" y="2728"/>
                  </a:lnTo>
                  <a:lnTo>
                    <a:pt x="14470" y="2741"/>
                  </a:lnTo>
                  <a:lnTo>
                    <a:pt x="14456" y="2753"/>
                  </a:lnTo>
                  <a:lnTo>
                    <a:pt x="14442" y="2763"/>
                  </a:lnTo>
                  <a:lnTo>
                    <a:pt x="14427" y="2773"/>
                  </a:lnTo>
                  <a:lnTo>
                    <a:pt x="14411" y="2780"/>
                  </a:lnTo>
                  <a:lnTo>
                    <a:pt x="14394" y="2786"/>
                  </a:lnTo>
                  <a:lnTo>
                    <a:pt x="14377" y="2791"/>
                  </a:lnTo>
                  <a:lnTo>
                    <a:pt x="14359" y="2794"/>
                  </a:lnTo>
                  <a:lnTo>
                    <a:pt x="14340" y="2795"/>
                  </a:lnTo>
                  <a:lnTo>
                    <a:pt x="14321" y="2794"/>
                  </a:lnTo>
                  <a:lnTo>
                    <a:pt x="14304" y="2791"/>
                  </a:lnTo>
                  <a:lnTo>
                    <a:pt x="14286" y="2786"/>
                  </a:lnTo>
                  <a:lnTo>
                    <a:pt x="14269" y="2780"/>
                  </a:lnTo>
                  <a:lnTo>
                    <a:pt x="14254" y="2773"/>
                  </a:lnTo>
                  <a:lnTo>
                    <a:pt x="14238" y="2763"/>
                  </a:lnTo>
                  <a:lnTo>
                    <a:pt x="14224" y="2753"/>
                  </a:lnTo>
                  <a:lnTo>
                    <a:pt x="14212" y="2741"/>
                  </a:lnTo>
                  <a:lnTo>
                    <a:pt x="14199" y="2728"/>
                  </a:lnTo>
                  <a:lnTo>
                    <a:pt x="14189" y="2714"/>
                  </a:lnTo>
                  <a:lnTo>
                    <a:pt x="14180" y="2699"/>
                  </a:lnTo>
                  <a:lnTo>
                    <a:pt x="14172" y="2683"/>
                  </a:lnTo>
                  <a:lnTo>
                    <a:pt x="14166" y="2666"/>
                  </a:lnTo>
                  <a:lnTo>
                    <a:pt x="14162" y="2648"/>
                  </a:lnTo>
                  <a:lnTo>
                    <a:pt x="14159" y="2631"/>
                  </a:lnTo>
                  <a:lnTo>
                    <a:pt x="14158" y="2612"/>
                  </a:lnTo>
                  <a:lnTo>
                    <a:pt x="14159" y="2593"/>
                  </a:lnTo>
                  <a:lnTo>
                    <a:pt x="14162" y="2575"/>
                  </a:lnTo>
                  <a:lnTo>
                    <a:pt x="14166" y="2558"/>
                  </a:lnTo>
                  <a:lnTo>
                    <a:pt x="14172" y="2541"/>
                  </a:lnTo>
                  <a:lnTo>
                    <a:pt x="14180" y="2525"/>
                  </a:lnTo>
                  <a:lnTo>
                    <a:pt x="14189" y="2510"/>
                  </a:lnTo>
                  <a:lnTo>
                    <a:pt x="14199" y="2496"/>
                  </a:lnTo>
                  <a:lnTo>
                    <a:pt x="14212" y="2482"/>
                  </a:lnTo>
                  <a:lnTo>
                    <a:pt x="14224" y="2471"/>
                  </a:lnTo>
                  <a:lnTo>
                    <a:pt x="14238" y="2460"/>
                  </a:lnTo>
                  <a:lnTo>
                    <a:pt x="14254" y="2451"/>
                  </a:lnTo>
                  <a:lnTo>
                    <a:pt x="14269" y="2444"/>
                  </a:lnTo>
                  <a:lnTo>
                    <a:pt x="14286" y="2437"/>
                  </a:lnTo>
                  <a:lnTo>
                    <a:pt x="14304" y="2433"/>
                  </a:lnTo>
                  <a:lnTo>
                    <a:pt x="14321" y="2430"/>
                  </a:lnTo>
                  <a:lnTo>
                    <a:pt x="14340" y="2429"/>
                  </a:lnTo>
                  <a:close/>
                  <a:moveTo>
                    <a:pt x="14879" y="2429"/>
                  </a:moveTo>
                  <a:lnTo>
                    <a:pt x="14897" y="2430"/>
                  </a:lnTo>
                  <a:lnTo>
                    <a:pt x="14916" y="2433"/>
                  </a:lnTo>
                  <a:lnTo>
                    <a:pt x="14933" y="2437"/>
                  </a:lnTo>
                  <a:lnTo>
                    <a:pt x="14950" y="2444"/>
                  </a:lnTo>
                  <a:lnTo>
                    <a:pt x="14966" y="2451"/>
                  </a:lnTo>
                  <a:lnTo>
                    <a:pt x="14981" y="2460"/>
                  </a:lnTo>
                  <a:lnTo>
                    <a:pt x="14995" y="2471"/>
                  </a:lnTo>
                  <a:lnTo>
                    <a:pt x="15008" y="2482"/>
                  </a:lnTo>
                  <a:lnTo>
                    <a:pt x="15019" y="2496"/>
                  </a:lnTo>
                  <a:lnTo>
                    <a:pt x="15031" y="2510"/>
                  </a:lnTo>
                  <a:lnTo>
                    <a:pt x="15039" y="2525"/>
                  </a:lnTo>
                  <a:lnTo>
                    <a:pt x="15047" y="2541"/>
                  </a:lnTo>
                  <a:lnTo>
                    <a:pt x="15054" y="2558"/>
                  </a:lnTo>
                  <a:lnTo>
                    <a:pt x="15058" y="2575"/>
                  </a:lnTo>
                  <a:lnTo>
                    <a:pt x="15061" y="2593"/>
                  </a:lnTo>
                  <a:lnTo>
                    <a:pt x="15062" y="2612"/>
                  </a:lnTo>
                  <a:lnTo>
                    <a:pt x="15061" y="2631"/>
                  </a:lnTo>
                  <a:lnTo>
                    <a:pt x="15058" y="2648"/>
                  </a:lnTo>
                  <a:lnTo>
                    <a:pt x="15054" y="2666"/>
                  </a:lnTo>
                  <a:lnTo>
                    <a:pt x="15047" y="2683"/>
                  </a:lnTo>
                  <a:lnTo>
                    <a:pt x="15039" y="2699"/>
                  </a:lnTo>
                  <a:lnTo>
                    <a:pt x="15031" y="2714"/>
                  </a:lnTo>
                  <a:lnTo>
                    <a:pt x="15019" y="2728"/>
                  </a:lnTo>
                  <a:lnTo>
                    <a:pt x="15008" y="2741"/>
                  </a:lnTo>
                  <a:lnTo>
                    <a:pt x="14995" y="2753"/>
                  </a:lnTo>
                  <a:lnTo>
                    <a:pt x="14981" y="2763"/>
                  </a:lnTo>
                  <a:lnTo>
                    <a:pt x="14966" y="2773"/>
                  </a:lnTo>
                  <a:lnTo>
                    <a:pt x="14950" y="2780"/>
                  </a:lnTo>
                  <a:lnTo>
                    <a:pt x="14933" y="2786"/>
                  </a:lnTo>
                  <a:lnTo>
                    <a:pt x="14916" y="2791"/>
                  </a:lnTo>
                  <a:lnTo>
                    <a:pt x="14897" y="2794"/>
                  </a:lnTo>
                  <a:lnTo>
                    <a:pt x="14879" y="2795"/>
                  </a:lnTo>
                  <a:lnTo>
                    <a:pt x="14861" y="2794"/>
                  </a:lnTo>
                  <a:lnTo>
                    <a:pt x="14842" y="2791"/>
                  </a:lnTo>
                  <a:lnTo>
                    <a:pt x="14825" y="2786"/>
                  </a:lnTo>
                  <a:lnTo>
                    <a:pt x="14809" y="2780"/>
                  </a:lnTo>
                  <a:lnTo>
                    <a:pt x="14792" y="2773"/>
                  </a:lnTo>
                  <a:lnTo>
                    <a:pt x="14777" y="2763"/>
                  </a:lnTo>
                  <a:lnTo>
                    <a:pt x="14763" y="2753"/>
                  </a:lnTo>
                  <a:lnTo>
                    <a:pt x="14750" y="2741"/>
                  </a:lnTo>
                  <a:lnTo>
                    <a:pt x="14739" y="2728"/>
                  </a:lnTo>
                  <a:lnTo>
                    <a:pt x="14728" y="2714"/>
                  </a:lnTo>
                  <a:lnTo>
                    <a:pt x="14719" y="2699"/>
                  </a:lnTo>
                  <a:lnTo>
                    <a:pt x="14710" y="2683"/>
                  </a:lnTo>
                  <a:lnTo>
                    <a:pt x="14705" y="2666"/>
                  </a:lnTo>
                  <a:lnTo>
                    <a:pt x="14700" y="2648"/>
                  </a:lnTo>
                  <a:lnTo>
                    <a:pt x="14698" y="2631"/>
                  </a:lnTo>
                  <a:lnTo>
                    <a:pt x="14697" y="2612"/>
                  </a:lnTo>
                  <a:lnTo>
                    <a:pt x="14698" y="2593"/>
                  </a:lnTo>
                  <a:lnTo>
                    <a:pt x="14700" y="2575"/>
                  </a:lnTo>
                  <a:lnTo>
                    <a:pt x="14705" y="2558"/>
                  </a:lnTo>
                  <a:lnTo>
                    <a:pt x="14710" y="2541"/>
                  </a:lnTo>
                  <a:lnTo>
                    <a:pt x="14719" y="2525"/>
                  </a:lnTo>
                  <a:lnTo>
                    <a:pt x="14728" y="2510"/>
                  </a:lnTo>
                  <a:lnTo>
                    <a:pt x="14739" y="2496"/>
                  </a:lnTo>
                  <a:lnTo>
                    <a:pt x="14750" y="2482"/>
                  </a:lnTo>
                  <a:lnTo>
                    <a:pt x="14763" y="2471"/>
                  </a:lnTo>
                  <a:lnTo>
                    <a:pt x="14777" y="2460"/>
                  </a:lnTo>
                  <a:lnTo>
                    <a:pt x="14792" y="2451"/>
                  </a:lnTo>
                  <a:lnTo>
                    <a:pt x="14809" y="2444"/>
                  </a:lnTo>
                  <a:lnTo>
                    <a:pt x="14825" y="2437"/>
                  </a:lnTo>
                  <a:lnTo>
                    <a:pt x="14842" y="2433"/>
                  </a:lnTo>
                  <a:lnTo>
                    <a:pt x="14861" y="2430"/>
                  </a:lnTo>
                  <a:lnTo>
                    <a:pt x="14879" y="2429"/>
                  </a:lnTo>
                  <a:close/>
                  <a:moveTo>
                    <a:pt x="15418" y="2429"/>
                  </a:moveTo>
                  <a:lnTo>
                    <a:pt x="15436" y="2430"/>
                  </a:lnTo>
                  <a:lnTo>
                    <a:pt x="15454" y="2433"/>
                  </a:lnTo>
                  <a:lnTo>
                    <a:pt x="15472" y="2437"/>
                  </a:lnTo>
                  <a:lnTo>
                    <a:pt x="15489" y="2444"/>
                  </a:lnTo>
                  <a:lnTo>
                    <a:pt x="15504" y="2451"/>
                  </a:lnTo>
                  <a:lnTo>
                    <a:pt x="15520" y="2460"/>
                  </a:lnTo>
                  <a:lnTo>
                    <a:pt x="15533" y="2471"/>
                  </a:lnTo>
                  <a:lnTo>
                    <a:pt x="15547" y="2482"/>
                  </a:lnTo>
                  <a:lnTo>
                    <a:pt x="15558" y="2496"/>
                  </a:lnTo>
                  <a:lnTo>
                    <a:pt x="15569" y="2510"/>
                  </a:lnTo>
                  <a:lnTo>
                    <a:pt x="15578" y="2525"/>
                  </a:lnTo>
                  <a:lnTo>
                    <a:pt x="15586" y="2541"/>
                  </a:lnTo>
                  <a:lnTo>
                    <a:pt x="15592" y="2558"/>
                  </a:lnTo>
                  <a:lnTo>
                    <a:pt x="15596" y="2575"/>
                  </a:lnTo>
                  <a:lnTo>
                    <a:pt x="15599" y="2593"/>
                  </a:lnTo>
                  <a:lnTo>
                    <a:pt x="15600" y="2612"/>
                  </a:lnTo>
                  <a:lnTo>
                    <a:pt x="15599" y="2631"/>
                  </a:lnTo>
                  <a:lnTo>
                    <a:pt x="15596" y="2648"/>
                  </a:lnTo>
                  <a:lnTo>
                    <a:pt x="15592" y="2666"/>
                  </a:lnTo>
                  <a:lnTo>
                    <a:pt x="15586" y="2683"/>
                  </a:lnTo>
                  <a:lnTo>
                    <a:pt x="15578" y="2699"/>
                  </a:lnTo>
                  <a:lnTo>
                    <a:pt x="15569" y="2714"/>
                  </a:lnTo>
                  <a:lnTo>
                    <a:pt x="15558" y="2728"/>
                  </a:lnTo>
                  <a:lnTo>
                    <a:pt x="15547" y="2741"/>
                  </a:lnTo>
                  <a:lnTo>
                    <a:pt x="15533" y="2753"/>
                  </a:lnTo>
                  <a:lnTo>
                    <a:pt x="15520" y="2763"/>
                  </a:lnTo>
                  <a:lnTo>
                    <a:pt x="15504" y="2773"/>
                  </a:lnTo>
                  <a:lnTo>
                    <a:pt x="15489" y="2780"/>
                  </a:lnTo>
                  <a:lnTo>
                    <a:pt x="15472" y="2786"/>
                  </a:lnTo>
                  <a:lnTo>
                    <a:pt x="15454" y="2791"/>
                  </a:lnTo>
                  <a:lnTo>
                    <a:pt x="15436" y="2794"/>
                  </a:lnTo>
                  <a:lnTo>
                    <a:pt x="15418" y="2795"/>
                  </a:lnTo>
                  <a:lnTo>
                    <a:pt x="15399" y="2794"/>
                  </a:lnTo>
                  <a:lnTo>
                    <a:pt x="15381" y="2791"/>
                  </a:lnTo>
                  <a:lnTo>
                    <a:pt x="15363" y="2786"/>
                  </a:lnTo>
                  <a:lnTo>
                    <a:pt x="15347" y="2780"/>
                  </a:lnTo>
                  <a:lnTo>
                    <a:pt x="15331" y="2773"/>
                  </a:lnTo>
                  <a:lnTo>
                    <a:pt x="15315" y="2763"/>
                  </a:lnTo>
                  <a:lnTo>
                    <a:pt x="15302" y="2753"/>
                  </a:lnTo>
                  <a:lnTo>
                    <a:pt x="15289" y="2741"/>
                  </a:lnTo>
                  <a:lnTo>
                    <a:pt x="15277" y="2728"/>
                  </a:lnTo>
                  <a:lnTo>
                    <a:pt x="15266" y="2714"/>
                  </a:lnTo>
                  <a:lnTo>
                    <a:pt x="15257" y="2699"/>
                  </a:lnTo>
                  <a:lnTo>
                    <a:pt x="15250" y="2683"/>
                  </a:lnTo>
                  <a:lnTo>
                    <a:pt x="15243" y="2666"/>
                  </a:lnTo>
                  <a:lnTo>
                    <a:pt x="15239" y="2648"/>
                  </a:lnTo>
                  <a:lnTo>
                    <a:pt x="15236" y="2631"/>
                  </a:lnTo>
                  <a:lnTo>
                    <a:pt x="15235" y="2612"/>
                  </a:lnTo>
                  <a:lnTo>
                    <a:pt x="15236" y="2593"/>
                  </a:lnTo>
                  <a:lnTo>
                    <a:pt x="15239" y="2575"/>
                  </a:lnTo>
                  <a:lnTo>
                    <a:pt x="15243" y="2558"/>
                  </a:lnTo>
                  <a:lnTo>
                    <a:pt x="15250" y="2541"/>
                  </a:lnTo>
                  <a:lnTo>
                    <a:pt x="15257" y="2525"/>
                  </a:lnTo>
                  <a:lnTo>
                    <a:pt x="15266" y="2510"/>
                  </a:lnTo>
                  <a:lnTo>
                    <a:pt x="15277" y="2496"/>
                  </a:lnTo>
                  <a:lnTo>
                    <a:pt x="15289" y="2482"/>
                  </a:lnTo>
                  <a:lnTo>
                    <a:pt x="15302" y="2471"/>
                  </a:lnTo>
                  <a:lnTo>
                    <a:pt x="15315" y="2460"/>
                  </a:lnTo>
                  <a:lnTo>
                    <a:pt x="15331" y="2451"/>
                  </a:lnTo>
                  <a:lnTo>
                    <a:pt x="15347" y="2444"/>
                  </a:lnTo>
                  <a:lnTo>
                    <a:pt x="15363" y="2437"/>
                  </a:lnTo>
                  <a:lnTo>
                    <a:pt x="15381" y="2433"/>
                  </a:lnTo>
                  <a:lnTo>
                    <a:pt x="15399" y="2430"/>
                  </a:lnTo>
                  <a:lnTo>
                    <a:pt x="15418" y="2429"/>
                  </a:lnTo>
                  <a:close/>
                  <a:moveTo>
                    <a:pt x="13682" y="943"/>
                  </a:moveTo>
                  <a:lnTo>
                    <a:pt x="15712" y="943"/>
                  </a:lnTo>
                  <a:lnTo>
                    <a:pt x="15712" y="1546"/>
                  </a:lnTo>
                  <a:lnTo>
                    <a:pt x="13682" y="1546"/>
                  </a:lnTo>
                  <a:lnTo>
                    <a:pt x="13682" y="943"/>
                  </a:lnTo>
                  <a:close/>
                  <a:moveTo>
                    <a:pt x="1545" y="1123"/>
                  </a:moveTo>
                  <a:lnTo>
                    <a:pt x="1545" y="943"/>
                  </a:lnTo>
                  <a:lnTo>
                    <a:pt x="1089" y="943"/>
                  </a:lnTo>
                  <a:lnTo>
                    <a:pt x="1089" y="1123"/>
                  </a:lnTo>
                  <a:lnTo>
                    <a:pt x="811" y="1123"/>
                  </a:lnTo>
                  <a:lnTo>
                    <a:pt x="811" y="1769"/>
                  </a:lnTo>
                  <a:lnTo>
                    <a:pt x="1822" y="1769"/>
                  </a:lnTo>
                  <a:lnTo>
                    <a:pt x="1822" y="1123"/>
                  </a:lnTo>
                  <a:lnTo>
                    <a:pt x="1545" y="1123"/>
                  </a:lnTo>
                  <a:close/>
                  <a:moveTo>
                    <a:pt x="3010" y="1123"/>
                  </a:moveTo>
                  <a:lnTo>
                    <a:pt x="3010" y="943"/>
                  </a:lnTo>
                  <a:lnTo>
                    <a:pt x="2555" y="943"/>
                  </a:lnTo>
                  <a:lnTo>
                    <a:pt x="2555" y="1123"/>
                  </a:lnTo>
                  <a:lnTo>
                    <a:pt x="2278" y="1123"/>
                  </a:lnTo>
                  <a:lnTo>
                    <a:pt x="2278" y="1769"/>
                  </a:lnTo>
                  <a:lnTo>
                    <a:pt x="3288" y="1769"/>
                  </a:lnTo>
                  <a:lnTo>
                    <a:pt x="3288" y="1123"/>
                  </a:lnTo>
                  <a:lnTo>
                    <a:pt x="3010" y="1123"/>
                  </a:lnTo>
                  <a:close/>
                  <a:moveTo>
                    <a:pt x="4477" y="1123"/>
                  </a:moveTo>
                  <a:lnTo>
                    <a:pt x="4477" y="943"/>
                  </a:lnTo>
                  <a:lnTo>
                    <a:pt x="4021" y="943"/>
                  </a:lnTo>
                  <a:lnTo>
                    <a:pt x="4021" y="1123"/>
                  </a:lnTo>
                  <a:lnTo>
                    <a:pt x="3743" y="1123"/>
                  </a:lnTo>
                  <a:lnTo>
                    <a:pt x="3743" y="1769"/>
                  </a:lnTo>
                  <a:lnTo>
                    <a:pt x="4754" y="1769"/>
                  </a:lnTo>
                  <a:lnTo>
                    <a:pt x="4754" y="1123"/>
                  </a:lnTo>
                  <a:lnTo>
                    <a:pt x="4477" y="1123"/>
                  </a:lnTo>
                  <a:close/>
                  <a:moveTo>
                    <a:pt x="5942" y="1123"/>
                  </a:moveTo>
                  <a:lnTo>
                    <a:pt x="5942" y="943"/>
                  </a:lnTo>
                  <a:lnTo>
                    <a:pt x="5486" y="943"/>
                  </a:lnTo>
                  <a:lnTo>
                    <a:pt x="5486" y="1123"/>
                  </a:lnTo>
                  <a:lnTo>
                    <a:pt x="5209" y="1123"/>
                  </a:lnTo>
                  <a:lnTo>
                    <a:pt x="5209" y="1769"/>
                  </a:lnTo>
                  <a:lnTo>
                    <a:pt x="6219" y="1769"/>
                  </a:lnTo>
                  <a:lnTo>
                    <a:pt x="6219" y="1123"/>
                  </a:lnTo>
                  <a:lnTo>
                    <a:pt x="5942" y="1123"/>
                  </a:lnTo>
                  <a:close/>
                  <a:moveTo>
                    <a:pt x="7407" y="1123"/>
                  </a:moveTo>
                  <a:lnTo>
                    <a:pt x="7407" y="943"/>
                  </a:lnTo>
                  <a:lnTo>
                    <a:pt x="6953" y="943"/>
                  </a:lnTo>
                  <a:lnTo>
                    <a:pt x="6953" y="1123"/>
                  </a:lnTo>
                  <a:lnTo>
                    <a:pt x="6675" y="1123"/>
                  </a:lnTo>
                  <a:lnTo>
                    <a:pt x="6675" y="1769"/>
                  </a:lnTo>
                  <a:lnTo>
                    <a:pt x="7685" y="1769"/>
                  </a:lnTo>
                  <a:lnTo>
                    <a:pt x="7685" y="1123"/>
                  </a:lnTo>
                  <a:lnTo>
                    <a:pt x="7407" y="1123"/>
                  </a:lnTo>
                  <a:close/>
                  <a:moveTo>
                    <a:pt x="8874" y="1123"/>
                  </a:moveTo>
                  <a:lnTo>
                    <a:pt x="8874" y="943"/>
                  </a:lnTo>
                  <a:lnTo>
                    <a:pt x="8418" y="943"/>
                  </a:lnTo>
                  <a:lnTo>
                    <a:pt x="8418" y="1123"/>
                  </a:lnTo>
                  <a:lnTo>
                    <a:pt x="8141" y="1123"/>
                  </a:lnTo>
                  <a:lnTo>
                    <a:pt x="8141" y="1769"/>
                  </a:lnTo>
                  <a:lnTo>
                    <a:pt x="9151" y="1769"/>
                  </a:lnTo>
                  <a:lnTo>
                    <a:pt x="9151" y="1123"/>
                  </a:lnTo>
                  <a:lnTo>
                    <a:pt x="8874" y="1123"/>
                  </a:lnTo>
                  <a:close/>
                  <a:moveTo>
                    <a:pt x="10339" y="1123"/>
                  </a:moveTo>
                  <a:lnTo>
                    <a:pt x="10339" y="943"/>
                  </a:lnTo>
                  <a:lnTo>
                    <a:pt x="9883" y="943"/>
                  </a:lnTo>
                  <a:lnTo>
                    <a:pt x="9883" y="1123"/>
                  </a:lnTo>
                  <a:lnTo>
                    <a:pt x="9606" y="1123"/>
                  </a:lnTo>
                  <a:lnTo>
                    <a:pt x="9606" y="1769"/>
                  </a:lnTo>
                  <a:lnTo>
                    <a:pt x="10617" y="1769"/>
                  </a:lnTo>
                  <a:lnTo>
                    <a:pt x="10617" y="1123"/>
                  </a:lnTo>
                  <a:lnTo>
                    <a:pt x="10339" y="1123"/>
                  </a:lnTo>
                  <a:close/>
                  <a:moveTo>
                    <a:pt x="1545" y="2845"/>
                  </a:moveTo>
                  <a:lnTo>
                    <a:pt x="1545" y="3025"/>
                  </a:lnTo>
                  <a:lnTo>
                    <a:pt x="1089" y="3025"/>
                  </a:lnTo>
                  <a:lnTo>
                    <a:pt x="1089" y="2845"/>
                  </a:lnTo>
                  <a:lnTo>
                    <a:pt x="811" y="2845"/>
                  </a:lnTo>
                  <a:lnTo>
                    <a:pt x="811" y="2199"/>
                  </a:lnTo>
                  <a:lnTo>
                    <a:pt x="1822" y="2199"/>
                  </a:lnTo>
                  <a:lnTo>
                    <a:pt x="1822" y="2845"/>
                  </a:lnTo>
                  <a:lnTo>
                    <a:pt x="1545" y="2845"/>
                  </a:lnTo>
                  <a:close/>
                  <a:moveTo>
                    <a:pt x="3010" y="2845"/>
                  </a:moveTo>
                  <a:lnTo>
                    <a:pt x="3010" y="3025"/>
                  </a:lnTo>
                  <a:lnTo>
                    <a:pt x="2555" y="3025"/>
                  </a:lnTo>
                  <a:lnTo>
                    <a:pt x="2555" y="2845"/>
                  </a:lnTo>
                  <a:lnTo>
                    <a:pt x="2278" y="2845"/>
                  </a:lnTo>
                  <a:lnTo>
                    <a:pt x="2278" y="2199"/>
                  </a:lnTo>
                  <a:lnTo>
                    <a:pt x="3288" y="2199"/>
                  </a:lnTo>
                  <a:lnTo>
                    <a:pt x="3288" y="2845"/>
                  </a:lnTo>
                  <a:lnTo>
                    <a:pt x="3010" y="2845"/>
                  </a:lnTo>
                  <a:close/>
                  <a:moveTo>
                    <a:pt x="4477" y="2845"/>
                  </a:moveTo>
                  <a:lnTo>
                    <a:pt x="4477" y="3025"/>
                  </a:lnTo>
                  <a:lnTo>
                    <a:pt x="4021" y="3025"/>
                  </a:lnTo>
                  <a:lnTo>
                    <a:pt x="4021" y="2845"/>
                  </a:lnTo>
                  <a:lnTo>
                    <a:pt x="3743" y="2845"/>
                  </a:lnTo>
                  <a:lnTo>
                    <a:pt x="3743" y="2199"/>
                  </a:lnTo>
                  <a:lnTo>
                    <a:pt x="4754" y="2199"/>
                  </a:lnTo>
                  <a:lnTo>
                    <a:pt x="4754" y="2845"/>
                  </a:lnTo>
                  <a:lnTo>
                    <a:pt x="4477" y="2845"/>
                  </a:lnTo>
                  <a:close/>
                  <a:moveTo>
                    <a:pt x="5942" y="2845"/>
                  </a:moveTo>
                  <a:lnTo>
                    <a:pt x="5942" y="3025"/>
                  </a:lnTo>
                  <a:lnTo>
                    <a:pt x="5486" y="3025"/>
                  </a:lnTo>
                  <a:lnTo>
                    <a:pt x="5486" y="2845"/>
                  </a:lnTo>
                  <a:lnTo>
                    <a:pt x="5209" y="2845"/>
                  </a:lnTo>
                  <a:lnTo>
                    <a:pt x="5209" y="2199"/>
                  </a:lnTo>
                  <a:lnTo>
                    <a:pt x="6219" y="2199"/>
                  </a:lnTo>
                  <a:lnTo>
                    <a:pt x="6219" y="2845"/>
                  </a:lnTo>
                  <a:lnTo>
                    <a:pt x="5942" y="2845"/>
                  </a:lnTo>
                  <a:close/>
                  <a:moveTo>
                    <a:pt x="7407" y="2845"/>
                  </a:moveTo>
                  <a:lnTo>
                    <a:pt x="7407" y="3025"/>
                  </a:lnTo>
                  <a:lnTo>
                    <a:pt x="6953" y="3025"/>
                  </a:lnTo>
                  <a:lnTo>
                    <a:pt x="6953" y="2845"/>
                  </a:lnTo>
                  <a:lnTo>
                    <a:pt x="6675" y="2845"/>
                  </a:lnTo>
                  <a:lnTo>
                    <a:pt x="6675" y="2199"/>
                  </a:lnTo>
                  <a:lnTo>
                    <a:pt x="7685" y="2199"/>
                  </a:lnTo>
                  <a:lnTo>
                    <a:pt x="7685" y="2845"/>
                  </a:lnTo>
                  <a:lnTo>
                    <a:pt x="7407" y="2845"/>
                  </a:lnTo>
                  <a:close/>
                  <a:moveTo>
                    <a:pt x="8874" y="2845"/>
                  </a:moveTo>
                  <a:lnTo>
                    <a:pt x="8874" y="3025"/>
                  </a:lnTo>
                  <a:lnTo>
                    <a:pt x="8418" y="3025"/>
                  </a:lnTo>
                  <a:lnTo>
                    <a:pt x="8418" y="2845"/>
                  </a:lnTo>
                  <a:lnTo>
                    <a:pt x="8141" y="2845"/>
                  </a:lnTo>
                  <a:lnTo>
                    <a:pt x="8141" y="2199"/>
                  </a:lnTo>
                  <a:lnTo>
                    <a:pt x="9151" y="2199"/>
                  </a:lnTo>
                  <a:lnTo>
                    <a:pt x="9151" y="2845"/>
                  </a:lnTo>
                  <a:lnTo>
                    <a:pt x="8874" y="2845"/>
                  </a:lnTo>
                  <a:close/>
                  <a:moveTo>
                    <a:pt x="10339" y="2845"/>
                  </a:moveTo>
                  <a:lnTo>
                    <a:pt x="10339" y="3025"/>
                  </a:lnTo>
                  <a:lnTo>
                    <a:pt x="9883" y="3025"/>
                  </a:lnTo>
                  <a:lnTo>
                    <a:pt x="9883" y="2845"/>
                  </a:lnTo>
                  <a:lnTo>
                    <a:pt x="9606" y="2845"/>
                  </a:lnTo>
                  <a:lnTo>
                    <a:pt x="9606" y="2199"/>
                  </a:lnTo>
                  <a:lnTo>
                    <a:pt x="10617" y="2199"/>
                  </a:lnTo>
                  <a:lnTo>
                    <a:pt x="10617" y="2845"/>
                  </a:lnTo>
                  <a:lnTo>
                    <a:pt x="10339" y="2845"/>
                  </a:lnTo>
                  <a:close/>
                  <a:moveTo>
                    <a:pt x="11851" y="1123"/>
                  </a:moveTo>
                  <a:lnTo>
                    <a:pt x="11851" y="943"/>
                  </a:lnTo>
                  <a:lnTo>
                    <a:pt x="11395" y="943"/>
                  </a:lnTo>
                  <a:lnTo>
                    <a:pt x="11395" y="1123"/>
                  </a:lnTo>
                  <a:lnTo>
                    <a:pt x="11117" y="1123"/>
                  </a:lnTo>
                  <a:lnTo>
                    <a:pt x="11117" y="1769"/>
                  </a:lnTo>
                  <a:lnTo>
                    <a:pt x="12128" y="1769"/>
                  </a:lnTo>
                  <a:lnTo>
                    <a:pt x="12128" y="1123"/>
                  </a:lnTo>
                  <a:lnTo>
                    <a:pt x="11851" y="1123"/>
                  </a:lnTo>
                  <a:close/>
                  <a:moveTo>
                    <a:pt x="11851" y="2845"/>
                  </a:moveTo>
                  <a:lnTo>
                    <a:pt x="11851" y="3025"/>
                  </a:lnTo>
                  <a:lnTo>
                    <a:pt x="11395" y="3025"/>
                  </a:lnTo>
                  <a:lnTo>
                    <a:pt x="11395" y="2845"/>
                  </a:lnTo>
                  <a:lnTo>
                    <a:pt x="11117" y="2845"/>
                  </a:lnTo>
                  <a:lnTo>
                    <a:pt x="11117" y="2199"/>
                  </a:lnTo>
                  <a:lnTo>
                    <a:pt x="12128" y="2199"/>
                  </a:lnTo>
                  <a:lnTo>
                    <a:pt x="12128" y="2845"/>
                  </a:lnTo>
                  <a:lnTo>
                    <a:pt x="11851" y="2845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900" dirty="0">
                <a:solidFill>
                  <a:srgbClr val="000000"/>
                </a:solidFill>
                <a:ea typeface="微软雅黑" panose="020B0503020204020204" pitchFamily="34" charset="-122"/>
                <a:cs typeface="Arial" pitchFamily="34" charset="0"/>
              </a:endParaRPr>
            </a:p>
          </p:txBody>
        </p:sp>
        <p:sp>
          <p:nvSpPr>
            <p:cNvPr id="114" name="Freeform 13"/>
            <p:cNvSpPr>
              <a:spLocks noEditPoints="1"/>
            </p:cNvSpPr>
            <p:nvPr/>
          </p:nvSpPr>
          <p:spPr bwMode="auto">
            <a:xfrm>
              <a:off x="3298897" y="4389724"/>
              <a:ext cx="1257750" cy="297025"/>
            </a:xfrm>
            <a:custGeom>
              <a:avLst/>
              <a:gdLst/>
              <a:ahLst/>
              <a:cxnLst>
                <a:cxn ang="0">
                  <a:pos x="16278" y="39"/>
                </a:cxn>
                <a:cxn ang="0">
                  <a:pos x="16504" y="184"/>
                </a:cxn>
                <a:cxn ang="0">
                  <a:pos x="16649" y="411"/>
                </a:cxn>
                <a:cxn ang="0">
                  <a:pos x="16687" y="3376"/>
                </a:cxn>
                <a:cxn ang="0">
                  <a:pos x="16612" y="3641"/>
                </a:cxn>
                <a:cxn ang="0">
                  <a:pos x="16437" y="3844"/>
                </a:cxn>
                <a:cxn ang="0">
                  <a:pos x="16189" y="3955"/>
                </a:cxn>
                <a:cxn ang="0">
                  <a:pos x="499" y="3955"/>
                </a:cxn>
                <a:cxn ang="0">
                  <a:pos x="251" y="3844"/>
                </a:cxn>
                <a:cxn ang="0">
                  <a:pos x="75" y="3641"/>
                </a:cxn>
                <a:cxn ang="0">
                  <a:pos x="1" y="3376"/>
                </a:cxn>
                <a:cxn ang="0">
                  <a:pos x="38" y="411"/>
                </a:cxn>
                <a:cxn ang="0">
                  <a:pos x="184" y="184"/>
                </a:cxn>
                <a:cxn ang="0">
                  <a:pos x="410" y="39"/>
                </a:cxn>
                <a:cxn ang="0">
                  <a:pos x="13820" y="2430"/>
                </a:cxn>
                <a:cxn ang="0">
                  <a:pos x="13953" y="2510"/>
                </a:cxn>
                <a:cxn ang="0">
                  <a:pos x="13976" y="2666"/>
                </a:cxn>
                <a:cxn ang="0">
                  <a:pos x="13873" y="2780"/>
                </a:cxn>
                <a:cxn ang="0">
                  <a:pos x="13714" y="2773"/>
                </a:cxn>
                <a:cxn ang="0">
                  <a:pos x="13623" y="2648"/>
                </a:cxn>
                <a:cxn ang="0">
                  <a:pos x="13661" y="2496"/>
                </a:cxn>
                <a:cxn ang="0">
                  <a:pos x="13802" y="2429"/>
                </a:cxn>
                <a:cxn ang="0">
                  <a:pos x="14470" y="2482"/>
                </a:cxn>
                <a:cxn ang="0">
                  <a:pos x="14522" y="2631"/>
                </a:cxn>
                <a:cxn ang="0">
                  <a:pos x="14442" y="2763"/>
                </a:cxn>
                <a:cxn ang="0">
                  <a:pos x="14286" y="2786"/>
                </a:cxn>
                <a:cxn ang="0">
                  <a:pos x="14172" y="2683"/>
                </a:cxn>
                <a:cxn ang="0">
                  <a:pos x="14180" y="2525"/>
                </a:cxn>
                <a:cxn ang="0">
                  <a:pos x="14304" y="2433"/>
                </a:cxn>
                <a:cxn ang="0">
                  <a:pos x="14981" y="2460"/>
                </a:cxn>
                <a:cxn ang="0">
                  <a:pos x="15061" y="2593"/>
                </a:cxn>
                <a:cxn ang="0">
                  <a:pos x="15008" y="2741"/>
                </a:cxn>
                <a:cxn ang="0">
                  <a:pos x="14861" y="2794"/>
                </a:cxn>
                <a:cxn ang="0">
                  <a:pos x="14728" y="2714"/>
                </a:cxn>
                <a:cxn ang="0">
                  <a:pos x="14705" y="2558"/>
                </a:cxn>
                <a:cxn ang="0">
                  <a:pos x="14809" y="2444"/>
                </a:cxn>
                <a:cxn ang="0">
                  <a:pos x="15489" y="2444"/>
                </a:cxn>
                <a:cxn ang="0">
                  <a:pos x="15592" y="2558"/>
                </a:cxn>
                <a:cxn ang="0">
                  <a:pos x="15569" y="2714"/>
                </a:cxn>
                <a:cxn ang="0">
                  <a:pos x="15436" y="2794"/>
                </a:cxn>
                <a:cxn ang="0">
                  <a:pos x="15289" y="2741"/>
                </a:cxn>
                <a:cxn ang="0">
                  <a:pos x="15236" y="2593"/>
                </a:cxn>
                <a:cxn ang="0">
                  <a:pos x="15315" y="2460"/>
                </a:cxn>
                <a:cxn ang="0">
                  <a:pos x="15712" y="1546"/>
                </a:cxn>
                <a:cxn ang="0">
                  <a:pos x="1822" y="1769"/>
                </a:cxn>
                <a:cxn ang="0">
                  <a:pos x="3288" y="1769"/>
                </a:cxn>
                <a:cxn ang="0">
                  <a:pos x="4754" y="1769"/>
                </a:cxn>
                <a:cxn ang="0">
                  <a:pos x="6219" y="1769"/>
                </a:cxn>
                <a:cxn ang="0">
                  <a:pos x="7685" y="1769"/>
                </a:cxn>
                <a:cxn ang="0">
                  <a:pos x="9151" y="1769"/>
                </a:cxn>
                <a:cxn ang="0">
                  <a:pos x="10617" y="1769"/>
                </a:cxn>
                <a:cxn ang="0">
                  <a:pos x="1822" y="2199"/>
                </a:cxn>
                <a:cxn ang="0">
                  <a:pos x="3288" y="2199"/>
                </a:cxn>
                <a:cxn ang="0">
                  <a:pos x="4754" y="2199"/>
                </a:cxn>
                <a:cxn ang="0">
                  <a:pos x="6219" y="2199"/>
                </a:cxn>
                <a:cxn ang="0">
                  <a:pos x="7685" y="2199"/>
                </a:cxn>
                <a:cxn ang="0">
                  <a:pos x="9151" y="2199"/>
                </a:cxn>
                <a:cxn ang="0">
                  <a:pos x="10617" y="2199"/>
                </a:cxn>
                <a:cxn ang="0">
                  <a:pos x="12128" y="1769"/>
                </a:cxn>
                <a:cxn ang="0">
                  <a:pos x="12128" y="2199"/>
                </a:cxn>
              </a:cxnLst>
              <a:rect l="0" t="0" r="r" b="b"/>
              <a:pathLst>
                <a:path w="16688" h="3968">
                  <a:moveTo>
                    <a:pt x="624" y="0"/>
                  </a:moveTo>
                  <a:lnTo>
                    <a:pt x="16064" y="0"/>
                  </a:lnTo>
                  <a:lnTo>
                    <a:pt x="16097" y="1"/>
                  </a:lnTo>
                  <a:lnTo>
                    <a:pt x="16128" y="3"/>
                  </a:lnTo>
                  <a:lnTo>
                    <a:pt x="16159" y="7"/>
                  </a:lnTo>
                  <a:lnTo>
                    <a:pt x="16189" y="13"/>
                  </a:lnTo>
                  <a:lnTo>
                    <a:pt x="16220" y="20"/>
                  </a:lnTo>
                  <a:lnTo>
                    <a:pt x="16249" y="28"/>
                  </a:lnTo>
                  <a:lnTo>
                    <a:pt x="16278" y="39"/>
                  </a:lnTo>
                  <a:lnTo>
                    <a:pt x="16306" y="49"/>
                  </a:lnTo>
                  <a:lnTo>
                    <a:pt x="16334" y="62"/>
                  </a:lnTo>
                  <a:lnTo>
                    <a:pt x="16360" y="76"/>
                  </a:lnTo>
                  <a:lnTo>
                    <a:pt x="16387" y="91"/>
                  </a:lnTo>
                  <a:lnTo>
                    <a:pt x="16413" y="108"/>
                  </a:lnTo>
                  <a:lnTo>
                    <a:pt x="16437" y="124"/>
                  </a:lnTo>
                  <a:lnTo>
                    <a:pt x="16461" y="143"/>
                  </a:lnTo>
                  <a:lnTo>
                    <a:pt x="16484" y="163"/>
                  </a:lnTo>
                  <a:lnTo>
                    <a:pt x="16504" y="184"/>
                  </a:lnTo>
                  <a:lnTo>
                    <a:pt x="16525" y="205"/>
                  </a:lnTo>
                  <a:lnTo>
                    <a:pt x="16545" y="228"/>
                  </a:lnTo>
                  <a:lnTo>
                    <a:pt x="16564" y="252"/>
                  </a:lnTo>
                  <a:lnTo>
                    <a:pt x="16581" y="276"/>
                  </a:lnTo>
                  <a:lnTo>
                    <a:pt x="16597" y="302"/>
                  </a:lnTo>
                  <a:lnTo>
                    <a:pt x="16612" y="328"/>
                  </a:lnTo>
                  <a:lnTo>
                    <a:pt x="16626" y="354"/>
                  </a:lnTo>
                  <a:lnTo>
                    <a:pt x="16639" y="382"/>
                  </a:lnTo>
                  <a:lnTo>
                    <a:pt x="16649" y="411"/>
                  </a:lnTo>
                  <a:lnTo>
                    <a:pt x="16660" y="440"/>
                  </a:lnTo>
                  <a:lnTo>
                    <a:pt x="16668" y="469"/>
                  </a:lnTo>
                  <a:lnTo>
                    <a:pt x="16675" y="499"/>
                  </a:lnTo>
                  <a:lnTo>
                    <a:pt x="16681" y="530"/>
                  </a:lnTo>
                  <a:lnTo>
                    <a:pt x="16685" y="561"/>
                  </a:lnTo>
                  <a:lnTo>
                    <a:pt x="16687" y="592"/>
                  </a:lnTo>
                  <a:lnTo>
                    <a:pt x="16688" y="625"/>
                  </a:lnTo>
                  <a:lnTo>
                    <a:pt x="16688" y="3343"/>
                  </a:lnTo>
                  <a:lnTo>
                    <a:pt x="16687" y="3376"/>
                  </a:lnTo>
                  <a:lnTo>
                    <a:pt x="16685" y="3407"/>
                  </a:lnTo>
                  <a:lnTo>
                    <a:pt x="16681" y="3438"/>
                  </a:lnTo>
                  <a:lnTo>
                    <a:pt x="16675" y="3469"/>
                  </a:lnTo>
                  <a:lnTo>
                    <a:pt x="16668" y="3499"/>
                  </a:lnTo>
                  <a:lnTo>
                    <a:pt x="16660" y="3529"/>
                  </a:lnTo>
                  <a:lnTo>
                    <a:pt x="16649" y="3557"/>
                  </a:lnTo>
                  <a:lnTo>
                    <a:pt x="16639" y="3586"/>
                  </a:lnTo>
                  <a:lnTo>
                    <a:pt x="16626" y="3614"/>
                  </a:lnTo>
                  <a:lnTo>
                    <a:pt x="16612" y="3641"/>
                  </a:lnTo>
                  <a:lnTo>
                    <a:pt x="16597" y="3667"/>
                  </a:lnTo>
                  <a:lnTo>
                    <a:pt x="16581" y="3692"/>
                  </a:lnTo>
                  <a:lnTo>
                    <a:pt x="16564" y="3716"/>
                  </a:lnTo>
                  <a:lnTo>
                    <a:pt x="16545" y="3740"/>
                  </a:lnTo>
                  <a:lnTo>
                    <a:pt x="16525" y="3763"/>
                  </a:lnTo>
                  <a:lnTo>
                    <a:pt x="16504" y="3784"/>
                  </a:lnTo>
                  <a:lnTo>
                    <a:pt x="16484" y="3805"/>
                  </a:lnTo>
                  <a:lnTo>
                    <a:pt x="16461" y="3825"/>
                  </a:lnTo>
                  <a:lnTo>
                    <a:pt x="16437" y="3844"/>
                  </a:lnTo>
                  <a:lnTo>
                    <a:pt x="16413" y="3861"/>
                  </a:lnTo>
                  <a:lnTo>
                    <a:pt x="16387" y="3877"/>
                  </a:lnTo>
                  <a:lnTo>
                    <a:pt x="16360" y="3893"/>
                  </a:lnTo>
                  <a:lnTo>
                    <a:pt x="16334" y="3906"/>
                  </a:lnTo>
                  <a:lnTo>
                    <a:pt x="16306" y="3919"/>
                  </a:lnTo>
                  <a:lnTo>
                    <a:pt x="16278" y="3930"/>
                  </a:lnTo>
                  <a:lnTo>
                    <a:pt x="16249" y="3940"/>
                  </a:lnTo>
                  <a:lnTo>
                    <a:pt x="16220" y="3948"/>
                  </a:lnTo>
                  <a:lnTo>
                    <a:pt x="16189" y="3955"/>
                  </a:lnTo>
                  <a:lnTo>
                    <a:pt x="16159" y="3961"/>
                  </a:lnTo>
                  <a:lnTo>
                    <a:pt x="16128" y="3965"/>
                  </a:lnTo>
                  <a:lnTo>
                    <a:pt x="16097" y="3967"/>
                  </a:lnTo>
                  <a:lnTo>
                    <a:pt x="16064" y="3968"/>
                  </a:lnTo>
                  <a:lnTo>
                    <a:pt x="624" y="3968"/>
                  </a:lnTo>
                  <a:lnTo>
                    <a:pt x="591" y="3967"/>
                  </a:lnTo>
                  <a:lnTo>
                    <a:pt x="560" y="3965"/>
                  </a:lnTo>
                  <a:lnTo>
                    <a:pt x="529" y="3961"/>
                  </a:lnTo>
                  <a:lnTo>
                    <a:pt x="499" y="3955"/>
                  </a:lnTo>
                  <a:lnTo>
                    <a:pt x="468" y="3948"/>
                  </a:lnTo>
                  <a:lnTo>
                    <a:pt x="438" y="3940"/>
                  </a:lnTo>
                  <a:lnTo>
                    <a:pt x="410" y="3930"/>
                  </a:lnTo>
                  <a:lnTo>
                    <a:pt x="382" y="3919"/>
                  </a:lnTo>
                  <a:lnTo>
                    <a:pt x="354" y="3906"/>
                  </a:lnTo>
                  <a:lnTo>
                    <a:pt x="326" y="3893"/>
                  </a:lnTo>
                  <a:lnTo>
                    <a:pt x="300" y="3877"/>
                  </a:lnTo>
                  <a:lnTo>
                    <a:pt x="275" y="3861"/>
                  </a:lnTo>
                  <a:lnTo>
                    <a:pt x="251" y="3844"/>
                  </a:lnTo>
                  <a:lnTo>
                    <a:pt x="227" y="3825"/>
                  </a:lnTo>
                  <a:lnTo>
                    <a:pt x="204" y="3805"/>
                  </a:lnTo>
                  <a:lnTo>
                    <a:pt x="184" y="3784"/>
                  </a:lnTo>
                  <a:lnTo>
                    <a:pt x="163" y="3763"/>
                  </a:lnTo>
                  <a:lnTo>
                    <a:pt x="143" y="3740"/>
                  </a:lnTo>
                  <a:lnTo>
                    <a:pt x="124" y="3716"/>
                  </a:lnTo>
                  <a:lnTo>
                    <a:pt x="106" y="3692"/>
                  </a:lnTo>
                  <a:lnTo>
                    <a:pt x="91" y="3667"/>
                  </a:lnTo>
                  <a:lnTo>
                    <a:pt x="75" y="3641"/>
                  </a:lnTo>
                  <a:lnTo>
                    <a:pt x="62" y="3614"/>
                  </a:lnTo>
                  <a:lnTo>
                    <a:pt x="49" y="3586"/>
                  </a:lnTo>
                  <a:lnTo>
                    <a:pt x="38" y="3557"/>
                  </a:lnTo>
                  <a:lnTo>
                    <a:pt x="28" y="3529"/>
                  </a:lnTo>
                  <a:lnTo>
                    <a:pt x="20" y="3499"/>
                  </a:lnTo>
                  <a:lnTo>
                    <a:pt x="13" y="3469"/>
                  </a:lnTo>
                  <a:lnTo>
                    <a:pt x="7" y="3438"/>
                  </a:lnTo>
                  <a:lnTo>
                    <a:pt x="3" y="3407"/>
                  </a:lnTo>
                  <a:lnTo>
                    <a:pt x="1" y="3376"/>
                  </a:lnTo>
                  <a:lnTo>
                    <a:pt x="0" y="3343"/>
                  </a:lnTo>
                  <a:lnTo>
                    <a:pt x="0" y="625"/>
                  </a:lnTo>
                  <a:lnTo>
                    <a:pt x="1" y="592"/>
                  </a:lnTo>
                  <a:lnTo>
                    <a:pt x="3" y="561"/>
                  </a:lnTo>
                  <a:lnTo>
                    <a:pt x="7" y="530"/>
                  </a:lnTo>
                  <a:lnTo>
                    <a:pt x="13" y="499"/>
                  </a:lnTo>
                  <a:lnTo>
                    <a:pt x="20" y="469"/>
                  </a:lnTo>
                  <a:lnTo>
                    <a:pt x="28" y="440"/>
                  </a:lnTo>
                  <a:lnTo>
                    <a:pt x="38" y="411"/>
                  </a:lnTo>
                  <a:lnTo>
                    <a:pt x="49" y="382"/>
                  </a:lnTo>
                  <a:lnTo>
                    <a:pt x="62" y="354"/>
                  </a:lnTo>
                  <a:lnTo>
                    <a:pt x="75" y="328"/>
                  </a:lnTo>
                  <a:lnTo>
                    <a:pt x="91" y="302"/>
                  </a:lnTo>
                  <a:lnTo>
                    <a:pt x="106" y="276"/>
                  </a:lnTo>
                  <a:lnTo>
                    <a:pt x="124" y="252"/>
                  </a:lnTo>
                  <a:lnTo>
                    <a:pt x="143" y="228"/>
                  </a:lnTo>
                  <a:lnTo>
                    <a:pt x="163" y="205"/>
                  </a:lnTo>
                  <a:lnTo>
                    <a:pt x="184" y="184"/>
                  </a:lnTo>
                  <a:lnTo>
                    <a:pt x="204" y="163"/>
                  </a:lnTo>
                  <a:lnTo>
                    <a:pt x="227" y="143"/>
                  </a:lnTo>
                  <a:lnTo>
                    <a:pt x="251" y="124"/>
                  </a:lnTo>
                  <a:lnTo>
                    <a:pt x="275" y="108"/>
                  </a:lnTo>
                  <a:lnTo>
                    <a:pt x="300" y="91"/>
                  </a:lnTo>
                  <a:lnTo>
                    <a:pt x="326" y="76"/>
                  </a:lnTo>
                  <a:lnTo>
                    <a:pt x="354" y="62"/>
                  </a:lnTo>
                  <a:lnTo>
                    <a:pt x="382" y="49"/>
                  </a:lnTo>
                  <a:lnTo>
                    <a:pt x="410" y="39"/>
                  </a:lnTo>
                  <a:lnTo>
                    <a:pt x="438" y="28"/>
                  </a:lnTo>
                  <a:lnTo>
                    <a:pt x="468" y="20"/>
                  </a:lnTo>
                  <a:lnTo>
                    <a:pt x="499" y="13"/>
                  </a:lnTo>
                  <a:lnTo>
                    <a:pt x="529" y="7"/>
                  </a:lnTo>
                  <a:lnTo>
                    <a:pt x="560" y="3"/>
                  </a:lnTo>
                  <a:lnTo>
                    <a:pt x="591" y="1"/>
                  </a:lnTo>
                  <a:lnTo>
                    <a:pt x="624" y="0"/>
                  </a:lnTo>
                  <a:close/>
                  <a:moveTo>
                    <a:pt x="13802" y="2429"/>
                  </a:moveTo>
                  <a:lnTo>
                    <a:pt x="13820" y="2430"/>
                  </a:lnTo>
                  <a:lnTo>
                    <a:pt x="13839" y="2433"/>
                  </a:lnTo>
                  <a:lnTo>
                    <a:pt x="13856" y="2437"/>
                  </a:lnTo>
                  <a:lnTo>
                    <a:pt x="13873" y="2444"/>
                  </a:lnTo>
                  <a:lnTo>
                    <a:pt x="13889" y="2451"/>
                  </a:lnTo>
                  <a:lnTo>
                    <a:pt x="13903" y="2460"/>
                  </a:lnTo>
                  <a:lnTo>
                    <a:pt x="13918" y="2471"/>
                  </a:lnTo>
                  <a:lnTo>
                    <a:pt x="13930" y="2482"/>
                  </a:lnTo>
                  <a:lnTo>
                    <a:pt x="13942" y="2496"/>
                  </a:lnTo>
                  <a:lnTo>
                    <a:pt x="13953" y="2510"/>
                  </a:lnTo>
                  <a:lnTo>
                    <a:pt x="13962" y="2525"/>
                  </a:lnTo>
                  <a:lnTo>
                    <a:pt x="13970" y="2541"/>
                  </a:lnTo>
                  <a:lnTo>
                    <a:pt x="13976" y="2558"/>
                  </a:lnTo>
                  <a:lnTo>
                    <a:pt x="13980" y="2575"/>
                  </a:lnTo>
                  <a:lnTo>
                    <a:pt x="13984" y="2593"/>
                  </a:lnTo>
                  <a:lnTo>
                    <a:pt x="13985" y="2612"/>
                  </a:lnTo>
                  <a:lnTo>
                    <a:pt x="13984" y="2631"/>
                  </a:lnTo>
                  <a:lnTo>
                    <a:pt x="13980" y="2648"/>
                  </a:lnTo>
                  <a:lnTo>
                    <a:pt x="13976" y="2666"/>
                  </a:lnTo>
                  <a:lnTo>
                    <a:pt x="13970" y="2683"/>
                  </a:lnTo>
                  <a:lnTo>
                    <a:pt x="13962" y="2699"/>
                  </a:lnTo>
                  <a:lnTo>
                    <a:pt x="13953" y="2714"/>
                  </a:lnTo>
                  <a:lnTo>
                    <a:pt x="13942" y="2728"/>
                  </a:lnTo>
                  <a:lnTo>
                    <a:pt x="13930" y="2741"/>
                  </a:lnTo>
                  <a:lnTo>
                    <a:pt x="13918" y="2753"/>
                  </a:lnTo>
                  <a:lnTo>
                    <a:pt x="13903" y="2763"/>
                  </a:lnTo>
                  <a:lnTo>
                    <a:pt x="13889" y="2773"/>
                  </a:lnTo>
                  <a:lnTo>
                    <a:pt x="13873" y="2780"/>
                  </a:lnTo>
                  <a:lnTo>
                    <a:pt x="13856" y="2786"/>
                  </a:lnTo>
                  <a:lnTo>
                    <a:pt x="13839" y="2791"/>
                  </a:lnTo>
                  <a:lnTo>
                    <a:pt x="13820" y="2794"/>
                  </a:lnTo>
                  <a:lnTo>
                    <a:pt x="13802" y="2795"/>
                  </a:lnTo>
                  <a:lnTo>
                    <a:pt x="13783" y="2794"/>
                  </a:lnTo>
                  <a:lnTo>
                    <a:pt x="13764" y="2791"/>
                  </a:lnTo>
                  <a:lnTo>
                    <a:pt x="13748" y="2786"/>
                  </a:lnTo>
                  <a:lnTo>
                    <a:pt x="13731" y="2780"/>
                  </a:lnTo>
                  <a:lnTo>
                    <a:pt x="13714" y="2773"/>
                  </a:lnTo>
                  <a:lnTo>
                    <a:pt x="13700" y="2763"/>
                  </a:lnTo>
                  <a:lnTo>
                    <a:pt x="13685" y="2753"/>
                  </a:lnTo>
                  <a:lnTo>
                    <a:pt x="13673" y="2741"/>
                  </a:lnTo>
                  <a:lnTo>
                    <a:pt x="13661" y="2728"/>
                  </a:lnTo>
                  <a:lnTo>
                    <a:pt x="13651" y="2714"/>
                  </a:lnTo>
                  <a:lnTo>
                    <a:pt x="13641" y="2699"/>
                  </a:lnTo>
                  <a:lnTo>
                    <a:pt x="13634" y="2683"/>
                  </a:lnTo>
                  <a:lnTo>
                    <a:pt x="13628" y="2666"/>
                  </a:lnTo>
                  <a:lnTo>
                    <a:pt x="13623" y="2648"/>
                  </a:lnTo>
                  <a:lnTo>
                    <a:pt x="13621" y="2631"/>
                  </a:lnTo>
                  <a:lnTo>
                    <a:pt x="13619" y="2612"/>
                  </a:lnTo>
                  <a:lnTo>
                    <a:pt x="13621" y="2593"/>
                  </a:lnTo>
                  <a:lnTo>
                    <a:pt x="13623" y="2575"/>
                  </a:lnTo>
                  <a:lnTo>
                    <a:pt x="13628" y="2558"/>
                  </a:lnTo>
                  <a:lnTo>
                    <a:pt x="13634" y="2541"/>
                  </a:lnTo>
                  <a:lnTo>
                    <a:pt x="13641" y="2525"/>
                  </a:lnTo>
                  <a:lnTo>
                    <a:pt x="13651" y="2510"/>
                  </a:lnTo>
                  <a:lnTo>
                    <a:pt x="13661" y="2496"/>
                  </a:lnTo>
                  <a:lnTo>
                    <a:pt x="13673" y="2482"/>
                  </a:lnTo>
                  <a:lnTo>
                    <a:pt x="13685" y="2471"/>
                  </a:lnTo>
                  <a:lnTo>
                    <a:pt x="13700" y="2460"/>
                  </a:lnTo>
                  <a:lnTo>
                    <a:pt x="13714" y="2451"/>
                  </a:lnTo>
                  <a:lnTo>
                    <a:pt x="13731" y="2444"/>
                  </a:lnTo>
                  <a:lnTo>
                    <a:pt x="13748" y="2437"/>
                  </a:lnTo>
                  <a:lnTo>
                    <a:pt x="13764" y="2433"/>
                  </a:lnTo>
                  <a:lnTo>
                    <a:pt x="13783" y="2430"/>
                  </a:lnTo>
                  <a:lnTo>
                    <a:pt x="13802" y="2429"/>
                  </a:lnTo>
                  <a:close/>
                  <a:moveTo>
                    <a:pt x="14340" y="2429"/>
                  </a:moveTo>
                  <a:lnTo>
                    <a:pt x="14359" y="2430"/>
                  </a:lnTo>
                  <a:lnTo>
                    <a:pt x="14377" y="2433"/>
                  </a:lnTo>
                  <a:lnTo>
                    <a:pt x="14394" y="2437"/>
                  </a:lnTo>
                  <a:lnTo>
                    <a:pt x="14411" y="2444"/>
                  </a:lnTo>
                  <a:lnTo>
                    <a:pt x="14427" y="2451"/>
                  </a:lnTo>
                  <a:lnTo>
                    <a:pt x="14442" y="2460"/>
                  </a:lnTo>
                  <a:lnTo>
                    <a:pt x="14456" y="2471"/>
                  </a:lnTo>
                  <a:lnTo>
                    <a:pt x="14470" y="2482"/>
                  </a:lnTo>
                  <a:lnTo>
                    <a:pt x="14481" y="2496"/>
                  </a:lnTo>
                  <a:lnTo>
                    <a:pt x="14491" y="2510"/>
                  </a:lnTo>
                  <a:lnTo>
                    <a:pt x="14501" y="2525"/>
                  </a:lnTo>
                  <a:lnTo>
                    <a:pt x="14508" y="2541"/>
                  </a:lnTo>
                  <a:lnTo>
                    <a:pt x="14514" y="2558"/>
                  </a:lnTo>
                  <a:lnTo>
                    <a:pt x="14519" y="2575"/>
                  </a:lnTo>
                  <a:lnTo>
                    <a:pt x="14522" y="2593"/>
                  </a:lnTo>
                  <a:lnTo>
                    <a:pt x="14523" y="2612"/>
                  </a:lnTo>
                  <a:lnTo>
                    <a:pt x="14522" y="2631"/>
                  </a:lnTo>
                  <a:lnTo>
                    <a:pt x="14519" y="2648"/>
                  </a:lnTo>
                  <a:lnTo>
                    <a:pt x="14514" y="2666"/>
                  </a:lnTo>
                  <a:lnTo>
                    <a:pt x="14508" y="2683"/>
                  </a:lnTo>
                  <a:lnTo>
                    <a:pt x="14501" y="2699"/>
                  </a:lnTo>
                  <a:lnTo>
                    <a:pt x="14491" y="2714"/>
                  </a:lnTo>
                  <a:lnTo>
                    <a:pt x="14481" y="2728"/>
                  </a:lnTo>
                  <a:lnTo>
                    <a:pt x="14470" y="2741"/>
                  </a:lnTo>
                  <a:lnTo>
                    <a:pt x="14456" y="2753"/>
                  </a:lnTo>
                  <a:lnTo>
                    <a:pt x="14442" y="2763"/>
                  </a:lnTo>
                  <a:lnTo>
                    <a:pt x="14427" y="2773"/>
                  </a:lnTo>
                  <a:lnTo>
                    <a:pt x="14411" y="2780"/>
                  </a:lnTo>
                  <a:lnTo>
                    <a:pt x="14394" y="2786"/>
                  </a:lnTo>
                  <a:lnTo>
                    <a:pt x="14377" y="2791"/>
                  </a:lnTo>
                  <a:lnTo>
                    <a:pt x="14359" y="2794"/>
                  </a:lnTo>
                  <a:lnTo>
                    <a:pt x="14340" y="2795"/>
                  </a:lnTo>
                  <a:lnTo>
                    <a:pt x="14321" y="2794"/>
                  </a:lnTo>
                  <a:lnTo>
                    <a:pt x="14304" y="2791"/>
                  </a:lnTo>
                  <a:lnTo>
                    <a:pt x="14286" y="2786"/>
                  </a:lnTo>
                  <a:lnTo>
                    <a:pt x="14269" y="2780"/>
                  </a:lnTo>
                  <a:lnTo>
                    <a:pt x="14254" y="2773"/>
                  </a:lnTo>
                  <a:lnTo>
                    <a:pt x="14238" y="2763"/>
                  </a:lnTo>
                  <a:lnTo>
                    <a:pt x="14224" y="2753"/>
                  </a:lnTo>
                  <a:lnTo>
                    <a:pt x="14212" y="2741"/>
                  </a:lnTo>
                  <a:lnTo>
                    <a:pt x="14199" y="2728"/>
                  </a:lnTo>
                  <a:lnTo>
                    <a:pt x="14189" y="2714"/>
                  </a:lnTo>
                  <a:lnTo>
                    <a:pt x="14180" y="2699"/>
                  </a:lnTo>
                  <a:lnTo>
                    <a:pt x="14172" y="2683"/>
                  </a:lnTo>
                  <a:lnTo>
                    <a:pt x="14166" y="2666"/>
                  </a:lnTo>
                  <a:lnTo>
                    <a:pt x="14162" y="2648"/>
                  </a:lnTo>
                  <a:lnTo>
                    <a:pt x="14159" y="2631"/>
                  </a:lnTo>
                  <a:lnTo>
                    <a:pt x="14158" y="2612"/>
                  </a:lnTo>
                  <a:lnTo>
                    <a:pt x="14159" y="2593"/>
                  </a:lnTo>
                  <a:lnTo>
                    <a:pt x="14162" y="2575"/>
                  </a:lnTo>
                  <a:lnTo>
                    <a:pt x="14166" y="2558"/>
                  </a:lnTo>
                  <a:lnTo>
                    <a:pt x="14172" y="2541"/>
                  </a:lnTo>
                  <a:lnTo>
                    <a:pt x="14180" y="2525"/>
                  </a:lnTo>
                  <a:lnTo>
                    <a:pt x="14189" y="2510"/>
                  </a:lnTo>
                  <a:lnTo>
                    <a:pt x="14199" y="2496"/>
                  </a:lnTo>
                  <a:lnTo>
                    <a:pt x="14212" y="2482"/>
                  </a:lnTo>
                  <a:lnTo>
                    <a:pt x="14224" y="2471"/>
                  </a:lnTo>
                  <a:lnTo>
                    <a:pt x="14238" y="2460"/>
                  </a:lnTo>
                  <a:lnTo>
                    <a:pt x="14254" y="2451"/>
                  </a:lnTo>
                  <a:lnTo>
                    <a:pt x="14269" y="2444"/>
                  </a:lnTo>
                  <a:lnTo>
                    <a:pt x="14286" y="2437"/>
                  </a:lnTo>
                  <a:lnTo>
                    <a:pt x="14304" y="2433"/>
                  </a:lnTo>
                  <a:lnTo>
                    <a:pt x="14321" y="2430"/>
                  </a:lnTo>
                  <a:lnTo>
                    <a:pt x="14340" y="2429"/>
                  </a:lnTo>
                  <a:close/>
                  <a:moveTo>
                    <a:pt x="14879" y="2429"/>
                  </a:moveTo>
                  <a:lnTo>
                    <a:pt x="14897" y="2430"/>
                  </a:lnTo>
                  <a:lnTo>
                    <a:pt x="14916" y="2433"/>
                  </a:lnTo>
                  <a:lnTo>
                    <a:pt x="14933" y="2437"/>
                  </a:lnTo>
                  <a:lnTo>
                    <a:pt x="14950" y="2444"/>
                  </a:lnTo>
                  <a:lnTo>
                    <a:pt x="14966" y="2451"/>
                  </a:lnTo>
                  <a:lnTo>
                    <a:pt x="14981" y="2460"/>
                  </a:lnTo>
                  <a:lnTo>
                    <a:pt x="14995" y="2471"/>
                  </a:lnTo>
                  <a:lnTo>
                    <a:pt x="15008" y="2482"/>
                  </a:lnTo>
                  <a:lnTo>
                    <a:pt x="15019" y="2496"/>
                  </a:lnTo>
                  <a:lnTo>
                    <a:pt x="15031" y="2510"/>
                  </a:lnTo>
                  <a:lnTo>
                    <a:pt x="15039" y="2525"/>
                  </a:lnTo>
                  <a:lnTo>
                    <a:pt x="15047" y="2541"/>
                  </a:lnTo>
                  <a:lnTo>
                    <a:pt x="15054" y="2558"/>
                  </a:lnTo>
                  <a:lnTo>
                    <a:pt x="15058" y="2575"/>
                  </a:lnTo>
                  <a:lnTo>
                    <a:pt x="15061" y="2593"/>
                  </a:lnTo>
                  <a:lnTo>
                    <a:pt x="15062" y="2612"/>
                  </a:lnTo>
                  <a:lnTo>
                    <a:pt x="15061" y="2631"/>
                  </a:lnTo>
                  <a:lnTo>
                    <a:pt x="15058" y="2648"/>
                  </a:lnTo>
                  <a:lnTo>
                    <a:pt x="15054" y="2666"/>
                  </a:lnTo>
                  <a:lnTo>
                    <a:pt x="15047" y="2683"/>
                  </a:lnTo>
                  <a:lnTo>
                    <a:pt x="15039" y="2699"/>
                  </a:lnTo>
                  <a:lnTo>
                    <a:pt x="15031" y="2714"/>
                  </a:lnTo>
                  <a:lnTo>
                    <a:pt x="15019" y="2728"/>
                  </a:lnTo>
                  <a:lnTo>
                    <a:pt x="15008" y="2741"/>
                  </a:lnTo>
                  <a:lnTo>
                    <a:pt x="14995" y="2753"/>
                  </a:lnTo>
                  <a:lnTo>
                    <a:pt x="14981" y="2763"/>
                  </a:lnTo>
                  <a:lnTo>
                    <a:pt x="14966" y="2773"/>
                  </a:lnTo>
                  <a:lnTo>
                    <a:pt x="14950" y="2780"/>
                  </a:lnTo>
                  <a:lnTo>
                    <a:pt x="14933" y="2786"/>
                  </a:lnTo>
                  <a:lnTo>
                    <a:pt x="14916" y="2791"/>
                  </a:lnTo>
                  <a:lnTo>
                    <a:pt x="14897" y="2794"/>
                  </a:lnTo>
                  <a:lnTo>
                    <a:pt x="14879" y="2795"/>
                  </a:lnTo>
                  <a:lnTo>
                    <a:pt x="14861" y="2794"/>
                  </a:lnTo>
                  <a:lnTo>
                    <a:pt x="14842" y="2791"/>
                  </a:lnTo>
                  <a:lnTo>
                    <a:pt x="14825" y="2786"/>
                  </a:lnTo>
                  <a:lnTo>
                    <a:pt x="14809" y="2780"/>
                  </a:lnTo>
                  <a:lnTo>
                    <a:pt x="14792" y="2773"/>
                  </a:lnTo>
                  <a:lnTo>
                    <a:pt x="14777" y="2763"/>
                  </a:lnTo>
                  <a:lnTo>
                    <a:pt x="14763" y="2753"/>
                  </a:lnTo>
                  <a:lnTo>
                    <a:pt x="14750" y="2741"/>
                  </a:lnTo>
                  <a:lnTo>
                    <a:pt x="14739" y="2728"/>
                  </a:lnTo>
                  <a:lnTo>
                    <a:pt x="14728" y="2714"/>
                  </a:lnTo>
                  <a:lnTo>
                    <a:pt x="14719" y="2699"/>
                  </a:lnTo>
                  <a:lnTo>
                    <a:pt x="14710" y="2683"/>
                  </a:lnTo>
                  <a:lnTo>
                    <a:pt x="14705" y="2666"/>
                  </a:lnTo>
                  <a:lnTo>
                    <a:pt x="14700" y="2648"/>
                  </a:lnTo>
                  <a:lnTo>
                    <a:pt x="14698" y="2631"/>
                  </a:lnTo>
                  <a:lnTo>
                    <a:pt x="14697" y="2612"/>
                  </a:lnTo>
                  <a:lnTo>
                    <a:pt x="14698" y="2593"/>
                  </a:lnTo>
                  <a:lnTo>
                    <a:pt x="14700" y="2575"/>
                  </a:lnTo>
                  <a:lnTo>
                    <a:pt x="14705" y="2558"/>
                  </a:lnTo>
                  <a:lnTo>
                    <a:pt x="14710" y="2541"/>
                  </a:lnTo>
                  <a:lnTo>
                    <a:pt x="14719" y="2525"/>
                  </a:lnTo>
                  <a:lnTo>
                    <a:pt x="14728" y="2510"/>
                  </a:lnTo>
                  <a:lnTo>
                    <a:pt x="14739" y="2496"/>
                  </a:lnTo>
                  <a:lnTo>
                    <a:pt x="14750" y="2482"/>
                  </a:lnTo>
                  <a:lnTo>
                    <a:pt x="14763" y="2471"/>
                  </a:lnTo>
                  <a:lnTo>
                    <a:pt x="14777" y="2460"/>
                  </a:lnTo>
                  <a:lnTo>
                    <a:pt x="14792" y="2451"/>
                  </a:lnTo>
                  <a:lnTo>
                    <a:pt x="14809" y="2444"/>
                  </a:lnTo>
                  <a:lnTo>
                    <a:pt x="14825" y="2437"/>
                  </a:lnTo>
                  <a:lnTo>
                    <a:pt x="14842" y="2433"/>
                  </a:lnTo>
                  <a:lnTo>
                    <a:pt x="14861" y="2430"/>
                  </a:lnTo>
                  <a:lnTo>
                    <a:pt x="14879" y="2429"/>
                  </a:lnTo>
                  <a:close/>
                  <a:moveTo>
                    <a:pt x="15418" y="2429"/>
                  </a:moveTo>
                  <a:lnTo>
                    <a:pt x="15436" y="2430"/>
                  </a:lnTo>
                  <a:lnTo>
                    <a:pt x="15454" y="2433"/>
                  </a:lnTo>
                  <a:lnTo>
                    <a:pt x="15472" y="2437"/>
                  </a:lnTo>
                  <a:lnTo>
                    <a:pt x="15489" y="2444"/>
                  </a:lnTo>
                  <a:lnTo>
                    <a:pt x="15504" y="2451"/>
                  </a:lnTo>
                  <a:lnTo>
                    <a:pt x="15520" y="2460"/>
                  </a:lnTo>
                  <a:lnTo>
                    <a:pt x="15533" y="2471"/>
                  </a:lnTo>
                  <a:lnTo>
                    <a:pt x="15547" y="2482"/>
                  </a:lnTo>
                  <a:lnTo>
                    <a:pt x="15558" y="2496"/>
                  </a:lnTo>
                  <a:lnTo>
                    <a:pt x="15569" y="2510"/>
                  </a:lnTo>
                  <a:lnTo>
                    <a:pt x="15578" y="2525"/>
                  </a:lnTo>
                  <a:lnTo>
                    <a:pt x="15586" y="2541"/>
                  </a:lnTo>
                  <a:lnTo>
                    <a:pt x="15592" y="2558"/>
                  </a:lnTo>
                  <a:lnTo>
                    <a:pt x="15596" y="2575"/>
                  </a:lnTo>
                  <a:lnTo>
                    <a:pt x="15599" y="2593"/>
                  </a:lnTo>
                  <a:lnTo>
                    <a:pt x="15600" y="2612"/>
                  </a:lnTo>
                  <a:lnTo>
                    <a:pt x="15599" y="2631"/>
                  </a:lnTo>
                  <a:lnTo>
                    <a:pt x="15596" y="2648"/>
                  </a:lnTo>
                  <a:lnTo>
                    <a:pt x="15592" y="2666"/>
                  </a:lnTo>
                  <a:lnTo>
                    <a:pt x="15586" y="2683"/>
                  </a:lnTo>
                  <a:lnTo>
                    <a:pt x="15578" y="2699"/>
                  </a:lnTo>
                  <a:lnTo>
                    <a:pt x="15569" y="2714"/>
                  </a:lnTo>
                  <a:lnTo>
                    <a:pt x="15558" y="2728"/>
                  </a:lnTo>
                  <a:lnTo>
                    <a:pt x="15547" y="2741"/>
                  </a:lnTo>
                  <a:lnTo>
                    <a:pt x="15533" y="2753"/>
                  </a:lnTo>
                  <a:lnTo>
                    <a:pt x="15520" y="2763"/>
                  </a:lnTo>
                  <a:lnTo>
                    <a:pt x="15504" y="2773"/>
                  </a:lnTo>
                  <a:lnTo>
                    <a:pt x="15489" y="2780"/>
                  </a:lnTo>
                  <a:lnTo>
                    <a:pt x="15472" y="2786"/>
                  </a:lnTo>
                  <a:lnTo>
                    <a:pt x="15454" y="2791"/>
                  </a:lnTo>
                  <a:lnTo>
                    <a:pt x="15436" y="2794"/>
                  </a:lnTo>
                  <a:lnTo>
                    <a:pt x="15418" y="2795"/>
                  </a:lnTo>
                  <a:lnTo>
                    <a:pt x="15399" y="2794"/>
                  </a:lnTo>
                  <a:lnTo>
                    <a:pt x="15381" y="2791"/>
                  </a:lnTo>
                  <a:lnTo>
                    <a:pt x="15363" y="2786"/>
                  </a:lnTo>
                  <a:lnTo>
                    <a:pt x="15347" y="2780"/>
                  </a:lnTo>
                  <a:lnTo>
                    <a:pt x="15331" y="2773"/>
                  </a:lnTo>
                  <a:lnTo>
                    <a:pt x="15315" y="2763"/>
                  </a:lnTo>
                  <a:lnTo>
                    <a:pt x="15302" y="2753"/>
                  </a:lnTo>
                  <a:lnTo>
                    <a:pt x="15289" y="2741"/>
                  </a:lnTo>
                  <a:lnTo>
                    <a:pt x="15277" y="2728"/>
                  </a:lnTo>
                  <a:lnTo>
                    <a:pt x="15266" y="2714"/>
                  </a:lnTo>
                  <a:lnTo>
                    <a:pt x="15257" y="2699"/>
                  </a:lnTo>
                  <a:lnTo>
                    <a:pt x="15250" y="2683"/>
                  </a:lnTo>
                  <a:lnTo>
                    <a:pt x="15243" y="2666"/>
                  </a:lnTo>
                  <a:lnTo>
                    <a:pt x="15239" y="2648"/>
                  </a:lnTo>
                  <a:lnTo>
                    <a:pt x="15236" y="2631"/>
                  </a:lnTo>
                  <a:lnTo>
                    <a:pt x="15235" y="2612"/>
                  </a:lnTo>
                  <a:lnTo>
                    <a:pt x="15236" y="2593"/>
                  </a:lnTo>
                  <a:lnTo>
                    <a:pt x="15239" y="2575"/>
                  </a:lnTo>
                  <a:lnTo>
                    <a:pt x="15243" y="2558"/>
                  </a:lnTo>
                  <a:lnTo>
                    <a:pt x="15250" y="2541"/>
                  </a:lnTo>
                  <a:lnTo>
                    <a:pt x="15257" y="2525"/>
                  </a:lnTo>
                  <a:lnTo>
                    <a:pt x="15266" y="2510"/>
                  </a:lnTo>
                  <a:lnTo>
                    <a:pt x="15277" y="2496"/>
                  </a:lnTo>
                  <a:lnTo>
                    <a:pt x="15289" y="2482"/>
                  </a:lnTo>
                  <a:lnTo>
                    <a:pt x="15302" y="2471"/>
                  </a:lnTo>
                  <a:lnTo>
                    <a:pt x="15315" y="2460"/>
                  </a:lnTo>
                  <a:lnTo>
                    <a:pt x="15331" y="2451"/>
                  </a:lnTo>
                  <a:lnTo>
                    <a:pt x="15347" y="2444"/>
                  </a:lnTo>
                  <a:lnTo>
                    <a:pt x="15363" y="2437"/>
                  </a:lnTo>
                  <a:lnTo>
                    <a:pt x="15381" y="2433"/>
                  </a:lnTo>
                  <a:lnTo>
                    <a:pt x="15399" y="2430"/>
                  </a:lnTo>
                  <a:lnTo>
                    <a:pt x="15418" y="2429"/>
                  </a:lnTo>
                  <a:close/>
                  <a:moveTo>
                    <a:pt x="13682" y="943"/>
                  </a:moveTo>
                  <a:lnTo>
                    <a:pt x="15712" y="943"/>
                  </a:lnTo>
                  <a:lnTo>
                    <a:pt x="15712" y="1546"/>
                  </a:lnTo>
                  <a:lnTo>
                    <a:pt x="13682" y="1546"/>
                  </a:lnTo>
                  <a:lnTo>
                    <a:pt x="13682" y="943"/>
                  </a:lnTo>
                  <a:close/>
                  <a:moveTo>
                    <a:pt x="1545" y="1123"/>
                  </a:moveTo>
                  <a:lnTo>
                    <a:pt x="1545" y="943"/>
                  </a:lnTo>
                  <a:lnTo>
                    <a:pt x="1089" y="943"/>
                  </a:lnTo>
                  <a:lnTo>
                    <a:pt x="1089" y="1123"/>
                  </a:lnTo>
                  <a:lnTo>
                    <a:pt x="811" y="1123"/>
                  </a:lnTo>
                  <a:lnTo>
                    <a:pt x="811" y="1769"/>
                  </a:lnTo>
                  <a:lnTo>
                    <a:pt x="1822" y="1769"/>
                  </a:lnTo>
                  <a:lnTo>
                    <a:pt x="1822" y="1123"/>
                  </a:lnTo>
                  <a:lnTo>
                    <a:pt x="1545" y="1123"/>
                  </a:lnTo>
                  <a:close/>
                  <a:moveTo>
                    <a:pt x="3010" y="1123"/>
                  </a:moveTo>
                  <a:lnTo>
                    <a:pt x="3010" y="943"/>
                  </a:lnTo>
                  <a:lnTo>
                    <a:pt x="2555" y="943"/>
                  </a:lnTo>
                  <a:lnTo>
                    <a:pt x="2555" y="1123"/>
                  </a:lnTo>
                  <a:lnTo>
                    <a:pt x="2278" y="1123"/>
                  </a:lnTo>
                  <a:lnTo>
                    <a:pt x="2278" y="1769"/>
                  </a:lnTo>
                  <a:lnTo>
                    <a:pt x="3288" y="1769"/>
                  </a:lnTo>
                  <a:lnTo>
                    <a:pt x="3288" y="1123"/>
                  </a:lnTo>
                  <a:lnTo>
                    <a:pt x="3010" y="1123"/>
                  </a:lnTo>
                  <a:close/>
                  <a:moveTo>
                    <a:pt x="4477" y="1123"/>
                  </a:moveTo>
                  <a:lnTo>
                    <a:pt x="4477" y="943"/>
                  </a:lnTo>
                  <a:lnTo>
                    <a:pt x="4021" y="943"/>
                  </a:lnTo>
                  <a:lnTo>
                    <a:pt x="4021" y="1123"/>
                  </a:lnTo>
                  <a:lnTo>
                    <a:pt x="3743" y="1123"/>
                  </a:lnTo>
                  <a:lnTo>
                    <a:pt x="3743" y="1769"/>
                  </a:lnTo>
                  <a:lnTo>
                    <a:pt x="4754" y="1769"/>
                  </a:lnTo>
                  <a:lnTo>
                    <a:pt x="4754" y="1123"/>
                  </a:lnTo>
                  <a:lnTo>
                    <a:pt x="4477" y="1123"/>
                  </a:lnTo>
                  <a:close/>
                  <a:moveTo>
                    <a:pt x="5942" y="1123"/>
                  </a:moveTo>
                  <a:lnTo>
                    <a:pt x="5942" y="943"/>
                  </a:lnTo>
                  <a:lnTo>
                    <a:pt x="5486" y="943"/>
                  </a:lnTo>
                  <a:lnTo>
                    <a:pt x="5486" y="1123"/>
                  </a:lnTo>
                  <a:lnTo>
                    <a:pt x="5209" y="1123"/>
                  </a:lnTo>
                  <a:lnTo>
                    <a:pt x="5209" y="1769"/>
                  </a:lnTo>
                  <a:lnTo>
                    <a:pt x="6219" y="1769"/>
                  </a:lnTo>
                  <a:lnTo>
                    <a:pt x="6219" y="1123"/>
                  </a:lnTo>
                  <a:lnTo>
                    <a:pt x="5942" y="1123"/>
                  </a:lnTo>
                  <a:close/>
                  <a:moveTo>
                    <a:pt x="7407" y="1123"/>
                  </a:moveTo>
                  <a:lnTo>
                    <a:pt x="7407" y="943"/>
                  </a:lnTo>
                  <a:lnTo>
                    <a:pt x="6953" y="943"/>
                  </a:lnTo>
                  <a:lnTo>
                    <a:pt x="6953" y="1123"/>
                  </a:lnTo>
                  <a:lnTo>
                    <a:pt x="6675" y="1123"/>
                  </a:lnTo>
                  <a:lnTo>
                    <a:pt x="6675" y="1769"/>
                  </a:lnTo>
                  <a:lnTo>
                    <a:pt x="7685" y="1769"/>
                  </a:lnTo>
                  <a:lnTo>
                    <a:pt x="7685" y="1123"/>
                  </a:lnTo>
                  <a:lnTo>
                    <a:pt x="7407" y="1123"/>
                  </a:lnTo>
                  <a:close/>
                  <a:moveTo>
                    <a:pt x="8874" y="1123"/>
                  </a:moveTo>
                  <a:lnTo>
                    <a:pt x="8874" y="943"/>
                  </a:lnTo>
                  <a:lnTo>
                    <a:pt x="8418" y="943"/>
                  </a:lnTo>
                  <a:lnTo>
                    <a:pt x="8418" y="1123"/>
                  </a:lnTo>
                  <a:lnTo>
                    <a:pt x="8141" y="1123"/>
                  </a:lnTo>
                  <a:lnTo>
                    <a:pt x="8141" y="1769"/>
                  </a:lnTo>
                  <a:lnTo>
                    <a:pt x="9151" y="1769"/>
                  </a:lnTo>
                  <a:lnTo>
                    <a:pt x="9151" y="1123"/>
                  </a:lnTo>
                  <a:lnTo>
                    <a:pt x="8874" y="1123"/>
                  </a:lnTo>
                  <a:close/>
                  <a:moveTo>
                    <a:pt x="10339" y="1123"/>
                  </a:moveTo>
                  <a:lnTo>
                    <a:pt x="10339" y="943"/>
                  </a:lnTo>
                  <a:lnTo>
                    <a:pt x="9883" y="943"/>
                  </a:lnTo>
                  <a:lnTo>
                    <a:pt x="9883" y="1123"/>
                  </a:lnTo>
                  <a:lnTo>
                    <a:pt x="9606" y="1123"/>
                  </a:lnTo>
                  <a:lnTo>
                    <a:pt x="9606" y="1769"/>
                  </a:lnTo>
                  <a:lnTo>
                    <a:pt x="10617" y="1769"/>
                  </a:lnTo>
                  <a:lnTo>
                    <a:pt x="10617" y="1123"/>
                  </a:lnTo>
                  <a:lnTo>
                    <a:pt x="10339" y="1123"/>
                  </a:lnTo>
                  <a:close/>
                  <a:moveTo>
                    <a:pt x="1545" y="2845"/>
                  </a:moveTo>
                  <a:lnTo>
                    <a:pt x="1545" y="3025"/>
                  </a:lnTo>
                  <a:lnTo>
                    <a:pt x="1089" y="3025"/>
                  </a:lnTo>
                  <a:lnTo>
                    <a:pt x="1089" y="2845"/>
                  </a:lnTo>
                  <a:lnTo>
                    <a:pt x="811" y="2845"/>
                  </a:lnTo>
                  <a:lnTo>
                    <a:pt x="811" y="2199"/>
                  </a:lnTo>
                  <a:lnTo>
                    <a:pt x="1822" y="2199"/>
                  </a:lnTo>
                  <a:lnTo>
                    <a:pt x="1822" y="2845"/>
                  </a:lnTo>
                  <a:lnTo>
                    <a:pt x="1545" y="2845"/>
                  </a:lnTo>
                  <a:close/>
                  <a:moveTo>
                    <a:pt x="3010" y="2845"/>
                  </a:moveTo>
                  <a:lnTo>
                    <a:pt x="3010" y="3025"/>
                  </a:lnTo>
                  <a:lnTo>
                    <a:pt x="2555" y="3025"/>
                  </a:lnTo>
                  <a:lnTo>
                    <a:pt x="2555" y="2845"/>
                  </a:lnTo>
                  <a:lnTo>
                    <a:pt x="2278" y="2845"/>
                  </a:lnTo>
                  <a:lnTo>
                    <a:pt x="2278" y="2199"/>
                  </a:lnTo>
                  <a:lnTo>
                    <a:pt x="3288" y="2199"/>
                  </a:lnTo>
                  <a:lnTo>
                    <a:pt x="3288" y="2845"/>
                  </a:lnTo>
                  <a:lnTo>
                    <a:pt x="3010" y="2845"/>
                  </a:lnTo>
                  <a:close/>
                  <a:moveTo>
                    <a:pt x="4477" y="2845"/>
                  </a:moveTo>
                  <a:lnTo>
                    <a:pt x="4477" y="3025"/>
                  </a:lnTo>
                  <a:lnTo>
                    <a:pt x="4021" y="3025"/>
                  </a:lnTo>
                  <a:lnTo>
                    <a:pt x="4021" y="2845"/>
                  </a:lnTo>
                  <a:lnTo>
                    <a:pt x="3743" y="2845"/>
                  </a:lnTo>
                  <a:lnTo>
                    <a:pt x="3743" y="2199"/>
                  </a:lnTo>
                  <a:lnTo>
                    <a:pt x="4754" y="2199"/>
                  </a:lnTo>
                  <a:lnTo>
                    <a:pt x="4754" y="2845"/>
                  </a:lnTo>
                  <a:lnTo>
                    <a:pt x="4477" y="2845"/>
                  </a:lnTo>
                  <a:close/>
                  <a:moveTo>
                    <a:pt x="5942" y="2845"/>
                  </a:moveTo>
                  <a:lnTo>
                    <a:pt x="5942" y="3025"/>
                  </a:lnTo>
                  <a:lnTo>
                    <a:pt x="5486" y="3025"/>
                  </a:lnTo>
                  <a:lnTo>
                    <a:pt x="5486" y="2845"/>
                  </a:lnTo>
                  <a:lnTo>
                    <a:pt x="5209" y="2845"/>
                  </a:lnTo>
                  <a:lnTo>
                    <a:pt x="5209" y="2199"/>
                  </a:lnTo>
                  <a:lnTo>
                    <a:pt x="6219" y="2199"/>
                  </a:lnTo>
                  <a:lnTo>
                    <a:pt x="6219" y="2845"/>
                  </a:lnTo>
                  <a:lnTo>
                    <a:pt x="5942" y="2845"/>
                  </a:lnTo>
                  <a:close/>
                  <a:moveTo>
                    <a:pt x="7407" y="2845"/>
                  </a:moveTo>
                  <a:lnTo>
                    <a:pt x="7407" y="3025"/>
                  </a:lnTo>
                  <a:lnTo>
                    <a:pt x="6953" y="3025"/>
                  </a:lnTo>
                  <a:lnTo>
                    <a:pt x="6953" y="2845"/>
                  </a:lnTo>
                  <a:lnTo>
                    <a:pt x="6675" y="2845"/>
                  </a:lnTo>
                  <a:lnTo>
                    <a:pt x="6675" y="2199"/>
                  </a:lnTo>
                  <a:lnTo>
                    <a:pt x="7685" y="2199"/>
                  </a:lnTo>
                  <a:lnTo>
                    <a:pt x="7685" y="2845"/>
                  </a:lnTo>
                  <a:lnTo>
                    <a:pt x="7407" y="2845"/>
                  </a:lnTo>
                  <a:close/>
                  <a:moveTo>
                    <a:pt x="8874" y="2845"/>
                  </a:moveTo>
                  <a:lnTo>
                    <a:pt x="8874" y="3025"/>
                  </a:lnTo>
                  <a:lnTo>
                    <a:pt x="8418" y="3025"/>
                  </a:lnTo>
                  <a:lnTo>
                    <a:pt x="8418" y="2845"/>
                  </a:lnTo>
                  <a:lnTo>
                    <a:pt x="8141" y="2845"/>
                  </a:lnTo>
                  <a:lnTo>
                    <a:pt x="8141" y="2199"/>
                  </a:lnTo>
                  <a:lnTo>
                    <a:pt x="9151" y="2199"/>
                  </a:lnTo>
                  <a:lnTo>
                    <a:pt x="9151" y="2845"/>
                  </a:lnTo>
                  <a:lnTo>
                    <a:pt x="8874" y="2845"/>
                  </a:lnTo>
                  <a:close/>
                  <a:moveTo>
                    <a:pt x="10339" y="2845"/>
                  </a:moveTo>
                  <a:lnTo>
                    <a:pt x="10339" y="3025"/>
                  </a:lnTo>
                  <a:lnTo>
                    <a:pt x="9883" y="3025"/>
                  </a:lnTo>
                  <a:lnTo>
                    <a:pt x="9883" y="2845"/>
                  </a:lnTo>
                  <a:lnTo>
                    <a:pt x="9606" y="2845"/>
                  </a:lnTo>
                  <a:lnTo>
                    <a:pt x="9606" y="2199"/>
                  </a:lnTo>
                  <a:lnTo>
                    <a:pt x="10617" y="2199"/>
                  </a:lnTo>
                  <a:lnTo>
                    <a:pt x="10617" y="2845"/>
                  </a:lnTo>
                  <a:lnTo>
                    <a:pt x="10339" y="2845"/>
                  </a:lnTo>
                  <a:close/>
                  <a:moveTo>
                    <a:pt x="11851" y="1123"/>
                  </a:moveTo>
                  <a:lnTo>
                    <a:pt x="11851" y="943"/>
                  </a:lnTo>
                  <a:lnTo>
                    <a:pt x="11395" y="943"/>
                  </a:lnTo>
                  <a:lnTo>
                    <a:pt x="11395" y="1123"/>
                  </a:lnTo>
                  <a:lnTo>
                    <a:pt x="11117" y="1123"/>
                  </a:lnTo>
                  <a:lnTo>
                    <a:pt x="11117" y="1769"/>
                  </a:lnTo>
                  <a:lnTo>
                    <a:pt x="12128" y="1769"/>
                  </a:lnTo>
                  <a:lnTo>
                    <a:pt x="12128" y="1123"/>
                  </a:lnTo>
                  <a:lnTo>
                    <a:pt x="11851" y="1123"/>
                  </a:lnTo>
                  <a:close/>
                  <a:moveTo>
                    <a:pt x="11851" y="2845"/>
                  </a:moveTo>
                  <a:lnTo>
                    <a:pt x="11851" y="3025"/>
                  </a:lnTo>
                  <a:lnTo>
                    <a:pt x="11395" y="3025"/>
                  </a:lnTo>
                  <a:lnTo>
                    <a:pt x="11395" y="2845"/>
                  </a:lnTo>
                  <a:lnTo>
                    <a:pt x="11117" y="2845"/>
                  </a:lnTo>
                  <a:lnTo>
                    <a:pt x="11117" y="2199"/>
                  </a:lnTo>
                  <a:lnTo>
                    <a:pt x="12128" y="2199"/>
                  </a:lnTo>
                  <a:lnTo>
                    <a:pt x="12128" y="2845"/>
                  </a:lnTo>
                  <a:lnTo>
                    <a:pt x="11851" y="2845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900" dirty="0">
                <a:solidFill>
                  <a:srgbClr val="000000"/>
                </a:solidFill>
                <a:ea typeface="微软雅黑" panose="020B0503020204020204" pitchFamily="34" charset="-122"/>
                <a:cs typeface="Arial" pitchFamily="34" charset="0"/>
              </a:endParaRPr>
            </a:p>
          </p:txBody>
        </p:sp>
      </p:grpSp>
      <p:sp>
        <p:nvSpPr>
          <p:cNvPr id="112" name="Freeform 13"/>
          <p:cNvSpPr>
            <a:spLocks noEditPoints="1"/>
          </p:cNvSpPr>
          <p:nvPr/>
        </p:nvSpPr>
        <p:spPr bwMode="auto">
          <a:xfrm>
            <a:off x="1417738" y="2105319"/>
            <a:ext cx="381358" cy="69969"/>
          </a:xfrm>
          <a:custGeom>
            <a:avLst/>
            <a:gdLst/>
            <a:ahLst/>
            <a:cxnLst>
              <a:cxn ang="0">
                <a:pos x="16278" y="39"/>
              </a:cxn>
              <a:cxn ang="0">
                <a:pos x="16504" y="184"/>
              </a:cxn>
              <a:cxn ang="0">
                <a:pos x="16649" y="411"/>
              </a:cxn>
              <a:cxn ang="0">
                <a:pos x="16687" y="3376"/>
              </a:cxn>
              <a:cxn ang="0">
                <a:pos x="16612" y="3641"/>
              </a:cxn>
              <a:cxn ang="0">
                <a:pos x="16437" y="3844"/>
              </a:cxn>
              <a:cxn ang="0">
                <a:pos x="16189" y="3955"/>
              </a:cxn>
              <a:cxn ang="0">
                <a:pos x="499" y="3955"/>
              </a:cxn>
              <a:cxn ang="0">
                <a:pos x="251" y="3844"/>
              </a:cxn>
              <a:cxn ang="0">
                <a:pos x="75" y="3641"/>
              </a:cxn>
              <a:cxn ang="0">
                <a:pos x="1" y="3376"/>
              </a:cxn>
              <a:cxn ang="0">
                <a:pos x="38" y="411"/>
              </a:cxn>
              <a:cxn ang="0">
                <a:pos x="184" y="184"/>
              </a:cxn>
              <a:cxn ang="0">
                <a:pos x="410" y="39"/>
              </a:cxn>
              <a:cxn ang="0">
                <a:pos x="13820" y="2430"/>
              </a:cxn>
              <a:cxn ang="0">
                <a:pos x="13953" y="2510"/>
              </a:cxn>
              <a:cxn ang="0">
                <a:pos x="13976" y="2666"/>
              </a:cxn>
              <a:cxn ang="0">
                <a:pos x="13873" y="2780"/>
              </a:cxn>
              <a:cxn ang="0">
                <a:pos x="13714" y="2773"/>
              </a:cxn>
              <a:cxn ang="0">
                <a:pos x="13623" y="2648"/>
              </a:cxn>
              <a:cxn ang="0">
                <a:pos x="13661" y="2496"/>
              </a:cxn>
              <a:cxn ang="0">
                <a:pos x="13802" y="2429"/>
              </a:cxn>
              <a:cxn ang="0">
                <a:pos x="14470" y="2482"/>
              </a:cxn>
              <a:cxn ang="0">
                <a:pos x="14522" y="2631"/>
              </a:cxn>
              <a:cxn ang="0">
                <a:pos x="14442" y="2763"/>
              </a:cxn>
              <a:cxn ang="0">
                <a:pos x="14286" y="2786"/>
              </a:cxn>
              <a:cxn ang="0">
                <a:pos x="14172" y="2683"/>
              </a:cxn>
              <a:cxn ang="0">
                <a:pos x="14180" y="2525"/>
              </a:cxn>
              <a:cxn ang="0">
                <a:pos x="14304" y="2433"/>
              </a:cxn>
              <a:cxn ang="0">
                <a:pos x="14981" y="2460"/>
              </a:cxn>
              <a:cxn ang="0">
                <a:pos x="15061" y="2593"/>
              </a:cxn>
              <a:cxn ang="0">
                <a:pos x="15008" y="2741"/>
              </a:cxn>
              <a:cxn ang="0">
                <a:pos x="14861" y="2794"/>
              </a:cxn>
              <a:cxn ang="0">
                <a:pos x="14728" y="2714"/>
              </a:cxn>
              <a:cxn ang="0">
                <a:pos x="14705" y="2558"/>
              </a:cxn>
              <a:cxn ang="0">
                <a:pos x="14809" y="2444"/>
              </a:cxn>
              <a:cxn ang="0">
                <a:pos x="15489" y="2444"/>
              </a:cxn>
              <a:cxn ang="0">
                <a:pos x="15592" y="2558"/>
              </a:cxn>
              <a:cxn ang="0">
                <a:pos x="15569" y="2714"/>
              </a:cxn>
              <a:cxn ang="0">
                <a:pos x="15436" y="2794"/>
              </a:cxn>
              <a:cxn ang="0">
                <a:pos x="15289" y="2741"/>
              </a:cxn>
              <a:cxn ang="0">
                <a:pos x="15236" y="2593"/>
              </a:cxn>
              <a:cxn ang="0">
                <a:pos x="15315" y="2460"/>
              </a:cxn>
              <a:cxn ang="0">
                <a:pos x="15712" y="1546"/>
              </a:cxn>
              <a:cxn ang="0">
                <a:pos x="1822" y="1769"/>
              </a:cxn>
              <a:cxn ang="0">
                <a:pos x="3288" y="1769"/>
              </a:cxn>
              <a:cxn ang="0">
                <a:pos x="4754" y="1769"/>
              </a:cxn>
              <a:cxn ang="0">
                <a:pos x="6219" y="1769"/>
              </a:cxn>
              <a:cxn ang="0">
                <a:pos x="7685" y="1769"/>
              </a:cxn>
              <a:cxn ang="0">
                <a:pos x="9151" y="1769"/>
              </a:cxn>
              <a:cxn ang="0">
                <a:pos x="10617" y="1769"/>
              </a:cxn>
              <a:cxn ang="0">
                <a:pos x="1822" y="2199"/>
              </a:cxn>
              <a:cxn ang="0">
                <a:pos x="3288" y="2199"/>
              </a:cxn>
              <a:cxn ang="0">
                <a:pos x="4754" y="2199"/>
              </a:cxn>
              <a:cxn ang="0">
                <a:pos x="6219" y="2199"/>
              </a:cxn>
              <a:cxn ang="0">
                <a:pos x="7685" y="2199"/>
              </a:cxn>
              <a:cxn ang="0">
                <a:pos x="9151" y="2199"/>
              </a:cxn>
              <a:cxn ang="0">
                <a:pos x="10617" y="2199"/>
              </a:cxn>
              <a:cxn ang="0">
                <a:pos x="12128" y="1769"/>
              </a:cxn>
              <a:cxn ang="0">
                <a:pos x="12128" y="2199"/>
              </a:cxn>
            </a:cxnLst>
            <a:rect l="0" t="0" r="r" b="b"/>
            <a:pathLst>
              <a:path w="16688" h="3968">
                <a:moveTo>
                  <a:pt x="624" y="0"/>
                </a:moveTo>
                <a:lnTo>
                  <a:pt x="16064" y="0"/>
                </a:lnTo>
                <a:lnTo>
                  <a:pt x="16097" y="1"/>
                </a:lnTo>
                <a:lnTo>
                  <a:pt x="16128" y="3"/>
                </a:lnTo>
                <a:lnTo>
                  <a:pt x="16159" y="7"/>
                </a:lnTo>
                <a:lnTo>
                  <a:pt x="16189" y="13"/>
                </a:lnTo>
                <a:lnTo>
                  <a:pt x="16220" y="20"/>
                </a:lnTo>
                <a:lnTo>
                  <a:pt x="16249" y="28"/>
                </a:lnTo>
                <a:lnTo>
                  <a:pt x="16278" y="39"/>
                </a:lnTo>
                <a:lnTo>
                  <a:pt x="16306" y="49"/>
                </a:lnTo>
                <a:lnTo>
                  <a:pt x="16334" y="62"/>
                </a:lnTo>
                <a:lnTo>
                  <a:pt x="16360" y="76"/>
                </a:lnTo>
                <a:lnTo>
                  <a:pt x="16387" y="91"/>
                </a:lnTo>
                <a:lnTo>
                  <a:pt x="16413" y="108"/>
                </a:lnTo>
                <a:lnTo>
                  <a:pt x="16437" y="124"/>
                </a:lnTo>
                <a:lnTo>
                  <a:pt x="16461" y="143"/>
                </a:lnTo>
                <a:lnTo>
                  <a:pt x="16484" y="163"/>
                </a:lnTo>
                <a:lnTo>
                  <a:pt x="16504" y="184"/>
                </a:lnTo>
                <a:lnTo>
                  <a:pt x="16525" y="205"/>
                </a:lnTo>
                <a:lnTo>
                  <a:pt x="16545" y="228"/>
                </a:lnTo>
                <a:lnTo>
                  <a:pt x="16564" y="252"/>
                </a:lnTo>
                <a:lnTo>
                  <a:pt x="16581" y="276"/>
                </a:lnTo>
                <a:lnTo>
                  <a:pt x="16597" y="302"/>
                </a:lnTo>
                <a:lnTo>
                  <a:pt x="16612" y="328"/>
                </a:lnTo>
                <a:lnTo>
                  <a:pt x="16626" y="354"/>
                </a:lnTo>
                <a:lnTo>
                  <a:pt x="16639" y="382"/>
                </a:lnTo>
                <a:lnTo>
                  <a:pt x="16649" y="411"/>
                </a:lnTo>
                <a:lnTo>
                  <a:pt x="16660" y="440"/>
                </a:lnTo>
                <a:lnTo>
                  <a:pt x="16668" y="469"/>
                </a:lnTo>
                <a:lnTo>
                  <a:pt x="16675" y="499"/>
                </a:lnTo>
                <a:lnTo>
                  <a:pt x="16681" y="530"/>
                </a:lnTo>
                <a:lnTo>
                  <a:pt x="16685" y="561"/>
                </a:lnTo>
                <a:lnTo>
                  <a:pt x="16687" y="592"/>
                </a:lnTo>
                <a:lnTo>
                  <a:pt x="16688" y="625"/>
                </a:lnTo>
                <a:lnTo>
                  <a:pt x="16688" y="3343"/>
                </a:lnTo>
                <a:lnTo>
                  <a:pt x="16687" y="3376"/>
                </a:lnTo>
                <a:lnTo>
                  <a:pt x="16685" y="3407"/>
                </a:lnTo>
                <a:lnTo>
                  <a:pt x="16681" y="3438"/>
                </a:lnTo>
                <a:lnTo>
                  <a:pt x="16675" y="3469"/>
                </a:lnTo>
                <a:lnTo>
                  <a:pt x="16668" y="3499"/>
                </a:lnTo>
                <a:lnTo>
                  <a:pt x="16660" y="3529"/>
                </a:lnTo>
                <a:lnTo>
                  <a:pt x="16649" y="3557"/>
                </a:lnTo>
                <a:lnTo>
                  <a:pt x="16639" y="3586"/>
                </a:lnTo>
                <a:lnTo>
                  <a:pt x="16626" y="3614"/>
                </a:lnTo>
                <a:lnTo>
                  <a:pt x="16612" y="3641"/>
                </a:lnTo>
                <a:lnTo>
                  <a:pt x="16597" y="3667"/>
                </a:lnTo>
                <a:lnTo>
                  <a:pt x="16581" y="3692"/>
                </a:lnTo>
                <a:lnTo>
                  <a:pt x="16564" y="3716"/>
                </a:lnTo>
                <a:lnTo>
                  <a:pt x="16545" y="3740"/>
                </a:lnTo>
                <a:lnTo>
                  <a:pt x="16525" y="3763"/>
                </a:lnTo>
                <a:lnTo>
                  <a:pt x="16504" y="3784"/>
                </a:lnTo>
                <a:lnTo>
                  <a:pt x="16484" y="3805"/>
                </a:lnTo>
                <a:lnTo>
                  <a:pt x="16461" y="3825"/>
                </a:lnTo>
                <a:lnTo>
                  <a:pt x="16437" y="3844"/>
                </a:lnTo>
                <a:lnTo>
                  <a:pt x="16413" y="3861"/>
                </a:lnTo>
                <a:lnTo>
                  <a:pt x="16387" y="3877"/>
                </a:lnTo>
                <a:lnTo>
                  <a:pt x="16360" y="3893"/>
                </a:lnTo>
                <a:lnTo>
                  <a:pt x="16334" y="3906"/>
                </a:lnTo>
                <a:lnTo>
                  <a:pt x="16306" y="3919"/>
                </a:lnTo>
                <a:lnTo>
                  <a:pt x="16278" y="3930"/>
                </a:lnTo>
                <a:lnTo>
                  <a:pt x="16249" y="3940"/>
                </a:lnTo>
                <a:lnTo>
                  <a:pt x="16220" y="3948"/>
                </a:lnTo>
                <a:lnTo>
                  <a:pt x="16189" y="3955"/>
                </a:lnTo>
                <a:lnTo>
                  <a:pt x="16159" y="3961"/>
                </a:lnTo>
                <a:lnTo>
                  <a:pt x="16128" y="3965"/>
                </a:lnTo>
                <a:lnTo>
                  <a:pt x="16097" y="3967"/>
                </a:lnTo>
                <a:lnTo>
                  <a:pt x="16064" y="3968"/>
                </a:lnTo>
                <a:lnTo>
                  <a:pt x="624" y="3968"/>
                </a:lnTo>
                <a:lnTo>
                  <a:pt x="591" y="3967"/>
                </a:lnTo>
                <a:lnTo>
                  <a:pt x="560" y="3965"/>
                </a:lnTo>
                <a:lnTo>
                  <a:pt x="529" y="3961"/>
                </a:lnTo>
                <a:lnTo>
                  <a:pt x="499" y="3955"/>
                </a:lnTo>
                <a:lnTo>
                  <a:pt x="468" y="3948"/>
                </a:lnTo>
                <a:lnTo>
                  <a:pt x="438" y="3940"/>
                </a:lnTo>
                <a:lnTo>
                  <a:pt x="410" y="3930"/>
                </a:lnTo>
                <a:lnTo>
                  <a:pt x="382" y="3919"/>
                </a:lnTo>
                <a:lnTo>
                  <a:pt x="354" y="3906"/>
                </a:lnTo>
                <a:lnTo>
                  <a:pt x="326" y="3893"/>
                </a:lnTo>
                <a:lnTo>
                  <a:pt x="300" y="3877"/>
                </a:lnTo>
                <a:lnTo>
                  <a:pt x="275" y="3861"/>
                </a:lnTo>
                <a:lnTo>
                  <a:pt x="251" y="3844"/>
                </a:lnTo>
                <a:lnTo>
                  <a:pt x="227" y="3825"/>
                </a:lnTo>
                <a:lnTo>
                  <a:pt x="204" y="3805"/>
                </a:lnTo>
                <a:lnTo>
                  <a:pt x="184" y="3784"/>
                </a:lnTo>
                <a:lnTo>
                  <a:pt x="163" y="3763"/>
                </a:lnTo>
                <a:lnTo>
                  <a:pt x="143" y="3740"/>
                </a:lnTo>
                <a:lnTo>
                  <a:pt x="124" y="3716"/>
                </a:lnTo>
                <a:lnTo>
                  <a:pt x="106" y="3692"/>
                </a:lnTo>
                <a:lnTo>
                  <a:pt x="91" y="3667"/>
                </a:lnTo>
                <a:lnTo>
                  <a:pt x="75" y="3641"/>
                </a:lnTo>
                <a:lnTo>
                  <a:pt x="62" y="3614"/>
                </a:lnTo>
                <a:lnTo>
                  <a:pt x="49" y="3586"/>
                </a:lnTo>
                <a:lnTo>
                  <a:pt x="38" y="3557"/>
                </a:lnTo>
                <a:lnTo>
                  <a:pt x="28" y="3529"/>
                </a:lnTo>
                <a:lnTo>
                  <a:pt x="20" y="3499"/>
                </a:lnTo>
                <a:lnTo>
                  <a:pt x="13" y="3469"/>
                </a:lnTo>
                <a:lnTo>
                  <a:pt x="7" y="3438"/>
                </a:lnTo>
                <a:lnTo>
                  <a:pt x="3" y="3407"/>
                </a:lnTo>
                <a:lnTo>
                  <a:pt x="1" y="3376"/>
                </a:lnTo>
                <a:lnTo>
                  <a:pt x="0" y="3343"/>
                </a:lnTo>
                <a:lnTo>
                  <a:pt x="0" y="625"/>
                </a:lnTo>
                <a:lnTo>
                  <a:pt x="1" y="592"/>
                </a:lnTo>
                <a:lnTo>
                  <a:pt x="3" y="561"/>
                </a:lnTo>
                <a:lnTo>
                  <a:pt x="7" y="530"/>
                </a:lnTo>
                <a:lnTo>
                  <a:pt x="13" y="499"/>
                </a:lnTo>
                <a:lnTo>
                  <a:pt x="20" y="469"/>
                </a:lnTo>
                <a:lnTo>
                  <a:pt x="28" y="440"/>
                </a:lnTo>
                <a:lnTo>
                  <a:pt x="38" y="411"/>
                </a:lnTo>
                <a:lnTo>
                  <a:pt x="49" y="382"/>
                </a:lnTo>
                <a:lnTo>
                  <a:pt x="62" y="354"/>
                </a:lnTo>
                <a:lnTo>
                  <a:pt x="75" y="328"/>
                </a:lnTo>
                <a:lnTo>
                  <a:pt x="91" y="302"/>
                </a:lnTo>
                <a:lnTo>
                  <a:pt x="106" y="276"/>
                </a:lnTo>
                <a:lnTo>
                  <a:pt x="124" y="252"/>
                </a:lnTo>
                <a:lnTo>
                  <a:pt x="143" y="228"/>
                </a:lnTo>
                <a:lnTo>
                  <a:pt x="163" y="205"/>
                </a:lnTo>
                <a:lnTo>
                  <a:pt x="184" y="184"/>
                </a:lnTo>
                <a:lnTo>
                  <a:pt x="204" y="163"/>
                </a:lnTo>
                <a:lnTo>
                  <a:pt x="227" y="143"/>
                </a:lnTo>
                <a:lnTo>
                  <a:pt x="251" y="124"/>
                </a:lnTo>
                <a:lnTo>
                  <a:pt x="275" y="108"/>
                </a:lnTo>
                <a:lnTo>
                  <a:pt x="300" y="91"/>
                </a:lnTo>
                <a:lnTo>
                  <a:pt x="326" y="76"/>
                </a:lnTo>
                <a:lnTo>
                  <a:pt x="354" y="62"/>
                </a:lnTo>
                <a:lnTo>
                  <a:pt x="382" y="49"/>
                </a:lnTo>
                <a:lnTo>
                  <a:pt x="410" y="39"/>
                </a:lnTo>
                <a:lnTo>
                  <a:pt x="438" y="28"/>
                </a:lnTo>
                <a:lnTo>
                  <a:pt x="468" y="20"/>
                </a:lnTo>
                <a:lnTo>
                  <a:pt x="499" y="13"/>
                </a:lnTo>
                <a:lnTo>
                  <a:pt x="529" y="7"/>
                </a:lnTo>
                <a:lnTo>
                  <a:pt x="560" y="3"/>
                </a:lnTo>
                <a:lnTo>
                  <a:pt x="591" y="1"/>
                </a:lnTo>
                <a:lnTo>
                  <a:pt x="624" y="0"/>
                </a:lnTo>
                <a:close/>
                <a:moveTo>
                  <a:pt x="13802" y="2429"/>
                </a:moveTo>
                <a:lnTo>
                  <a:pt x="13820" y="2430"/>
                </a:lnTo>
                <a:lnTo>
                  <a:pt x="13839" y="2433"/>
                </a:lnTo>
                <a:lnTo>
                  <a:pt x="13856" y="2437"/>
                </a:lnTo>
                <a:lnTo>
                  <a:pt x="13873" y="2444"/>
                </a:lnTo>
                <a:lnTo>
                  <a:pt x="13889" y="2451"/>
                </a:lnTo>
                <a:lnTo>
                  <a:pt x="13903" y="2460"/>
                </a:lnTo>
                <a:lnTo>
                  <a:pt x="13918" y="2471"/>
                </a:lnTo>
                <a:lnTo>
                  <a:pt x="13930" y="2482"/>
                </a:lnTo>
                <a:lnTo>
                  <a:pt x="13942" y="2496"/>
                </a:lnTo>
                <a:lnTo>
                  <a:pt x="13953" y="2510"/>
                </a:lnTo>
                <a:lnTo>
                  <a:pt x="13962" y="2525"/>
                </a:lnTo>
                <a:lnTo>
                  <a:pt x="13970" y="2541"/>
                </a:lnTo>
                <a:lnTo>
                  <a:pt x="13976" y="2558"/>
                </a:lnTo>
                <a:lnTo>
                  <a:pt x="13980" y="2575"/>
                </a:lnTo>
                <a:lnTo>
                  <a:pt x="13984" y="2593"/>
                </a:lnTo>
                <a:lnTo>
                  <a:pt x="13985" y="2612"/>
                </a:lnTo>
                <a:lnTo>
                  <a:pt x="13984" y="2631"/>
                </a:lnTo>
                <a:lnTo>
                  <a:pt x="13980" y="2648"/>
                </a:lnTo>
                <a:lnTo>
                  <a:pt x="13976" y="2666"/>
                </a:lnTo>
                <a:lnTo>
                  <a:pt x="13970" y="2683"/>
                </a:lnTo>
                <a:lnTo>
                  <a:pt x="13962" y="2699"/>
                </a:lnTo>
                <a:lnTo>
                  <a:pt x="13953" y="2714"/>
                </a:lnTo>
                <a:lnTo>
                  <a:pt x="13942" y="2728"/>
                </a:lnTo>
                <a:lnTo>
                  <a:pt x="13930" y="2741"/>
                </a:lnTo>
                <a:lnTo>
                  <a:pt x="13918" y="2753"/>
                </a:lnTo>
                <a:lnTo>
                  <a:pt x="13903" y="2763"/>
                </a:lnTo>
                <a:lnTo>
                  <a:pt x="13889" y="2773"/>
                </a:lnTo>
                <a:lnTo>
                  <a:pt x="13873" y="2780"/>
                </a:lnTo>
                <a:lnTo>
                  <a:pt x="13856" y="2786"/>
                </a:lnTo>
                <a:lnTo>
                  <a:pt x="13839" y="2791"/>
                </a:lnTo>
                <a:lnTo>
                  <a:pt x="13820" y="2794"/>
                </a:lnTo>
                <a:lnTo>
                  <a:pt x="13802" y="2795"/>
                </a:lnTo>
                <a:lnTo>
                  <a:pt x="13783" y="2794"/>
                </a:lnTo>
                <a:lnTo>
                  <a:pt x="13764" y="2791"/>
                </a:lnTo>
                <a:lnTo>
                  <a:pt x="13748" y="2786"/>
                </a:lnTo>
                <a:lnTo>
                  <a:pt x="13731" y="2780"/>
                </a:lnTo>
                <a:lnTo>
                  <a:pt x="13714" y="2773"/>
                </a:lnTo>
                <a:lnTo>
                  <a:pt x="13700" y="2763"/>
                </a:lnTo>
                <a:lnTo>
                  <a:pt x="13685" y="2753"/>
                </a:lnTo>
                <a:lnTo>
                  <a:pt x="13673" y="2741"/>
                </a:lnTo>
                <a:lnTo>
                  <a:pt x="13661" y="2728"/>
                </a:lnTo>
                <a:lnTo>
                  <a:pt x="13651" y="2714"/>
                </a:lnTo>
                <a:lnTo>
                  <a:pt x="13641" y="2699"/>
                </a:lnTo>
                <a:lnTo>
                  <a:pt x="13634" y="2683"/>
                </a:lnTo>
                <a:lnTo>
                  <a:pt x="13628" y="2666"/>
                </a:lnTo>
                <a:lnTo>
                  <a:pt x="13623" y="2648"/>
                </a:lnTo>
                <a:lnTo>
                  <a:pt x="13621" y="2631"/>
                </a:lnTo>
                <a:lnTo>
                  <a:pt x="13619" y="2612"/>
                </a:lnTo>
                <a:lnTo>
                  <a:pt x="13621" y="2593"/>
                </a:lnTo>
                <a:lnTo>
                  <a:pt x="13623" y="2575"/>
                </a:lnTo>
                <a:lnTo>
                  <a:pt x="13628" y="2558"/>
                </a:lnTo>
                <a:lnTo>
                  <a:pt x="13634" y="2541"/>
                </a:lnTo>
                <a:lnTo>
                  <a:pt x="13641" y="2525"/>
                </a:lnTo>
                <a:lnTo>
                  <a:pt x="13651" y="2510"/>
                </a:lnTo>
                <a:lnTo>
                  <a:pt x="13661" y="2496"/>
                </a:lnTo>
                <a:lnTo>
                  <a:pt x="13673" y="2482"/>
                </a:lnTo>
                <a:lnTo>
                  <a:pt x="13685" y="2471"/>
                </a:lnTo>
                <a:lnTo>
                  <a:pt x="13700" y="2460"/>
                </a:lnTo>
                <a:lnTo>
                  <a:pt x="13714" y="2451"/>
                </a:lnTo>
                <a:lnTo>
                  <a:pt x="13731" y="2444"/>
                </a:lnTo>
                <a:lnTo>
                  <a:pt x="13748" y="2437"/>
                </a:lnTo>
                <a:lnTo>
                  <a:pt x="13764" y="2433"/>
                </a:lnTo>
                <a:lnTo>
                  <a:pt x="13783" y="2430"/>
                </a:lnTo>
                <a:lnTo>
                  <a:pt x="13802" y="2429"/>
                </a:lnTo>
                <a:close/>
                <a:moveTo>
                  <a:pt x="14340" y="2429"/>
                </a:moveTo>
                <a:lnTo>
                  <a:pt x="14359" y="2430"/>
                </a:lnTo>
                <a:lnTo>
                  <a:pt x="14377" y="2433"/>
                </a:lnTo>
                <a:lnTo>
                  <a:pt x="14394" y="2437"/>
                </a:lnTo>
                <a:lnTo>
                  <a:pt x="14411" y="2444"/>
                </a:lnTo>
                <a:lnTo>
                  <a:pt x="14427" y="2451"/>
                </a:lnTo>
                <a:lnTo>
                  <a:pt x="14442" y="2460"/>
                </a:lnTo>
                <a:lnTo>
                  <a:pt x="14456" y="2471"/>
                </a:lnTo>
                <a:lnTo>
                  <a:pt x="14470" y="2482"/>
                </a:lnTo>
                <a:lnTo>
                  <a:pt x="14481" y="2496"/>
                </a:lnTo>
                <a:lnTo>
                  <a:pt x="14491" y="2510"/>
                </a:lnTo>
                <a:lnTo>
                  <a:pt x="14501" y="2525"/>
                </a:lnTo>
                <a:lnTo>
                  <a:pt x="14508" y="2541"/>
                </a:lnTo>
                <a:lnTo>
                  <a:pt x="14514" y="2558"/>
                </a:lnTo>
                <a:lnTo>
                  <a:pt x="14519" y="2575"/>
                </a:lnTo>
                <a:lnTo>
                  <a:pt x="14522" y="2593"/>
                </a:lnTo>
                <a:lnTo>
                  <a:pt x="14523" y="2612"/>
                </a:lnTo>
                <a:lnTo>
                  <a:pt x="14522" y="2631"/>
                </a:lnTo>
                <a:lnTo>
                  <a:pt x="14519" y="2648"/>
                </a:lnTo>
                <a:lnTo>
                  <a:pt x="14514" y="2666"/>
                </a:lnTo>
                <a:lnTo>
                  <a:pt x="14508" y="2683"/>
                </a:lnTo>
                <a:lnTo>
                  <a:pt x="14501" y="2699"/>
                </a:lnTo>
                <a:lnTo>
                  <a:pt x="14491" y="2714"/>
                </a:lnTo>
                <a:lnTo>
                  <a:pt x="14481" y="2728"/>
                </a:lnTo>
                <a:lnTo>
                  <a:pt x="14470" y="2741"/>
                </a:lnTo>
                <a:lnTo>
                  <a:pt x="14456" y="2753"/>
                </a:lnTo>
                <a:lnTo>
                  <a:pt x="14442" y="2763"/>
                </a:lnTo>
                <a:lnTo>
                  <a:pt x="14427" y="2773"/>
                </a:lnTo>
                <a:lnTo>
                  <a:pt x="14411" y="2780"/>
                </a:lnTo>
                <a:lnTo>
                  <a:pt x="14394" y="2786"/>
                </a:lnTo>
                <a:lnTo>
                  <a:pt x="14377" y="2791"/>
                </a:lnTo>
                <a:lnTo>
                  <a:pt x="14359" y="2794"/>
                </a:lnTo>
                <a:lnTo>
                  <a:pt x="14340" y="2795"/>
                </a:lnTo>
                <a:lnTo>
                  <a:pt x="14321" y="2794"/>
                </a:lnTo>
                <a:lnTo>
                  <a:pt x="14304" y="2791"/>
                </a:lnTo>
                <a:lnTo>
                  <a:pt x="14286" y="2786"/>
                </a:lnTo>
                <a:lnTo>
                  <a:pt x="14269" y="2780"/>
                </a:lnTo>
                <a:lnTo>
                  <a:pt x="14254" y="2773"/>
                </a:lnTo>
                <a:lnTo>
                  <a:pt x="14238" y="2763"/>
                </a:lnTo>
                <a:lnTo>
                  <a:pt x="14224" y="2753"/>
                </a:lnTo>
                <a:lnTo>
                  <a:pt x="14212" y="2741"/>
                </a:lnTo>
                <a:lnTo>
                  <a:pt x="14199" y="2728"/>
                </a:lnTo>
                <a:lnTo>
                  <a:pt x="14189" y="2714"/>
                </a:lnTo>
                <a:lnTo>
                  <a:pt x="14180" y="2699"/>
                </a:lnTo>
                <a:lnTo>
                  <a:pt x="14172" y="2683"/>
                </a:lnTo>
                <a:lnTo>
                  <a:pt x="14166" y="2666"/>
                </a:lnTo>
                <a:lnTo>
                  <a:pt x="14162" y="2648"/>
                </a:lnTo>
                <a:lnTo>
                  <a:pt x="14159" y="2631"/>
                </a:lnTo>
                <a:lnTo>
                  <a:pt x="14158" y="2612"/>
                </a:lnTo>
                <a:lnTo>
                  <a:pt x="14159" y="2593"/>
                </a:lnTo>
                <a:lnTo>
                  <a:pt x="14162" y="2575"/>
                </a:lnTo>
                <a:lnTo>
                  <a:pt x="14166" y="2558"/>
                </a:lnTo>
                <a:lnTo>
                  <a:pt x="14172" y="2541"/>
                </a:lnTo>
                <a:lnTo>
                  <a:pt x="14180" y="2525"/>
                </a:lnTo>
                <a:lnTo>
                  <a:pt x="14189" y="2510"/>
                </a:lnTo>
                <a:lnTo>
                  <a:pt x="14199" y="2496"/>
                </a:lnTo>
                <a:lnTo>
                  <a:pt x="14212" y="2482"/>
                </a:lnTo>
                <a:lnTo>
                  <a:pt x="14224" y="2471"/>
                </a:lnTo>
                <a:lnTo>
                  <a:pt x="14238" y="2460"/>
                </a:lnTo>
                <a:lnTo>
                  <a:pt x="14254" y="2451"/>
                </a:lnTo>
                <a:lnTo>
                  <a:pt x="14269" y="2444"/>
                </a:lnTo>
                <a:lnTo>
                  <a:pt x="14286" y="2437"/>
                </a:lnTo>
                <a:lnTo>
                  <a:pt x="14304" y="2433"/>
                </a:lnTo>
                <a:lnTo>
                  <a:pt x="14321" y="2430"/>
                </a:lnTo>
                <a:lnTo>
                  <a:pt x="14340" y="2429"/>
                </a:lnTo>
                <a:close/>
                <a:moveTo>
                  <a:pt x="14879" y="2429"/>
                </a:moveTo>
                <a:lnTo>
                  <a:pt x="14897" y="2430"/>
                </a:lnTo>
                <a:lnTo>
                  <a:pt x="14916" y="2433"/>
                </a:lnTo>
                <a:lnTo>
                  <a:pt x="14933" y="2437"/>
                </a:lnTo>
                <a:lnTo>
                  <a:pt x="14950" y="2444"/>
                </a:lnTo>
                <a:lnTo>
                  <a:pt x="14966" y="2451"/>
                </a:lnTo>
                <a:lnTo>
                  <a:pt x="14981" y="2460"/>
                </a:lnTo>
                <a:lnTo>
                  <a:pt x="14995" y="2471"/>
                </a:lnTo>
                <a:lnTo>
                  <a:pt x="15008" y="2482"/>
                </a:lnTo>
                <a:lnTo>
                  <a:pt x="15019" y="2496"/>
                </a:lnTo>
                <a:lnTo>
                  <a:pt x="15031" y="2510"/>
                </a:lnTo>
                <a:lnTo>
                  <a:pt x="15039" y="2525"/>
                </a:lnTo>
                <a:lnTo>
                  <a:pt x="15047" y="2541"/>
                </a:lnTo>
                <a:lnTo>
                  <a:pt x="15054" y="2558"/>
                </a:lnTo>
                <a:lnTo>
                  <a:pt x="15058" y="2575"/>
                </a:lnTo>
                <a:lnTo>
                  <a:pt x="15061" y="2593"/>
                </a:lnTo>
                <a:lnTo>
                  <a:pt x="15062" y="2612"/>
                </a:lnTo>
                <a:lnTo>
                  <a:pt x="15061" y="2631"/>
                </a:lnTo>
                <a:lnTo>
                  <a:pt x="15058" y="2648"/>
                </a:lnTo>
                <a:lnTo>
                  <a:pt x="15054" y="2666"/>
                </a:lnTo>
                <a:lnTo>
                  <a:pt x="15047" y="2683"/>
                </a:lnTo>
                <a:lnTo>
                  <a:pt x="15039" y="2699"/>
                </a:lnTo>
                <a:lnTo>
                  <a:pt x="15031" y="2714"/>
                </a:lnTo>
                <a:lnTo>
                  <a:pt x="15019" y="2728"/>
                </a:lnTo>
                <a:lnTo>
                  <a:pt x="15008" y="2741"/>
                </a:lnTo>
                <a:lnTo>
                  <a:pt x="14995" y="2753"/>
                </a:lnTo>
                <a:lnTo>
                  <a:pt x="14981" y="2763"/>
                </a:lnTo>
                <a:lnTo>
                  <a:pt x="14966" y="2773"/>
                </a:lnTo>
                <a:lnTo>
                  <a:pt x="14950" y="2780"/>
                </a:lnTo>
                <a:lnTo>
                  <a:pt x="14933" y="2786"/>
                </a:lnTo>
                <a:lnTo>
                  <a:pt x="14916" y="2791"/>
                </a:lnTo>
                <a:lnTo>
                  <a:pt x="14897" y="2794"/>
                </a:lnTo>
                <a:lnTo>
                  <a:pt x="14879" y="2795"/>
                </a:lnTo>
                <a:lnTo>
                  <a:pt x="14861" y="2794"/>
                </a:lnTo>
                <a:lnTo>
                  <a:pt x="14842" y="2791"/>
                </a:lnTo>
                <a:lnTo>
                  <a:pt x="14825" y="2786"/>
                </a:lnTo>
                <a:lnTo>
                  <a:pt x="14809" y="2780"/>
                </a:lnTo>
                <a:lnTo>
                  <a:pt x="14792" y="2773"/>
                </a:lnTo>
                <a:lnTo>
                  <a:pt x="14777" y="2763"/>
                </a:lnTo>
                <a:lnTo>
                  <a:pt x="14763" y="2753"/>
                </a:lnTo>
                <a:lnTo>
                  <a:pt x="14750" y="2741"/>
                </a:lnTo>
                <a:lnTo>
                  <a:pt x="14739" y="2728"/>
                </a:lnTo>
                <a:lnTo>
                  <a:pt x="14728" y="2714"/>
                </a:lnTo>
                <a:lnTo>
                  <a:pt x="14719" y="2699"/>
                </a:lnTo>
                <a:lnTo>
                  <a:pt x="14710" y="2683"/>
                </a:lnTo>
                <a:lnTo>
                  <a:pt x="14705" y="2666"/>
                </a:lnTo>
                <a:lnTo>
                  <a:pt x="14700" y="2648"/>
                </a:lnTo>
                <a:lnTo>
                  <a:pt x="14698" y="2631"/>
                </a:lnTo>
                <a:lnTo>
                  <a:pt x="14697" y="2612"/>
                </a:lnTo>
                <a:lnTo>
                  <a:pt x="14698" y="2593"/>
                </a:lnTo>
                <a:lnTo>
                  <a:pt x="14700" y="2575"/>
                </a:lnTo>
                <a:lnTo>
                  <a:pt x="14705" y="2558"/>
                </a:lnTo>
                <a:lnTo>
                  <a:pt x="14710" y="2541"/>
                </a:lnTo>
                <a:lnTo>
                  <a:pt x="14719" y="2525"/>
                </a:lnTo>
                <a:lnTo>
                  <a:pt x="14728" y="2510"/>
                </a:lnTo>
                <a:lnTo>
                  <a:pt x="14739" y="2496"/>
                </a:lnTo>
                <a:lnTo>
                  <a:pt x="14750" y="2482"/>
                </a:lnTo>
                <a:lnTo>
                  <a:pt x="14763" y="2471"/>
                </a:lnTo>
                <a:lnTo>
                  <a:pt x="14777" y="2460"/>
                </a:lnTo>
                <a:lnTo>
                  <a:pt x="14792" y="2451"/>
                </a:lnTo>
                <a:lnTo>
                  <a:pt x="14809" y="2444"/>
                </a:lnTo>
                <a:lnTo>
                  <a:pt x="14825" y="2437"/>
                </a:lnTo>
                <a:lnTo>
                  <a:pt x="14842" y="2433"/>
                </a:lnTo>
                <a:lnTo>
                  <a:pt x="14861" y="2430"/>
                </a:lnTo>
                <a:lnTo>
                  <a:pt x="14879" y="2429"/>
                </a:lnTo>
                <a:close/>
                <a:moveTo>
                  <a:pt x="15418" y="2429"/>
                </a:moveTo>
                <a:lnTo>
                  <a:pt x="15436" y="2430"/>
                </a:lnTo>
                <a:lnTo>
                  <a:pt x="15454" y="2433"/>
                </a:lnTo>
                <a:lnTo>
                  <a:pt x="15472" y="2437"/>
                </a:lnTo>
                <a:lnTo>
                  <a:pt x="15489" y="2444"/>
                </a:lnTo>
                <a:lnTo>
                  <a:pt x="15504" y="2451"/>
                </a:lnTo>
                <a:lnTo>
                  <a:pt x="15520" y="2460"/>
                </a:lnTo>
                <a:lnTo>
                  <a:pt x="15533" y="2471"/>
                </a:lnTo>
                <a:lnTo>
                  <a:pt x="15547" y="2482"/>
                </a:lnTo>
                <a:lnTo>
                  <a:pt x="15558" y="2496"/>
                </a:lnTo>
                <a:lnTo>
                  <a:pt x="15569" y="2510"/>
                </a:lnTo>
                <a:lnTo>
                  <a:pt x="15578" y="2525"/>
                </a:lnTo>
                <a:lnTo>
                  <a:pt x="15586" y="2541"/>
                </a:lnTo>
                <a:lnTo>
                  <a:pt x="15592" y="2558"/>
                </a:lnTo>
                <a:lnTo>
                  <a:pt x="15596" y="2575"/>
                </a:lnTo>
                <a:lnTo>
                  <a:pt x="15599" y="2593"/>
                </a:lnTo>
                <a:lnTo>
                  <a:pt x="15600" y="2612"/>
                </a:lnTo>
                <a:lnTo>
                  <a:pt x="15599" y="2631"/>
                </a:lnTo>
                <a:lnTo>
                  <a:pt x="15596" y="2648"/>
                </a:lnTo>
                <a:lnTo>
                  <a:pt x="15592" y="2666"/>
                </a:lnTo>
                <a:lnTo>
                  <a:pt x="15586" y="2683"/>
                </a:lnTo>
                <a:lnTo>
                  <a:pt x="15578" y="2699"/>
                </a:lnTo>
                <a:lnTo>
                  <a:pt x="15569" y="2714"/>
                </a:lnTo>
                <a:lnTo>
                  <a:pt x="15558" y="2728"/>
                </a:lnTo>
                <a:lnTo>
                  <a:pt x="15547" y="2741"/>
                </a:lnTo>
                <a:lnTo>
                  <a:pt x="15533" y="2753"/>
                </a:lnTo>
                <a:lnTo>
                  <a:pt x="15520" y="2763"/>
                </a:lnTo>
                <a:lnTo>
                  <a:pt x="15504" y="2773"/>
                </a:lnTo>
                <a:lnTo>
                  <a:pt x="15489" y="2780"/>
                </a:lnTo>
                <a:lnTo>
                  <a:pt x="15472" y="2786"/>
                </a:lnTo>
                <a:lnTo>
                  <a:pt x="15454" y="2791"/>
                </a:lnTo>
                <a:lnTo>
                  <a:pt x="15436" y="2794"/>
                </a:lnTo>
                <a:lnTo>
                  <a:pt x="15418" y="2795"/>
                </a:lnTo>
                <a:lnTo>
                  <a:pt x="15399" y="2794"/>
                </a:lnTo>
                <a:lnTo>
                  <a:pt x="15381" y="2791"/>
                </a:lnTo>
                <a:lnTo>
                  <a:pt x="15363" y="2786"/>
                </a:lnTo>
                <a:lnTo>
                  <a:pt x="15347" y="2780"/>
                </a:lnTo>
                <a:lnTo>
                  <a:pt x="15331" y="2773"/>
                </a:lnTo>
                <a:lnTo>
                  <a:pt x="15315" y="2763"/>
                </a:lnTo>
                <a:lnTo>
                  <a:pt x="15302" y="2753"/>
                </a:lnTo>
                <a:lnTo>
                  <a:pt x="15289" y="2741"/>
                </a:lnTo>
                <a:lnTo>
                  <a:pt x="15277" y="2728"/>
                </a:lnTo>
                <a:lnTo>
                  <a:pt x="15266" y="2714"/>
                </a:lnTo>
                <a:lnTo>
                  <a:pt x="15257" y="2699"/>
                </a:lnTo>
                <a:lnTo>
                  <a:pt x="15250" y="2683"/>
                </a:lnTo>
                <a:lnTo>
                  <a:pt x="15243" y="2666"/>
                </a:lnTo>
                <a:lnTo>
                  <a:pt x="15239" y="2648"/>
                </a:lnTo>
                <a:lnTo>
                  <a:pt x="15236" y="2631"/>
                </a:lnTo>
                <a:lnTo>
                  <a:pt x="15235" y="2612"/>
                </a:lnTo>
                <a:lnTo>
                  <a:pt x="15236" y="2593"/>
                </a:lnTo>
                <a:lnTo>
                  <a:pt x="15239" y="2575"/>
                </a:lnTo>
                <a:lnTo>
                  <a:pt x="15243" y="2558"/>
                </a:lnTo>
                <a:lnTo>
                  <a:pt x="15250" y="2541"/>
                </a:lnTo>
                <a:lnTo>
                  <a:pt x="15257" y="2525"/>
                </a:lnTo>
                <a:lnTo>
                  <a:pt x="15266" y="2510"/>
                </a:lnTo>
                <a:lnTo>
                  <a:pt x="15277" y="2496"/>
                </a:lnTo>
                <a:lnTo>
                  <a:pt x="15289" y="2482"/>
                </a:lnTo>
                <a:lnTo>
                  <a:pt x="15302" y="2471"/>
                </a:lnTo>
                <a:lnTo>
                  <a:pt x="15315" y="2460"/>
                </a:lnTo>
                <a:lnTo>
                  <a:pt x="15331" y="2451"/>
                </a:lnTo>
                <a:lnTo>
                  <a:pt x="15347" y="2444"/>
                </a:lnTo>
                <a:lnTo>
                  <a:pt x="15363" y="2437"/>
                </a:lnTo>
                <a:lnTo>
                  <a:pt x="15381" y="2433"/>
                </a:lnTo>
                <a:lnTo>
                  <a:pt x="15399" y="2430"/>
                </a:lnTo>
                <a:lnTo>
                  <a:pt x="15418" y="2429"/>
                </a:lnTo>
                <a:close/>
                <a:moveTo>
                  <a:pt x="13682" y="943"/>
                </a:moveTo>
                <a:lnTo>
                  <a:pt x="15712" y="943"/>
                </a:lnTo>
                <a:lnTo>
                  <a:pt x="15712" y="1546"/>
                </a:lnTo>
                <a:lnTo>
                  <a:pt x="13682" y="1546"/>
                </a:lnTo>
                <a:lnTo>
                  <a:pt x="13682" y="943"/>
                </a:lnTo>
                <a:close/>
                <a:moveTo>
                  <a:pt x="1545" y="1123"/>
                </a:moveTo>
                <a:lnTo>
                  <a:pt x="1545" y="943"/>
                </a:lnTo>
                <a:lnTo>
                  <a:pt x="1089" y="943"/>
                </a:lnTo>
                <a:lnTo>
                  <a:pt x="1089" y="1123"/>
                </a:lnTo>
                <a:lnTo>
                  <a:pt x="811" y="1123"/>
                </a:lnTo>
                <a:lnTo>
                  <a:pt x="811" y="1769"/>
                </a:lnTo>
                <a:lnTo>
                  <a:pt x="1822" y="1769"/>
                </a:lnTo>
                <a:lnTo>
                  <a:pt x="1822" y="1123"/>
                </a:lnTo>
                <a:lnTo>
                  <a:pt x="1545" y="1123"/>
                </a:lnTo>
                <a:close/>
                <a:moveTo>
                  <a:pt x="3010" y="1123"/>
                </a:moveTo>
                <a:lnTo>
                  <a:pt x="3010" y="943"/>
                </a:lnTo>
                <a:lnTo>
                  <a:pt x="2555" y="943"/>
                </a:lnTo>
                <a:lnTo>
                  <a:pt x="2555" y="1123"/>
                </a:lnTo>
                <a:lnTo>
                  <a:pt x="2278" y="1123"/>
                </a:lnTo>
                <a:lnTo>
                  <a:pt x="2278" y="1769"/>
                </a:lnTo>
                <a:lnTo>
                  <a:pt x="3288" y="1769"/>
                </a:lnTo>
                <a:lnTo>
                  <a:pt x="3288" y="1123"/>
                </a:lnTo>
                <a:lnTo>
                  <a:pt x="3010" y="1123"/>
                </a:lnTo>
                <a:close/>
                <a:moveTo>
                  <a:pt x="4477" y="1123"/>
                </a:moveTo>
                <a:lnTo>
                  <a:pt x="4477" y="943"/>
                </a:lnTo>
                <a:lnTo>
                  <a:pt x="4021" y="943"/>
                </a:lnTo>
                <a:lnTo>
                  <a:pt x="4021" y="1123"/>
                </a:lnTo>
                <a:lnTo>
                  <a:pt x="3743" y="1123"/>
                </a:lnTo>
                <a:lnTo>
                  <a:pt x="3743" y="1769"/>
                </a:lnTo>
                <a:lnTo>
                  <a:pt x="4754" y="1769"/>
                </a:lnTo>
                <a:lnTo>
                  <a:pt x="4754" y="1123"/>
                </a:lnTo>
                <a:lnTo>
                  <a:pt x="4477" y="1123"/>
                </a:lnTo>
                <a:close/>
                <a:moveTo>
                  <a:pt x="5942" y="1123"/>
                </a:moveTo>
                <a:lnTo>
                  <a:pt x="5942" y="943"/>
                </a:lnTo>
                <a:lnTo>
                  <a:pt x="5486" y="943"/>
                </a:lnTo>
                <a:lnTo>
                  <a:pt x="5486" y="1123"/>
                </a:lnTo>
                <a:lnTo>
                  <a:pt x="5209" y="1123"/>
                </a:lnTo>
                <a:lnTo>
                  <a:pt x="5209" y="1769"/>
                </a:lnTo>
                <a:lnTo>
                  <a:pt x="6219" y="1769"/>
                </a:lnTo>
                <a:lnTo>
                  <a:pt x="6219" y="1123"/>
                </a:lnTo>
                <a:lnTo>
                  <a:pt x="5942" y="1123"/>
                </a:lnTo>
                <a:close/>
                <a:moveTo>
                  <a:pt x="7407" y="1123"/>
                </a:moveTo>
                <a:lnTo>
                  <a:pt x="7407" y="943"/>
                </a:lnTo>
                <a:lnTo>
                  <a:pt x="6953" y="943"/>
                </a:lnTo>
                <a:lnTo>
                  <a:pt x="6953" y="1123"/>
                </a:lnTo>
                <a:lnTo>
                  <a:pt x="6675" y="1123"/>
                </a:lnTo>
                <a:lnTo>
                  <a:pt x="6675" y="1769"/>
                </a:lnTo>
                <a:lnTo>
                  <a:pt x="7685" y="1769"/>
                </a:lnTo>
                <a:lnTo>
                  <a:pt x="7685" y="1123"/>
                </a:lnTo>
                <a:lnTo>
                  <a:pt x="7407" y="1123"/>
                </a:lnTo>
                <a:close/>
                <a:moveTo>
                  <a:pt x="8874" y="1123"/>
                </a:moveTo>
                <a:lnTo>
                  <a:pt x="8874" y="943"/>
                </a:lnTo>
                <a:lnTo>
                  <a:pt x="8418" y="943"/>
                </a:lnTo>
                <a:lnTo>
                  <a:pt x="8418" y="1123"/>
                </a:lnTo>
                <a:lnTo>
                  <a:pt x="8141" y="1123"/>
                </a:lnTo>
                <a:lnTo>
                  <a:pt x="8141" y="1769"/>
                </a:lnTo>
                <a:lnTo>
                  <a:pt x="9151" y="1769"/>
                </a:lnTo>
                <a:lnTo>
                  <a:pt x="9151" y="1123"/>
                </a:lnTo>
                <a:lnTo>
                  <a:pt x="8874" y="1123"/>
                </a:lnTo>
                <a:close/>
                <a:moveTo>
                  <a:pt x="10339" y="1123"/>
                </a:moveTo>
                <a:lnTo>
                  <a:pt x="10339" y="943"/>
                </a:lnTo>
                <a:lnTo>
                  <a:pt x="9883" y="943"/>
                </a:lnTo>
                <a:lnTo>
                  <a:pt x="9883" y="1123"/>
                </a:lnTo>
                <a:lnTo>
                  <a:pt x="9606" y="1123"/>
                </a:lnTo>
                <a:lnTo>
                  <a:pt x="9606" y="1769"/>
                </a:lnTo>
                <a:lnTo>
                  <a:pt x="10617" y="1769"/>
                </a:lnTo>
                <a:lnTo>
                  <a:pt x="10617" y="1123"/>
                </a:lnTo>
                <a:lnTo>
                  <a:pt x="10339" y="1123"/>
                </a:lnTo>
                <a:close/>
                <a:moveTo>
                  <a:pt x="1545" y="2845"/>
                </a:moveTo>
                <a:lnTo>
                  <a:pt x="1545" y="3025"/>
                </a:lnTo>
                <a:lnTo>
                  <a:pt x="1089" y="3025"/>
                </a:lnTo>
                <a:lnTo>
                  <a:pt x="1089" y="2845"/>
                </a:lnTo>
                <a:lnTo>
                  <a:pt x="811" y="2845"/>
                </a:lnTo>
                <a:lnTo>
                  <a:pt x="811" y="2199"/>
                </a:lnTo>
                <a:lnTo>
                  <a:pt x="1822" y="2199"/>
                </a:lnTo>
                <a:lnTo>
                  <a:pt x="1822" y="2845"/>
                </a:lnTo>
                <a:lnTo>
                  <a:pt x="1545" y="2845"/>
                </a:lnTo>
                <a:close/>
                <a:moveTo>
                  <a:pt x="3010" y="2845"/>
                </a:moveTo>
                <a:lnTo>
                  <a:pt x="3010" y="3025"/>
                </a:lnTo>
                <a:lnTo>
                  <a:pt x="2555" y="3025"/>
                </a:lnTo>
                <a:lnTo>
                  <a:pt x="2555" y="2845"/>
                </a:lnTo>
                <a:lnTo>
                  <a:pt x="2278" y="2845"/>
                </a:lnTo>
                <a:lnTo>
                  <a:pt x="2278" y="2199"/>
                </a:lnTo>
                <a:lnTo>
                  <a:pt x="3288" y="2199"/>
                </a:lnTo>
                <a:lnTo>
                  <a:pt x="3288" y="2845"/>
                </a:lnTo>
                <a:lnTo>
                  <a:pt x="3010" y="2845"/>
                </a:lnTo>
                <a:close/>
                <a:moveTo>
                  <a:pt x="4477" y="2845"/>
                </a:moveTo>
                <a:lnTo>
                  <a:pt x="4477" y="3025"/>
                </a:lnTo>
                <a:lnTo>
                  <a:pt x="4021" y="3025"/>
                </a:lnTo>
                <a:lnTo>
                  <a:pt x="4021" y="2845"/>
                </a:lnTo>
                <a:lnTo>
                  <a:pt x="3743" y="2845"/>
                </a:lnTo>
                <a:lnTo>
                  <a:pt x="3743" y="2199"/>
                </a:lnTo>
                <a:lnTo>
                  <a:pt x="4754" y="2199"/>
                </a:lnTo>
                <a:lnTo>
                  <a:pt x="4754" y="2845"/>
                </a:lnTo>
                <a:lnTo>
                  <a:pt x="4477" y="2845"/>
                </a:lnTo>
                <a:close/>
                <a:moveTo>
                  <a:pt x="5942" y="2845"/>
                </a:moveTo>
                <a:lnTo>
                  <a:pt x="5942" y="3025"/>
                </a:lnTo>
                <a:lnTo>
                  <a:pt x="5486" y="3025"/>
                </a:lnTo>
                <a:lnTo>
                  <a:pt x="5486" y="2845"/>
                </a:lnTo>
                <a:lnTo>
                  <a:pt x="5209" y="2845"/>
                </a:lnTo>
                <a:lnTo>
                  <a:pt x="5209" y="2199"/>
                </a:lnTo>
                <a:lnTo>
                  <a:pt x="6219" y="2199"/>
                </a:lnTo>
                <a:lnTo>
                  <a:pt x="6219" y="2845"/>
                </a:lnTo>
                <a:lnTo>
                  <a:pt x="5942" y="2845"/>
                </a:lnTo>
                <a:close/>
                <a:moveTo>
                  <a:pt x="7407" y="2845"/>
                </a:moveTo>
                <a:lnTo>
                  <a:pt x="7407" y="3025"/>
                </a:lnTo>
                <a:lnTo>
                  <a:pt x="6953" y="3025"/>
                </a:lnTo>
                <a:lnTo>
                  <a:pt x="6953" y="2845"/>
                </a:lnTo>
                <a:lnTo>
                  <a:pt x="6675" y="2845"/>
                </a:lnTo>
                <a:lnTo>
                  <a:pt x="6675" y="2199"/>
                </a:lnTo>
                <a:lnTo>
                  <a:pt x="7685" y="2199"/>
                </a:lnTo>
                <a:lnTo>
                  <a:pt x="7685" y="2845"/>
                </a:lnTo>
                <a:lnTo>
                  <a:pt x="7407" y="2845"/>
                </a:lnTo>
                <a:close/>
                <a:moveTo>
                  <a:pt x="8874" y="2845"/>
                </a:moveTo>
                <a:lnTo>
                  <a:pt x="8874" y="3025"/>
                </a:lnTo>
                <a:lnTo>
                  <a:pt x="8418" y="3025"/>
                </a:lnTo>
                <a:lnTo>
                  <a:pt x="8418" y="2845"/>
                </a:lnTo>
                <a:lnTo>
                  <a:pt x="8141" y="2845"/>
                </a:lnTo>
                <a:lnTo>
                  <a:pt x="8141" y="2199"/>
                </a:lnTo>
                <a:lnTo>
                  <a:pt x="9151" y="2199"/>
                </a:lnTo>
                <a:lnTo>
                  <a:pt x="9151" y="2845"/>
                </a:lnTo>
                <a:lnTo>
                  <a:pt x="8874" y="2845"/>
                </a:lnTo>
                <a:close/>
                <a:moveTo>
                  <a:pt x="10339" y="2845"/>
                </a:moveTo>
                <a:lnTo>
                  <a:pt x="10339" y="3025"/>
                </a:lnTo>
                <a:lnTo>
                  <a:pt x="9883" y="3025"/>
                </a:lnTo>
                <a:lnTo>
                  <a:pt x="9883" y="2845"/>
                </a:lnTo>
                <a:lnTo>
                  <a:pt x="9606" y="2845"/>
                </a:lnTo>
                <a:lnTo>
                  <a:pt x="9606" y="2199"/>
                </a:lnTo>
                <a:lnTo>
                  <a:pt x="10617" y="2199"/>
                </a:lnTo>
                <a:lnTo>
                  <a:pt x="10617" y="2845"/>
                </a:lnTo>
                <a:lnTo>
                  <a:pt x="10339" y="2845"/>
                </a:lnTo>
                <a:close/>
                <a:moveTo>
                  <a:pt x="11851" y="1123"/>
                </a:moveTo>
                <a:lnTo>
                  <a:pt x="11851" y="943"/>
                </a:lnTo>
                <a:lnTo>
                  <a:pt x="11395" y="943"/>
                </a:lnTo>
                <a:lnTo>
                  <a:pt x="11395" y="1123"/>
                </a:lnTo>
                <a:lnTo>
                  <a:pt x="11117" y="1123"/>
                </a:lnTo>
                <a:lnTo>
                  <a:pt x="11117" y="1769"/>
                </a:lnTo>
                <a:lnTo>
                  <a:pt x="12128" y="1769"/>
                </a:lnTo>
                <a:lnTo>
                  <a:pt x="12128" y="1123"/>
                </a:lnTo>
                <a:lnTo>
                  <a:pt x="11851" y="1123"/>
                </a:lnTo>
                <a:close/>
                <a:moveTo>
                  <a:pt x="11851" y="2845"/>
                </a:moveTo>
                <a:lnTo>
                  <a:pt x="11851" y="3025"/>
                </a:lnTo>
                <a:lnTo>
                  <a:pt x="11395" y="3025"/>
                </a:lnTo>
                <a:lnTo>
                  <a:pt x="11395" y="2845"/>
                </a:lnTo>
                <a:lnTo>
                  <a:pt x="11117" y="2845"/>
                </a:lnTo>
                <a:lnTo>
                  <a:pt x="11117" y="2199"/>
                </a:lnTo>
                <a:lnTo>
                  <a:pt x="12128" y="2199"/>
                </a:lnTo>
                <a:lnTo>
                  <a:pt x="12128" y="2845"/>
                </a:lnTo>
                <a:lnTo>
                  <a:pt x="11851" y="2845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pPr defTabSz="914583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900" dirty="0">
              <a:solidFill>
                <a:srgbClr val="000000"/>
              </a:solidFill>
              <a:ea typeface="微软雅黑" panose="020B0503020204020204" pitchFamily="34" charset="-122"/>
              <a:cs typeface="Arial" pitchFamily="34" charset="0"/>
            </a:endParaRPr>
          </a:p>
        </p:txBody>
      </p:sp>
      <p:grpSp>
        <p:nvGrpSpPr>
          <p:cNvPr id="46" name="组合 387"/>
          <p:cNvGrpSpPr>
            <a:grpSpLocks/>
          </p:cNvGrpSpPr>
          <p:nvPr/>
        </p:nvGrpSpPr>
        <p:grpSpPr bwMode="auto">
          <a:xfrm>
            <a:off x="2189270" y="2105314"/>
            <a:ext cx="381358" cy="339244"/>
            <a:chOff x="4622166" y="3165434"/>
            <a:chExt cx="489584" cy="511721"/>
          </a:xfrm>
        </p:grpSpPr>
        <p:grpSp>
          <p:nvGrpSpPr>
            <p:cNvPr id="103" name="组合 376"/>
            <p:cNvGrpSpPr>
              <a:grpSpLocks/>
            </p:cNvGrpSpPr>
            <p:nvPr/>
          </p:nvGrpSpPr>
          <p:grpSpPr bwMode="auto">
            <a:xfrm>
              <a:off x="4622166" y="3467094"/>
              <a:ext cx="489584" cy="210061"/>
              <a:chOff x="3298897" y="4095287"/>
              <a:chExt cx="1257750" cy="591162"/>
            </a:xfrm>
          </p:grpSpPr>
          <p:sp>
            <p:nvSpPr>
              <p:cNvPr id="108" name="Freeform 13"/>
              <p:cNvSpPr>
                <a:spLocks noEditPoints="1"/>
              </p:cNvSpPr>
              <p:nvPr/>
            </p:nvSpPr>
            <p:spPr bwMode="auto">
              <a:xfrm>
                <a:off x="3298897" y="4096909"/>
                <a:ext cx="1257750" cy="297021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sp>
            <p:nvSpPr>
              <p:cNvPr id="109" name="Freeform 13"/>
              <p:cNvSpPr>
                <a:spLocks noEditPoints="1"/>
              </p:cNvSpPr>
              <p:nvPr/>
            </p:nvSpPr>
            <p:spPr bwMode="auto">
              <a:xfrm>
                <a:off x="3298897" y="4389428"/>
                <a:ext cx="1257750" cy="297021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</p:grpSp>
        <p:grpSp>
          <p:nvGrpSpPr>
            <p:cNvPr id="104" name="组合 379"/>
            <p:cNvGrpSpPr>
              <a:grpSpLocks/>
            </p:cNvGrpSpPr>
            <p:nvPr/>
          </p:nvGrpSpPr>
          <p:grpSpPr bwMode="auto">
            <a:xfrm>
              <a:off x="4622166" y="3263896"/>
              <a:ext cx="489584" cy="210061"/>
              <a:chOff x="3298897" y="4095287"/>
              <a:chExt cx="1257750" cy="591162"/>
            </a:xfrm>
          </p:grpSpPr>
          <p:sp>
            <p:nvSpPr>
              <p:cNvPr id="106" name="Freeform 13"/>
              <p:cNvSpPr>
                <a:spLocks noEditPoints="1"/>
              </p:cNvSpPr>
              <p:nvPr/>
            </p:nvSpPr>
            <p:spPr bwMode="auto">
              <a:xfrm>
                <a:off x="3298897" y="4097218"/>
                <a:ext cx="1257750" cy="297021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sp>
            <p:nvSpPr>
              <p:cNvPr id="107" name="Freeform 13"/>
              <p:cNvSpPr>
                <a:spLocks noEditPoints="1"/>
              </p:cNvSpPr>
              <p:nvPr/>
            </p:nvSpPr>
            <p:spPr bwMode="auto">
              <a:xfrm>
                <a:off x="3298897" y="4389740"/>
                <a:ext cx="1257750" cy="297021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</p:grpSp>
        <p:sp>
          <p:nvSpPr>
            <p:cNvPr id="105" name="Freeform 13"/>
            <p:cNvSpPr>
              <a:spLocks noEditPoints="1"/>
            </p:cNvSpPr>
            <p:nvPr/>
          </p:nvSpPr>
          <p:spPr bwMode="auto">
            <a:xfrm>
              <a:off x="4622166" y="3165434"/>
              <a:ext cx="489584" cy="105542"/>
            </a:xfrm>
            <a:custGeom>
              <a:avLst/>
              <a:gdLst/>
              <a:ahLst/>
              <a:cxnLst>
                <a:cxn ang="0">
                  <a:pos x="16278" y="39"/>
                </a:cxn>
                <a:cxn ang="0">
                  <a:pos x="16504" y="184"/>
                </a:cxn>
                <a:cxn ang="0">
                  <a:pos x="16649" y="411"/>
                </a:cxn>
                <a:cxn ang="0">
                  <a:pos x="16687" y="3376"/>
                </a:cxn>
                <a:cxn ang="0">
                  <a:pos x="16612" y="3641"/>
                </a:cxn>
                <a:cxn ang="0">
                  <a:pos x="16437" y="3844"/>
                </a:cxn>
                <a:cxn ang="0">
                  <a:pos x="16189" y="3955"/>
                </a:cxn>
                <a:cxn ang="0">
                  <a:pos x="499" y="3955"/>
                </a:cxn>
                <a:cxn ang="0">
                  <a:pos x="251" y="3844"/>
                </a:cxn>
                <a:cxn ang="0">
                  <a:pos x="75" y="3641"/>
                </a:cxn>
                <a:cxn ang="0">
                  <a:pos x="1" y="3376"/>
                </a:cxn>
                <a:cxn ang="0">
                  <a:pos x="38" y="411"/>
                </a:cxn>
                <a:cxn ang="0">
                  <a:pos x="184" y="184"/>
                </a:cxn>
                <a:cxn ang="0">
                  <a:pos x="410" y="39"/>
                </a:cxn>
                <a:cxn ang="0">
                  <a:pos x="13820" y="2430"/>
                </a:cxn>
                <a:cxn ang="0">
                  <a:pos x="13953" y="2510"/>
                </a:cxn>
                <a:cxn ang="0">
                  <a:pos x="13976" y="2666"/>
                </a:cxn>
                <a:cxn ang="0">
                  <a:pos x="13873" y="2780"/>
                </a:cxn>
                <a:cxn ang="0">
                  <a:pos x="13714" y="2773"/>
                </a:cxn>
                <a:cxn ang="0">
                  <a:pos x="13623" y="2648"/>
                </a:cxn>
                <a:cxn ang="0">
                  <a:pos x="13661" y="2496"/>
                </a:cxn>
                <a:cxn ang="0">
                  <a:pos x="13802" y="2429"/>
                </a:cxn>
                <a:cxn ang="0">
                  <a:pos x="14470" y="2482"/>
                </a:cxn>
                <a:cxn ang="0">
                  <a:pos x="14522" y="2631"/>
                </a:cxn>
                <a:cxn ang="0">
                  <a:pos x="14442" y="2763"/>
                </a:cxn>
                <a:cxn ang="0">
                  <a:pos x="14286" y="2786"/>
                </a:cxn>
                <a:cxn ang="0">
                  <a:pos x="14172" y="2683"/>
                </a:cxn>
                <a:cxn ang="0">
                  <a:pos x="14180" y="2525"/>
                </a:cxn>
                <a:cxn ang="0">
                  <a:pos x="14304" y="2433"/>
                </a:cxn>
                <a:cxn ang="0">
                  <a:pos x="14981" y="2460"/>
                </a:cxn>
                <a:cxn ang="0">
                  <a:pos x="15061" y="2593"/>
                </a:cxn>
                <a:cxn ang="0">
                  <a:pos x="15008" y="2741"/>
                </a:cxn>
                <a:cxn ang="0">
                  <a:pos x="14861" y="2794"/>
                </a:cxn>
                <a:cxn ang="0">
                  <a:pos x="14728" y="2714"/>
                </a:cxn>
                <a:cxn ang="0">
                  <a:pos x="14705" y="2558"/>
                </a:cxn>
                <a:cxn ang="0">
                  <a:pos x="14809" y="2444"/>
                </a:cxn>
                <a:cxn ang="0">
                  <a:pos x="15489" y="2444"/>
                </a:cxn>
                <a:cxn ang="0">
                  <a:pos x="15592" y="2558"/>
                </a:cxn>
                <a:cxn ang="0">
                  <a:pos x="15569" y="2714"/>
                </a:cxn>
                <a:cxn ang="0">
                  <a:pos x="15436" y="2794"/>
                </a:cxn>
                <a:cxn ang="0">
                  <a:pos x="15289" y="2741"/>
                </a:cxn>
                <a:cxn ang="0">
                  <a:pos x="15236" y="2593"/>
                </a:cxn>
                <a:cxn ang="0">
                  <a:pos x="15315" y="2460"/>
                </a:cxn>
                <a:cxn ang="0">
                  <a:pos x="15712" y="1546"/>
                </a:cxn>
                <a:cxn ang="0">
                  <a:pos x="1822" y="1769"/>
                </a:cxn>
                <a:cxn ang="0">
                  <a:pos x="3288" y="1769"/>
                </a:cxn>
                <a:cxn ang="0">
                  <a:pos x="4754" y="1769"/>
                </a:cxn>
                <a:cxn ang="0">
                  <a:pos x="6219" y="1769"/>
                </a:cxn>
                <a:cxn ang="0">
                  <a:pos x="7685" y="1769"/>
                </a:cxn>
                <a:cxn ang="0">
                  <a:pos x="9151" y="1769"/>
                </a:cxn>
                <a:cxn ang="0">
                  <a:pos x="10617" y="1769"/>
                </a:cxn>
                <a:cxn ang="0">
                  <a:pos x="1822" y="2199"/>
                </a:cxn>
                <a:cxn ang="0">
                  <a:pos x="3288" y="2199"/>
                </a:cxn>
                <a:cxn ang="0">
                  <a:pos x="4754" y="2199"/>
                </a:cxn>
                <a:cxn ang="0">
                  <a:pos x="6219" y="2199"/>
                </a:cxn>
                <a:cxn ang="0">
                  <a:pos x="7685" y="2199"/>
                </a:cxn>
                <a:cxn ang="0">
                  <a:pos x="9151" y="2199"/>
                </a:cxn>
                <a:cxn ang="0">
                  <a:pos x="10617" y="2199"/>
                </a:cxn>
                <a:cxn ang="0">
                  <a:pos x="12128" y="1769"/>
                </a:cxn>
                <a:cxn ang="0">
                  <a:pos x="12128" y="2199"/>
                </a:cxn>
              </a:cxnLst>
              <a:rect l="0" t="0" r="r" b="b"/>
              <a:pathLst>
                <a:path w="16688" h="3968">
                  <a:moveTo>
                    <a:pt x="624" y="0"/>
                  </a:moveTo>
                  <a:lnTo>
                    <a:pt x="16064" y="0"/>
                  </a:lnTo>
                  <a:lnTo>
                    <a:pt x="16097" y="1"/>
                  </a:lnTo>
                  <a:lnTo>
                    <a:pt x="16128" y="3"/>
                  </a:lnTo>
                  <a:lnTo>
                    <a:pt x="16159" y="7"/>
                  </a:lnTo>
                  <a:lnTo>
                    <a:pt x="16189" y="13"/>
                  </a:lnTo>
                  <a:lnTo>
                    <a:pt x="16220" y="20"/>
                  </a:lnTo>
                  <a:lnTo>
                    <a:pt x="16249" y="28"/>
                  </a:lnTo>
                  <a:lnTo>
                    <a:pt x="16278" y="39"/>
                  </a:lnTo>
                  <a:lnTo>
                    <a:pt x="16306" y="49"/>
                  </a:lnTo>
                  <a:lnTo>
                    <a:pt x="16334" y="62"/>
                  </a:lnTo>
                  <a:lnTo>
                    <a:pt x="16360" y="76"/>
                  </a:lnTo>
                  <a:lnTo>
                    <a:pt x="16387" y="91"/>
                  </a:lnTo>
                  <a:lnTo>
                    <a:pt x="16413" y="108"/>
                  </a:lnTo>
                  <a:lnTo>
                    <a:pt x="16437" y="124"/>
                  </a:lnTo>
                  <a:lnTo>
                    <a:pt x="16461" y="143"/>
                  </a:lnTo>
                  <a:lnTo>
                    <a:pt x="16484" y="163"/>
                  </a:lnTo>
                  <a:lnTo>
                    <a:pt x="16504" y="184"/>
                  </a:lnTo>
                  <a:lnTo>
                    <a:pt x="16525" y="205"/>
                  </a:lnTo>
                  <a:lnTo>
                    <a:pt x="16545" y="228"/>
                  </a:lnTo>
                  <a:lnTo>
                    <a:pt x="16564" y="252"/>
                  </a:lnTo>
                  <a:lnTo>
                    <a:pt x="16581" y="276"/>
                  </a:lnTo>
                  <a:lnTo>
                    <a:pt x="16597" y="302"/>
                  </a:lnTo>
                  <a:lnTo>
                    <a:pt x="16612" y="328"/>
                  </a:lnTo>
                  <a:lnTo>
                    <a:pt x="16626" y="354"/>
                  </a:lnTo>
                  <a:lnTo>
                    <a:pt x="16639" y="382"/>
                  </a:lnTo>
                  <a:lnTo>
                    <a:pt x="16649" y="411"/>
                  </a:lnTo>
                  <a:lnTo>
                    <a:pt x="16660" y="440"/>
                  </a:lnTo>
                  <a:lnTo>
                    <a:pt x="16668" y="469"/>
                  </a:lnTo>
                  <a:lnTo>
                    <a:pt x="16675" y="499"/>
                  </a:lnTo>
                  <a:lnTo>
                    <a:pt x="16681" y="530"/>
                  </a:lnTo>
                  <a:lnTo>
                    <a:pt x="16685" y="561"/>
                  </a:lnTo>
                  <a:lnTo>
                    <a:pt x="16687" y="592"/>
                  </a:lnTo>
                  <a:lnTo>
                    <a:pt x="16688" y="625"/>
                  </a:lnTo>
                  <a:lnTo>
                    <a:pt x="16688" y="3343"/>
                  </a:lnTo>
                  <a:lnTo>
                    <a:pt x="16687" y="3376"/>
                  </a:lnTo>
                  <a:lnTo>
                    <a:pt x="16685" y="3407"/>
                  </a:lnTo>
                  <a:lnTo>
                    <a:pt x="16681" y="3438"/>
                  </a:lnTo>
                  <a:lnTo>
                    <a:pt x="16675" y="3469"/>
                  </a:lnTo>
                  <a:lnTo>
                    <a:pt x="16668" y="3499"/>
                  </a:lnTo>
                  <a:lnTo>
                    <a:pt x="16660" y="3529"/>
                  </a:lnTo>
                  <a:lnTo>
                    <a:pt x="16649" y="3557"/>
                  </a:lnTo>
                  <a:lnTo>
                    <a:pt x="16639" y="3586"/>
                  </a:lnTo>
                  <a:lnTo>
                    <a:pt x="16626" y="3614"/>
                  </a:lnTo>
                  <a:lnTo>
                    <a:pt x="16612" y="3641"/>
                  </a:lnTo>
                  <a:lnTo>
                    <a:pt x="16597" y="3667"/>
                  </a:lnTo>
                  <a:lnTo>
                    <a:pt x="16581" y="3692"/>
                  </a:lnTo>
                  <a:lnTo>
                    <a:pt x="16564" y="3716"/>
                  </a:lnTo>
                  <a:lnTo>
                    <a:pt x="16545" y="3740"/>
                  </a:lnTo>
                  <a:lnTo>
                    <a:pt x="16525" y="3763"/>
                  </a:lnTo>
                  <a:lnTo>
                    <a:pt x="16504" y="3784"/>
                  </a:lnTo>
                  <a:lnTo>
                    <a:pt x="16484" y="3805"/>
                  </a:lnTo>
                  <a:lnTo>
                    <a:pt x="16461" y="3825"/>
                  </a:lnTo>
                  <a:lnTo>
                    <a:pt x="16437" y="3844"/>
                  </a:lnTo>
                  <a:lnTo>
                    <a:pt x="16413" y="3861"/>
                  </a:lnTo>
                  <a:lnTo>
                    <a:pt x="16387" y="3877"/>
                  </a:lnTo>
                  <a:lnTo>
                    <a:pt x="16360" y="3893"/>
                  </a:lnTo>
                  <a:lnTo>
                    <a:pt x="16334" y="3906"/>
                  </a:lnTo>
                  <a:lnTo>
                    <a:pt x="16306" y="3919"/>
                  </a:lnTo>
                  <a:lnTo>
                    <a:pt x="16278" y="3930"/>
                  </a:lnTo>
                  <a:lnTo>
                    <a:pt x="16249" y="3940"/>
                  </a:lnTo>
                  <a:lnTo>
                    <a:pt x="16220" y="3948"/>
                  </a:lnTo>
                  <a:lnTo>
                    <a:pt x="16189" y="3955"/>
                  </a:lnTo>
                  <a:lnTo>
                    <a:pt x="16159" y="3961"/>
                  </a:lnTo>
                  <a:lnTo>
                    <a:pt x="16128" y="3965"/>
                  </a:lnTo>
                  <a:lnTo>
                    <a:pt x="16097" y="3967"/>
                  </a:lnTo>
                  <a:lnTo>
                    <a:pt x="16064" y="3968"/>
                  </a:lnTo>
                  <a:lnTo>
                    <a:pt x="624" y="3968"/>
                  </a:lnTo>
                  <a:lnTo>
                    <a:pt x="591" y="3967"/>
                  </a:lnTo>
                  <a:lnTo>
                    <a:pt x="560" y="3965"/>
                  </a:lnTo>
                  <a:lnTo>
                    <a:pt x="529" y="3961"/>
                  </a:lnTo>
                  <a:lnTo>
                    <a:pt x="499" y="3955"/>
                  </a:lnTo>
                  <a:lnTo>
                    <a:pt x="468" y="3948"/>
                  </a:lnTo>
                  <a:lnTo>
                    <a:pt x="438" y="3940"/>
                  </a:lnTo>
                  <a:lnTo>
                    <a:pt x="410" y="3930"/>
                  </a:lnTo>
                  <a:lnTo>
                    <a:pt x="382" y="3919"/>
                  </a:lnTo>
                  <a:lnTo>
                    <a:pt x="354" y="3906"/>
                  </a:lnTo>
                  <a:lnTo>
                    <a:pt x="326" y="3893"/>
                  </a:lnTo>
                  <a:lnTo>
                    <a:pt x="300" y="3877"/>
                  </a:lnTo>
                  <a:lnTo>
                    <a:pt x="275" y="3861"/>
                  </a:lnTo>
                  <a:lnTo>
                    <a:pt x="251" y="3844"/>
                  </a:lnTo>
                  <a:lnTo>
                    <a:pt x="227" y="3825"/>
                  </a:lnTo>
                  <a:lnTo>
                    <a:pt x="204" y="3805"/>
                  </a:lnTo>
                  <a:lnTo>
                    <a:pt x="184" y="3784"/>
                  </a:lnTo>
                  <a:lnTo>
                    <a:pt x="163" y="3763"/>
                  </a:lnTo>
                  <a:lnTo>
                    <a:pt x="143" y="3740"/>
                  </a:lnTo>
                  <a:lnTo>
                    <a:pt x="124" y="3716"/>
                  </a:lnTo>
                  <a:lnTo>
                    <a:pt x="106" y="3692"/>
                  </a:lnTo>
                  <a:lnTo>
                    <a:pt x="91" y="3667"/>
                  </a:lnTo>
                  <a:lnTo>
                    <a:pt x="75" y="3641"/>
                  </a:lnTo>
                  <a:lnTo>
                    <a:pt x="62" y="3614"/>
                  </a:lnTo>
                  <a:lnTo>
                    <a:pt x="49" y="3586"/>
                  </a:lnTo>
                  <a:lnTo>
                    <a:pt x="38" y="3557"/>
                  </a:lnTo>
                  <a:lnTo>
                    <a:pt x="28" y="3529"/>
                  </a:lnTo>
                  <a:lnTo>
                    <a:pt x="20" y="3499"/>
                  </a:lnTo>
                  <a:lnTo>
                    <a:pt x="13" y="3469"/>
                  </a:lnTo>
                  <a:lnTo>
                    <a:pt x="7" y="3438"/>
                  </a:lnTo>
                  <a:lnTo>
                    <a:pt x="3" y="3407"/>
                  </a:lnTo>
                  <a:lnTo>
                    <a:pt x="1" y="3376"/>
                  </a:lnTo>
                  <a:lnTo>
                    <a:pt x="0" y="3343"/>
                  </a:lnTo>
                  <a:lnTo>
                    <a:pt x="0" y="625"/>
                  </a:lnTo>
                  <a:lnTo>
                    <a:pt x="1" y="592"/>
                  </a:lnTo>
                  <a:lnTo>
                    <a:pt x="3" y="561"/>
                  </a:lnTo>
                  <a:lnTo>
                    <a:pt x="7" y="530"/>
                  </a:lnTo>
                  <a:lnTo>
                    <a:pt x="13" y="499"/>
                  </a:lnTo>
                  <a:lnTo>
                    <a:pt x="20" y="469"/>
                  </a:lnTo>
                  <a:lnTo>
                    <a:pt x="28" y="440"/>
                  </a:lnTo>
                  <a:lnTo>
                    <a:pt x="38" y="411"/>
                  </a:lnTo>
                  <a:lnTo>
                    <a:pt x="49" y="382"/>
                  </a:lnTo>
                  <a:lnTo>
                    <a:pt x="62" y="354"/>
                  </a:lnTo>
                  <a:lnTo>
                    <a:pt x="75" y="328"/>
                  </a:lnTo>
                  <a:lnTo>
                    <a:pt x="91" y="302"/>
                  </a:lnTo>
                  <a:lnTo>
                    <a:pt x="106" y="276"/>
                  </a:lnTo>
                  <a:lnTo>
                    <a:pt x="124" y="252"/>
                  </a:lnTo>
                  <a:lnTo>
                    <a:pt x="143" y="228"/>
                  </a:lnTo>
                  <a:lnTo>
                    <a:pt x="163" y="205"/>
                  </a:lnTo>
                  <a:lnTo>
                    <a:pt x="184" y="184"/>
                  </a:lnTo>
                  <a:lnTo>
                    <a:pt x="204" y="163"/>
                  </a:lnTo>
                  <a:lnTo>
                    <a:pt x="227" y="143"/>
                  </a:lnTo>
                  <a:lnTo>
                    <a:pt x="251" y="124"/>
                  </a:lnTo>
                  <a:lnTo>
                    <a:pt x="275" y="108"/>
                  </a:lnTo>
                  <a:lnTo>
                    <a:pt x="300" y="91"/>
                  </a:lnTo>
                  <a:lnTo>
                    <a:pt x="326" y="76"/>
                  </a:lnTo>
                  <a:lnTo>
                    <a:pt x="354" y="62"/>
                  </a:lnTo>
                  <a:lnTo>
                    <a:pt x="382" y="49"/>
                  </a:lnTo>
                  <a:lnTo>
                    <a:pt x="410" y="39"/>
                  </a:lnTo>
                  <a:lnTo>
                    <a:pt x="438" y="28"/>
                  </a:lnTo>
                  <a:lnTo>
                    <a:pt x="468" y="20"/>
                  </a:lnTo>
                  <a:lnTo>
                    <a:pt x="499" y="13"/>
                  </a:lnTo>
                  <a:lnTo>
                    <a:pt x="529" y="7"/>
                  </a:lnTo>
                  <a:lnTo>
                    <a:pt x="560" y="3"/>
                  </a:lnTo>
                  <a:lnTo>
                    <a:pt x="591" y="1"/>
                  </a:lnTo>
                  <a:lnTo>
                    <a:pt x="624" y="0"/>
                  </a:lnTo>
                  <a:close/>
                  <a:moveTo>
                    <a:pt x="13802" y="2429"/>
                  </a:moveTo>
                  <a:lnTo>
                    <a:pt x="13820" y="2430"/>
                  </a:lnTo>
                  <a:lnTo>
                    <a:pt x="13839" y="2433"/>
                  </a:lnTo>
                  <a:lnTo>
                    <a:pt x="13856" y="2437"/>
                  </a:lnTo>
                  <a:lnTo>
                    <a:pt x="13873" y="2444"/>
                  </a:lnTo>
                  <a:lnTo>
                    <a:pt x="13889" y="2451"/>
                  </a:lnTo>
                  <a:lnTo>
                    <a:pt x="13903" y="2460"/>
                  </a:lnTo>
                  <a:lnTo>
                    <a:pt x="13918" y="2471"/>
                  </a:lnTo>
                  <a:lnTo>
                    <a:pt x="13930" y="2482"/>
                  </a:lnTo>
                  <a:lnTo>
                    <a:pt x="13942" y="2496"/>
                  </a:lnTo>
                  <a:lnTo>
                    <a:pt x="13953" y="2510"/>
                  </a:lnTo>
                  <a:lnTo>
                    <a:pt x="13962" y="2525"/>
                  </a:lnTo>
                  <a:lnTo>
                    <a:pt x="13970" y="2541"/>
                  </a:lnTo>
                  <a:lnTo>
                    <a:pt x="13976" y="2558"/>
                  </a:lnTo>
                  <a:lnTo>
                    <a:pt x="13980" y="2575"/>
                  </a:lnTo>
                  <a:lnTo>
                    <a:pt x="13984" y="2593"/>
                  </a:lnTo>
                  <a:lnTo>
                    <a:pt x="13985" y="2612"/>
                  </a:lnTo>
                  <a:lnTo>
                    <a:pt x="13984" y="2631"/>
                  </a:lnTo>
                  <a:lnTo>
                    <a:pt x="13980" y="2648"/>
                  </a:lnTo>
                  <a:lnTo>
                    <a:pt x="13976" y="2666"/>
                  </a:lnTo>
                  <a:lnTo>
                    <a:pt x="13970" y="2683"/>
                  </a:lnTo>
                  <a:lnTo>
                    <a:pt x="13962" y="2699"/>
                  </a:lnTo>
                  <a:lnTo>
                    <a:pt x="13953" y="2714"/>
                  </a:lnTo>
                  <a:lnTo>
                    <a:pt x="13942" y="2728"/>
                  </a:lnTo>
                  <a:lnTo>
                    <a:pt x="13930" y="2741"/>
                  </a:lnTo>
                  <a:lnTo>
                    <a:pt x="13918" y="2753"/>
                  </a:lnTo>
                  <a:lnTo>
                    <a:pt x="13903" y="2763"/>
                  </a:lnTo>
                  <a:lnTo>
                    <a:pt x="13889" y="2773"/>
                  </a:lnTo>
                  <a:lnTo>
                    <a:pt x="13873" y="2780"/>
                  </a:lnTo>
                  <a:lnTo>
                    <a:pt x="13856" y="2786"/>
                  </a:lnTo>
                  <a:lnTo>
                    <a:pt x="13839" y="2791"/>
                  </a:lnTo>
                  <a:lnTo>
                    <a:pt x="13820" y="2794"/>
                  </a:lnTo>
                  <a:lnTo>
                    <a:pt x="13802" y="2795"/>
                  </a:lnTo>
                  <a:lnTo>
                    <a:pt x="13783" y="2794"/>
                  </a:lnTo>
                  <a:lnTo>
                    <a:pt x="13764" y="2791"/>
                  </a:lnTo>
                  <a:lnTo>
                    <a:pt x="13748" y="2786"/>
                  </a:lnTo>
                  <a:lnTo>
                    <a:pt x="13731" y="2780"/>
                  </a:lnTo>
                  <a:lnTo>
                    <a:pt x="13714" y="2773"/>
                  </a:lnTo>
                  <a:lnTo>
                    <a:pt x="13700" y="2763"/>
                  </a:lnTo>
                  <a:lnTo>
                    <a:pt x="13685" y="2753"/>
                  </a:lnTo>
                  <a:lnTo>
                    <a:pt x="13673" y="2741"/>
                  </a:lnTo>
                  <a:lnTo>
                    <a:pt x="13661" y="2728"/>
                  </a:lnTo>
                  <a:lnTo>
                    <a:pt x="13651" y="2714"/>
                  </a:lnTo>
                  <a:lnTo>
                    <a:pt x="13641" y="2699"/>
                  </a:lnTo>
                  <a:lnTo>
                    <a:pt x="13634" y="2683"/>
                  </a:lnTo>
                  <a:lnTo>
                    <a:pt x="13628" y="2666"/>
                  </a:lnTo>
                  <a:lnTo>
                    <a:pt x="13623" y="2648"/>
                  </a:lnTo>
                  <a:lnTo>
                    <a:pt x="13621" y="2631"/>
                  </a:lnTo>
                  <a:lnTo>
                    <a:pt x="13619" y="2612"/>
                  </a:lnTo>
                  <a:lnTo>
                    <a:pt x="13621" y="2593"/>
                  </a:lnTo>
                  <a:lnTo>
                    <a:pt x="13623" y="2575"/>
                  </a:lnTo>
                  <a:lnTo>
                    <a:pt x="13628" y="2558"/>
                  </a:lnTo>
                  <a:lnTo>
                    <a:pt x="13634" y="2541"/>
                  </a:lnTo>
                  <a:lnTo>
                    <a:pt x="13641" y="2525"/>
                  </a:lnTo>
                  <a:lnTo>
                    <a:pt x="13651" y="2510"/>
                  </a:lnTo>
                  <a:lnTo>
                    <a:pt x="13661" y="2496"/>
                  </a:lnTo>
                  <a:lnTo>
                    <a:pt x="13673" y="2482"/>
                  </a:lnTo>
                  <a:lnTo>
                    <a:pt x="13685" y="2471"/>
                  </a:lnTo>
                  <a:lnTo>
                    <a:pt x="13700" y="2460"/>
                  </a:lnTo>
                  <a:lnTo>
                    <a:pt x="13714" y="2451"/>
                  </a:lnTo>
                  <a:lnTo>
                    <a:pt x="13731" y="2444"/>
                  </a:lnTo>
                  <a:lnTo>
                    <a:pt x="13748" y="2437"/>
                  </a:lnTo>
                  <a:lnTo>
                    <a:pt x="13764" y="2433"/>
                  </a:lnTo>
                  <a:lnTo>
                    <a:pt x="13783" y="2430"/>
                  </a:lnTo>
                  <a:lnTo>
                    <a:pt x="13802" y="2429"/>
                  </a:lnTo>
                  <a:close/>
                  <a:moveTo>
                    <a:pt x="14340" y="2429"/>
                  </a:moveTo>
                  <a:lnTo>
                    <a:pt x="14359" y="2430"/>
                  </a:lnTo>
                  <a:lnTo>
                    <a:pt x="14377" y="2433"/>
                  </a:lnTo>
                  <a:lnTo>
                    <a:pt x="14394" y="2437"/>
                  </a:lnTo>
                  <a:lnTo>
                    <a:pt x="14411" y="2444"/>
                  </a:lnTo>
                  <a:lnTo>
                    <a:pt x="14427" y="2451"/>
                  </a:lnTo>
                  <a:lnTo>
                    <a:pt x="14442" y="2460"/>
                  </a:lnTo>
                  <a:lnTo>
                    <a:pt x="14456" y="2471"/>
                  </a:lnTo>
                  <a:lnTo>
                    <a:pt x="14470" y="2482"/>
                  </a:lnTo>
                  <a:lnTo>
                    <a:pt x="14481" y="2496"/>
                  </a:lnTo>
                  <a:lnTo>
                    <a:pt x="14491" y="2510"/>
                  </a:lnTo>
                  <a:lnTo>
                    <a:pt x="14501" y="2525"/>
                  </a:lnTo>
                  <a:lnTo>
                    <a:pt x="14508" y="2541"/>
                  </a:lnTo>
                  <a:lnTo>
                    <a:pt x="14514" y="2558"/>
                  </a:lnTo>
                  <a:lnTo>
                    <a:pt x="14519" y="2575"/>
                  </a:lnTo>
                  <a:lnTo>
                    <a:pt x="14522" y="2593"/>
                  </a:lnTo>
                  <a:lnTo>
                    <a:pt x="14523" y="2612"/>
                  </a:lnTo>
                  <a:lnTo>
                    <a:pt x="14522" y="2631"/>
                  </a:lnTo>
                  <a:lnTo>
                    <a:pt x="14519" y="2648"/>
                  </a:lnTo>
                  <a:lnTo>
                    <a:pt x="14514" y="2666"/>
                  </a:lnTo>
                  <a:lnTo>
                    <a:pt x="14508" y="2683"/>
                  </a:lnTo>
                  <a:lnTo>
                    <a:pt x="14501" y="2699"/>
                  </a:lnTo>
                  <a:lnTo>
                    <a:pt x="14491" y="2714"/>
                  </a:lnTo>
                  <a:lnTo>
                    <a:pt x="14481" y="2728"/>
                  </a:lnTo>
                  <a:lnTo>
                    <a:pt x="14470" y="2741"/>
                  </a:lnTo>
                  <a:lnTo>
                    <a:pt x="14456" y="2753"/>
                  </a:lnTo>
                  <a:lnTo>
                    <a:pt x="14442" y="2763"/>
                  </a:lnTo>
                  <a:lnTo>
                    <a:pt x="14427" y="2773"/>
                  </a:lnTo>
                  <a:lnTo>
                    <a:pt x="14411" y="2780"/>
                  </a:lnTo>
                  <a:lnTo>
                    <a:pt x="14394" y="2786"/>
                  </a:lnTo>
                  <a:lnTo>
                    <a:pt x="14377" y="2791"/>
                  </a:lnTo>
                  <a:lnTo>
                    <a:pt x="14359" y="2794"/>
                  </a:lnTo>
                  <a:lnTo>
                    <a:pt x="14340" y="2795"/>
                  </a:lnTo>
                  <a:lnTo>
                    <a:pt x="14321" y="2794"/>
                  </a:lnTo>
                  <a:lnTo>
                    <a:pt x="14304" y="2791"/>
                  </a:lnTo>
                  <a:lnTo>
                    <a:pt x="14286" y="2786"/>
                  </a:lnTo>
                  <a:lnTo>
                    <a:pt x="14269" y="2780"/>
                  </a:lnTo>
                  <a:lnTo>
                    <a:pt x="14254" y="2773"/>
                  </a:lnTo>
                  <a:lnTo>
                    <a:pt x="14238" y="2763"/>
                  </a:lnTo>
                  <a:lnTo>
                    <a:pt x="14224" y="2753"/>
                  </a:lnTo>
                  <a:lnTo>
                    <a:pt x="14212" y="2741"/>
                  </a:lnTo>
                  <a:lnTo>
                    <a:pt x="14199" y="2728"/>
                  </a:lnTo>
                  <a:lnTo>
                    <a:pt x="14189" y="2714"/>
                  </a:lnTo>
                  <a:lnTo>
                    <a:pt x="14180" y="2699"/>
                  </a:lnTo>
                  <a:lnTo>
                    <a:pt x="14172" y="2683"/>
                  </a:lnTo>
                  <a:lnTo>
                    <a:pt x="14166" y="2666"/>
                  </a:lnTo>
                  <a:lnTo>
                    <a:pt x="14162" y="2648"/>
                  </a:lnTo>
                  <a:lnTo>
                    <a:pt x="14159" y="2631"/>
                  </a:lnTo>
                  <a:lnTo>
                    <a:pt x="14158" y="2612"/>
                  </a:lnTo>
                  <a:lnTo>
                    <a:pt x="14159" y="2593"/>
                  </a:lnTo>
                  <a:lnTo>
                    <a:pt x="14162" y="2575"/>
                  </a:lnTo>
                  <a:lnTo>
                    <a:pt x="14166" y="2558"/>
                  </a:lnTo>
                  <a:lnTo>
                    <a:pt x="14172" y="2541"/>
                  </a:lnTo>
                  <a:lnTo>
                    <a:pt x="14180" y="2525"/>
                  </a:lnTo>
                  <a:lnTo>
                    <a:pt x="14189" y="2510"/>
                  </a:lnTo>
                  <a:lnTo>
                    <a:pt x="14199" y="2496"/>
                  </a:lnTo>
                  <a:lnTo>
                    <a:pt x="14212" y="2482"/>
                  </a:lnTo>
                  <a:lnTo>
                    <a:pt x="14224" y="2471"/>
                  </a:lnTo>
                  <a:lnTo>
                    <a:pt x="14238" y="2460"/>
                  </a:lnTo>
                  <a:lnTo>
                    <a:pt x="14254" y="2451"/>
                  </a:lnTo>
                  <a:lnTo>
                    <a:pt x="14269" y="2444"/>
                  </a:lnTo>
                  <a:lnTo>
                    <a:pt x="14286" y="2437"/>
                  </a:lnTo>
                  <a:lnTo>
                    <a:pt x="14304" y="2433"/>
                  </a:lnTo>
                  <a:lnTo>
                    <a:pt x="14321" y="2430"/>
                  </a:lnTo>
                  <a:lnTo>
                    <a:pt x="14340" y="2429"/>
                  </a:lnTo>
                  <a:close/>
                  <a:moveTo>
                    <a:pt x="14879" y="2429"/>
                  </a:moveTo>
                  <a:lnTo>
                    <a:pt x="14897" y="2430"/>
                  </a:lnTo>
                  <a:lnTo>
                    <a:pt x="14916" y="2433"/>
                  </a:lnTo>
                  <a:lnTo>
                    <a:pt x="14933" y="2437"/>
                  </a:lnTo>
                  <a:lnTo>
                    <a:pt x="14950" y="2444"/>
                  </a:lnTo>
                  <a:lnTo>
                    <a:pt x="14966" y="2451"/>
                  </a:lnTo>
                  <a:lnTo>
                    <a:pt x="14981" y="2460"/>
                  </a:lnTo>
                  <a:lnTo>
                    <a:pt x="14995" y="2471"/>
                  </a:lnTo>
                  <a:lnTo>
                    <a:pt x="15008" y="2482"/>
                  </a:lnTo>
                  <a:lnTo>
                    <a:pt x="15019" y="2496"/>
                  </a:lnTo>
                  <a:lnTo>
                    <a:pt x="15031" y="2510"/>
                  </a:lnTo>
                  <a:lnTo>
                    <a:pt x="15039" y="2525"/>
                  </a:lnTo>
                  <a:lnTo>
                    <a:pt x="15047" y="2541"/>
                  </a:lnTo>
                  <a:lnTo>
                    <a:pt x="15054" y="2558"/>
                  </a:lnTo>
                  <a:lnTo>
                    <a:pt x="15058" y="2575"/>
                  </a:lnTo>
                  <a:lnTo>
                    <a:pt x="15061" y="2593"/>
                  </a:lnTo>
                  <a:lnTo>
                    <a:pt x="15062" y="2612"/>
                  </a:lnTo>
                  <a:lnTo>
                    <a:pt x="15061" y="2631"/>
                  </a:lnTo>
                  <a:lnTo>
                    <a:pt x="15058" y="2648"/>
                  </a:lnTo>
                  <a:lnTo>
                    <a:pt x="15054" y="2666"/>
                  </a:lnTo>
                  <a:lnTo>
                    <a:pt x="15047" y="2683"/>
                  </a:lnTo>
                  <a:lnTo>
                    <a:pt x="15039" y="2699"/>
                  </a:lnTo>
                  <a:lnTo>
                    <a:pt x="15031" y="2714"/>
                  </a:lnTo>
                  <a:lnTo>
                    <a:pt x="15019" y="2728"/>
                  </a:lnTo>
                  <a:lnTo>
                    <a:pt x="15008" y="2741"/>
                  </a:lnTo>
                  <a:lnTo>
                    <a:pt x="14995" y="2753"/>
                  </a:lnTo>
                  <a:lnTo>
                    <a:pt x="14981" y="2763"/>
                  </a:lnTo>
                  <a:lnTo>
                    <a:pt x="14966" y="2773"/>
                  </a:lnTo>
                  <a:lnTo>
                    <a:pt x="14950" y="2780"/>
                  </a:lnTo>
                  <a:lnTo>
                    <a:pt x="14933" y="2786"/>
                  </a:lnTo>
                  <a:lnTo>
                    <a:pt x="14916" y="2791"/>
                  </a:lnTo>
                  <a:lnTo>
                    <a:pt x="14897" y="2794"/>
                  </a:lnTo>
                  <a:lnTo>
                    <a:pt x="14879" y="2795"/>
                  </a:lnTo>
                  <a:lnTo>
                    <a:pt x="14861" y="2794"/>
                  </a:lnTo>
                  <a:lnTo>
                    <a:pt x="14842" y="2791"/>
                  </a:lnTo>
                  <a:lnTo>
                    <a:pt x="14825" y="2786"/>
                  </a:lnTo>
                  <a:lnTo>
                    <a:pt x="14809" y="2780"/>
                  </a:lnTo>
                  <a:lnTo>
                    <a:pt x="14792" y="2773"/>
                  </a:lnTo>
                  <a:lnTo>
                    <a:pt x="14777" y="2763"/>
                  </a:lnTo>
                  <a:lnTo>
                    <a:pt x="14763" y="2753"/>
                  </a:lnTo>
                  <a:lnTo>
                    <a:pt x="14750" y="2741"/>
                  </a:lnTo>
                  <a:lnTo>
                    <a:pt x="14739" y="2728"/>
                  </a:lnTo>
                  <a:lnTo>
                    <a:pt x="14728" y="2714"/>
                  </a:lnTo>
                  <a:lnTo>
                    <a:pt x="14719" y="2699"/>
                  </a:lnTo>
                  <a:lnTo>
                    <a:pt x="14710" y="2683"/>
                  </a:lnTo>
                  <a:lnTo>
                    <a:pt x="14705" y="2666"/>
                  </a:lnTo>
                  <a:lnTo>
                    <a:pt x="14700" y="2648"/>
                  </a:lnTo>
                  <a:lnTo>
                    <a:pt x="14698" y="2631"/>
                  </a:lnTo>
                  <a:lnTo>
                    <a:pt x="14697" y="2612"/>
                  </a:lnTo>
                  <a:lnTo>
                    <a:pt x="14698" y="2593"/>
                  </a:lnTo>
                  <a:lnTo>
                    <a:pt x="14700" y="2575"/>
                  </a:lnTo>
                  <a:lnTo>
                    <a:pt x="14705" y="2558"/>
                  </a:lnTo>
                  <a:lnTo>
                    <a:pt x="14710" y="2541"/>
                  </a:lnTo>
                  <a:lnTo>
                    <a:pt x="14719" y="2525"/>
                  </a:lnTo>
                  <a:lnTo>
                    <a:pt x="14728" y="2510"/>
                  </a:lnTo>
                  <a:lnTo>
                    <a:pt x="14739" y="2496"/>
                  </a:lnTo>
                  <a:lnTo>
                    <a:pt x="14750" y="2482"/>
                  </a:lnTo>
                  <a:lnTo>
                    <a:pt x="14763" y="2471"/>
                  </a:lnTo>
                  <a:lnTo>
                    <a:pt x="14777" y="2460"/>
                  </a:lnTo>
                  <a:lnTo>
                    <a:pt x="14792" y="2451"/>
                  </a:lnTo>
                  <a:lnTo>
                    <a:pt x="14809" y="2444"/>
                  </a:lnTo>
                  <a:lnTo>
                    <a:pt x="14825" y="2437"/>
                  </a:lnTo>
                  <a:lnTo>
                    <a:pt x="14842" y="2433"/>
                  </a:lnTo>
                  <a:lnTo>
                    <a:pt x="14861" y="2430"/>
                  </a:lnTo>
                  <a:lnTo>
                    <a:pt x="14879" y="2429"/>
                  </a:lnTo>
                  <a:close/>
                  <a:moveTo>
                    <a:pt x="15418" y="2429"/>
                  </a:moveTo>
                  <a:lnTo>
                    <a:pt x="15436" y="2430"/>
                  </a:lnTo>
                  <a:lnTo>
                    <a:pt x="15454" y="2433"/>
                  </a:lnTo>
                  <a:lnTo>
                    <a:pt x="15472" y="2437"/>
                  </a:lnTo>
                  <a:lnTo>
                    <a:pt x="15489" y="2444"/>
                  </a:lnTo>
                  <a:lnTo>
                    <a:pt x="15504" y="2451"/>
                  </a:lnTo>
                  <a:lnTo>
                    <a:pt x="15520" y="2460"/>
                  </a:lnTo>
                  <a:lnTo>
                    <a:pt x="15533" y="2471"/>
                  </a:lnTo>
                  <a:lnTo>
                    <a:pt x="15547" y="2482"/>
                  </a:lnTo>
                  <a:lnTo>
                    <a:pt x="15558" y="2496"/>
                  </a:lnTo>
                  <a:lnTo>
                    <a:pt x="15569" y="2510"/>
                  </a:lnTo>
                  <a:lnTo>
                    <a:pt x="15578" y="2525"/>
                  </a:lnTo>
                  <a:lnTo>
                    <a:pt x="15586" y="2541"/>
                  </a:lnTo>
                  <a:lnTo>
                    <a:pt x="15592" y="2558"/>
                  </a:lnTo>
                  <a:lnTo>
                    <a:pt x="15596" y="2575"/>
                  </a:lnTo>
                  <a:lnTo>
                    <a:pt x="15599" y="2593"/>
                  </a:lnTo>
                  <a:lnTo>
                    <a:pt x="15600" y="2612"/>
                  </a:lnTo>
                  <a:lnTo>
                    <a:pt x="15599" y="2631"/>
                  </a:lnTo>
                  <a:lnTo>
                    <a:pt x="15596" y="2648"/>
                  </a:lnTo>
                  <a:lnTo>
                    <a:pt x="15592" y="2666"/>
                  </a:lnTo>
                  <a:lnTo>
                    <a:pt x="15586" y="2683"/>
                  </a:lnTo>
                  <a:lnTo>
                    <a:pt x="15578" y="2699"/>
                  </a:lnTo>
                  <a:lnTo>
                    <a:pt x="15569" y="2714"/>
                  </a:lnTo>
                  <a:lnTo>
                    <a:pt x="15558" y="2728"/>
                  </a:lnTo>
                  <a:lnTo>
                    <a:pt x="15547" y="2741"/>
                  </a:lnTo>
                  <a:lnTo>
                    <a:pt x="15533" y="2753"/>
                  </a:lnTo>
                  <a:lnTo>
                    <a:pt x="15520" y="2763"/>
                  </a:lnTo>
                  <a:lnTo>
                    <a:pt x="15504" y="2773"/>
                  </a:lnTo>
                  <a:lnTo>
                    <a:pt x="15489" y="2780"/>
                  </a:lnTo>
                  <a:lnTo>
                    <a:pt x="15472" y="2786"/>
                  </a:lnTo>
                  <a:lnTo>
                    <a:pt x="15454" y="2791"/>
                  </a:lnTo>
                  <a:lnTo>
                    <a:pt x="15436" y="2794"/>
                  </a:lnTo>
                  <a:lnTo>
                    <a:pt x="15418" y="2795"/>
                  </a:lnTo>
                  <a:lnTo>
                    <a:pt x="15399" y="2794"/>
                  </a:lnTo>
                  <a:lnTo>
                    <a:pt x="15381" y="2791"/>
                  </a:lnTo>
                  <a:lnTo>
                    <a:pt x="15363" y="2786"/>
                  </a:lnTo>
                  <a:lnTo>
                    <a:pt x="15347" y="2780"/>
                  </a:lnTo>
                  <a:lnTo>
                    <a:pt x="15331" y="2773"/>
                  </a:lnTo>
                  <a:lnTo>
                    <a:pt x="15315" y="2763"/>
                  </a:lnTo>
                  <a:lnTo>
                    <a:pt x="15302" y="2753"/>
                  </a:lnTo>
                  <a:lnTo>
                    <a:pt x="15289" y="2741"/>
                  </a:lnTo>
                  <a:lnTo>
                    <a:pt x="15277" y="2728"/>
                  </a:lnTo>
                  <a:lnTo>
                    <a:pt x="15266" y="2714"/>
                  </a:lnTo>
                  <a:lnTo>
                    <a:pt x="15257" y="2699"/>
                  </a:lnTo>
                  <a:lnTo>
                    <a:pt x="15250" y="2683"/>
                  </a:lnTo>
                  <a:lnTo>
                    <a:pt x="15243" y="2666"/>
                  </a:lnTo>
                  <a:lnTo>
                    <a:pt x="15239" y="2648"/>
                  </a:lnTo>
                  <a:lnTo>
                    <a:pt x="15236" y="2631"/>
                  </a:lnTo>
                  <a:lnTo>
                    <a:pt x="15235" y="2612"/>
                  </a:lnTo>
                  <a:lnTo>
                    <a:pt x="15236" y="2593"/>
                  </a:lnTo>
                  <a:lnTo>
                    <a:pt x="15239" y="2575"/>
                  </a:lnTo>
                  <a:lnTo>
                    <a:pt x="15243" y="2558"/>
                  </a:lnTo>
                  <a:lnTo>
                    <a:pt x="15250" y="2541"/>
                  </a:lnTo>
                  <a:lnTo>
                    <a:pt x="15257" y="2525"/>
                  </a:lnTo>
                  <a:lnTo>
                    <a:pt x="15266" y="2510"/>
                  </a:lnTo>
                  <a:lnTo>
                    <a:pt x="15277" y="2496"/>
                  </a:lnTo>
                  <a:lnTo>
                    <a:pt x="15289" y="2482"/>
                  </a:lnTo>
                  <a:lnTo>
                    <a:pt x="15302" y="2471"/>
                  </a:lnTo>
                  <a:lnTo>
                    <a:pt x="15315" y="2460"/>
                  </a:lnTo>
                  <a:lnTo>
                    <a:pt x="15331" y="2451"/>
                  </a:lnTo>
                  <a:lnTo>
                    <a:pt x="15347" y="2444"/>
                  </a:lnTo>
                  <a:lnTo>
                    <a:pt x="15363" y="2437"/>
                  </a:lnTo>
                  <a:lnTo>
                    <a:pt x="15381" y="2433"/>
                  </a:lnTo>
                  <a:lnTo>
                    <a:pt x="15399" y="2430"/>
                  </a:lnTo>
                  <a:lnTo>
                    <a:pt x="15418" y="2429"/>
                  </a:lnTo>
                  <a:close/>
                  <a:moveTo>
                    <a:pt x="13682" y="943"/>
                  </a:moveTo>
                  <a:lnTo>
                    <a:pt x="15712" y="943"/>
                  </a:lnTo>
                  <a:lnTo>
                    <a:pt x="15712" y="1546"/>
                  </a:lnTo>
                  <a:lnTo>
                    <a:pt x="13682" y="1546"/>
                  </a:lnTo>
                  <a:lnTo>
                    <a:pt x="13682" y="943"/>
                  </a:lnTo>
                  <a:close/>
                  <a:moveTo>
                    <a:pt x="1545" y="1123"/>
                  </a:moveTo>
                  <a:lnTo>
                    <a:pt x="1545" y="943"/>
                  </a:lnTo>
                  <a:lnTo>
                    <a:pt x="1089" y="943"/>
                  </a:lnTo>
                  <a:lnTo>
                    <a:pt x="1089" y="1123"/>
                  </a:lnTo>
                  <a:lnTo>
                    <a:pt x="811" y="1123"/>
                  </a:lnTo>
                  <a:lnTo>
                    <a:pt x="811" y="1769"/>
                  </a:lnTo>
                  <a:lnTo>
                    <a:pt x="1822" y="1769"/>
                  </a:lnTo>
                  <a:lnTo>
                    <a:pt x="1822" y="1123"/>
                  </a:lnTo>
                  <a:lnTo>
                    <a:pt x="1545" y="1123"/>
                  </a:lnTo>
                  <a:close/>
                  <a:moveTo>
                    <a:pt x="3010" y="1123"/>
                  </a:moveTo>
                  <a:lnTo>
                    <a:pt x="3010" y="943"/>
                  </a:lnTo>
                  <a:lnTo>
                    <a:pt x="2555" y="943"/>
                  </a:lnTo>
                  <a:lnTo>
                    <a:pt x="2555" y="1123"/>
                  </a:lnTo>
                  <a:lnTo>
                    <a:pt x="2278" y="1123"/>
                  </a:lnTo>
                  <a:lnTo>
                    <a:pt x="2278" y="1769"/>
                  </a:lnTo>
                  <a:lnTo>
                    <a:pt x="3288" y="1769"/>
                  </a:lnTo>
                  <a:lnTo>
                    <a:pt x="3288" y="1123"/>
                  </a:lnTo>
                  <a:lnTo>
                    <a:pt x="3010" y="1123"/>
                  </a:lnTo>
                  <a:close/>
                  <a:moveTo>
                    <a:pt x="4477" y="1123"/>
                  </a:moveTo>
                  <a:lnTo>
                    <a:pt x="4477" y="943"/>
                  </a:lnTo>
                  <a:lnTo>
                    <a:pt x="4021" y="943"/>
                  </a:lnTo>
                  <a:lnTo>
                    <a:pt x="4021" y="1123"/>
                  </a:lnTo>
                  <a:lnTo>
                    <a:pt x="3743" y="1123"/>
                  </a:lnTo>
                  <a:lnTo>
                    <a:pt x="3743" y="1769"/>
                  </a:lnTo>
                  <a:lnTo>
                    <a:pt x="4754" y="1769"/>
                  </a:lnTo>
                  <a:lnTo>
                    <a:pt x="4754" y="1123"/>
                  </a:lnTo>
                  <a:lnTo>
                    <a:pt x="4477" y="1123"/>
                  </a:lnTo>
                  <a:close/>
                  <a:moveTo>
                    <a:pt x="5942" y="1123"/>
                  </a:moveTo>
                  <a:lnTo>
                    <a:pt x="5942" y="943"/>
                  </a:lnTo>
                  <a:lnTo>
                    <a:pt x="5486" y="943"/>
                  </a:lnTo>
                  <a:lnTo>
                    <a:pt x="5486" y="1123"/>
                  </a:lnTo>
                  <a:lnTo>
                    <a:pt x="5209" y="1123"/>
                  </a:lnTo>
                  <a:lnTo>
                    <a:pt x="5209" y="1769"/>
                  </a:lnTo>
                  <a:lnTo>
                    <a:pt x="6219" y="1769"/>
                  </a:lnTo>
                  <a:lnTo>
                    <a:pt x="6219" y="1123"/>
                  </a:lnTo>
                  <a:lnTo>
                    <a:pt x="5942" y="1123"/>
                  </a:lnTo>
                  <a:close/>
                  <a:moveTo>
                    <a:pt x="7407" y="1123"/>
                  </a:moveTo>
                  <a:lnTo>
                    <a:pt x="7407" y="943"/>
                  </a:lnTo>
                  <a:lnTo>
                    <a:pt x="6953" y="943"/>
                  </a:lnTo>
                  <a:lnTo>
                    <a:pt x="6953" y="1123"/>
                  </a:lnTo>
                  <a:lnTo>
                    <a:pt x="6675" y="1123"/>
                  </a:lnTo>
                  <a:lnTo>
                    <a:pt x="6675" y="1769"/>
                  </a:lnTo>
                  <a:lnTo>
                    <a:pt x="7685" y="1769"/>
                  </a:lnTo>
                  <a:lnTo>
                    <a:pt x="7685" y="1123"/>
                  </a:lnTo>
                  <a:lnTo>
                    <a:pt x="7407" y="1123"/>
                  </a:lnTo>
                  <a:close/>
                  <a:moveTo>
                    <a:pt x="8874" y="1123"/>
                  </a:moveTo>
                  <a:lnTo>
                    <a:pt x="8874" y="943"/>
                  </a:lnTo>
                  <a:lnTo>
                    <a:pt x="8418" y="943"/>
                  </a:lnTo>
                  <a:lnTo>
                    <a:pt x="8418" y="1123"/>
                  </a:lnTo>
                  <a:lnTo>
                    <a:pt x="8141" y="1123"/>
                  </a:lnTo>
                  <a:lnTo>
                    <a:pt x="8141" y="1769"/>
                  </a:lnTo>
                  <a:lnTo>
                    <a:pt x="9151" y="1769"/>
                  </a:lnTo>
                  <a:lnTo>
                    <a:pt x="9151" y="1123"/>
                  </a:lnTo>
                  <a:lnTo>
                    <a:pt x="8874" y="1123"/>
                  </a:lnTo>
                  <a:close/>
                  <a:moveTo>
                    <a:pt x="10339" y="1123"/>
                  </a:moveTo>
                  <a:lnTo>
                    <a:pt x="10339" y="943"/>
                  </a:lnTo>
                  <a:lnTo>
                    <a:pt x="9883" y="943"/>
                  </a:lnTo>
                  <a:lnTo>
                    <a:pt x="9883" y="1123"/>
                  </a:lnTo>
                  <a:lnTo>
                    <a:pt x="9606" y="1123"/>
                  </a:lnTo>
                  <a:lnTo>
                    <a:pt x="9606" y="1769"/>
                  </a:lnTo>
                  <a:lnTo>
                    <a:pt x="10617" y="1769"/>
                  </a:lnTo>
                  <a:lnTo>
                    <a:pt x="10617" y="1123"/>
                  </a:lnTo>
                  <a:lnTo>
                    <a:pt x="10339" y="1123"/>
                  </a:lnTo>
                  <a:close/>
                  <a:moveTo>
                    <a:pt x="1545" y="2845"/>
                  </a:moveTo>
                  <a:lnTo>
                    <a:pt x="1545" y="3025"/>
                  </a:lnTo>
                  <a:lnTo>
                    <a:pt x="1089" y="3025"/>
                  </a:lnTo>
                  <a:lnTo>
                    <a:pt x="1089" y="2845"/>
                  </a:lnTo>
                  <a:lnTo>
                    <a:pt x="811" y="2845"/>
                  </a:lnTo>
                  <a:lnTo>
                    <a:pt x="811" y="2199"/>
                  </a:lnTo>
                  <a:lnTo>
                    <a:pt x="1822" y="2199"/>
                  </a:lnTo>
                  <a:lnTo>
                    <a:pt x="1822" y="2845"/>
                  </a:lnTo>
                  <a:lnTo>
                    <a:pt x="1545" y="2845"/>
                  </a:lnTo>
                  <a:close/>
                  <a:moveTo>
                    <a:pt x="3010" y="2845"/>
                  </a:moveTo>
                  <a:lnTo>
                    <a:pt x="3010" y="3025"/>
                  </a:lnTo>
                  <a:lnTo>
                    <a:pt x="2555" y="3025"/>
                  </a:lnTo>
                  <a:lnTo>
                    <a:pt x="2555" y="2845"/>
                  </a:lnTo>
                  <a:lnTo>
                    <a:pt x="2278" y="2845"/>
                  </a:lnTo>
                  <a:lnTo>
                    <a:pt x="2278" y="2199"/>
                  </a:lnTo>
                  <a:lnTo>
                    <a:pt x="3288" y="2199"/>
                  </a:lnTo>
                  <a:lnTo>
                    <a:pt x="3288" y="2845"/>
                  </a:lnTo>
                  <a:lnTo>
                    <a:pt x="3010" y="2845"/>
                  </a:lnTo>
                  <a:close/>
                  <a:moveTo>
                    <a:pt x="4477" y="2845"/>
                  </a:moveTo>
                  <a:lnTo>
                    <a:pt x="4477" y="3025"/>
                  </a:lnTo>
                  <a:lnTo>
                    <a:pt x="4021" y="3025"/>
                  </a:lnTo>
                  <a:lnTo>
                    <a:pt x="4021" y="2845"/>
                  </a:lnTo>
                  <a:lnTo>
                    <a:pt x="3743" y="2845"/>
                  </a:lnTo>
                  <a:lnTo>
                    <a:pt x="3743" y="2199"/>
                  </a:lnTo>
                  <a:lnTo>
                    <a:pt x="4754" y="2199"/>
                  </a:lnTo>
                  <a:lnTo>
                    <a:pt x="4754" y="2845"/>
                  </a:lnTo>
                  <a:lnTo>
                    <a:pt x="4477" y="2845"/>
                  </a:lnTo>
                  <a:close/>
                  <a:moveTo>
                    <a:pt x="5942" y="2845"/>
                  </a:moveTo>
                  <a:lnTo>
                    <a:pt x="5942" y="3025"/>
                  </a:lnTo>
                  <a:lnTo>
                    <a:pt x="5486" y="3025"/>
                  </a:lnTo>
                  <a:lnTo>
                    <a:pt x="5486" y="2845"/>
                  </a:lnTo>
                  <a:lnTo>
                    <a:pt x="5209" y="2845"/>
                  </a:lnTo>
                  <a:lnTo>
                    <a:pt x="5209" y="2199"/>
                  </a:lnTo>
                  <a:lnTo>
                    <a:pt x="6219" y="2199"/>
                  </a:lnTo>
                  <a:lnTo>
                    <a:pt x="6219" y="2845"/>
                  </a:lnTo>
                  <a:lnTo>
                    <a:pt x="5942" y="2845"/>
                  </a:lnTo>
                  <a:close/>
                  <a:moveTo>
                    <a:pt x="7407" y="2845"/>
                  </a:moveTo>
                  <a:lnTo>
                    <a:pt x="7407" y="3025"/>
                  </a:lnTo>
                  <a:lnTo>
                    <a:pt x="6953" y="3025"/>
                  </a:lnTo>
                  <a:lnTo>
                    <a:pt x="6953" y="2845"/>
                  </a:lnTo>
                  <a:lnTo>
                    <a:pt x="6675" y="2845"/>
                  </a:lnTo>
                  <a:lnTo>
                    <a:pt x="6675" y="2199"/>
                  </a:lnTo>
                  <a:lnTo>
                    <a:pt x="7685" y="2199"/>
                  </a:lnTo>
                  <a:lnTo>
                    <a:pt x="7685" y="2845"/>
                  </a:lnTo>
                  <a:lnTo>
                    <a:pt x="7407" y="2845"/>
                  </a:lnTo>
                  <a:close/>
                  <a:moveTo>
                    <a:pt x="8874" y="2845"/>
                  </a:moveTo>
                  <a:lnTo>
                    <a:pt x="8874" y="3025"/>
                  </a:lnTo>
                  <a:lnTo>
                    <a:pt x="8418" y="3025"/>
                  </a:lnTo>
                  <a:lnTo>
                    <a:pt x="8418" y="2845"/>
                  </a:lnTo>
                  <a:lnTo>
                    <a:pt x="8141" y="2845"/>
                  </a:lnTo>
                  <a:lnTo>
                    <a:pt x="8141" y="2199"/>
                  </a:lnTo>
                  <a:lnTo>
                    <a:pt x="9151" y="2199"/>
                  </a:lnTo>
                  <a:lnTo>
                    <a:pt x="9151" y="2845"/>
                  </a:lnTo>
                  <a:lnTo>
                    <a:pt x="8874" y="2845"/>
                  </a:lnTo>
                  <a:close/>
                  <a:moveTo>
                    <a:pt x="10339" y="2845"/>
                  </a:moveTo>
                  <a:lnTo>
                    <a:pt x="10339" y="3025"/>
                  </a:lnTo>
                  <a:lnTo>
                    <a:pt x="9883" y="3025"/>
                  </a:lnTo>
                  <a:lnTo>
                    <a:pt x="9883" y="2845"/>
                  </a:lnTo>
                  <a:lnTo>
                    <a:pt x="9606" y="2845"/>
                  </a:lnTo>
                  <a:lnTo>
                    <a:pt x="9606" y="2199"/>
                  </a:lnTo>
                  <a:lnTo>
                    <a:pt x="10617" y="2199"/>
                  </a:lnTo>
                  <a:lnTo>
                    <a:pt x="10617" y="2845"/>
                  </a:lnTo>
                  <a:lnTo>
                    <a:pt x="10339" y="2845"/>
                  </a:lnTo>
                  <a:close/>
                  <a:moveTo>
                    <a:pt x="11851" y="1123"/>
                  </a:moveTo>
                  <a:lnTo>
                    <a:pt x="11851" y="943"/>
                  </a:lnTo>
                  <a:lnTo>
                    <a:pt x="11395" y="943"/>
                  </a:lnTo>
                  <a:lnTo>
                    <a:pt x="11395" y="1123"/>
                  </a:lnTo>
                  <a:lnTo>
                    <a:pt x="11117" y="1123"/>
                  </a:lnTo>
                  <a:lnTo>
                    <a:pt x="11117" y="1769"/>
                  </a:lnTo>
                  <a:lnTo>
                    <a:pt x="12128" y="1769"/>
                  </a:lnTo>
                  <a:lnTo>
                    <a:pt x="12128" y="1123"/>
                  </a:lnTo>
                  <a:lnTo>
                    <a:pt x="11851" y="1123"/>
                  </a:lnTo>
                  <a:close/>
                  <a:moveTo>
                    <a:pt x="11851" y="2845"/>
                  </a:moveTo>
                  <a:lnTo>
                    <a:pt x="11851" y="3025"/>
                  </a:lnTo>
                  <a:lnTo>
                    <a:pt x="11395" y="3025"/>
                  </a:lnTo>
                  <a:lnTo>
                    <a:pt x="11395" y="2845"/>
                  </a:lnTo>
                  <a:lnTo>
                    <a:pt x="11117" y="2845"/>
                  </a:lnTo>
                  <a:lnTo>
                    <a:pt x="11117" y="2199"/>
                  </a:lnTo>
                  <a:lnTo>
                    <a:pt x="12128" y="2199"/>
                  </a:lnTo>
                  <a:lnTo>
                    <a:pt x="12128" y="2845"/>
                  </a:lnTo>
                  <a:lnTo>
                    <a:pt x="11851" y="2845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900" dirty="0">
                <a:solidFill>
                  <a:srgbClr val="000000"/>
                </a:solidFill>
                <a:ea typeface="微软雅黑" panose="020B0503020204020204" pitchFamily="34" charset="-122"/>
                <a:cs typeface="Arial" pitchFamily="34" charset="0"/>
              </a:endParaRPr>
            </a:p>
          </p:txBody>
        </p:sp>
      </p:grpSp>
      <p:cxnSp>
        <p:nvCxnSpPr>
          <p:cNvPr id="47" name="直接连接符 46"/>
          <p:cNvCxnSpPr>
            <a:cxnSpLocks noChangeShapeType="1"/>
          </p:cNvCxnSpPr>
          <p:nvPr/>
        </p:nvCxnSpPr>
        <p:spPr bwMode="auto">
          <a:xfrm>
            <a:off x="1782015" y="2279212"/>
            <a:ext cx="420718" cy="0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grpSp>
        <p:nvGrpSpPr>
          <p:cNvPr id="54" name="组合 347"/>
          <p:cNvGrpSpPr/>
          <p:nvPr/>
        </p:nvGrpSpPr>
        <p:grpSpPr>
          <a:xfrm>
            <a:off x="1337105" y="3725427"/>
            <a:ext cx="935530" cy="629505"/>
            <a:chOff x="3117275" y="4532275"/>
            <a:chExt cx="1688884" cy="956719"/>
          </a:xfrm>
        </p:grpSpPr>
        <p:cxnSp>
          <p:nvCxnSpPr>
            <p:cNvPr id="69" name="直接连接符 68"/>
            <p:cNvCxnSpPr/>
            <p:nvPr/>
          </p:nvCxnSpPr>
          <p:spPr bwMode="auto">
            <a:xfrm flipH="1">
              <a:off x="3302390" y="4541946"/>
              <a:ext cx="467949" cy="842686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70" name="直接连接符 69"/>
            <p:cNvCxnSpPr/>
            <p:nvPr/>
          </p:nvCxnSpPr>
          <p:spPr bwMode="auto">
            <a:xfrm>
              <a:off x="3785906" y="4541946"/>
              <a:ext cx="18486" cy="839045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71" name="直接连接符 70"/>
            <p:cNvCxnSpPr/>
            <p:nvPr/>
          </p:nvCxnSpPr>
          <p:spPr bwMode="auto">
            <a:xfrm>
              <a:off x="3804392" y="4532280"/>
              <a:ext cx="473268" cy="848712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72" name="直接连接符 71"/>
            <p:cNvCxnSpPr/>
            <p:nvPr/>
          </p:nvCxnSpPr>
          <p:spPr bwMode="auto">
            <a:xfrm>
              <a:off x="3833736" y="4541946"/>
              <a:ext cx="957145" cy="839045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73" name="直接连接符 72"/>
            <p:cNvCxnSpPr/>
            <p:nvPr/>
          </p:nvCxnSpPr>
          <p:spPr bwMode="auto">
            <a:xfrm flipH="1">
              <a:off x="3302390" y="4532275"/>
              <a:ext cx="1059848" cy="848718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74" name="直接连接符 73"/>
            <p:cNvCxnSpPr/>
            <p:nvPr/>
          </p:nvCxnSpPr>
          <p:spPr bwMode="auto">
            <a:xfrm flipH="1">
              <a:off x="3804392" y="4537111"/>
              <a:ext cx="540555" cy="843881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75" name="直接连接符 74"/>
            <p:cNvCxnSpPr/>
            <p:nvPr/>
          </p:nvCxnSpPr>
          <p:spPr bwMode="auto">
            <a:xfrm flipH="1">
              <a:off x="4277660" y="4545858"/>
              <a:ext cx="67287" cy="838774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cxnSp>
          <p:nvCxnSpPr>
            <p:cNvPr id="76" name="直接连接符 75"/>
            <p:cNvCxnSpPr/>
            <p:nvPr/>
          </p:nvCxnSpPr>
          <p:spPr bwMode="auto">
            <a:xfrm>
              <a:off x="4344947" y="4537111"/>
              <a:ext cx="461212" cy="847523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grpSp>
          <p:nvGrpSpPr>
            <p:cNvPr id="77" name="组合 402"/>
            <p:cNvGrpSpPr/>
            <p:nvPr/>
          </p:nvGrpSpPr>
          <p:grpSpPr>
            <a:xfrm>
              <a:off x="3117275" y="5380993"/>
              <a:ext cx="857871" cy="108001"/>
              <a:chOff x="3117271" y="5380972"/>
              <a:chExt cx="857870" cy="108000"/>
            </a:xfrm>
          </p:grpSpPr>
          <p:sp>
            <p:nvSpPr>
              <p:cNvPr id="81" name="Freeform 13"/>
              <p:cNvSpPr>
                <a:spLocks noEditPoints="1"/>
              </p:cNvSpPr>
              <p:nvPr/>
            </p:nvSpPr>
            <p:spPr bwMode="auto">
              <a:xfrm>
                <a:off x="3117271" y="5380972"/>
                <a:ext cx="360000" cy="108000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sp>
            <p:nvSpPr>
              <p:cNvPr id="82" name="Freeform 13"/>
              <p:cNvSpPr>
                <a:spLocks noEditPoints="1"/>
              </p:cNvSpPr>
              <p:nvPr/>
            </p:nvSpPr>
            <p:spPr bwMode="auto">
              <a:xfrm>
                <a:off x="3615141" y="5380972"/>
                <a:ext cx="360000" cy="108000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</p:grpSp>
      </p:grpSp>
      <p:grpSp>
        <p:nvGrpSpPr>
          <p:cNvPr id="55" name="组合 322"/>
          <p:cNvGrpSpPr/>
          <p:nvPr/>
        </p:nvGrpSpPr>
        <p:grpSpPr>
          <a:xfrm>
            <a:off x="2182147" y="4196842"/>
            <a:ext cx="226166" cy="185513"/>
            <a:chOff x="10346416" y="-1711516"/>
            <a:chExt cx="613894" cy="651871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63" name="Freeform 66"/>
            <p:cNvSpPr>
              <a:spLocks/>
            </p:cNvSpPr>
            <p:nvPr/>
          </p:nvSpPr>
          <p:spPr bwMode="auto">
            <a:xfrm>
              <a:off x="10840064" y="-1711516"/>
              <a:ext cx="120246" cy="367071"/>
            </a:xfrm>
            <a:custGeom>
              <a:avLst/>
              <a:gdLst/>
              <a:ahLst/>
              <a:cxnLst>
                <a:cxn ang="0">
                  <a:pos x="2" y="102"/>
                </a:cxn>
                <a:cxn ang="0">
                  <a:pos x="2" y="102"/>
                </a:cxn>
                <a:cxn ang="0">
                  <a:pos x="10" y="92"/>
                </a:cxn>
                <a:cxn ang="0">
                  <a:pos x="16" y="82"/>
                </a:cxn>
                <a:cxn ang="0">
                  <a:pos x="20" y="70"/>
                </a:cxn>
                <a:cxn ang="0">
                  <a:pos x="22" y="58"/>
                </a:cxn>
                <a:cxn ang="0">
                  <a:pos x="22" y="58"/>
                </a:cxn>
                <a:cxn ang="0">
                  <a:pos x="20" y="46"/>
                </a:cxn>
                <a:cxn ang="0">
                  <a:pos x="16" y="34"/>
                </a:cxn>
                <a:cxn ang="0">
                  <a:pos x="10" y="24"/>
                </a:cxn>
                <a:cxn ang="0">
                  <a:pos x="2" y="14"/>
                </a:cxn>
                <a:cxn ang="0">
                  <a:pos x="2" y="14"/>
                </a:cxn>
                <a:cxn ang="0">
                  <a:pos x="2" y="10"/>
                </a:cxn>
                <a:cxn ang="0">
                  <a:pos x="0" y="8"/>
                </a:cxn>
                <a:cxn ang="0">
                  <a:pos x="2" y="4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6" y="0"/>
                </a:cxn>
                <a:cxn ang="0">
                  <a:pos x="8" y="0"/>
                </a:cxn>
                <a:cxn ang="0">
                  <a:pos x="12" y="0"/>
                </a:cxn>
                <a:cxn ang="0">
                  <a:pos x="14" y="2"/>
                </a:cxn>
                <a:cxn ang="0">
                  <a:pos x="14" y="2"/>
                </a:cxn>
                <a:cxn ang="0">
                  <a:pos x="24" y="14"/>
                </a:cxn>
                <a:cxn ang="0">
                  <a:pos x="32" y="28"/>
                </a:cxn>
                <a:cxn ang="0">
                  <a:pos x="36" y="42"/>
                </a:cxn>
                <a:cxn ang="0">
                  <a:pos x="38" y="58"/>
                </a:cxn>
                <a:cxn ang="0">
                  <a:pos x="36" y="72"/>
                </a:cxn>
                <a:cxn ang="0">
                  <a:pos x="32" y="88"/>
                </a:cxn>
                <a:cxn ang="0">
                  <a:pos x="24" y="100"/>
                </a:cxn>
                <a:cxn ang="0">
                  <a:pos x="14" y="114"/>
                </a:cxn>
                <a:cxn ang="0">
                  <a:pos x="14" y="114"/>
                </a:cxn>
                <a:cxn ang="0">
                  <a:pos x="12" y="116"/>
                </a:cxn>
                <a:cxn ang="0">
                  <a:pos x="8" y="116"/>
                </a:cxn>
                <a:cxn ang="0">
                  <a:pos x="6" y="116"/>
                </a:cxn>
                <a:cxn ang="0">
                  <a:pos x="2" y="114"/>
                </a:cxn>
                <a:cxn ang="0">
                  <a:pos x="2" y="114"/>
                </a:cxn>
                <a:cxn ang="0">
                  <a:pos x="2" y="110"/>
                </a:cxn>
                <a:cxn ang="0">
                  <a:pos x="0" y="108"/>
                </a:cxn>
                <a:cxn ang="0">
                  <a:pos x="2" y="104"/>
                </a:cxn>
                <a:cxn ang="0">
                  <a:pos x="2" y="102"/>
                </a:cxn>
                <a:cxn ang="0">
                  <a:pos x="2" y="102"/>
                </a:cxn>
              </a:cxnLst>
              <a:rect l="0" t="0" r="r" b="b"/>
              <a:pathLst>
                <a:path w="38" h="116">
                  <a:moveTo>
                    <a:pt x="2" y="102"/>
                  </a:moveTo>
                  <a:lnTo>
                    <a:pt x="2" y="102"/>
                  </a:lnTo>
                  <a:lnTo>
                    <a:pt x="10" y="92"/>
                  </a:lnTo>
                  <a:lnTo>
                    <a:pt x="16" y="82"/>
                  </a:lnTo>
                  <a:lnTo>
                    <a:pt x="20" y="70"/>
                  </a:lnTo>
                  <a:lnTo>
                    <a:pt x="22" y="58"/>
                  </a:lnTo>
                  <a:lnTo>
                    <a:pt x="22" y="58"/>
                  </a:lnTo>
                  <a:lnTo>
                    <a:pt x="20" y="46"/>
                  </a:lnTo>
                  <a:lnTo>
                    <a:pt x="16" y="34"/>
                  </a:lnTo>
                  <a:lnTo>
                    <a:pt x="10" y="24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2" y="10"/>
                  </a:lnTo>
                  <a:lnTo>
                    <a:pt x="0" y="8"/>
                  </a:lnTo>
                  <a:lnTo>
                    <a:pt x="2" y="4"/>
                  </a:lnTo>
                  <a:lnTo>
                    <a:pt x="2" y="2"/>
                  </a:lnTo>
                  <a:lnTo>
                    <a:pt x="2" y="2"/>
                  </a:lnTo>
                  <a:lnTo>
                    <a:pt x="6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24" y="14"/>
                  </a:lnTo>
                  <a:lnTo>
                    <a:pt x="32" y="28"/>
                  </a:lnTo>
                  <a:lnTo>
                    <a:pt x="36" y="42"/>
                  </a:lnTo>
                  <a:lnTo>
                    <a:pt x="38" y="58"/>
                  </a:lnTo>
                  <a:lnTo>
                    <a:pt x="36" y="72"/>
                  </a:lnTo>
                  <a:lnTo>
                    <a:pt x="32" y="88"/>
                  </a:lnTo>
                  <a:lnTo>
                    <a:pt x="24" y="100"/>
                  </a:lnTo>
                  <a:lnTo>
                    <a:pt x="14" y="114"/>
                  </a:lnTo>
                  <a:lnTo>
                    <a:pt x="14" y="114"/>
                  </a:lnTo>
                  <a:lnTo>
                    <a:pt x="12" y="116"/>
                  </a:lnTo>
                  <a:lnTo>
                    <a:pt x="8" y="116"/>
                  </a:lnTo>
                  <a:lnTo>
                    <a:pt x="6" y="116"/>
                  </a:lnTo>
                  <a:lnTo>
                    <a:pt x="2" y="114"/>
                  </a:lnTo>
                  <a:lnTo>
                    <a:pt x="2" y="114"/>
                  </a:lnTo>
                  <a:lnTo>
                    <a:pt x="2" y="110"/>
                  </a:lnTo>
                  <a:lnTo>
                    <a:pt x="0" y="108"/>
                  </a:lnTo>
                  <a:lnTo>
                    <a:pt x="2" y="104"/>
                  </a:lnTo>
                  <a:lnTo>
                    <a:pt x="2" y="102"/>
                  </a:lnTo>
                  <a:lnTo>
                    <a:pt x="2" y="10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64" name="Freeform 67"/>
            <p:cNvSpPr>
              <a:spLocks/>
            </p:cNvSpPr>
            <p:nvPr/>
          </p:nvSpPr>
          <p:spPr bwMode="auto">
            <a:xfrm>
              <a:off x="10789434" y="-1660886"/>
              <a:ext cx="88603" cy="259482"/>
            </a:xfrm>
            <a:custGeom>
              <a:avLst/>
              <a:gdLst/>
              <a:ahLst/>
              <a:cxnLst>
                <a:cxn ang="0">
                  <a:pos x="2" y="68"/>
                </a:cxn>
                <a:cxn ang="0">
                  <a:pos x="2" y="68"/>
                </a:cxn>
                <a:cxn ang="0">
                  <a:pos x="6" y="62"/>
                </a:cxn>
                <a:cxn ang="0">
                  <a:pos x="10" y="56"/>
                </a:cxn>
                <a:cxn ang="0">
                  <a:pos x="12" y="48"/>
                </a:cxn>
                <a:cxn ang="0">
                  <a:pos x="12" y="42"/>
                </a:cxn>
                <a:cxn ang="0">
                  <a:pos x="12" y="34"/>
                </a:cxn>
                <a:cxn ang="0">
                  <a:pos x="10" y="28"/>
                </a:cxn>
                <a:cxn ang="0">
                  <a:pos x="6" y="20"/>
                </a:cxn>
                <a:cxn ang="0">
                  <a:pos x="2" y="14"/>
                </a:cxn>
                <a:cxn ang="0">
                  <a:pos x="2" y="14"/>
                </a:cxn>
                <a:cxn ang="0">
                  <a:pos x="0" y="12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4" y="2"/>
                </a:cxn>
                <a:cxn ang="0">
                  <a:pos x="8" y="0"/>
                </a:cxn>
                <a:cxn ang="0">
                  <a:pos x="10" y="2"/>
                </a:cxn>
                <a:cxn ang="0">
                  <a:pos x="12" y="4"/>
                </a:cxn>
                <a:cxn ang="0">
                  <a:pos x="12" y="4"/>
                </a:cxn>
                <a:cxn ang="0">
                  <a:pos x="20" y="12"/>
                </a:cxn>
                <a:cxn ang="0">
                  <a:pos x="24" y="22"/>
                </a:cxn>
                <a:cxn ang="0">
                  <a:pos x="28" y="32"/>
                </a:cxn>
                <a:cxn ang="0">
                  <a:pos x="28" y="42"/>
                </a:cxn>
                <a:cxn ang="0">
                  <a:pos x="28" y="52"/>
                </a:cxn>
                <a:cxn ang="0">
                  <a:pos x="24" y="62"/>
                </a:cxn>
                <a:cxn ang="0">
                  <a:pos x="20" y="72"/>
                </a:cxn>
                <a:cxn ang="0">
                  <a:pos x="12" y="80"/>
                </a:cxn>
                <a:cxn ang="0">
                  <a:pos x="12" y="80"/>
                </a:cxn>
                <a:cxn ang="0">
                  <a:pos x="10" y="82"/>
                </a:cxn>
                <a:cxn ang="0">
                  <a:pos x="8" y="82"/>
                </a:cxn>
                <a:cxn ang="0">
                  <a:pos x="4" y="82"/>
                </a:cxn>
                <a:cxn ang="0">
                  <a:pos x="2" y="80"/>
                </a:cxn>
                <a:cxn ang="0">
                  <a:pos x="2" y="80"/>
                </a:cxn>
                <a:cxn ang="0">
                  <a:pos x="0" y="78"/>
                </a:cxn>
                <a:cxn ang="0">
                  <a:pos x="0" y="74"/>
                </a:cxn>
                <a:cxn ang="0">
                  <a:pos x="0" y="72"/>
                </a:cxn>
                <a:cxn ang="0">
                  <a:pos x="2" y="68"/>
                </a:cxn>
                <a:cxn ang="0">
                  <a:pos x="2" y="68"/>
                </a:cxn>
              </a:cxnLst>
              <a:rect l="0" t="0" r="r" b="b"/>
              <a:pathLst>
                <a:path w="28" h="82">
                  <a:moveTo>
                    <a:pt x="2" y="68"/>
                  </a:moveTo>
                  <a:lnTo>
                    <a:pt x="2" y="68"/>
                  </a:lnTo>
                  <a:lnTo>
                    <a:pt x="6" y="62"/>
                  </a:lnTo>
                  <a:lnTo>
                    <a:pt x="10" y="56"/>
                  </a:lnTo>
                  <a:lnTo>
                    <a:pt x="12" y="48"/>
                  </a:lnTo>
                  <a:lnTo>
                    <a:pt x="12" y="42"/>
                  </a:lnTo>
                  <a:lnTo>
                    <a:pt x="12" y="34"/>
                  </a:lnTo>
                  <a:lnTo>
                    <a:pt x="10" y="28"/>
                  </a:lnTo>
                  <a:lnTo>
                    <a:pt x="6" y="20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4"/>
                  </a:lnTo>
                  <a:lnTo>
                    <a:pt x="2" y="4"/>
                  </a:lnTo>
                  <a:lnTo>
                    <a:pt x="4" y="2"/>
                  </a:lnTo>
                  <a:lnTo>
                    <a:pt x="8" y="0"/>
                  </a:lnTo>
                  <a:lnTo>
                    <a:pt x="10" y="2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20" y="12"/>
                  </a:lnTo>
                  <a:lnTo>
                    <a:pt x="24" y="22"/>
                  </a:lnTo>
                  <a:lnTo>
                    <a:pt x="28" y="32"/>
                  </a:lnTo>
                  <a:lnTo>
                    <a:pt x="28" y="42"/>
                  </a:lnTo>
                  <a:lnTo>
                    <a:pt x="28" y="52"/>
                  </a:lnTo>
                  <a:lnTo>
                    <a:pt x="24" y="62"/>
                  </a:lnTo>
                  <a:lnTo>
                    <a:pt x="20" y="72"/>
                  </a:lnTo>
                  <a:lnTo>
                    <a:pt x="12" y="80"/>
                  </a:lnTo>
                  <a:lnTo>
                    <a:pt x="12" y="80"/>
                  </a:lnTo>
                  <a:lnTo>
                    <a:pt x="10" y="82"/>
                  </a:lnTo>
                  <a:lnTo>
                    <a:pt x="8" y="82"/>
                  </a:lnTo>
                  <a:lnTo>
                    <a:pt x="4" y="82"/>
                  </a:lnTo>
                  <a:lnTo>
                    <a:pt x="2" y="80"/>
                  </a:lnTo>
                  <a:lnTo>
                    <a:pt x="2" y="80"/>
                  </a:lnTo>
                  <a:lnTo>
                    <a:pt x="0" y="78"/>
                  </a:lnTo>
                  <a:lnTo>
                    <a:pt x="0" y="74"/>
                  </a:lnTo>
                  <a:lnTo>
                    <a:pt x="0" y="72"/>
                  </a:lnTo>
                  <a:lnTo>
                    <a:pt x="2" y="68"/>
                  </a:lnTo>
                  <a:lnTo>
                    <a:pt x="2" y="6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65" name="Freeform 68"/>
            <p:cNvSpPr>
              <a:spLocks/>
            </p:cNvSpPr>
            <p:nvPr/>
          </p:nvSpPr>
          <p:spPr bwMode="auto">
            <a:xfrm>
              <a:off x="10384392" y="-1711516"/>
              <a:ext cx="120246" cy="367071"/>
            </a:xfrm>
            <a:custGeom>
              <a:avLst/>
              <a:gdLst/>
              <a:ahLst/>
              <a:cxnLst>
                <a:cxn ang="0">
                  <a:pos x="34" y="14"/>
                </a:cxn>
                <a:cxn ang="0">
                  <a:pos x="34" y="14"/>
                </a:cxn>
                <a:cxn ang="0">
                  <a:pos x="26" y="24"/>
                </a:cxn>
                <a:cxn ang="0">
                  <a:pos x="22" y="34"/>
                </a:cxn>
                <a:cxn ang="0">
                  <a:pos x="18" y="46"/>
                </a:cxn>
                <a:cxn ang="0">
                  <a:pos x="16" y="58"/>
                </a:cxn>
                <a:cxn ang="0">
                  <a:pos x="16" y="58"/>
                </a:cxn>
                <a:cxn ang="0">
                  <a:pos x="18" y="70"/>
                </a:cxn>
                <a:cxn ang="0">
                  <a:pos x="22" y="82"/>
                </a:cxn>
                <a:cxn ang="0">
                  <a:pos x="26" y="92"/>
                </a:cxn>
                <a:cxn ang="0">
                  <a:pos x="34" y="102"/>
                </a:cxn>
                <a:cxn ang="0">
                  <a:pos x="34" y="102"/>
                </a:cxn>
                <a:cxn ang="0">
                  <a:pos x="36" y="104"/>
                </a:cxn>
                <a:cxn ang="0">
                  <a:pos x="38" y="108"/>
                </a:cxn>
                <a:cxn ang="0">
                  <a:pos x="36" y="110"/>
                </a:cxn>
                <a:cxn ang="0">
                  <a:pos x="34" y="114"/>
                </a:cxn>
                <a:cxn ang="0">
                  <a:pos x="34" y="114"/>
                </a:cxn>
                <a:cxn ang="0">
                  <a:pos x="32" y="116"/>
                </a:cxn>
                <a:cxn ang="0">
                  <a:pos x="30" y="116"/>
                </a:cxn>
                <a:cxn ang="0">
                  <a:pos x="26" y="116"/>
                </a:cxn>
                <a:cxn ang="0">
                  <a:pos x="24" y="114"/>
                </a:cxn>
                <a:cxn ang="0">
                  <a:pos x="24" y="114"/>
                </a:cxn>
                <a:cxn ang="0">
                  <a:pos x="14" y="100"/>
                </a:cxn>
                <a:cxn ang="0">
                  <a:pos x="6" y="88"/>
                </a:cxn>
                <a:cxn ang="0">
                  <a:pos x="2" y="72"/>
                </a:cxn>
                <a:cxn ang="0">
                  <a:pos x="0" y="58"/>
                </a:cxn>
                <a:cxn ang="0">
                  <a:pos x="2" y="42"/>
                </a:cxn>
                <a:cxn ang="0">
                  <a:pos x="6" y="28"/>
                </a:cxn>
                <a:cxn ang="0">
                  <a:pos x="14" y="14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26" y="0"/>
                </a:cxn>
                <a:cxn ang="0">
                  <a:pos x="30" y="0"/>
                </a:cxn>
                <a:cxn ang="0">
                  <a:pos x="32" y="0"/>
                </a:cxn>
                <a:cxn ang="0">
                  <a:pos x="34" y="2"/>
                </a:cxn>
                <a:cxn ang="0">
                  <a:pos x="34" y="2"/>
                </a:cxn>
                <a:cxn ang="0">
                  <a:pos x="36" y="4"/>
                </a:cxn>
                <a:cxn ang="0">
                  <a:pos x="38" y="8"/>
                </a:cxn>
                <a:cxn ang="0">
                  <a:pos x="36" y="10"/>
                </a:cxn>
                <a:cxn ang="0">
                  <a:pos x="34" y="14"/>
                </a:cxn>
                <a:cxn ang="0">
                  <a:pos x="34" y="14"/>
                </a:cxn>
              </a:cxnLst>
              <a:rect l="0" t="0" r="r" b="b"/>
              <a:pathLst>
                <a:path w="38" h="116">
                  <a:moveTo>
                    <a:pt x="34" y="14"/>
                  </a:moveTo>
                  <a:lnTo>
                    <a:pt x="34" y="14"/>
                  </a:lnTo>
                  <a:lnTo>
                    <a:pt x="26" y="24"/>
                  </a:lnTo>
                  <a:lnTo>
                    <a:pt x="22" y="34"/>
                  </a:lnTo>
                  <a:lnTo>
                    <a:pt x="18" y="46"/>
                  </a:lnTo>
                  <a:lnTo>
                    <a:pt x="16" y="58"/>
                  </a:lnTo>
                  <a:lnTo>
                    <a:pt x="16" y="58"/>
                  </a:lnTo>
                  <a:lnTo>
                    <a:pt x="18" y="70"/>
                  </a:lnTo>
                  <a:lnTo>
                    <a:pt x="22" y="82"/>
                  </a:lnTo>
                  <a:lnTo>
                    <a:pt x="26" y="92"/>
                  </a:lnTo>
                  <a:lnTo>
                    <a:pt x="34" y="102"/>
                  </a:lnTo>
                  <a:lnTo>
                    <a:pt x="34" y="102"/>
                  </a:lnTo>
                  <a:lnTo>
                    <a:pt x="36" y="104"/>
                  </a:lnTo>
                  <a:lnTo>
                    <a:pt x="38" y="108"/>
                  </a:lnTo>
                  <a:lnTo>
                    <a:pt x="36" y="110"/>
                  </a:lnTo>
                  <a:lnTo>
                    <a:pt x="34" y="114"/>
                  </a:lnTo>
                  <a:lnTo>
                    <a:pt x="34" y="114"/>
                  </a:lnTo>
                  <a:lnTo>
                    <a:pt x="32" y="116"/>
                  </a:lnTo>
                  <a:lnTo>
                    <a:pt x="30" y="116"/>
                  </a:lnTo>
                  <a:lnTo>
                    <a:pt x="26" y="116"/>
                  </a:lnTo>
                  <a:lnTo>
                    <a:pt x="24" y="114"/>
                  </a:lnTo>
                  <a:lnTo>
                    <a:pt x="24" y="114"/>
                  </a:lnTo>
                  <a:lnTo>
                    <a:pt x="14" y="100"/>
                  </a:lnTo>
                  <a:lnTo>
                    <a:pt x="6" y="88"/>
                  </a:lnTo>
                  <a:lnTo>
                    <a:pt x="2" y="72"/>
                  </a:lnTo>
                  <a:lnTo>
                    <a:pt x="0" y="58"/>
                  </a:lnTo>
                  <a:lnTo>
                    <a:pt x="2" y="42"/>
                  </a:lnTo>
                  <a:lnTo>
                    <a:pt x="6" y="28"/>
                  </a:lnTo>
                  <a:lnTo>
                    <a:pt x="14" y="14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26" y="0"/>
                  </a:lnTo>
                  <a:lnTo>
                    <a:pt x="30" y="0"/>
                  </a:lnTo>
                  <a:lnTo>
                    <a:pt x="32" y="0"/>
                  </a:lnTo>
                  <a:lnTo>
                    <a:pt x="34" y="2"/>
                  </a:lnTo>
                  <a:lnTo>
                    <a:pt x="34" y="2"/>
                  </a:lnTo>
                  <a:lnTo>
                    <a:pt x="36" y="4"/>
                  </a:lnTo>
                  <a:lnTo>
                    <a:pt x="38" y="8"/>
                  </a:lnTo>
                  <a:lnTo>
                    <a:pt x="36" y="10"/>
                  </a:lnTo>
                  <a:lnTo>
                    <a:pt x="34" y="14"/>
                  </a:lnTo>
                  <a:lnTo>
                    <a:pt x="34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66" name="Freeform 69"/>
            <p:cNvSpPr>
              <a:spLocks/>
            </p:cNvSpPr>
            <p:nvPr/>
          </p:nvSpPr>
          <p:spPr bwMode="auto">
            <a:xfrm>
              <a:off x="10460338" y="-1660886"/>
              <a:ext cx="94931" cy="259482"/>
            </a:xfrm>
            <a:custGeom>
              <a:avLst/>
              <a:gdLst/>
              <a:ahLst/>
              <a:cxnLst>
                <a:cxn ang="0">
                  <a:pos x="28" y="14"/>
                </a:cxn>
                <a:cxn ang="0">
                  <a:pos x="28" y="14"/>
                </a:cxn>
                <a:cxn ang="0">
                  <a:pos x="24" y="20"/>
                </a:cxn>
                <a:cxn ang="0">
                  <a:pos x="20" y="28"/>
                </a:cxn>
                <a:cxn ang="0">
                  <a:pos x="18" y="34"/>
                </a:cxn>
                <a:cxn ang="0">
                  <a:pos x="16" y="42"/>
                </a:cxn>
                <a:cxn ang="0">
                  <a:pos x="18" y="48"/>
                </a:cxn>
                <a:cxn ang="0">
                  <a:pos x="20" y="56"/>
                </a:cxn>
                <a:cxn ang="0">
                  <a:pos x="24" y="62"/>
                </a:cxn>
                <a:cxn ang="0">
                  <a:pos x="28" y="68"/>
                </a:cxn>
                <a:cxn ang="0">
                  <a:pos x="28" y="68"/>
                </a:cxn>
                <a:cxn ang="0">
                  <a:pos x="30" y="72"/>
                </a:cxn>
                <a:cxn ang="0">
                  <a:pos x="30" y="74"/>
                </a:cxn>
                <a:cxn ang="0">
                  <a:pos x="30" y="78"/>
                </a:cxn>
                <a:cxn ang="0">
                  <a:pos x="28" y="80"/>
                </a:cxn>
                <a:cxn ang="0">
                  <a:pos x="28" y="80"/>
                </a:cxn>
                <a:cxn ang="0">
                  <a:pos x="26" y="82"/>
                </a:cxn>
                <a:cxn ang="0">
                  <a:pos x="22" y="82"/>
                </a:cxn>
                <a:cxn ang="0">
                  <a:pos x="20" y="82"/>
                </a:cxn>
                <a:cxn ang="0">
                  <a:pos x="16" y="80"/>
                </a:cxn>
                <a:cxn ang="0">
                  <a:pos x="16" y="80"/>
                </a:cxn>
                <a:cxn ang="0">
                  <a:pos x="10" y="72"/>
                </a:cxn>
                <a:cxn ang="0">
                  <a:pos x="4" y="62"/>
                </a:cxn>
                <a:cxn ang="0">
                  <a:pos x="2" y="52"/>
                </a:cxn>
                <a:cxn ang="0">
                  <a:pos x="0" y="42"/>
                </a:cxn>
                <a:cxn ang="0">
                  <a:pos x="2" y="32"/>
                </a:cxn>
                <a:cxn ang="0">
                  <a:pos x="4" y="22"/>
                </a:cxn>
                <a:cxn ang="0">
                  <a:pos x="10" y="12"/>
                </a:cxn>
                <a:cxn ang="0">
                  <a:pos x="16" y="4"/>
                </a:cxn>
                <a:cxn ang="0">
                  <a:pos x="16" y="4"/>
                </a:cxn>
                <a:cxn ang="0">
                  <a:pos x="20" y="2"/>
                </a:cxn>
                <a:cxn ang="0">
                  <a:pos x="22" y="0"/>
                </a:cxn>
                <a:cxn ang="0">
                  <a:pos x="26" y="2"/>
                </a:cxn>
                <a:cxn ang="0">
                  <a:pos x="28" y="4"/>
                </a:cxn>
                <a:cxn ang="0">
                  <a:pos x="28" y="4"/>
                </a:cxn>
                <a:cxn ang="0">
                  <a:pos x="30" y="6"/>
                </a:cxn>
                <a:cxn ang="0">
                  <a:pos x="30" y="8"/>
                </a:cxn>
                <a:cxn ang="0">
                  <a:pos x="30" y="12"/>
                </a:cxn>
                <a:cxn ang="0">
                  <a:pos x="28" y="14"/>
                </a:cxn>
                <a:cxn ang="0">
                  <a:pos x="28" y="14"/>
                </a:cxn>
              </a:cxnLst>
              <a:rect l="0" t="0" r="r" b="b"/>
              <a:pathLst>
                <a:path w="30" h="82">
                  <a:moveTo>
                    <a:pt x="28" y="14"/>
                  </a:moveTo>
                  <a:lnTo>
                    <a:pt x="28" y="14"/>
                  </a:lnTo>
                  <a:lnTo>
                    <a:pt x="24" y="20"/>
                  </a:lnTo>
                  <a:lnTo>
                    <a:pt x="20" y="28"/>
                  </a:lnTo>
                  <a:lnTo>
                    <a:pt x="18" y="34"/>
                  </a:lnTo>
                  <a:lnTo>
                    <a:pt x="16" y="42"/>
                  </a:lnTo>
                  <a:lnTo>
                    <a:pt x="18" y="48"/>
                  </a:lnTo>
                  <a:lnTo>
                    <a:pt x="20" y="56"/>
                  </a:lnTo>
                  <a:lnTo>
                    <a:pt x="24" y="62"/>
                  </a:lnTo>
                  <a:lnTo>
                    <a:pt x="28" y="68"/>
                  </a:lnTo>
                  <a:lnTo>
                    <a:pt x="28" y="68"/>
                  </a:lnTo>
                  <a:lnTo>
                    <a:pt x="30" y="72"/>
                  </a:lnTo>
                  <a:lnTo>
                    <a:pt x="30" y="74"/>
                  </a:lnTo>
                  <a:lnTo>
                    <a:pt x="30" y="78"/>
                  </a:lnTo>
                  <a:lnTo>
                    <a:pt x="28" y="80"/>
                  </a:lnTo>
                  <a:lnTo>
                    <a:pt x="28" y="80"/>
                  </a:lnTo>
                  <a:lnTo>
                    <a:pt x="26" y="82"/>
                  </a:lnTo>
                  <a:lnTo>
                    <a:pt x="22" y="82"/>
                  </a:lnTo>
                  <a:lnTo>
                    <a:pt x="20" y="82"/>
                  </a:lnTo>
                  <a:lnTo>
                    <a:pt x="16" y="80"/>
                  </a:lnTo>
                  <a:lnTo>
                    <a:pt x="16" y="80"/>
                  </a:lnTo>
                  <a:lnTo>
                    <a:pt x="10" y="72"/>
                  </a:lnTo>
                  <a:lnTo>
                    <a:pt x="4" y="62"/>
                  </a:lnTo>
                  <a:lnTo>
                    <a:pt x="2" y="52"/>
                  </a:lnTo>
                  <a:lnTo>
                    <a:pt x="0" y="42"/>
                  </a:lnTo>
                  <a:lnTo>
                    <a:pt x="2" y="32"/>
                  </a:lnTo>
                  <a:lnTo>
                    <a:pt x="4" y="22"/>
                  </a:lnTo>
                  <a:lnTo>
                    <a:pt x="10" y="12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20" y="2"/>
                  </a:lnTo>
                  <a:lnTo>
                    <a:pt x="22" y="0"/>
                  </a:lnTo>
                  <a:lnTo>
                    <a:pt x="26" y="2"/>
                  </a:lnTo>
                  <a:lnTo>
                    <a:pt x="28" y="4"/>
                  </a:lnTo>
                  <a:lnTo>
                    <a:pt x="28" y="4"/>
                  </a:lnTo>
                  <a:lnTo>
                    <a:pt x="30" y="6"/>
                  </a:lnTo>
                  <a:lnTo>
                    <a:pt x="30" y="8"/>
                  </a:lnTo>
                  <a:lnTo>
                    <a:pt x="30" y="12"/>
                  </a:lnTo>
                  <a:lnTo>
                    <a:pt x="28" y="14"/>
                  </a:lnTo>
                  <a:lnTo>
                    <a:pt x="28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67" name="Freeform 70"/>
            <p:cNvSpPr>
              <a:spLocks noEditPoints="1"/>
            </p:cNvSpPr>
            <p:nvPr/>
          </p:nvSpPr>
          <p:spPr bwMode="auto">
            <a:xfrm>
              <a:off x="10346416" y="-1268497"/>
              <a:ext cx="601234" cy="208852"/>
            </a:xfrm>
            <a:custGeom>
              <a:avLst/>
              <a:gdLst/>
              <a:ahLst/>
              <a:cxnLst>
                <a:cxn ang="0">
                  <a:pos x="184" y="0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62"/>
                </a:cxn>
                <a:cxn ang="0">
                  <a:pos x="0" y="62"/>
                </a:cxn>
                <a:cxn ang="0">
                  <a:pos x="2" y="66"/>
                </a:cxn>
                <a:cxn ang="0">
                  <a:pos x="6" y="66"/>
                </a:cxn>
                <a:cxn ang="0">
                  <a:pos x="184" y="66"/>
                </a:cxn>
                <a:cxn ang="0">
                  <a:pos x="184" y="66"/>
                </a:cxn>
                <a:cxn ang="0">
                  <a:pos x="188" y="66"/>
                </a:cxn>
                <a:cxn ang="0">
                  <a:pos x="190" y="62"/>
                </a:cxn>
                <a:cxn ang="0">
                  <a:pos x="190" y="4"/>
                </a:cxn>
                <a:cxn ang="0">
                  <a:pos x="190" y="4"/>
                </a:cxn>
                <a:cxn ang="0">
                  <a:pos x="188" y="0"/>
                </a:cxn>
                <a:cxn ang="0">
                  <a:pos x="184" y="0"/>
                </a:cxn>
                <a:cxn ang="0">
                  <a:pos x="184" y="0"/>
                </a:cxn>
                <a:cxn ang="0">
                  <a:pos x="36" y="46"/>
                </a:cxn>
                <a:cxn ang="0">
                  <a:pos x="36" y="46"/>
                </a:cxn>
                <a:cxn ang="0">
                  <a:pos x="28" y="44"/>
                </a:cxn>
                <a:cxn ang="0">
                  <a:pos x="22" y="42"/>
                </a:cxn>
                <a:cxn ang="0">
                  <a:pos x="18" y="38"/>
                </a:cxn>
                <a:cxn ang="0">
                  <a:pos x="16" y="32"/>
                </a:cxn>
                <a:cxn ang="0">
                  <a:pos x="16" y="32"/>
                </a:cxn>
                <a:cxn ang="0">
                  <a:pos x="18" y="28"/>
                </a:cxn>
                <a:cxn ang="0">
                  <a:pos x="22" y="24"/>
                </a:cxn>
                <a:cxn ang="0">
                  <a:pos x="28" y="22"/>
                </a:cxn>
                <a:cxn ang="0">
                  <a:pos x="36" y="20"/>
                </a:cxn>
                <a:cxn ang="0">
                  <a:pos x="36" y="20"/>
                </a:cxn>
                <a:cxn ang="0">
                  <a:pos x="42" y="22"/>
                </a:cxn>
                <a:cxn ang="0">
                  <a:pos x="48" y="24"/>
                </a:cxn>
                <a:cxn ang="0">
                  <a:pos x="52" y="28"/>
                </a:cxn>
                <a:cxn ang="0">
                  <a:pos x="54" y="32"/>
                </a:cxn>
                <a:cxn ang="0">
                  <a:pos x="54" y="32"/>
                </a:cxn>
                <a:cxn ang="0">
                  <a:pos x="52" y="38"/>
                </a:cxn>
                <a:cxn ang="0">
                  <a:pos x="48" y="42"/>
                </a:cxn>
                <a:cxn ang="0">
                  <a:pos x="42" y="44"/>
                </a:cxn>
                <a:cxn ang="0">
                  <a:pos x="36" y="46"/>
                </a:cxn>
                <a:cxn ang="0">
                  <a:pos x="36" y="46"/>
                </a:cxn>
                <a:cxn ang="0">
                  <a:pos x="172" y="38"/>
                </a:cxn>
                <a:cxn ang="0">
                  <a:pos x="172" y="38"/>
                </a:cxn>
                <a:cxn ang="0">
                  <a:pos x="172" y="42"/>
                </a:cxn>
                <a:cxn ang="0">
                  <a:pos x="168" y="42"/>
                </a:cxn>
                <a:cxn ang="0">
                  <a:pos x="86" y="42"/>
                </a:cxn>
                <a:cxn ang="0">
                  <a:pos x="86" y="42"/>
                </a:cxn>
                <a:cxn ang="0">
                  <a:pos x="84" y="42"/>
                </a:cxn>
                <a:cxn ang="0">
                  <a:pos x="82" y="38"/>
                </a:cxn>
                <a:cxn ang="0">
                  <a:pos x="82" y="28"/>
                </a:cxn>
                <a:cxn ang="0">
                  <a:pos x="82" y="28"/>
                </a:cxn>
                <a:cxn ang="0">
                  <a:pos x="84" y="24"/>
                </a:cxn>
                <a:cxn ang="0">
                  <a:pos x="86" y="24"/>
                </a:cxn>
                <a:cxn ang="0">
                  <a:pos x="168" y="24"/>
                </a:cxn>
                <a:cxn ang="0">
                  <a:pos x="168" y="24"/>
                </a:cxn>
                <a:cxn ang="0">
                  <a:pos x="172" y="24"/>
                </a:cxn>
                <a:cxn ang="0">
                  <a:pos x="172" y="28"/>
                </a:cxn>
                <a:cxn ang="0">
                  <a:pos x="172" y="38"/>
                </a:cxn>
              </a:cxnLst>
              <a:rect l="0" t="0" r="r" b="b"/>
              <a:pathLst>
                <a:path w="190" h="66">
                  <a:moveTo>
                    <a:pt x="184" y="0"/>
                  </a:moveTo>
                  <a:lnTo>
                    <a:pt x="6" y="0"/>
                  </a:lnTo>
                  <a:lnTo>
                    <a:pt x="6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2" y="66"/>
                  </a:lnTo>
                  <a:lnTo>
                    <a:pt x="6" y="66"/>
                  </a:lnTo>
                  <a:lnTo>
                    <a:pt x="184" y="66"/>
                  </a:lnTo>
                  <a:lnTo>
                    <a:pt x="184" y="66"/>
                  </a:lnTo>
                  <a:lnTo>
                    <a:pt x="188" y="66"/>
                  </a:lnTo>
                  <a:lnTo>
                    <a:pt x="190" y="62"/>
                  </a:lnTo>
                  <a:lnTo>
                    <a:pt x="190" y="4"/>
                  </a:lnTo>
                  <a:lnTo>
                    <a:pt x="190" y="4"/>
                  </a:lnTo>
                  <a:lnTo>
                    <a:pt x="188" y="0"/>
                  </a:lnTo>
                  <a:lnTo>
                    <a:pt x="184" y="0"/>
                  </a:lnTo>
                  <a:lnTo>
                    <a:pt x="184" y="0"/>
                  </a:lnTo>
                  <a:close/>
                  <a:moveTo>
                    <a:pt x="36" y="46"/>
                  </a:moveTo>
                  <a:lnTo>
                    <a:pt x="36" y="46"/>
                  </a:lnTo>
                  <a:lnTo>
                    <a:pt x="28" y="44"/>
                  </a:lnTo>
                  <a:lnTo>
                    <a:pt x="22" y="42"/>
                  </a:lnTo>
                  <a:lnTo>
                    <a:pt x="18" y="38"/>
                  </a:lnTo>
                  <a:lnTo>
                    <a:pt x="16" y="32"/>
                  </a:lnTo>
                  <a:lnTo>
                    <a:pt x="16" y="32"/>
                  </a:lnTo>
                  <a:lnTo>
                    <a:pt x="18" y="28"/>
                  </a:lnTo>
                  <a:lnTo>
                    <a:pt x="22" y="24"/>
                  </a:lnTo>
                  <a:lnTo>
                    <a:pt x="28" y="22"/>
                  </a:lnTo>
                  <a:lnTo>
                    <a:pt x="36" y="20"/>
                  </a:lnTo>
                  <a:lnTo>
                    <a:pt x="36" y="20"/>
                  </a:lnTo>
                  <a:lnTo>
                    <a:pt x="42" y="22"/>
                  </a:lnTo>
                  <a:lnTo>
                    <a:pt x="48" y="24"/>
                  </a:lnTo>
                  <a:lnTo>
                    <a:pt x="52" y="28"/>
                  </a:lnTo>
                  <a:lnTo>
                    <a:pt x="54" y="32"/>
                  </a:lnTo>
                  <a:lnTo>
                    <a:pt x="54" y="32"/>
                  </a:lnTo>
                  <a:lnTo>
                    <a:pt x="52" y="38"/>
                  </a:lnTo>
                  <a:lnTo>
                    <a:pt x="48" y="42"/>
                  </a:lnTo>
                  <a:lnTo>
                    <a:pt x="42" y="44"/>
                  </a:lnTo>
                  <a:lnTo>
                    <a:pt x="36" y="46"/>
                  </a:lnTo>
                  <a:lnTo>
                    <a:pt x="36" y="46"/>
                  </a:lnTo>
                  <a:close/>
                  <a:moveTo>
                    <a:pt x="172" y="38"/>
                  </a:moveTo>
                  <a:lnTo>
                    <a:pt x="172" y="38"/>
                  </a:lnTo>
                  <a:lnTo>
                    <a:pt x="172" y="42"/>
                  </a:lnTo>
                  <a:lnTo>
                    <a:pt x="168" y="42"/>
                  </a:lnTo>
                  <a:lnTo>
                    <a:pt x="86" y="42"/>
                  </a:lnTo>
                  <a:lnTo>
                    <a:pt x="86" y="42"/>
                  </a:lnTo>
                  <a:lnTo>
                    <a:pt x="84" y="42"/>
                  </a:lnTo>
                  <a:lnTo>
                    <a:pt x="82" y="38"/>
                  </a:lnTo>
                  <a:lnTo>
                    <a:pt x="82" y="28"/>
                  </a:lnTo>
                  <a:lnTo>
                    <a:pt x="82" y="28"/>
                  </a:lnTo>
                  <a:lnTo>
                    <a:pt x="84" y="24"/>
                  </a:lnTo>
                  <a:lnTo>
                    <a:pt x="86" y="24"/>
                  </a:lnTo>
                  <a:lnTo>
                    <a:pt x="168" y="24"/>
                  </a:lnTo>
                  <a:lnTo>
                    <a:pt x="168" y="24"/>
                  </a:lnTo>
                  <a:lnTo>
                    <a:pt x="172" y="24"/>
                  </a:lnTo>
                  <a:lnTo>
                    <a:pt x="172" y="28"/>
                  </a:lnTo>
                  <a:lnTo>
                    <a:pt x="172" y="3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68" name="Freeform 71"/>
            <p:cNvSpPr>
              <a:spLocks/>
            </p:cNvSpPr>
            <p:nvPr/>
          </p:nvSpPr>
          <p:spPr bwMode="auto">
            <a:xfrm>
              <a:off x="10637599" y="-1553292"/>
              <a:ext cx="69617" cy="259482"/>
            </a:xfrm>
            <a:custGeom>
              <a:avLst/>
              <a:gdLst/>
              <a:ahLst/>
              <a:cxnLst>
                <a:cxn ang="0">
                  <a:pos x="22" y="76"/>
                </a:cxn>
                <a:cxn ang="0">
                  <a:pos x="22" y="76"/>
                </a:cxn>
                <a:cxn ang="0">
                  <a:pos x="20" y="80"/>
                </a:cxn>
                <a:cxn ang="0">
                  <a:pos x="16" y="82"/>
                </a:cxn>
                <a:cxn ang="0">
                  <a:pos x="4" y="82"/>
                </a:cxn>
                <a:cxn ang="0">
                  <a:pos x="4" y="82"/>
                </a:cxn>
                <a:cxn ang="0">
                  <a:pos x="2" y="80"/>
                </a:cxn>
                <a:cxn ang="0">
                  <a:pos x="0" y="76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2" y="2"/>
                </a:cxn>
                <a:cxn ang="0">
                  <a:pos x="4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20" y="2"/>
                </a:cxn>
                <a:cxn ang="0">
                  <a:pos x="22" y="4"/>
                </a:cxn>
                <a:cxn ang="0">
                  <a:pos x="22" y="76"/>
                </a:cxn>
              </a:cxnLst>
              <a:rect l="0" t="0" r="r" b="b"/>
              <a:pathLst>
                <a:path w="22" h="82">
                  <a:moveTo>
                    <a:pt x="22" y="76"/>
                  </a:moveTo>
                  <a:lnTo>
                    <a:pt x="22" y="76"/>
                  </a:lnTo>
                  <a:lnTo>
                    <a:pt x="20" y="80"/>
                  </a:lnTo>
                  <a:lnTo>
                    <a:pt x="16" y="82"/>
                  </a:lnTo>
                  <a:lnTo>
                    <a:pt x="4" y="82"/>
                  </a:lnTo>
                  <a:lnTo>
                    <a:pt x="4" y="82"/>
                  </a:lnTo>
                  <a:lnTo>
                    <a:pt x="2" y="80"/>
                  </a:lnTo>
                  <a:lnTo>
                    <a:pt x="0" y="76"/>
                  </a:lnTo>
                  <a:lnTo>
                    <a:pt x="0" y="4"/>
                  </a:lnTo>
                  <a:lnTo>
                    <a:pt x="0" y="4"/>
                  </a:lnTo>
                  <a:lnTo>
                    <a:pt x="2" y="2"/>
                  </a:lnTo>
                  <a:lnTo>
                    <a:pt x="4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20" y="2"/>
                  </a:lnTo>
                  <a:lnTo>
                    <a:pt x="22" y="4"/>
                  </a:lnTo>
                  <a:lnTo>
                    <a:pt x="22" y="7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</p:grpSp>
      <p:grpSp>
        <p:nvGrpSpPr>
          <p:cNvPr id="56" name="组合 322"/>
          <p:cNvGrpSpPr/>
          <p:nvPr/>
        </p:nvGrpSpPr>
        <p:grpSpPr>
          <a:xfrm>
            <a:off x="1922211" y="4201779"/>
            <a:ext cx="226166" cy="185513"/>
            <a:chOff x="10346416" y="-1711516"/>
            <a:chExt cx="613894" cy="651871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57" name="Freeform 66"/>
            <p:cNvSpPr>
              <a:spLocks/>
            </p:cNvSpPr>
            <p:nvPr/>
          </p:nvSpPr>
          <p:spPr bwMode="auto">
            <a:xfrm>
              <a:off x="10840064" y="-1711516"/>
              <a:ext cx="120246" cy="367071"/>
            </a:xfrm>
            <a:custGeom>
              <a:avLst/>
              <a:gdLst/>
              <a:ahLst/>
              <a:cxnLst>
                <a:cxn ang="0">
                  <a:pos x="2" y="102"/>
                </a:cxn>
                <a:cxn ang="0">
                  <a:pos x="2" y="102"/>
                </a:cxn>
                <a:cxn ang="0">
                  <a:pos x="10" y="92"/>
                </a:cxn>
                <a:cxn ang="0">
                  <a:pos x="16" y="82"/>
                </a:cxn>
                <a:cxn ang="0">
                  <a:pos x="20" y="70"/>
                </a:cxn>
                <a:cxn ang="0">
                  <a:pos x="22" y="58"/>
                </a:cxn>
                <a:cxn ang="0">
                  <a:pos x="22" y="58"/>
                </a:cxn>
                <a:cxn ang="0">
                  <a:pos x="20" y="46"/>
                </a:cxn>
                <a:cxn ang="0">
                  <a:pos x="16" y="34"/>
                </a:cxn>
                <a:cxn ang="0">
                  <a:pos x="10" y="24"/>
                </a:cxn>
                <a:cxn ang="0">
                  <a:pos x="2" y="14"/>
                </a:cxn>
                <a:cxn ang="0">
                  <a:pos x="2" y="14"/>
                </a:cxn>
                <a:cxn ang="0">
                  <a:pos x="2" y="10"/>
                </a:cxn>
                <a:cxn ang="0">
                  <a:pos x="0" y="8"/>
                </a:cxn>
                <a:cxn ang="0">
                  <a:pos x="2" y="4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6" y="0"/>
                </a:cxn>
                <a:cxn ang="0">
                  <a:pos x="8" y="0"/>
                </a:cxn>
                <a:cxn ang="0">
                  <a:pos x="12" y="0"/>
                </a:cxn>
                <a:cxn ang="0">
                  <a:pos x="14" y="2"/>
                </a:cxn>
                <a:cxn ang="0">
                  <a:pos x="14" y="2"/>
                </a:cxn>
                <a:cxn ang="0">
                  <a:pos x="24" y="14"/>
                </a:cxn>
                <a:cxn ang="0">
                  <a:pos x="32" y="28"/>
                </a:cxn>
                <a:cxn ang="0">
                  <a:pos x="36" y="42"/>
                </a:cxn>
                <a:cxn ang="0">
                  <a:pos x="38" y="58"/>
                </a:cxn>
                <a:cxn ang="0">
                  <a:pos x="36" y="72"/>
                </a:cxn>
                <a:cxn ang="0">
                  <a:pos x="32" y="88"/>
                </a:cxn>
                <a:cxn ang="0">
                  <a:pos x="24" y="100"/>
                </a:cxn>
                <a:cxn ang="0">
                  <a:pos x="14" y="114"/>
                </a:cxn>
                <a:cxn ang="0">
                  <a:pos x="14" y="114"/>
                </a:cxn>
                <a:cxn ang="0">
                  <a:pos x="12" y="116"/>
                </a:cxn>
                <a:cxn ang="0">
                  <a:pos x="8" y="116"/>
                </a:cxn>
                <a:cxn ang="0">
                  <a:pos x="6" y="116"/>
                </a:cxn>
                <a:cxn ang="0">
                  <a:pos x="2" y="114"/>
                </a:cxn>
                <a:cxn ang="0">
                  <a:pos x="2" y="114"/>
                </a:cxn>
                <a:cxn ang="0">
                  <a:pos x="2" y="110"/>
                </a:cxn>
                <a:cxn ang="0">
                  <a:pos x="0" y="108"/>
                </a:cxn>
                <a:cxn ang="0">
                  <a:pos x="2" y="104"/>
                </a:cxn>
                <a:cxn ang="0">
                  <a:pos x="2" y="102"/>
                </a:cxn>
                <a:cxn ang="0">
                  <a:pos x="2" y="102"/>
                </a:cxn>
              </a:cxnLst>
              <a:rect l="0" t="0" r="r" b="b"/>
              <a:pathLst>
                <a:path w="38" h="116">
                  <a:moveTo>
                    <a:pt x="2" y="102"/>
                  </a:moveTo>
                  <a:lnTo>
                    <a:pt x="2" y="102"/>
                  </a:lnTo>
                  <a:lnTo>
                    <a:pt x="10" y="92"/>
                  </a:lnTo>
                  <a:lnTo>
                    <a:pt x="16" y="82"/>
                  </a:lnTo>
                  <a:lnTo>
                    <a:pt x="20" y="70"/>
                  </a:lnTo>
                  <a:lnTo>
                    <a:pt x="22" y="58"/>
                  </a:lnTo>
                  <a:lnTo>
                    <a:pt x="22" y="58"/>
                  </a:lnTo>
                  <a:lnTo>
                    <a:pt x="20" y="46"/>
                  </a:lnTo>
                  <a:lnTo>
                    <a:pt x="16" y="34"/>
                  </a:lnTo>
                  <a:lnTo>
                    <a:pt x="10" y="24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2" y="10"/>
                  </a:lnTo>
                  <a:lnTo>
                    <a:pt x="0" y="8"/>
                  </a:lnTo>
                  <a:lnTo>
                    <a:pt x="2" y="4"/>
                  </a:lnTo>
                  <a:lnTo>
                    <a:pt x="2" y="2"/>
                  </a:lnTo>
                  <a:lnTo>
                    <a:pt x="2" y="2"/>
                  </a:lnTo>
                  <a:lnTo>
                    <a:pt x="6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24" y="14"/>
                  </a:lnTo>
                  <a:lnTo>
                    <a:pt x="32" y="28"/>
                  </a:lnTo>
                  <a:lnTo>
                    <a:pt x="36" y="42"/>
                  </a:lnTo>
                  <a:lnTo>
                    <a:pt x="38" y="58"/>
                  </a:lnTo>
                  <a:lnTo>
                    <a:pt x="36" y="72"/>
                  </a:lnTo>
                  <a:lnTo>
                    <a:pt x="32" y="88"/>
                  </a:lnTo>
                  <a:lnTo>
                    <a:pt x="24" y="100"/>
                  </a:lnTo>
                  <a:lnTo>
                    <a:pt x="14" y="114"/>
                  </a:lnTo>
                  <a:lnTo>
                    <a:pt x="14" y="114"/>
                  </a:lnTo>
                  <a:lnTo>
                    <a:pt x="12" y="116"/>
                  </a:lnTo>
                  <a:lnTo>
                    <a:pt x="8" y="116"/>
                  </a:lnTo>
                  <a:lnTo>
                    <a:pt x="6" y="116"/>
                  </a:lnTo>
                  <a:lnTo>
                    <a:pt x="2" y="114"/>
                  </a:lnTo>
                  <a:lnTo>
                    <a:pt x="2" y="114"/>
                  </a:lnTo>
                  <a:lnTo>
                    <a:pt x="2" y="110"/>
                  </a:lnTo>
                  <a:lnTo>
                    <a:pt x="0" y="108"/>
                  </a:lnTo>
                  <a:lnTo>
                    <a:pt x="2" y="104"/>
                  </a:lnTo>
                  <a:lnTo>
                    <a:pt x="2" y="102"/>
                  </a:lnTo>
                  <a:lnTo>
                    <a:pt x="2" y="10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58" name="Freeform 67"/>
            <p:cNvSpPr>
              <a:spLocks/>
            </p:cNvSpPr>
            <p:nvPr/>
          </p:nvSpPr>
          <p:spPr bwMode="auto">
            <a:xfrm>
              <a:off x="10789434" y="-1660886"/>
              <a:ext cx="88603" cy="259482"/>
            </a:xfrm>
            <a:custGeom>
              <a:avLst/>
              <a:gdLst/>
              <a:ahLst/>
              <a:cxnLst>
                <a:cxn ang="0">
                  <a:pos x="2" y="68"/>
                </a:cxn>
                <a:cxn ang="0">
                  <a:pos x="2" y="68"/>
                </a:cxn>
                <a:cxn ang="0">
                  <a:pos x="6" y="62"/>
                </a:cxn>
                <a:cxn ang="0">
                  <a:pos x="10" y="56"/>
                </a:cxn>
                <a:cxn ang="0">
                  <a:pos x="12" y="48"/>
                </a:cxn>
                <a:cxn ang="0">
                  <a:pos x="12" y="42"/>
                </a:cxn>
                <a:cxn ang="0">
                  <a:pos x="12" y="34"/>
                </a:cxn>
                <a:cxn ang="0">
                  <a:pos x="10" y="28"/>
                </a:cxn>
                <a:cxn ang="0">
                  <a:pos x="6" y="20"/>
                </a:cxn>
                <a:cxn ang="0">
                  <a:pos x="2" y="14"/>
                </a:cxn>
                <a:cxn ang="0">
                  <a:pos x="2" y="14"/>
                </a:cxn>
                <a:cxn ang="0">
                  <a:pos x="0" y="12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4" y="2"/>
                </a:cxn>
                <a:cxn ang="0">
                  <a:pos x="8" y="0"/>
                </a:cxn>
                <a:cxn ang="0">
                  <a:pos x="10" y="2"/>
                </a:cxn>
                <a:cxn ang="0">
                  <a:pos x="12" y="4"/>
                </a:cxn>
                <a:cxn ang="0">
                  <a:pos x="12" y="4"/>
                </a:cxn>
                <a:cxn ang="0">
                  <a:pos x="20" y="12"/>
                </a:cxn>
                <a:cxn ang="0">
                  <a:pos x="24" y="22"/>
                </a:cxn>
                <a:cxn ang="0">
                  <a:pos x="28" y="32"/>
                </a:cxn>
                <a:cxn ang="0">
                  <a:pos x="28" y="42"/>
                </a:cxn>
                <a:cxn ang="0">
                  <a:pos x="28" y="52"/>
                </a:cxn>
                <a:cxn ang="0">
                  <a:pos x="24" y="62"/>
                </a:cxn>
                <a:cxn ang="0">
                  <a:pos x="20" y="72"/>
                </a:cxn>
                <a:cxn ang="0">
                  <a:pos x="12" y="80"/>
                </a:cxn>
                <a:cxn ang="0">
                  <a:pos x="12" y="80"/>
                </a:cxn>
                <a:cxn ang="0">
                  <a:pos x="10" y="82"/>
                </a:cxn>
                <a:cxn ang="0">
                  <a:pos x="8" y="82"/>
                </a:cxn>
                <a:cxn ang="0">
                  <a:pos x="4" y="82"/>
                </a:cxn>
                <a:cxn ang="0">
                  <a:pos x="2" y="80"/>
                </a:cxn>
                <a:cxn ang="0">
                  <a:pos x="2" y="80"/>
                </a:cxn>
                <a:cxn ang="0">
                  <a:pos x="0" y="78"/>
                </a:cxn>
                <a:cxn ang="0">
                  <a:pos x="0" y="74"/>
                </a:cxn>
                <a:cxn ang="0">
                  <a:pos x="0" y="72"/>
                </a:cxn>
                <a:cxn ang="0">
                  <a:pos x="2" y="68"/>
                </a:cxn>
                <a:cxn ang="0">
                  <a:pos x="2" y="68"/>
                </a:cxn>
              </a:cxnLst>
              <a:rect l="0" t="0" r="r" b="b"/>
              <a:pathLst>
                <a:path w="28" h="82">
                  <a:moveTo>
                    <a:pt x="2" y="68"/>
                  </a:moveTo>
                  <a:lnTo>
                    <a:pt x="2" y="68"/>
                  </a:lnTo>
                  <a:lnTo>
                    <a:pt x="6" y="62"/>
                  </a:lnTo>
                  <a:lnTo>
                    <a:pt x="10" y="56"/>
                  </a:lnTo>
                  <a:lnTo>
                    <a:pt x="12" y="48"/>
                  </a:lnTo>
                  <a:lnTo>
                    <a:pt x="12" y="42"/>
                  </a:lnTo>
                  <a:lnTo>
                    <a:pt x="12" y="34"/>
                  </a:lnTo>
                  <a:lnTo>
                    <a:pt x="10" y="28"/>
                  </a:lnTo>
                  <a:lnTo>
                    <a:pt x="6" y="20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4"/>
                  </a:lnTo>
                  <a:lnTo>
                    <a:pt x="2" y="4"/>
                  </a:lnTo>
                  <a:lnTo>
                    <a:pt x="4" y="2"/>
                  </a:lnTo>
                  <a:lnTo>
                    <a:pt x="8" y="0"/>
                  </a:lnTo>
                  <a:lnTo>
                    <a:pt x="10" y="2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20" y="12"/>
                  </a:lnTo>
                  <a:lnTo>
                    <a:pt x="24" y="22"/>
                  </a:lnTo>
                  <a:lnTo>
                    <a:pt x="28" y="32"/>
                  </a:lnTo>
                  <a:lnTo>
                    <a:pt x="28" y="42"/>
                  </a:lnTo>
                  <a:lnTo>
                    <a:pt x="28" y="52"/>
                  </a:lnTo>
                  <a:lnTo>
                    <a:pt x="24" y="62"/>
                  </a:lnTo>
                  <a:lnTo>
                    <a:pt x="20" y="72"/>
                  </a:lnTo>
                  <a:lnTo>
                    <a:pt x="12" y="80"/>
                  </a:lnTo>
                  <a:lnTo>
                    <a:pt x="12" y="80"/>
                  </a:lnTo>
                  <a:lnTo>
                    <a:pt x="10" y="82"/>
                  </a:lnTo>
                  <a:lnTo>
                    <a:pt x="8" y="82"/>
                  </a:lnTo>
                  <a:lnTo>
                    <a:pt x="4" y="82"/>
                  </a:lnTo>
                  <a:lnTo>
                    <a:pt x="2" y="80"/>
                  </a:lnTo>
                  <a:lnTo>
                    <a:pt x="2" y="80"/>
                  </a:lnTo>
                  <a:lnTo>
                    <a:pt x="0" y="78"/>
                  </a:lnTo>
                  <a:lnTo>
                    <a:pt x="0" y="74"/>
                  </a:lnTo>
                  <a:lnTo>
                    <a:pt x="0" y="72"/>
                  </a:lnTo>
                  <a:lnTo>
                    <a:pt x="2" y="68"/>
                  </a:lnTo>
                  <a:lnTo>
                    <a:pt x="2" y="6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59" name="Freeform 68"/>
            <p:cNvSpPr>
              <a:spLocks/>
            </p:cNvSpPr>
            <p:nvPr/>
          </p:nvSpPr>
          <p:spPr bwMode="auto">
            <a:xfrm>
              <a:off x="10384392" y="-1711516"/>
              <a:ext cx="120246" cy="367071"/>
            </a:xfrm>
            <a:custGeom>
              <a:avLst/>
              <a:gdLst/>
              <a:ahLst/>
              <a:cxnLst>
                <a:cxn ang="0">
                  <a:pos x="34" y="14"/>
                </a:cxn>
                <a:cxn ang="0">
                  <a:pos x="34" y="14"/>
                </a:cxn>
                <a:cxn ang="0">
                  <a:pos x="26" y="24"/>
                </a:cxn>
                <a:cxn ang="0">
                  <a:pos x="22" y="34"/>
                </a:cxn>
                <a:cxn ang="0">
                  <a:pos x="18" y="46"/>
                </a:cxn>
                <a:cxn ang="0">
                  <a:pos x="16" y="58"/>
                </a:cxn>
                <a:cxn ang="0">
                  <a:pos x="16" y="58"/>
                </a:cxn>
                <a:cxn ang="0">
                  <a:pos x="18" y="70"/>
                </a:cxn>
                <a:cxn ang="0">
                  <a:pos x="22" y="82"/>
                </a:cxn>
                <a:cxn ang="0">
                  <a:pos x="26" y="92"/>
                </a:cxn>
                <a:cxn ang="0">
                  <a:pos x="34" y="102"/>
                </a:cxn>
                <a:cxn ang="0">
                  <a:pos x="34" y="102"/>
                </a:cxn>
                <a:cxn ang="0">
                  <a:pos x="36" y="104"/>
                </a:cxn>
                <a:cxn ang="0">
                  <a:pos x="38" y="108"/>
                </a:cxn>
                <a:cxn ang="0">
                  <a:pos x="36" y="110"/>
                </a:cxn>
                <a:cxn ang="0">
                  <a:pos x="34" y="114"/>
                </a:cxn>
                <a:cxn ang="0">
                  <a:pos x="34" y="114"/>
                </a:cxn>
                <a:cxn ang="0">
                  <a:pos x="32" y="116"/>
                </a:cxn>
                <a:cxn ang="0">
                  <a:pos x="30" y="116"/>
                </a:cxn>
                <a:cxn ang="0">
                  <a:pos x="26" y="116"/>
                </a:cxn>
                <a:cxn ang="0">
                  <a:pos x="24" y="114"/>
                </a:cxn>
                <a:cxn ang="0">
                  <a:pos x="24" y="114"/>
                </a:cxn>
                <a:cxn ang="0">
                  <a:pos x="14" y="100"/>
                </a:cxn>
                <a:cxn ang="0">
                  <a:pos x="6" y="88"/>
                </a:cxn>
                <a:cxn ang="0">
                  <a:pos x="2" y="72"/>
                </a:cxn>
                <a:cxn ang="0">
                  <a:pos x="0" y="58"/>
                </a:cxn>
                <a:cxn ang="0">
                  <a:pos x="2" y="42"/>
                </a:cxn>
                <a:cxn ang="0">
                  <a:pos x="6" y="28"/>
                </a:cxn>
                <a:cxn ang="0">
                  <a:pos x="14" y="14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26" y="0"/>
                </a:cxn>
                <a:cxn ang="0">
                  <a:pos x="30" y="0"/>
                </a:cxn>
                <a:cxn ang="0">
                  <a:pos x="32" y="0"/>
                </a:cxn>
                <a:cxn ang="0">
                  <a:pos x="34" y="2"/>
                </a:cxn>
                <a:cxn ang="0">
                  <a:pos x="34" y="2"/>
                </a:cxn>
                <a:cxn ang="0">
                  <a:pos x="36" y="4"/>
                </a:cxn>
                <a:cxn ang="0">
                  <a:pos x="38" y="8"/>
                </a:cxn>
                <a:cxn ang="0">
                  <a:pos x="36" y="10"/>
                </a:cxn>
                <a:cxn ang="0">
                  <a:pos x="34" y="14"/>
                </a:cxn>
                <a:cxn ang="0">
                  <a:pos x="34" y="14"/>
                </a:cxn>
              </a:cxnLst>
              <a:rect l="0" t="0" r="r" b="b"/>
              <a:pathLst>
                <a:path w="38" h="116">
                  <a:moveTo>
                    <a:pt x="34" y="14"/>
                  </a:moveTo>
                  <a:lnTo>
                    <a:pt x="34" y="14"/>
                  </a:lnTo>
                  <a:lnTo>
                    <a:pt x="26" y="24"/>
                  </a:lnTo>
                  <a:lnTo>
                    <a:pt x="22" y="34"/>
                  </a:lnTo>
                  <a:lnTo>
                    <a:pt x="18" y="46"/>
                  </a:lnTo>
                  <a:lnTo>
                    <a:pt x="16" y="58"/>
                  </a:lnTo>
                  <a:lnTo>
                    <a:pt x="16" y="58"/>
                  </a:lnTo>
                  <a:lnTo>
                    <a:pt x="18" y="70"/>
                  </a:lnTo>
                  <a:lnTo>
                    <a:pt x="22" y="82"/>
                  </a:lnTo>
                  <a:lnTo>
                    <a:pt x="26" y="92"/>
                  </a:lnTo>
                  <a:lnTo>
                    <a:pt x="34" y="102"/>
                  </a:lnTo>
                  <a:lnTo>
                    <a:pt x="34" y="102"/>
                  </a:lnTo>
                  <a:lnTo>
                    <a:pt x="36" y="104"/>
                  </a:lnTo>
                  <a:lnTo>
                    <a:pt x="38" y="108"/>
                  </a:lnTo>
                  <a:lnTo>
                    <a:pt x="36" y="110"/>
                  </a:lnTo>
                  <a:lnTo>
                    <a:pt x="34" y="114"/>
                  </a:lnTo>
                  <a:lnTo>
                    <a:pt x="34" y="114"/>
                  </a:lnTo>
                  <a:lnTo>
                    <a:pt x="32" y="116"/>
                  </a:lnTo>
                  <a:lnTo>
                    <a:pt x="30" y="116"/>
                  </a:lnTo>
                  <a:lnTo>
                    <a:pt x="26" y="116"/>
                  </a:lnTo>
                  <a:lnTo>
                    <a:pt x="24" y="114"/>
                  </a:lnTo>
                  <a:lnTo>
                    <a:pt x="24" y="114"/>
                  </a:lnTo>
                  <a:lnTo>
                    <a:pt x="14" y="100"/>
                  </a:lnTo>
                  <a:lnTo>
                    <a:pt x="6" y="88"/>
                  </a:lnTo>
                  <a:lnTo>
                    <a:pt x="2" y="72"/>
                  </a:lnTo>
                  <a:lnTo>
                    <a:pt x="0" y="58"/>
                  </a:lnTo>
                  <a:lnTo>
                    <a:pt x="2" y="42"/>
                  </a:lnTo>
                  <a:lnTo>
                    <a:pt x="6" y="28"/>
                  </a:lnTo>
                  <a:lnTo>
                    <a:pt x="14" y="14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26" y="0"/>
                  </a:lnTo>
                  <a:lnTo>
                    <a:pt x="30" y="0"/>
                  </a:lnTo>
                  <a:lnTo>
                    <a:pt x="32" y="0"/>
                  </a:lnTo>
                  <a:lnTo>
                    <a:pt x="34" y="2"/>
                  </a:lnTo>
                  <a:lnTo>
                    <a:pt x="34" y="2"/>
                  </a:lnTo>
                  <a:lnTo>
                    <a:pt x="36" y="4"/>
                  </a:lnTo>
                  <a:lnTo>
                    <a:pt x="38" y="8"/>
                  </a:lnTo>
                  <a:lnTo>
                    <a:pt x="36" y="10"/>
                  </a:lnTo>
                  <a:lnTo>
                    <a:pt x="34" y="14"/>
                  </a:lnTo>
                  <a:lnTo>
                    <a:pt x="34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60" name="Freeform 69"/>
            <p:cNvSpPr>
              <a:spLocks/>
            </p:cNvSpPr>
            <p:nvPr/>
          </p:nvSpPr>
          <p:spPr bwMode="auto">
            <a:xfrm>
              <a:off x="10460338" y="-1660886"/>
              <a:ext cx="94931" cy="259482"/>
            </a:xfrm>
            <a:custGeom>
              <a:avLst/>
              <a:gdLst/>
              <a:ahLst/>
              <a:cxnLst>
                <a:cxn ang="0">
                  <a:pos x="28" y="14"/>
                </a:cxn>
                <a:cxn ang="0">
                  <a:pos x="28" y="14"/>
                </a:cxn>
                <a:cxn ang="0">
                  <a:pos x="24" y="20"/>
                </a:cxn>
                <a:cxn ang="0">
                  <a:pos x="20" y="28"/>
                </a:cxn>
                <a:cxn ang="0">
                  <a:pos x="18" y="34"/>
                </a:cxn>
                <a:cxn ang="0">
                  <a:pos x="16" y="42"/>
                </a:cxn>
                <a:cxn ang="0">
                  <a:pos x="18" y="48"/>
                </a:cxn>
                <a:cxn ang="0">
                  <a:pos x="20" y="56"/>
                </a:cxn>
                <a:cxn ang="0">
                  <a:pos x="24" y="62"/>
                </a:cxn>
                <a:cxn ang="0">
                  <a:pos x="28" y="68"/>
                </a:cxn>
                <a:cxn ang="0">
                  <a:pos x="28" y="68"/>
                </a:cxn>
                <a:cxn ang="0">
                  <a:pos x="30" y="72"/>
                </a:cxn>
                <a:cxn ang="0">
                  <a:pos x="30" y="74"/>
                </a:cxn>
                <a:cxn ang="0">
                  <a:pos x="30" y="78"/>
                </a:cxn>
                <a:cxn ang="0">
                  <a:pos x="28" y="80"/>
                </a:cxn>
                <a:cxn ang="0">
                  <a:pos x="28" y="80"/>
                </a:cxn>
                <a:cxn ang="0">
                  <a:pos x="26" y="82"/>
                </a:cxn>
                <a:cxn ang="0">
                  <a:pos x="22" y="82"/>
                </a:cxn>
                <a:cxn ang="0">
                  <a:pos x="20" y="82"/>
                </a:cxn>
                <a:cxn ang="0">
                  <a:pos x="16" y="80"/>
                </a:cxn>
                <a:cxn ang="0">
                  <a:pos x="16" y="80"/>
                </a:cxn>
                <a:cxn ang="0">
                  <a:pos x="10" y="72"/>
                </a:cxn>
                <a:cxn ang="0">
                  <a:pos x="4" y="62"/>
                </a:cxn>
                <a:cxn ang="0">
                  <a:pos x="2" y="52"/>
                </a:cxn>
                <a:cxn ang="0">
                  <a:pos x="0" y="42"/>
                </a:cxn>
                <a:cxn ang="0">
                  <a:pos x="2" y="32"/>
                </a:cxn>
                <a:cxn ang="0">
                  <a:pos x="4" y="22"/>
                </a:cxn>
                <a:cxn ang="0">
                  <a:pos x="10" y="12"/>
                </a:cxn>
                <a:cxn ang="0">
                  <a:pos x="16" y="4"/>
                </a:cxn>
                <a:cxn ang="0">
                  <a:pos x="16" y="4"/>
                </a:cxn>
                <a:cxn ang="0">
                  <a:pos x="20" y="2"/>
                </a:cxn>
                <a:cxn ang="0">
                  <a:pos x="22" y="0"/>
                </a:cxn>
                <a:cxn ang="0">
                  <a:pos x="26" y="2"/>
                </a:cxn>
                <a:cxn ang="0">
                  <a:pos x="28" y="4"/>
                </a:cxn>
                <a:cxn ang="0">
                  <a:pos x="28" y="4"/>
                </a:cxn>
                <a:cxn ang="0">
                  <a:pos x="30" y="6"/>
                </a:cxn>
                <a:cxn ang="0">
                  <a:pos x="30" y="8"/>
                </a:cxn>
                <a:cxn ang="0">
                  <a:pos x="30" y="12"/>
                </a:cxn>
                <a:cxn ang="0">
                  <a:pos x="28" y="14"/>
                </a:cxn>
                <a:cxn ang="0">
                  <a:pos x="28" y="14"/>
                </a:cxn>
              </a:cxnLst>
              <a:rect l="0" t="0" r="r" b="b"/>
              <a:pathLst>
                <a:path w="30" h="82">
                  <a:moveTo>
                    <a:pt x="28" y="14"/>
                  </a:moveTo>
                  <a:lnTo>
                    <a:pt x="28" y="14"/>
                  </a:lnTo>
                  <a:lnTo>
                    <a:pt x="24" y="20"/>
                  </a:lnTo>
                  <a:lnTo>
                    <a:pt x="20" y="28"/>
                  </a:lnTo>
                  <a:lnTo>
                    <a:pt x="18" y="34"/>
                  </a:lnTo>
                  <a:lnTo>
                    <a:pt x="16" y="42"/>
                  </a:lnTo>
                  <a:lnTo>
                    <a:pt x="18" y="48"/>
                  </a:lnTo>
                  <a:lnTo>
                    <a:pt x="20" y="56"/>
                  </a:lnTo>
                  <a:lnTo>
                    <a:pt x="24" y="62"/>
                  </a:lnTo>
                  <a:lnTo>
                    <a:pt x="28" y="68"/>
                  </a:lnTo>
                  <a:lnTo>
                    <a:pt x="28" y="68"/>
                  </a:lnTo>
                  <a:lnTo>
                    <a:pt x="30" y="72"/>
                  </a:lnTo>
                  <a:lnTo>
                    <a:pt x="30" y="74"/>
                  </a:lnTo>
                  <a:lnTo>
                    <a:pt x="30" y="78"/>
                  </a:lnTo>
                  <a:lnTo>
                    <a:pt x="28" y="80"/>
                  </a:lnTo>
                  <a:lnTo>
                    <a:pt x="28" y="80"/>
                  </a:lnTo>
                  <a:lnTo>
                    <a:pt x="26" y="82"/>
                  </a:lnTo>
                  <a:lnTo>
                    <a:pt x="22" y="82"/>
                  </a:lnTo>
                  <a:lnTo>
                    <a:pt x="20" y="82"/>
                  </a:lnTo>
                  <a:lnTo>
                    <a:pt x="16" y="80"/>
                  </a:lnTo>
                  <a:lnTo>
                    <a:pt x="16" y="80"/>
                  </a:lnTo>
                  <a:lnTo>
                    <a:pt x="10" y="72"/>
                  </a:lnTo>
                  <a:lnTo>
                    <a:pt x="4" y="62"/>
                  </a:lnTo>
                  <a:lnTo>
                    <a:pt x="2" y="52"/>
                  </a:lnTo>
                  <a:lnTo>
                    <a:pt x="0" y="42"/>
                  </a:lnTo>
                  <a:lnTo>
                    <a:pt x="2" y="32"/>
                  </a:lnTo>
                  <a:lnTo>
                    <a:pt x="4" y="22"/>
                  </a:lnTo>
                  <a:lnTo>
                    <a:pt x="10" y="12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20" y="2"/>
                  </a:lnTo>
                  <a:lnTo>
                    <a:pt x="22" y="0"/>
                  </a:lnTo>
                  <a:lnTo>
                    <a:pt x="26" y="2"/>
                  </a:lnTo>
                  <a:lnTo>
                    <a:pt x="28" y="4"/>
                  </a:lnTo>
                  <a:lnTo>
                    <a:pt x="28" y="4"/>
                  </a:lnTo>
                  <a:lnTo>
                    <a:pt x="30" y="6"/>
                  </a:lnTo>
                  <a:lnTo>
                    <a:pt x="30" y="8"/>
                  </a:lnTo>
                  <a:lnTo>
                    <a:pt x="30" y="12"/>
                  </a:lnTo>
                  <a:lnTo>
                    <a:pt x="28" y="14"/>
                  </a:lnTo>
                  <a:lnTo>
                    <a:pt x="28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61" name="Freeform 70"/>
            <p:cNvSpPr>
              <a:spLocks noEditPoints="1"/>
            </p:cNvSpPr>
            <p:nvPr/>
          </p:nvSpPr>
          <p:spPr bwMode="auto">
            <a:xfrm>
              <a:off x="10346416" y="-1268497"/>
              <a:ext cx="601234" cy="208852"/>
            </a:xfrm>
            <a:custGeom>
              <a:avLst/>
              <a:gdLst/>
              <a:ahLst/>
              <a:cxnLst>
                <a:cxn ang="0">
                  <a:pos x="184" y="0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62"/>
                </a:cxn>
                <a:cxn ang="0">
                  <a:pos x="0" y="62"/>
                </a:cxn>
                <a:cxn ang="0">
                  <a:pos x="2" y="66"/>
                </a:cxn>
                <a:cxn ang="0">
                  <a:pos x="6" y="66"/>
                </a:cxn>
                <a:cxn ang="0">
                  <a:pos x="184" y="66"/>
                </a:cxn>
                <a:cxn ang="0">
                  <a:pos x="184" y="66"/>
                </a:cxn>
                <a:cxn ang="0">
                  <a:pos x="188" y="66"/>
                </a:cxn>
                <a:cxn ang="0">
                  <a:pos x="190" y="62"/>
                </a:cxn>
                <a:cxn ang="0">
                  <a:pos x="190" y="4"/>
                </a:cxn>
                <a:cxn ang="0">
                  <a:pos x="190" y="4"/>
                </a:cxn>
                <a:cxn ang="0">
                  <a:pos x="188" y="0"/>
                </a:cxn>
                <a:cxn ang="0">
                  <a:pos x="184" y="0"/>
                </a:cxn>
                <a:cxn ang="0">
                  <a:pos x="184" y="0"/>
                </a:cxn>
                <a:cxn ang="0">
                  <a:pos x="36" y="46"/>
                </a:cxn>
                <a:cxn ang="0">
                  <a:pos x="36" y="46"/>
                </a:cxn>
                <a:cxn ang="0">
                  <a:pos x="28" y="44"/>
                </a:cxn>
                <a:cxn ang="0">
                  <a:pos x="22" y="42"/>
                </a:cxn>
                <a:cxn ang="0">
                  <a:pos x="18" y="38"/>
                </a:cxn>
                <a:cxn ang="0">
                  <a:pos x="16" y="32"/>
                </a:cxn>
                <a:cxn ang="0">
                  <a:pos x="16" y="32"/>
                </a:cxn>
                <a:cxn ang="0">
                  <a:pos x="18" y="28"/>
                </a:cxn>
                <a:cxn ang="0">
                  <a:pos x="22" y="24"/>
                </a:cxn>
                <a:cxn ang="0">
                  <a:pos x="28" y="22"/>
                </a:cxn>
                <a:cxn ang="0">
                  <a:pos x="36" y="20"/>
                </a:cxn>
                <a:cxn ang="0">
                  <a:pos x="36" y="20"/>
                </a:cxn>
                <a:cxn ang="0">
                  <a:pos x="42" y="22"/>
                </a:cxn>
                <a:cxn ang="0">
                  <a:pos x="48" y="24"/>
                </a:cxn>
                <a:cxn ang="0">
                  <a:pos x="52" y="28"/>
                </a:cxn>
                <a:cxn ang="0">
                  <a:pos x="54" y="32"/>
                </a:cxn>
                <a:cxn ang="0">
                  <a:pos x="54" y="32"/>
                </a:cxn>
                <a:cxn ang="0">
                  <a:pos x="52" y="38"/>
                </a:cxn>
                <a:cxn ang="0">
                  <a:pos x="48" y="42"/>
                </a:cxn>
                <a:cxn ang="0">
                  <a:pos x="42" y="44"/>
                </a:cxn>
                <a:cxn ang="0">
                  <a:pos x="36" y="46"/>
                </a:cxn>
                <a:cxn ang="0">
                  <a:pos x="36" y="46"/>
                </a:cxn>
                <a:cxn ang="0">
                  <a:pos x="172" y="38"/>
                </a:cxn>
                <a:cxn ang="0">
                  <a:pos x="172" y="38"/>
                </a:cxn>
                <a:cxn ang="0">
                  <a:pos x="172" y="42"/>
                </a:cxn>
                <a:cxn ang="0">
                  <a:pos x="168" y="42"/>
                </a:cxn>
                <a:cxn ang="0">
                  <a:pos x="86" y="42"/>
                </a:cxn>
                <a:cxn ang="0">
                  <a:pos x="86" y="42"/>
                </a:cxn>
                <a:cxn ang="0">
                  <a:pos x="84" y="42"/>
                </a:cxn>
                <a:cxn ang="0">
                  <a:pos x="82" y="38"/>
                </a:cxn>
                <a:cxn ang="0">
                  <a:pos x="82" y="28"/>
                </a:cxn>
                <a:cxn ang="0">
                  <a:pos x="82" y="28"/>
                </a:cxn>
                <a:cxn ang="0">
                  <a:pos x="84" y="24"/>
                </a:cxn>
                <a:cxn ang="0">
                  <a:pos x="86" y="24"/>
                </a:cxn>
                <a:cxn ang="0">
                  <a:pos x="168" y="24"/>
                </a:cxn>
                <a:cxn ang="0">
                  <a:pos x="168" y="24"/>
                </a:cxn>
                <a:cxn ang="0">
                  <a:pos x="172" y="24"/>
                </a:cxn>
                <a:cxn ang="0">
                  <a:pos x="172" y="28"/>
                </a:cxn>
                <a:cxn ang="0">
                  <a:pos x="172" y="38"/>
                </a:cxn>
              </a:cxnLst>
              <a:rect l="0" t="0" r="r" b="b"/>
              <a:pathLst>
                <a:path w="190" h="66">
                  <a:moveTo>
                    <a:pt x="184" y="0"/>
                  </a:moveTo>
                  <a:lnTo>
                    <a:pt x="6" y="0"/>
                  </a:lnTo>
                  <a:lnTo>
                    <a:pt x="6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2" y="66"/>
                  </a:lnTo>
                  <a:lnTo>
                    <a:pt x="6" y="66"/>
                  </a:lnTo>
                  <a:lnTo>
                    <a:pt x="184" y="66"/>
                  </a:lnTo>
                  <a:lnTo>
                    <a:pt x="184" y="66"/>
                  </a:lnTo>
                  <a:lnTo>
                    <a:pt x="188" y="66"/>
                  </a:lnTo>
                  <a:lnTo>
                    <a:pt x="190" y="62"/>
                  </a:lnTo>
                  <a:lnTo>
                    <a:pt x="190" y="4"/>
                  </a:lnTo>
                  <a:lnTo>
                    <a:pt x="190" y="4"/>
                  </a:lnTo>
                  <a:lnTo>
                    <a:pt x="188" y="0"/>
                  </a:lnTo>
                  <a:lnTo>
                    <a:pt x="184" y="0"/>
                  </a:lnTo>
                  <a:lnTo>
                    <a:pt x="184" y="0"/>
                  </a:lnTo>
                  <a:close/>
                  <a:moveTo>
                    <a:pt x="36" y="46"/>
                  </a:moveTo>
                  <a:lnTo>
                    <a:pt x="36" y="46"/>
                  </a:lnTo>
                  <a:lnTo>
                    <a:pt x="28" y="44"/>
                  </a:lnTo>
                  <a:lnTo>
                    <a:pt x="22" y="42"/>
                  </a:lnTo>
                  <a:lnTo>
                    <a:pt x="18" y="38"/>
                  </a:lnTo>
                  <a:lnTo>
                    <a:pt x="16" y="32"/>
                  </a:lnTo>
                  <a:lnTo>
                    <a:pt x="16" y="32"/>
                  </a:lnTo>
                  <a:lnTo>
                    <a:pt x="18" y="28"/>
                  </a:lnTo>
                  <a:lnTo>
                    <a:pt x="22" y="24"/>
                  </a:lnTo>
                  <a:lnTo>
                    <a:pt x="28" y="22"/>
                  </a:lnTo>
                  <a:lnTo>
                    <a:pt x="36" y="20"/>
                  </a:lnTo>
                  <a:lnTo>
                    <a:pt x="36" y="20"/>
                  </a:lnTo>
                  <a:lnTo>
                    <a:pt x="42" y="22"/>
                  </a:lnTo>
                  <a:lnTo>
                    <a:pt x="48" y="24"/>
                  </a:lnTo>
                  <a:lnTo>
                    <a:pt x="52" y="28"/>
                  </a:lnTo>
                  <a:lnTo>
                    <a:pt x="54" y="32"/>
                  </a:lnTo>
                  <a:lnTo>
                    <a:pt x="54" y="32"/>
                  </a:lnTo>
                  <a:lnTo>
                    <a:pt x="52" y="38"/>
                  </a:lnTo>
                  <a:lnTo>
                    <a:pt x="48" y="42"/>
                  </a:lnTo>
                  <a:lnTo>
                    <a:pt x="42" y="44"/>
                  </a:lnTo>
                  <a:lnTo>
                    <a:pt x="36" y="46"/>
                  </a:lnTo>
                  <a:lnTo>
                    <a:pt x="36" y="46"/>
                  </a:lnTo>
                  <a:close/>
                  <a:moveTo>
                    <a:pt x="172" y="38"/>
                  </a:moveTo>
                  <a:lnTo>
                    <a:pt x="172" y="38"/>
                  </a:lnTo>
                  <a:lnTo>
                    <a:pt x="172" y="42"/>
                  </a:lnTo>
                  <a:lnTo>
                    <a:pt x="168" y="42"/>
                  </a:lnTo>
                  <a:lnTo>
                    <a:pt x="86" y="42"/>
                  </a:lnTo>
                  <a:lnTo>
                    <a:pt x="86" y="42"/>
                  </a:lnTo>
                  <a:lnTo>
                    <a:pt x="84" y="42"/>
                  </a:lnTo>
                  <a:lnTo>
                    <a:pt x="82" y="38"/>
                  </a:lnTo>
                  <a:lnTo>
                    <a:pt x="82" y="28"/>
                  </a:lnTo>
                  <a:lnTo>
                    <a:pt x="82" y="28"/>
                  </a:lnTo>
                  <a:lnTo>
                    <a:pt x="84" y="24"/>
                  </a:lnTo>
                  <a:lnTo>
                    <a:pt x="86" y="24"/>
                  </a:lnTo>
                  <a:lnTo>
                    <a:pt x="168" y="24"/>
                  </a:lnTo>
                  <a:lnTo>
                    <a:pt x="168" y="24"/>
                  </a:lnTo>
                  <a:lnTo>
                    <a:pt x="172" y="24"/>
                  </a:lnTo>
                  <a:lnTo>
                    <a:pt x="172" y="28"/>
                  </a:lnTo>
                  <a:lnTo>
                    <a:pt x="172" y="3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62" name="Freeform 71"/>
            <p:cNvSpPr>
              <a:spLocks/>
            </p:cNvSpPr>
            <p:nvPr/>
          </p:nvSpPr>
          <p:spPr bwMode="auto">
            <a:xfrm>
              <a:off x="10637599" y="-1553292"/>
              <a:ext cx="69617" cy="259482"/>
            </a:xfrm>
            <a:custGeom>
              <a:avLst/>
              <a:gdLst/>
              <a:ahLst/>
              <a:cxnLst>
                <a:cxn ang="0">
                  <a:pos x="22" y="76"/>
                </a:cxn>
                <a:cxn ang="0">
                  <a:pos x="22" y="76"/>
                </a:cxn>
                <a:cxn ang="0">
                  <a:pos x="20" y="80"/>
                </a:cxn>
                <a:cxn ang="0">
                  <a:pos x="16" y="82"/>
                </a:cxn>
                <a:cxn ang="0">
                  <a:pos x="4" y="82"/>
                </a:cxn>
                <a:cxn ang="0">
                  <a:pos x="4" y="82"/>
                </a:cxn>
                <a:cxn ang="0">
                  <a:pos x="2" y="80"/>
                </a:cxn>
                <a:cxn ang="0">
                  <a:pos x="0" y="76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2" y="2"/>
                </a:cxn>
                <a:cxn ang="0">
                  <a:pos x="4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20" y="2"/>
                </a:cxn>
                <a:cxn ang="0">
                  <a:pos x="22" y="4"/>
                </a:cxn>
                <a:cxn ang="0">
                  <a:pos x="22" y="76"/>
                </a:cxn>
              </a:cxnLst>
              <a:rect l="0" t="0" r="r" b="b"/>
              <a:pathLst>
                <a:path w="22" h="82">
                  <a:moveTo>
                    <a:pt x="22" y="76"/>
                  </a:moveTo>
                  <a:lnTo>
                    <a:pt x="22" y="76"/>
                  </a:lnTo>
                  <a:lnTo>
                    <a:pt x="20" y="80"/>
                  </a:lnTo>
                  <a:lnTo>
                    <a:pt x="16" y="82"/>
                  </a:lnTo>
                  <a:lnTo>
                    <a:pt x="4" y="82"/>
                  </a:lnTo>
                  <a:lnTo>
                    <a:pt x="4" y="82"/>
                  </a:lnTo>
                  <a:lnTo>
                    <a:pt x="2" y="80"/>
                  </a:lnTo>
                  <a:lnTo>
                    <a:pt x="0" y="76"/>
                  </a:lnTo>
                  <a:lnTo>
                    <a:pt x="0" y="4"/>
                  </a:lnTo>
                  <a:lnTo>
                    <a:pt x="0" y="4"/>
                  </a:lnTo>
                  <a:lnTo>
                    <a:pt x="2" y="2"/>
                  </a:lnTo>
                  <a:lnTo>
                    <a:pt x="4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20" y="2"/>
                  </a:lnTo>
                  <a:lnTo>
                    <a:pt x="22" y="4"/>
                  </a:lnTo>
                  <a:lnTo>
                    <a:pt x="22" y="7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583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</p:grpSp>
      <p:sp>
        <p:nvSpPr>
          <p:cNvPr id="201" name="Freeform 27"/>
          <p:cNvSpPr>
            <a:spLocks noEditPoints="1"/>
          </p:cNvSpPr>
          <p:nvPr/>
        </p:nvSpPr>
        <p:spPr bwMode="auto">
          <a:xfrm>
            <a:off x="2154275" y="992201"/>
            <a:ext cx="752762" cy="373040"/>
          </a:xfrm>
          <a:custGeom>
            <a:avLst/>
            <a:gdLst/>
            <a:ahLst/>
            <a:cxnLst>
              <a:cxn ang="0">
                <a:pos x="8324" y="38"/>
              </a:cxn>
              <a:cxn ang="0">
                <a:pos x="9087" y="203"/>
              </a:cxn>
              <a:cxn ang="0">
                <a:pos x="9799" y="487"/>
              </a:cxn>
              <a:cxn ang="0">
                <a:pos x="10451" y="880"/>
              </a:cxn>
              <a:cxn ang="0">
                <a:pos x="11031" y="1370"/>
              </a:cxn>
              <a:cxn ang="0">
                <a:pos x="11529" y="1947"/>
              </a:cxn>
              <a:cxn ang="0">
                <a:pos x="11934" y="2598"/>
              </a:cxn>
              <a:cxn ang="0">
                <a:pos x="12234" y="3314"/>
              </a:cxn>
              <a:cxn ang="0">
                <a:pos x="12378" y="3497"/>
              </a:cxn>
              <a:cxn ang="0">
                <a:pos x="12496" y="3494"/>
              </a:cxn>
              <a:cxn ang="0">
                <a:pos x="13119" y="3540"/>
              </a:cxn>
              <a:cxn ang="0">
                <a:pos x="13870" y="3738"/>
              </a:cxn>
              <a:cxn ang="0">
                <a:pos x="14554" y="4074"/>
              </a:cxn>
              <a:cxn ang="0">
                <a:pos x="15156" y="4535"/>
              </a:cxn>
              <a:cxn ang="0">
                <a:pos x="15663" y="5102"/>
              </a:cxn>
              <a:cxn ang="0">
                <a:pos x="16056" y="5761"/>
              </a:cxn>
              <a:cxn ang="0">
                <a:pos x="16320" y="6494"/>
              </a:cxn>
              <a:cxn ang="0">
                <a:pos x="16438" y="7286"/>
              </a:cxn>
              <a:cxn ang="0">
                <a:pos x="16401" y="8075"/>
              </a:cxn>
              <a:cxn ang="0">
                <a:pos x="16222" y="8813"/>
              </a:cxn>
              <a:cxn ang="0">
                <a:pos x="15915" y="9491"/>
              </a:cxn>
              <a:cxn ang="0">
                <a:pos x="15494" y="10093"/>
              </a:cxn>
              <a:cxn ang="0">
                <a:pos x="14974" y="10606"/>
              </a:cxn>
              <a:cxn ang="0">
                <a:pos x="14369" y="11014"/>
              </a:cxn>
              <a:cxn ang="0">
                <a:pos x="13693" y="11305"/>
              </a:cxn>
              <a:cxn ang="0">
                <a:pos x="12960" y="11462"/>
              </a:cxn>
              <a:cxn ang="0">
                <a:pos x="3341" y="11487"/>
              </a:cxn>
              <a:cxn ang="0">
                <a:pos x="2760" y="11436"/>
              </a:cxn>
              <a:cxn ang="0">
                <a:pos x="2156" y="11265"/>
              </a:cxn>
              <a:cxn ang="0">
                <a:pos x="1603" y="10987"/>
              </a:cxn>
              <a:cxn ang="0">
                <a:pos x="1113" y="10615"/>
              </a:cxn>
              <a:cxn ang="0">
                <a:pos x="697" y="10159"/>
              </a:cxn>
              <a:cxn ang="0">
                <a:pos x="368" y="9631"/>
              </a:cxn>
              <a:cxn ang="0">
                <a:pos x="137" y="9044"/>
              </a:cxn>
              <a:cxn ang="0">
                <a:pos x="15" y="8410"/>
              </a:cxn>
              <a:cxn ang="0">
                <a:pos x="15" y="7754"/>
              </a:cxn>
              <a:cxn ang="0">
                <a:pos x="132" y="7132"/>
              </a:cxn>
              <a:cxn ang="0">
                <a:pos x="354" y="6556"/>
              </a:cxn>
              <a:cxn ang="0">
                <a:pos x="671" y="6034"/>
              </a:cxn>
              <a:cxn ang="0">
                <a:pos x="1072" y="5582"/>
              </a:cxn>
              <a:cxn ang="0">
                <a:pos x="1546" y="5208"/>
              </a:cxn>
              <a:cxn ang="0">
                <a:pos x="2082" y="4924"/>
              </a:cxn>
              <a:cxn ang="0">
                <a:pos x="2668" y="4741"/>
              </a:cxn>
              <a:cxn ang="0">
                <a:pos x="3015" y="4212"/>
              </a:cxn>
              <a:cxn ang="0">
                <a:pos x="3225" y="3295"/>
              </a:cxn>
              <a:cxn ang="0">
                <a:pos x="3597" y="2453"/>
              </a:cxn>
              <a:cxn ang="0">
                <a:pos x="4113" y="1704"/>
              </a:cxn>
              <a:cxn ang="0">
                <a:pos x="4754" y="1069"/>
              </a:cxn>
              <a:cxn ang="0">
                <a:pos x="5503" y="565"/>
              </a:cxn>
              <a:cxn ang="0">
                <a:pos x="6342" y="211"/>
              </a:cxn>
              <a:cxn ang="0">
                <a:pos x="7250" y="25"/>
              </a:cxn>
              <a:cxn ang="0">
                <a:pos x="9148" y="9515"/>
              </a:cxn>
              <a:cxn ang="0">
                <a:pos x="9106" y="9484"/>
              </a:cxn>
              <a:cxn ang="0">
                <a:pos x="9023" y="9509"/>
              </a:cxn>
              <a:cxn ang="0">
                <a:pos x="9156" y="9528"/>
              </a:cxn>
              <a:cxn ang="0">
                <a:pos x="6408" y="9503"/>
              </a:cxn>
              <a:cxn ang="0">
                <a:pos x="6368" y="9519"/>
              </a:cxn>
            </a:cxnLst>
            <a:rect l="0" t="0" r="r" b="b"/>
            <a:pathLst>
              <a:path w="16443" h="11487">
                <a:moveTo>
                  <a:pt x="7726" y="0"/>
                </a:moveTo>
                <a:lnTo>
                  <a:pt x="7928" y="4"/>
                </a:lnTo>
                <a:lnTo>
                  <a:pt x="8127" y="17"/>
                </a:lnTo>
                <a:lnTo>
                  <a:pt x="8324" y="38"/>
                </a:lnTo>
                <a:lnTo>
                  <a:pt x="8519" y="68"/>
                </a:lnTo>
                <a:lnTo>
                  <a:pt x="8711" y="105"/>
                </a:lnTo>
                <a:lnTo>
                  <a:pt x="8900" y="150"/>
                </a:lnTo>
                <a:lnTo>
                  <a:pt x="9087" y="203"/>
                </a:lnTo>
                <a:lnTo>
                  <a:pt x="9270" y="263"/>
                </a:lnTo>
                <a:lnTo>
                  <a:pt x="9450" y="331"/>
                </a:lnTo>
                <a:lnTo>
                  <a:pt x="9626" y="406"/>
                </a:lnTo>
                <a:lnTo>
                  <a:pt x="9799" y="487"/>
                </a:lnTo>
                <a:lnTo>
                  <a:pt x="9969" y="576"/>
                </a:lnTo>
                <a:lnTo>
                  <a:pt x="10133" y="670"/>
                </a:lnTo>
                <a:lnTo>
                  <a:pt x="10294" y="772"/>
                </a:lnTo>
                <a:lnTo>
                  <a:pt x="10451" y="880"/>
                </a:lnTo>
                <a:lnTo>
                  <a:pt x="10604" y="994"/>
                </a:lnTo>
                <a:lnTo>
                  <a:pt x="10751" y="1113"/>
                </a:lnTo>
                <a:lnTo>
                  <a:pt x="10893" y="1239"/>
                </a:lnTo>
                <a:lnTo>
                  <a:pt x="11031" y="1370"/>
                </a:lnTo>
                <a:lnTo>
                  <a:pt x="11164" y="1507"/>
                </a:lnTo>
                <a:lnTo>
                  <a:pt x="11291" y="1648"/>
                </a:lnTo>
                <a:lnTo>
                  <a:pt x="11412" y="1795"/>
                </a:lnTo>
                <a:lnTo>
                  <a:pt x="11529" y="1947"/>
                </a:lnTo>
                <a:lnTo>
                  <a:pt x="11640" y="2102"/>
                </a:lnTo>
                <a:lnTo>
                  <a:pt x="11743" y="2264"/>
                </a:lnTo>
                <a:lnTo>
                  <a:pt x="11842" y="2429"/>
                </a:lnTo>
                <a:lnTo>
                  <a:pt x="11934" y="2598"/>
                </a:lnTo>
                <a:lnTo>
                  <a:pt x="12019" y="2772"/>
                </a:lnTo>
                <a:lnTo>
                  <a:pt x="12097" y="2948"/>
                </a:lnTo>
                <a:lnTo>
                  <a:pt x="12169" y="3129"/>
                </a:lnTo>
                <a:lnTo>
                  <a:pt x="12234" y="3314"/>
                </a:lnTo>
                <a:lnTo>
                  <a:pt x="12291" y="3501"/>
                </a:lnTo>
                <a:lnTo>
                  <a:pt x="12320" y="3499"/>
                </a:lnTo>
                <a:lnTo>
                  <a:pt x="12349" y="3498"/>
                </a:lnTo>
                <a:lnTo>
                  <a:pt x="12378" y="3497"/>
                </a:lnTo>
                <a:lnTo>
                  <a:pt x="12407" y="3496"/>
                </a:lnTo>
                <a:lnTo>
                  <a:pt x="12437" y="3495"/>
                </a:lnTo>
                <a:lnTo>
                  <a:pt x="12466" y="3494"/>
                </a:lnTo>
                <a:lnTo>
                  <a:pt x="12496" y="3494"/>
                </a:lnTo>
                <a:lnTo>
                  <a:pt x="12524" y="3494"/>
                </a:lnTo>
                <a:lnTo>
                  <a:pt x="12726" y="3499"/>
                </a:lnTo>
                <a:lnTo>
                  <a:pt x="12924" y="3515"/>
                </a:lnTo>
                <a:lnTo>
                  <a:pt x="13119" y="3540"/>
                </a:lnTo>
                <a:lnTo>
                  <a:pt x="13313" y="3575"/>
                </a:lnTo>
                <a:lnTo>
                  <a:pt x="13502" y="3621"/>
                </a:lnTo>
                <a:lnTo>
                  <a:pt x="13688" y="3674"/>
                </a:lnTo>
                <a:lnTo>
                  <a:pt x="13870" y="3738"/>
                </a:lnTo>
                <a:lnTo>
                  <a:pt x="14047" y="3809"/>
                </a:lnTo>
                <a:lnTo>
                  <a:pt x="14221" y="3889"/>
                </a:lnTo>
                <a:lnTo>
                  <a:pt x="14390" y="3977"/>
                </a:lnTo>
                <a:lnTo>
                  <a:pt x="14554" y="4074"/>
                </a:lnTo>
                <a:lnTo>
                  <a:pt x="14712" y="4179"/>
                </a:lnTo>
                <a:lnTo>
                  <a:pt x="14867" y="4290"/>
                </a:lnTo>
                <a:lnTo>
                  <a:pt x="15015" y="4409"/>
                </a:lnTo>
                <a:lnTo>
                  <a:pt x="15156" y="4535"/>
                </a:lnTo>
                <a:lnTo>
                  <a:pt x="15293" y="4667"/>
                </a:lnTo>
                <a:lnTo>
                  <a:pt x="15423" y="4806"/>
                </a:lnTo>
                <a:lnTo>
                  <a:pt x="15546" y="4951"/>
                </a:lnTo>
                <a:lnTo>
                  <a:pt x="15663" y="5102"/>
                </a:lnTo>
                <a:lnTo>
                  <a:pt x="15772" y="5259"/>
                </a:lnTo>
                <a:lnTo>
                  <a:pt x="15875" y="5421"/>
                </a:lnTo>
                <a:lnTo>
                  <a:pt x="15969" y="5588"/>
                </a:lnTo>
                <a:lnTo>
                  <a:pt x="16056" y="5761"/>
                </a:lnTo>
                <a:lnTo>
                  <a:pt x="16134" y="5938"/>
                </a:lnTo>
                <a:lnTo>
                  <a:pt x="16205" y="6119"/>
                </a:lnTo>
                <a:lnTo>
                  <a:pt x="16266" y="6305"/>
                </a:lnTo>
                <a:lnTo>
                  <a:pt x="16320" y="6494"/>
                </a:lnTo>
                <a:lnTo>
                  <a:pt x="16363" y="6687"/>
                </a:lnTo>
                <a:lnTo>
                  <a:pt x="16398" y="6884"/>
                </a:lnTo>
                <a:lnTo>
                  <a:pt x="16422" y="7083"/>
                </a:lnTo>
                <a:lnTo>
                  <a:pt x="16438" y="7286"/>
                </a:lnTo>
                <a:lnTo>
                  <a:pt x="16443" y="7490"/>
                </a:lnTo>
                <a:lnTo>
                  <a:pt x="16438" y="7688"/>
                </a:lnTo>
                <a:lnTo>
                  <a:pt x="16425" y="7883"/>
                </a:lnTo>
                <a:lnTo>
                  <a:pt x="16401" y="8075"/>
                </a:lnTo>
                <a:lnTo>
                  <a:pt x="16369" y="8264"/>
                </a:lnTo>
                <a:lnTo>
                  <a:pt x="16328" y="8451"/>
                </a:lnTo>
                <a:lnTo>
                  <a:pt x="16280" y="8634"/>
                </a:lnTo>
                <a:lnTo>
                  <a:pt x="16222" y="8813"/>
                </a:lnTo>
                <a:lnTo>
                  <a:pt x="16156" y="8989"/>
                </a:lnTo>
                <a:lnTo>
                  <a:pt x="16083" y="9161"/>
                </a:lnTo>
                <a:lnTo>
                  <a:pt x="16003" y="9328"/>
                </a:lnTo>
                <a:lnTo>
                  <a:pt x="15915" y="9491"/>
                </a:lnTo>
                <a:lnTo>
                  <a:pt x="15820" y="9649"/>
                </a:lnTo>
                <a:lnTo>
                  <a:pt x="15717" y="9802"/>
                </a:lnTo>
                <a:lnTo>
                  <a:pt x="15610" y="9950"/>
                </a:lnTo>
                <a:lnTo>
                  <a:pt x="15494" y="10093"/>
                </a:lnTo>
                <a:lnTo>
                  <a:pt x="15373" y="10230"/>
                </a:lnTo>
                <a:lnTo>
                  <a:pt x="15246" y="10361"/>
                </a:lnTo>
                <a:lnTo>
                  <a:pt x="15113" y="10487"/>
                </a:lnTo>
                <a:lnTo>
                  <a:pt x="14974" y="10606"/>
                </a:lnTo>
                <a:lnTo>
                  <a:pt x="14831" y="10718"/>
                </a:lnTo>
                <a:lnTo>
                  <a:pt x="14682" y="10824"/>
                </a:lnTo>
                <a:lnTo>
                  <a:pt x="14527" y="10923"/>
                </a:lnTo>
                <a:lnTo>
                  <a:pt x="14369" y="11014"/>
                </a:lnTo>
                <a:lnTo>
                  <a:pt x="14206" y="11098"/>
                </a:lnTo>
                <a:lnTo>
                  <a:pt x="14039" y="11176"/>
                </a:lnTo>
                <a:lnTo>
                  <a:pt x="13868" y="11244"/>
                </a:lnTo>
                <a:lnTo>
                  <a:pt x="13693" y="11305"/>
                </a:lnTo>
                <a:lnTo>
                  <a:pt x="13514" y="11357"/>
                </a:lnTo>
                <a:lnTo>
                  <a:pt x="13332" y="11401"/>
                </a:lnTo>
                <a:lnTo>
                  <a:pt x="13147" y="11436"/>
                </a:lnTo>
                <a:lnTo>
                  <a:pt x="12960" y="11462"/>
                </a:lnTo>
                <a:lnTo>
                  <a:pt x="12770" y="11479"/>
                </a:lnTo>
                <a:lnTo>
                  <a:pt x="12770" y="11487"/>
                </a:lnTo>
                <a:lnTo>
                  <a:pt x="12524" y="11487"/>
                </a:lnTo>
                <a:lnTo>
                  <a:pt x="3341" y="11487"/>
                </a:lnTo>
                <a:lnTo>
                  <a:pt x="3079" y="11487"/>
                </a:lnTo>
                <a:lnTo>
                  <a:pt x="3079" y="11477"/>
                </a:lnTo>
                <a:lnTo>
                  <a:pt x="2919" y="11459"/>
                </a:lnTo>
                <a:lnTo>
                  <a:pt x="2760" y="11436"/>
                </a:lnTo>
                <a:lnTo>
                  <a:pt x="2605" y="11404"/>
                </a:lnTo>
                <a:lnTo>
                  <a:pt x="2453" y="11365"/>
                </a:lnTo>
                <a:lnTo>
                  <a:pt x="2303" y="11318"/>
                </a:lnTo>
                <a:lnTo>
                  <a:pt x="2156" y="11265"/>
                </a:lnTo>
                <a:lnTo>
                  <a:pt x="2013" y="11205"/>
                </a:lnTo>
                <a:lnTo>
                  <a:pt x="1872" y="11139"/>
                </a:lnTo>
                <a:lnTo>
                  <a:pt x="1736" y="11067"/>
                </a:lnTo>
                <a:lnTo>
                  <a:pt x="1603" y="10987"/>
                </a:lnTo>
                <a:lnTo>
                  <a:pt x="1474" y="10903"/>
                </a:lnTo>
                <a:lnTo>
                  <a:pt x="1349" y="10813"/>
                </a:lnTo>
                <a:lnTo>
                  <a:pt x="1229" y="10716"/>
                </a:lnTo>
                <a:lnTo>
                  <a:pt x="1113" y="10615"/>
                </a:lnTo>
                <a:lnTo>
                  <a:pt x="1001" y="10508"/>
                </a:lnTo>
                <a:lnTo>
                  <a:pt x="895" y="10396"/>
                </a:lnTo>
                <a:lnTo>
                  <a:pt x="793" y="10280"/>
                </a:lnTo>
                <a:lnTo>
                  <a:pt x="697" y="10159"/>
                </a:lnTo>
                <a:lnTo>
                  <a:pt x="606" y="10033"/>
                </a:lnTo>
                <a:lnTo>
                  <a:pt x="521" y="9903"/>
                </a:lnTo>
                <a:lnTo>
                  <a:pt x="441" y="9769"/>
                </a:lnTo>
                <a:lnTo>
                  <a:pt x="368" y="9631"/>
                </a:lnTo>
                <a:lnTo>
                  <a:pt x="300" y="9490"/>
                </a:lnTo>
                <a:lnTo>
                  <a:pt x="239" y="9345"/>
                </a:lnTo>
                <a:lnTo>
                  <a:pt x="185" y="9197"/>
                </a:lnTo>
                <a:lnTo>
                  <a:pt x="137" y="9044"/>
                </a:lnTo>
                <a:lnTo>
                  <a:pt x="96" y="8890"/>
                </a:lnTo>
                <a:lnTo>
                  <a:pt x="62" y="8733"/>
                </a:lnTo>
                <a:lnTo>
                  <a:pt x="35" y="8573"/>
                </a:lnTo>
                <a:lnTo>
                  <a:pt x="15" y="8410"/>
                </a:lnTo>
                <a:lnTo>
                  <a:pt x="4" y="8246"/>
                </a:lnTo>
                <a:lnTo>
                  <a:pt x="0" y="8079"/>
                </a:lnTo>
                <a:lnTo>
                  <a:pt x="4" y="7916"/>
                </a:lnTo>
                <a:lnTo>
                  <a:pt x="15" y="7754"/>
                </a:lnTo>
                <a:lnTo>
                  <a:pt x="34" y="7596"/>
                </a:lnTo>
                <a:lnTo>
                  <a:pt x="60" y="7439"/>
                </a:lnTo>
                <a:lnTo>
                  <a:pt x="92" y="7284"/>
                </a:lnTo>
                <a:lnTo>
                  <a:pt x="132" y="7132"/>
                </a:lnTo>
                <a:lnTo>
                  <a:pt x="178" y="6983"/>
                </a:lnTo>
                <a:lnTo>
                  <a:pt x="230" y="6837"/>
                </a:lnTo>
                <a:lnTo>
                  <a:pt x="289" y="6694"/>
                </a:lnTo>
                <a:lnTo>
                  <a:pt x="354" y="6556"/>
                </a:lnTo>
                <a:lnTo>
                  <a:pt x="424" y="6420"/>
                </a:lnTo>
                <a:lnTo>
                  <a:pt x="502" y="6287"/>
                </a:lnTo>
                <a:lnTo>
                  <a:pt x="584" y="6159"/>
                </a:lnTo>
                <a:lnTo>
                  <a:pt x="671" y="6034"/>
                </a:lnTo>
                <a:lnTo>
                  <a:pt x="765" y="5914"/>
                </a:lnTo>
                <a:lnTo>
                  <a:pt x="862" y="5799"/>
                </a:lnTo>
                <a:lnTo>
                  <a:pt x="965" y="5688"/>
                </a:lnTo>
                <a:lnTo>
                  <a:pt x="1072" y="5582"/>
                </a:lnTo>
                <a:lnTo>
                  <a:pt x="1184" y="5480"/>
                </a:lnTo>
                <a:lnTo>
                  <a:pt x="1301" y="5384"/>
                </a:lnTo>
                <a:lnTo>
                  <a:pt x="1421" y="5293"/>
                </a:lnTo>
                <a:lnTo>
                  <a:pt x="1546" y="5208"/>
                </a:lnTo>
                <a:lnTo>
                  <a:pt x="1675" y="5128"/>
                </a:lnTo>
                <a:lnTo>
                  <a:pt x="1807" y="5054"/>
                </a:lnTo>
                <a:lnTo>
                  <a:pt x="1942" y="4986"/>
                </a:lnTo>
                <a:lnTo>
                  <a:pt x="2082" y="4924"/>
                </a:lnTo>
                <a:lnTo>
                  <a:pt x="2224" y="4869"/>
                </a:lnTo>
                <a:lnTo>
                  <a:pt x="2369" y="4819"/>
                </a:lnTo>
                <a:lnTo>
                  <a:pt x="2517" y="4777"/>
                </a:lnTo>
                <a:lnTo>
                  <a:pt x="2668" y="4741"/>
                </a:lnTo>
                <a:lnTo>
                  <a:pt x="2821" y="4713"/>
                </a:lnTo>
                <a:lnTo>
                  <a:pt x="2976" y="4692"/>
                </a:lnTo>
                <a:lnTo>
                  <a:pt x="2990" y="4450"/>
                </a:lnTo>
                <a:lnTo>
                  <a:pt x="3015" y="4212"/>
                </a:lnTo>
                <a:lnTo>
                  <a:pt x="3051" y="3976"/>
                </a:lnTo>
                <a:lnTo>
                  <a:pt x="3098" y="3744"/>
                </a:lnTo>
                <a:lnTo>
                  <a:pt x="3156" y="3517"/>
                </a:lnTo>
                <a:lnTo>
                  <a:pt x="3225" y="3295"/>
                </a:lnTo>
                <a:lnTo>
                  <a:pt x="3303" y="3076"/>
                </a:lnTo>
                <a:lnTo>
                  <a:pt x="3391" y="2863"/>
                </a:lnTo>
                <a:lnTo>
                  <a:pt x="3489" y="2655"/>
                </a:lnTo>
                <a:lnTo>
                  <a:pt x="3597" y="2453"/>
                </a:lnTo>
                <a:lnTo>
                  <a:pt x="3713" y="2256"/>
                </a:lnTo>
                <a:lnTo>
                  <a:pt x="3837" y="2065"/>
                </a:lnTo>
                <a:lnTo>
                  <a:pt x="3971" y="1882"/>
                </a:lnTo>
                <a:lnTo>
                  <a:pt x="4113" y="1704"/>
                </a:lnTo>
                <a:lnTo>
                  <a:pt x="4262" y="1535"/>
                </a:lnTo>
                <a:lnTo>
                  <a:pt x="4419" y="1371"/>
                </a:lnTo>
                <a:lnTo>
                  <a:pt x="4583" y="1216"/>
                </a:lnTo>
                <a:lnTo>
                  <a:pt x="4754" y="1069"/>
                </a:lnTo>
                <a:lnTo>
                  <a:pt x="4932" y="930"/>
                </a:lnTo>
                <a:lnTo>
                  <a:pt x="5117" y="800"/>
                </a:lnTo>
                <a:lnTo>
                  <a:pt x="5307" y="677"/>
                </a:lnTo>
                <a:lnTo>
                  <a:pt x="5503" y="565"/>
                </a:lnTo>
                <a:lnTo>
                  <a:pt x="5705" y="462"/>
                </a:lnTo>
                <a:lnTo>
                  <a:pt x="5912" y="368"/>
                </a:lnTo>
                <a:lnTo>
                  <a:pt x="6124" y="284"/>
                </a:lnTo>
                <a:lnTo>
                  <a:pt x="6342" y="211"/>
                </a:lnTo>
                <a:lnTo>
                  <a:pt x="6563" y="147"/>
                </a:lnTo>
                <a:lnTo>
                  <a:pt x="6788" y="95"/>
                </a:lnTo>
                <a:lnTo>
                  <a:pt x="7018" y="54"/>
                </a:lnTo>
                <a:lnTo>
                  <a:pt x="7250" y="25"/>
                </a:lnTo>
                <a:lnTo>
                  <a:pt x="7487" y="6"/>
                </a:lnTo>
                <a:lnTo>
                  <a:pt x="7726" y="0"/>
                </a:lnTo>
                <a:close/>
                <a:moveTo>
                  <a:pt x="9156" y="9528"/>
                </a:moveTo>
                <a:lnTo>
                  <a:pt x="9148" y="9515"/>
                </a:lnTo>
                <a:lnTo>
                  <a:pt x="9141" y="9503"/>
                </a:lnTo>
                <a:lnTo>
                  <a:pt x="9134" y="9491"/>
                </a:lnTo>
                <a:lnTo>
                  <a:pt x="9127" y="9478"/>
                </a:lnTo>
                <a:lnTo>
                  <a:pt x="9106" y="9484"/>
                </a:lnTo>
                <a:lnTo>
                  <a:pt x="9086" y="9491"/>
                </a:lnTo>
                <a:lnTo>
                  <a:pt x="9065" y="9498"/>
                </a:lnTo>
                <a:lnTo>
                  <a:pt x="9045" y="9503"/>
                </a:lnTo>
                <a:lnTo>
                  <a:pt x="9023" y="9509"/>
                </a:lnTo>
                <a:lnTo>
                  <a:pt x="9003" y="9515"/>
                </a:lnTo>
                <a:lnTo>
                  <a:pt x="8982" y="9521"/>
                </a:lnTo>
                <a:lnTo>
                  <a:pt x="8961" y="9528"/>
                </a:lnTo>
                <a:lnTo>
                  <a:pt x="9156" y="9528"/>
                </a:lnTo>
                <a:close/>
                <a:moveTo>
                  <a:pt x="6492" y="9528"/>
                </a:moveTo>
                <a:lnTo>
                  <a:pt x="6464" y="9519"/>
                </a:lnTo>
                <a:lnTo>
                  <a:pt x="6435" y="9511"/>
                </a:lnTo>
                <a:lnTo>
                  <a:pt x="6408" y="9503"/>
                </a:lnTo>
                <a:lnTo>
                  <a:pt x="6379" y="9495"/>
                </a:lnTo>
                <a:lnTo>
                  <a:pt x="6376" y="9503"/>
                </a:lnTo>
                <a:lnTo>
                  <a:pt x="6372" y="9511"/>
                </a:lnTo>
                <a:lnTo>
                  <a:pt x="6368" y="9519"/>
                </a:lnTo>
                <a:lnTo>
                  <a:pt x="6364" y="9528"/>
                </a:lnTo>
                <a:lnTo>
                  <a:pt x="6492" y="9528"/>
                </a:lnTo>
                <a:close/>
              </a:path>
            </a:pathLst>
          </a:custGeom>
          <a:solidFill>
            <a:srgbClr val="0963B0">
              <a:lumMod val="40000"/>
              <a:lumOff val="60000"/>
              <a:alpha val="80000"/>
            </a:srgbClr>
          </a:solidFill>
          <a:ln w="9525">
            <a:noFill/>
            <a:round/>
          </a:ln>
        </p:spPr>
        <p:txBody>
          <a:bodyPr vert="horz" wrap="square" lIns="91404" tIns="45702" rIns="91404" bIns="45702" numCol="1" anchor="t" anchorCtr="0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1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02" name="矩形 201"/>
          <p:cNvSpPr/>
          <p:nvPr/>
        </p:nvSpPr>
        <p:spPr>
          <a:xfrm>
            <a:off x="2195460" y="1059582"/>
            <a:ext cx="8135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Controller/NMS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04" name="矩形 203"/>
          <p:cNvSpPr/>
          <p:nvPr/>
        </p:nvSpPr>
        <p:spPr>
          <a:xfrm>
            <a:off x="3219507" y="1320397"/>
            <a:ext cx="78899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CC9900"/>
              </a:buClr>
            </a:pPr>
            <a:r>
              <a:rPr lang="en-US" sz="800" dirty="0">
                <a:latin typeface="Arial" charset="0"/>
                <a:ea typeface="宋体" charset="-122"/>
              </a:rPr>
              <a:t>DHCP server</a:t>
            </a:r>
          </a:p>
        </p:txBody>
      </p:sp>
      <p:pic>
        <p:nvPicPr>
          <p:cNvPr id="205" name="Picture 1939" descr="图片68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0329" y="1275091"/>
            <a:ext cx="191952" cy="306057"/>
          </a:xfrm>
          <a:prstGeom prst="rect">
            <a:avLst/>
          </a:prstGeom>
          <a:noFill/>
        </p:spPr>
      </p:pic>
      <p:cxnSp>
        <p:nvCxnSpPr>
          <p:cNvPr id="207" name="直接连接符 206"/>
          <p:cNvCxnSpPr/>
          <p:nvPr/>
        </p:nvCxnSpPr>
        <p:spPr bwMode="auto">
          <a:xfrm flipH="1">
            <a:off x="2357488" y="1362220"/>
            <a:ext cx="204063" cy="298082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5" name="直接连接符 214"/>
          <p:cNvCxnSpPr>
            <a:stCxn id="205" idx="2"/>
          </p:cNvCxnSpPr>
          <p:nvPr/>
        </p:nvCxnSpPr>
        <p:spPr bwMode="auto">
          <a:xfrm flipH="1">
            <a:off x="2463199" y="1581148"/>
            <a:ext cx="633106" cy="91542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8" name="文本框 187"/>
          <p:cNvSpPr txBox="1"/>
          <p:nvPr/>
        </p:nvSpPr>
        <p:spPr>
          <a:xfrm>
            <a:off x="2572469" y="2150528"/>
            <a:ext cx="774779" cy="215444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Core Switch</a:t>
            </a:r>
          </a:p>
        </p:txBody>
      </p:sp>
      <p:sp>
        <p:nvSpPr>
          <p:cNvPr id="190" name="文本框 189"/>
          <p:cNvSpPr txBox="1"/>
          <p:nvPr/>
        </p:nvSpPr>
        <p:spPr>
          <a:xfrm>
            <a:off x="3416745" y="3368080"/>
            <a:ext cx="1031492" cy="338554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Aggregation-2 Switch</a:t>
            </a:r>
          </a:p>
        </p:txBody>
      </p:sp>
      <p:sp>
        <p:nvSpPr>
          <p:cNvPr id="195" name="文本框 194"/>
          <p:cNvSpPr txBox="1"/>
          <p:nvPr/>
        </p:nvSpPr>
        <p:spPr>
          <a:xfrm>
            <a:off x="3657862" y="4124411"/>
            <a:ext cx="1017606" cy="338554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Access Switch /AP</a:t>
            </a:r>
          </a:p>
        </p:txBody>
      </p:sp>
      <p:grpSp>
        <p:nvGrpSpPr>
          <p:cNvPr id="197" name="组合 422"/>
          <p:cNvGrpSpPr/>
          <p:nvPr/>
        </p:nvGrpSpPr>
        <p:grpSpPr>
          <a:xfrm>
            <a:off x="1594217" y="2859130"/>
            <a:ext cx="529033" cy="219068"/>
            <a:chOff x="3587900" y="4289930"/>
            <a:chExt cx="955044" cy="252000"/>
          </a:xfrm>
        </p:grpSpPr>
        <p:grpSp>
          <p:nvGrpSpPr>
            <p:cNvPr id="199" name="组合 387"/>
            <p:cNvGrpSpPr>
              <a:grpSpLocks/>
            </p:cNvGrpSpPr>
            <p:nvPr/>
          </p:nvGrpSpPr>
          <p:grpSpPr bwMode="auto">
            <a:xfrm>
              <a:off x="3587900" y="4289930"/>
              <a:ext cx="395999" cy="252000"/>
              <a:chOff x="4622166" y="3061494"/>
              <a:chExt cx="489584" cy="308643"/>
            </a:xfrm>
          </p:grpSpPr>
          <p:sp>
            <p:nvSpPr>
              <p:cNvPr id="210" name="Freeform 13"/>
              <p:cNvSpPr>
                <a:spLocks noEditPoints="1"/>
              </p:cNvSpPr>
              <p:nvPr/>
            </p:nvSpPr>
            <p:spPr bwMode="auto">
              <a:xfrm>
                <a:off x="4622166" y="3264593"/>
                <a:ext cx="489584" cy="105544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grpSp>
            <p:nvGrpSpPr>
              <p:cNvPr id="212" name="组合 388"/>
              <p:cNvGrpSpPr>
                <a:grpSpLocks/>
              </p:cNvGrpSpPr>
              <p:nvPr/>
            </p:nvGrpSpPr>
            <p:grpSpPr bwMode="auto">
              <a:xfrm>
                <a:off x="4622166" y="3061494"/>
                <a:ext cx="489584" cy="210061"/>
                <a:chOff x="3298897" y="4095287"/>
                <a:chExt cx="1257750" cy="591162"/>
              </a:xfrm>
            </p:grpSpPr>
            <p:sp>
              <p:nvSpPr>
                <p:cNvPr id="214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095287"/>
                  <a:ext cx="1257750" cy="297025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  <p:sp>
              <p:nvSpPr>
                <p:cNvPr id="216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387813"/>
                  <a:ext cx="1257750" cy="297025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200" name="组合 387"/>
            <p:cNvGrpSpPr>
              <a:grpSpLocks/>
            </p:cNvGrpSpPr>
            <p:nvPr/>
          </p:nvGrpSpPr>
          <p:grpSpPr bwMode="auto">
            <a:xfrm>
              <a:off x="4146945" y="4289930"/>
              <a:ext cx="395999" cy="252000"/>
              <a:chOff x="4622166" y="3061494"/>
              <a:chExt cx="489584" cy="308628"/>
            </a:xfrm>
          </p:grpSpPr>
          <p:sp>
            <p:nvSpPr>
              <p:cNvPr id="203" name="Freeform 13"/>
              <p:cNvSpPr>
                <a:spLocks noEditPoints="1"/>
              </p:cNvSpPr>
              <p:nvPr/>
            </p:nvSpPr>
            <p:spPr bwMode="auto">
              <a:xfrm>
                <a:off x="4622166" y="3264580"/>
                <a:ext cx="489584" cy="105542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grpSp>
            <p:nvGrpSpPr>
              <p:cNvPr id="206" name="组合 388"/>
              <p:cNvGrpSpPr>
                <a:grpSpLocks/>
              </p:cNvGrpSpPr>
              <p:nvPr/>
            </p:nvGrpSpPr>
            <p:grpSpPr bwMode="auto">
              <a:xfrm>
                <a:off x="4622166" y="3061494"/>
                <a:ext cx="489584" cy="210061"/>
                <a:chOff x="3298897" y="4095287"/>
                <a:chExt cx="1257750" cy="591162"/>
              </a:xfrm>
            </p:grpSpPr>
            <p:sp>
              <p:nvSpPr>
                <p:cNvPr id="208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095287"/>
                  <a:ext cx="1257750" cy="297021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  <p:sp>
              <p:nvSpPr>
                <p:cNvPr id="209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387806"/>
                  <a:ext cx="1257750" cy="297021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</p:grpSp>
        </p:grpSp>
      </p:grpSp>
      <p:grpSp>
        <p:nvGrpSpPr>
          <p:cNvPr id="217" name="组合 422"/>
          <p:cNvGrpSpPr/>
          <p:nvPr/>
        </p:nvGrpSpPr>
        <p:grpSpPr>
          <a:xfrm>
            <a:off x="2551430" y="2838891"/>
            <a:ext cx="529033" cy="219068"/>
            <a:chOff x="3587900" y="4289930"/>
            <a:chExt cx="955044" cy="252000"/>
          </a:xfrm>
        </p:grpSpPr>
        <p:grpSp>
          <p:nvGrpSpPr>
            <p:cNvPr id="218" name="组合 387"/>
            <p:cNvGrpSpPr>
              <a:grpSpLocks/>
            </p:cNvGrpSpPr>
            <p:nvPr/>
          </p:nvGrpSpPr>
          <p:grpSpPr bwMode="auto">
            <a:xfrm>
              <a:off x="3587900" y="4289930"/>
              <a:ext cx="395999" cy="252000"/>
              <a:chOff x="4622166" y="3061494"/>
              <a:chExt cx="489584" cy="308643"/>
            </a:xfrm>
          </p:grpSpPr>
          <p:sp>
            <p:nvSpPr>
              <p:cNvPr id="225" name="Freeform 13"/>
              <p:cNvSpPr>
                <a:spLocks noEditPoints="1"/>
              </p:cNvSpPr>
              <p:nvPr/>
            </p:nvSpPr>
            <p:spPr bwMode="auto">
              <a:xfrm>
                <a:off x="4622166" y="3264593"/>
                <a:ext cx="489584" cy="105544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grpSp>
            <p:nvGrpSpPr>
              <p:cNvPr id="226" name="组合 388"/>
              <p:cNvGrpSpPr>
                <a:grpSpLocks/>
              </p:cNvGrpSpPr>
              <p:nvPr/>
            </p:nvGrpSpPr>
            <p:grpSpPr bwMode="auto">
              <a:xfrm>
                <a:off x="4622166" y="3061494"/>
                <a:ext cx="489584" cy="210061"/>
                <a:chOff x="3298897" y="4095287"/>
                <a:chExt cx="1257750" cy="591162"/>
              </a:xfrm>
            </p:grpSpPr>
            <p:sp>
              <p:nvSpPr>
                <p:cNvPr id="227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095287"/>
                  <a:ext cx="1257750" cy="297025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  <p:sp>
              <p:nvSpPr>
                <p:cNvPr id="228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387813"/>
                  <a:ext cx="1257750" cy="297025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219" name="组合 387"/>
            <p:cNvGrpSpPr>
              <a:grpSpLocks/>
            </p:cNvGrpSpPr>
            <p:nvPr/>
          </p:nvGrpSpPr>
          <p:grpSpPr bwMode="auto">
            <a:xfrm>
              <a:off x="4146945" y="4289930"/>
              <a:ext cx="395999" cy="252000"/>
              <a:chOff x="4622166" y="3061494"/>
              <a:chExt cx="489584" cy="308628"/>
            </a:xfrm>
          </p:grpSpPr>
          <p:sp>
            <p:nvSpPr>
              <p:cNvPr id="220" name="Freeform 13"/>
              <p:cNvSpPr>
                <a:spLocks noEditPoints="1"/>
              </p:cNvSpPr>
              <p:nvPr/>
            </p:nvSpPr>
            <p:spPr bwMode="auto">
              <a:xfrm>
                <a:off x="4622166" y="3264580"/>
                <a:ext cx="489584" cy="105542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grpSp>
            <p:nvGrpSpPr>
              <p:cNvPr id="221" name="组合 388"/>
              <p:cNvGrpSpPr>
                <a:grpSpLocks/>
              </p:cNvGrpSpPr>
              <p:nvPr/>
            </p:nvGrpSpPr>
            <p:grpSpPr bwMode="auto">
              <a:xfrm>
                <a:off x="4622166" y="3061494"/>
                <a:ext cx="489584" cy="210061"/>
                <a:chOff x="3298897" y="4095287"/>
                <a:chExt cx="1257750" cy="591162"/>
              </a:xfrm>
            </p:grpSpPr>
            <p:sp>
              <p:nvSpPr>
                <p:cNvPr id="223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095287"/>
                  <a:ext cx="1257750" cy="297021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  <p:sp>
              <p:nvSpPr>
                <p:cNvPr id="224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387806"/>
                  <a:ext cx="1257750" cy="297021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</p:grpSp>
        </p:grpSp>
      </p:grpSp>
      <p:grpSp>
        <p:nvGrpSpPr>
          <p:cNvPr id="229" name="组合 422"/>
          <p:cNvGrpSpPr/>
          <p:nvPr/>
        </p:nvGrpSpPr>
        <p:grpSpPr>
          <a:xfrm>
            <a:off x="486691" y="3510820"/>
            <a:ext cx="529033" cy="219068"/>
            <a:chOff x="3587900" y="4289930"/>
            <a:chExt cx="955044" cy="252000"/>
          </a:xfrm>
        </p:grpSpPr>
        <p:grpSp>
          <p:nvGrpSpPr>
            <p:cNvPr id="230" name="组合 387"/>
            <p:cNvGrpSpPr>
              <a:grpSpLocks/>
            </p:cNvGrpSpPr>
            <p:nvPr/>
          </p:nvGrpSpPr>
          <p:grpSpPr bwMode="auto">
            <a:xfrm>
              <a:off x="3587900" y="4289930"/>
              <a:ext cx="395999" cy="252000"/>
              <a:chOff x="4622166" y="3061494"/>
              <a:chExt cx="489584" cy="308643"/>
            </a:xfrm>
          </p:grpSpPr>
          <p:sp>
            <p:nvSpPr>
              <p:cNvPr id="236" name="Freeform 13"/>
              <p:cNvSpPr>
                <a:spLocks noEditPoints="1"/>
              </p:cNvSpPr>
              <p:nvPr/>
            </p:nvSpPr>
            <p:spPr bwMode="auto">
              <a:xfrm>
                <a:off x="4622166" y="3264593"/>
                <a:ext cx="489584" cy="105544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grpSp>
            <p:nvGrpSpPr>
              <p:cNvPr id="237" name="组合 388"/>
              <p:cNvGrpSpPr>
                <a:grpSpLocks/>
              </p:cNvGrpSpPr>
              <p:nvPr/>
            </p:nvGrpSpPr>
            <p:grpSpPr bwMode="auto">
              <a:xfrm>
                <a:off x="4622166" y="3061494"/>
                <a:ext cx="489584" cy="210061"/>
                <a:chOff x="3298897" y="4095287"/>
                <a:chExt cx="1257750" cy="591162"/>
              </a:xfrm>
            </p:grpSpPr>
            <p:sp>
              <p:nvSpPr>
                <p:cNvPr id="238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095287"/>
                  <a:ext cx="1257750" cy="297025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  <p:sp>
              <p:nvSpPr>
                <p:cNvPr id="239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387813"/>
                  <a:ext cx="1257750" cy="297025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231" name="组合 387"/>
            <p:cNvGrpSpPr>
              <a:grpSpLocks/>
            </p:cNvGrpSpPr>
            <p:nvPr/>
          </p:nvGrpSpPr>
          <p:grpSpPr bwMode="auto">
            <a:xfrm>
              <a:off x="4146945" y="4289930"/>
              <a:ext cx="395999" cy="252000"/>
              <a:chOff x="4622166" y="3061494"/>
              <a:chExt cx="489584" cy="308628"/>
            </a:xfrm>
          </p:grpSpPr>
          <p:sp>
            <p:nvSpPr>
              <p:cNvPr id="232" name="Freeform 13"/>
              <p:cNvSpPr>
                <a:spLocks noEditPoints="1"/>
              </p:cNvSpPr>
              <p:nvPr/>
            </p:nvSpPr>
            <p:spPr bwMode="auto">
              <a:xfrm>
                <a:off x="4622166" y="3264580"/>
                <a:ext cx="489584" cy="105542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grpSp>
            <p:nvGrpSpPr>
              <p:cNvPr id="233" name="组合 388"/>
              <p:cNvGrpSpPr>
                <a:grpSpLocks/>
              </p:cNvGrpSpPr>
              <p:nvPr/>
            </p:nvGrpSpPr>
            <p:grpSpPr bwMode="auto">
              <a:xfrm>
                <a:off x="4622166" y="3061494"/>
                <a:ext cx="489584" cy="210061"/>
                <a:chOff x="3298897" y="4095287"/>
                <a:chExt cx="1257750" cy="591162"/>
              </a:xfrm>
            </p:grpSpPr>
            <p:sp>
              <p:nvSpPr>
                <p:cNvPr id="234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095287"/>
                  <a:ext cx="1257750" cy="297021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  <p:sp>
              <p:nvSpPr>
                <p:cNvPr id="235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387806"/>
                  <a:ext cx="1257750" cy="297021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</p:grpSp>
        </p:grpSp>
      </p:grpSp>
      <p:grpSp>
        <p:nvGrpSpPr>
          <p:cNvPr id="240" name="组合 422"/>
          <p:cNvGrpSpPr/>
          <p:nvPr/>
        </p:nvGrpSpPr>
        <p:grpSpPr>
          <a:xfrm>
            <a:off x="1622957" y="3509120"/>
            <a:ext cx="529033" cy="219068"/>
            <a:chOff x="3587900" y="4289930"/>
            <a:chExt cx="955044" cy="252000"/>
          </a:xfrm>
        </p:grpSpPr>
        <p:grpSp>
          <p:nvGrpSpPr>
            <p:cNvPr id="241" name="组合 387"/>
            <p:cNvGrpSpPr>
              <a:grpSpLocks/>
            </p:cNvGrpSpPr>
            <p:nvPr/>
          </p:nvGrpSpPr>
          <p:grpSpPr bwMode="auto">
            <a:xfrm>
              <a:off x="3587900" y="4289930"/>
              <a:ext cx="395999" cy="252000"/>
              <a:chOff x="4622166" y="3061494"/>
              <a:chExt cx="489584" cy="308643"/>
            </a:xfrm>
          </p:grpSpPr>
          <p:sp>
            <p:nvSpPr>
              <p:cNvPr id="247" name="Freeform 13"/>
              <p:cNvSpPr>
                <a:spLocks noEditPoints="1"/>
              </p:cNvSpPr>
              <p:nvPr/>
            </p:nvSpPr>
            <p:spPr bwMode="auto">
              <a:xfrm>
                <a:off x="4622166" y="3264593"/>
                <a:ext cx="489584" cy="105544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grpSp>
            <p:nvGrpSpPr>
              <p:cNvPr id="248" name="组合 388"/>
              <p:cNvGrpSpPr>
                <a:grpSpLocks/>
              </p:cNvGrpSpPr>
              <p:nvPr/>
            </p:nvGrpSpPr>
            <p:grpSpPr bwMode="auto">
              <a:xfrm>
                <a:off x="4622166" y="3061494"/>
                <a:ext cx="489584" cy="210061"/>
                <a:chOff x="3298897" y="4095287"/>
                <a:chExt cx="1257750" cy="591162"/>
              </a:xfrm>
            </p:grpSpPr>
            <p:sp>
              <p:nvSpPr>
                <p:cNvPr id="249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095287"/>
                  <a:ext cx="1257750" cy="297025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  <p:sp>
              <p:nvSpPr>
                <p:cNvPr id="250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387813"/>
                  <a:ext cx="1257750" cy="297025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242" name="组合 387"/>
            <p:cNvGrpSpPr>
              <a:grpSpLocks/>
            </p:cNvGrpSpPr>
            <p:nvPr/>
          </p:nvGrpSpPr>
          <p:grpSpPr bwMode="auto">
            <a:xfrm>
              <a:off x="4146945" y="4289930"/>
              <a:ext cx="395999" cy="252000"/>
              <a:chOff x="4622166" y="3061494"/>
              <a:chExt cx="489584" cy="308628"/>
            </a:xfrm>
          </p:grpSpPr>
          <p:sp>
            <p:nvSpPr>
              <p:cNvPr id="243" name="Freeform 13"/>
              <p:cNvSpPr>
                <a:spLocks noEditPoints="1"/>
              </p:cNvSpPr>
              <p:nvPr/>
            </p:nvSpPr>
            <p:spPr bwMode="auto">
              <a:xfrm>
                <a:off x="4622166" y="3264580"/>
                <a:ext cx="489584" cy="105542"/>
              </a:xfrm>
              <a:custGeom>
                <a:avLst/>
                <a:gdLst/>
                <a:ahLst/>
                <a:cxnLst>
                  <a:cxn ang="0">
                    <a:pos x="16278" y="39"/>
                  </a:cxn>
                  <a:cxn ang="0">
                    <a:pos x="16504" y="184"/>
                  </a:cxn>
                  <a:cxn ang="0">
                    <a:pos x="16649" y="411"/>
                  </a:cxn>
                  <a:cxn ang="0">
                    <a:pos x="16687" y="3376"/>
                  </a:cxn>
                  <a:cxn ang="0">
                    <a:pos x="16612" y="3641"/>
                  </a:cxn>
                  <a:cxn ang="0">
                    <a:pos x="16437" y="3844"/>
                  </a:cxn>
                  <a:cxn ang="0">
                    <a:pos x="16189" y="3955"/>
                  </a:cxn>
                  <a:cxn ang="0">
                    <a:pos x="499" y="3955"/>
                  </a:cxn>
                  <a:cxn ang="0">
                    <a:pos x="251" y="3844"/>
                  </a:cxn>
                  <a:cxn ang="0">
                    <a:pos x="75" y="3641"/>
                  </a:cxn>
                  <a:cxn ang="0">
                    <a:pos x="1" y="3376"/>
                  </a:cxn>
                  <a:cxn ang="0">
                    <a:pos x="38" y="411"/>
                  </a:cxn>
                  <a:cxn ang="0">
                    <a:pos x="184" y="184"/>
                  </a:cxn>
                  <a:cxn ang="0">
                    <a:pos x="410" y="39"/>
                  </a:cxn>
                  <a:cxn ang="0">
                    <a:pos x="13820" y="2430"/>
                  </a:cxn>
                  <a:cxn ang="0">
                    <a:pos x="13953" y="2510"/>
                  </a:cxn>
                  <a:cxn ang="0">
                    <a:pos x="13976" y="2666"/>
                  </a:cxn>
                  <a:cxn ang="0">
                    <a:pos x="13873" y="2780"/>
                  </a:cxn>
                  <a:cxn ang="0">
                    <a:pos x="13714" y="2773"/>
                  </a:cxn>
                  <a:cxn ang="0">
                    <a:pos x="13623" y="2648"/>
                  </a:cxn>
                  <a:cxn ang="0">
                    <a:pos x="13661" y="2496"/>
                  </a:cxn>
                  <a:cxn ang="0">
                    <a:pos x="13802" y="2429"/>
                  </a:cxn>
                  <a:cxn ang="0">
                    <a:pos x="14470" y="2482"/>
                  </a:cxn>
                  <a:cxn ang="0">
                    <a:pos x="14522" y="2631"/>
                  </a:cxn>
                  <a:cxn ang="0">
                    <a:pos x="14442" y="2763"/>
                  </a:cxn>
                  <a:cxn ang="0">
                    <a:pos x="14286" y="2786"/>
                  </a:cxn>
                  <a:cxn ang="0">
                    <a:pos x="14172" y="2683"/>
                  </a:cxn>
                  <a:cxn ang="0">
                    <a:pos x="14180" y="2525"/>
                  </a:cxn>
                  <a:cxn ang="0">
                    <a:pos x="14304" y="2433"/>
                  </a:cxn>
                  <a:cxn ang="0">
                    <a:pos x="14981" y="2460"/>
                  </a:cxn>
                  <a:cxn ang="0">
                    <a:pos x="15061" y="2593"/>
                  </a:cxn>
                  <a:cxn ang="0">
                    <a:pos x="15008" y="2741"/>
                  </a:cxn>
                  <a:cxn ang="0">
                    <a:pos x="14861" y="2794"/>
                  </a:cxn>
                  <a:cxn ang="0">
                    <a:pos x="14728" y="2714"/>
                  </a:cxn>
                  <a:cxn ang="0">
                    <a:pos x="14705" y="2558"/>
                  </a:cxn>
                  <a:cxn ang="0">
                    <a:pos x="14809" y="2444"/>
                  </a:cxn>
                  <a:cxn ang="0">
                    <a:pos x="15489" y="2444"/>
                  </a:cxn>
                  <a:cxn ang="0">
                    <a:pos x="15592" y="2558"/>
                  </a:cxn>
                  <a:cxn ang="0">
                    <a:pos x="15569" y="2714"/>
                  </a:cxn>
                  <a:cxn ang="0">
                    <a:pos x="15436" y="2794"/>
                  </a:cxn>
                  <a:cxn ang="0">
                    <a:pos x="15289" y="2741"/>
                  </a:cxn>
                  <a:cxn ang="0">
                    <a:pos x="15236" y="2593"/>
                  </a:cxn>
                  <a:cxn ang="0">
                    <a:pos x="15315" y="2460"/>
                  </a:cxn>
                  <a:cxn ang="0">
                    <a:pos x="15712" y="1546"/>
                  </a:cxn>
                  <a:cxn ang="0">
                    <a:pos x="1822" y="1769"/>
                  </a:cxn>
                  <a:cxn ang="0">
                    <a:pos x="3288" y="1769"/>
                  </a:cxn>
                  <a:cxn ang="0">
                    <a:pos x="4754" y="1769"/>
                  </a:cxn>
                  <a:cxn ang="0">
                    <a:pos x="6219" y="1769"/>
                  </a:cxn>
                  <a:cxn ang="0">
                    <a:pos x="7685" y="1769"/>
                  </a:cxn>
                  <a:cxn ang="0">
                    <a:pos x="9151" y="1769"/>
                  </a:cxn>
                  <a:cxn ang="0">
                    <a:pos x="10617" y="1769"/>
                  </a:cxn>
                  <a:cxn ang="0">
                    <a:pos x="1822" y="2199"/>
                  </a:cxn>
                  <a:cxn ang="0">
                    <a:pos x="3288" y="2199"/>
                  </a:cxn>
                  <a:cxn ang="0">
                    <a:pos x="4754" y="2199"/>
                  </a:cxn>
                  <a:cxn ang="0">
                    <a:pos x="6219" y="2199"/>
                  </a:cxn>
                  <a:cxn ang="0">
                    <a:pos x="7685" y="2199"/>
                  </a:cxn>
                  <a:cxn ang="0">
                    <a:pos x="9151" y="2199"/>
                  </a:cxn>
                  <a:cxn ang="0">
                    <a:pos x="10617" y="2199"/>
                  </a:cxn>
                  <a:cxn ang="0">
                    <a:pos x="12128" y="1769"/>
                  </a:cxn>
                  <a:cxn ang="0">
                    <a:pos x="12128" y="2199"/>
                  </a:cxn>
                </a:cxnLst>
                <a:rect l="0" t="0" r="r" b="b"/>
                <a:pathLst>
                  <a:path w="16688" h="3968">
                    <a:moveTo>
                      <a:pt x="624" y="0"/>
                    </a:moveTo>
                    <a:lnTo>
                      <a:pt x="16064" y="0"/>
                    </a:lnTo>
                    <a:lnTo>
                      <a:pt x="16097" y="1"/>
                    </a:lnTo>
                    <a:lnTo>
                      <a:pt x="16128" y="3"/>
                    </a:lnTo>
                    <a:lnTo>
                      <a:pt x="16159" y="7"/>
                    </a:lnTo>
                    <a:lnTo>
                      <a:pt x="16189" y="13"/>
                    </a:lnTo>
                    <a:lnTo>
                      <a:pt x="16220" y="20"/>
                    </a:lnTo>
                    <a:lnTo>
                      <a:pt x="16249" y="28"/>
                    </a:lnTo>
                    <a:lnTo>
                      <a:pt x="16278" y="39"/>
                    </a:lnTo>
                    <a:lnTo>
                      <a:pt x="16306" y="49"/>
                    </a:lnTo>
                    <a:lnTo>
                      <a:pt x="16334" y="62"/>
                    </a:lnTo>
                    <a:lnTo>
                      <a:pt x="16360" y="76"/>
                    </a:lnTo>
                    <a:lnTo>
                      <a:pt x="16387" y="91"/>
                    </a:lnTo>
                    <a:lnTo>
                      <a:pt x="16413" y="108"/>
                    </a:lnTo>
                    <a:lnTo>
                      <a:pt x="16437" y="124"/>
                    </a:lnTo>
                    <a:lnTo>
                      <a:pt x="16461" y="143"/>
                    </a:lnTo>
                    <a:lnTo>
                      <a:pt x="16484" y="163"/>
                    </a:lnTo>
                    <a:lnTo>
                      <a:pt x="16504" y="184"/>
                    </a:lnTo>
                    <a:lnTo>
                      <a:pt x="16525" y="205"/>
                    </a:lnTo>
                    <a:lnTo>
                      <a:pt x="16545" y="228"/>
                    </a:lnTo>
                    <a:lnTo>
                      <a:pt x="16564" y="252"/>
                    </a:lnTo>
                    <a:lnTo>
                      <a:pt x="16581" y="276"/>
                    </a:lnTo>
                    <a:lnTo>
                      <a:pt x="16597" y="302"/>
                    </a:lnTo>
                    <a:lnTo>
                      <a:pt x="16612" y="328"/>
                    </a:lnTo>
                    <a:lnTo>
                      <a:pt x="16626" y="354"/>
                    </a:lnTo>
                    <a:lnTo>
                      <a:pt x="16639" y="382"/>
                    </a:lnTo>
                    <a:lnTo>
                      <a:pt x="16649" y="411"/>
                    </a:lnTo>
                    <a:lnTo>
                      <a:pt x="16660" y="440"/>
                    </a:lnTo>
                    <a:lnTo>
                      <a:pt x="16668" y="469"/>
                    </a:lnTo>
                    <a:lnTo>
                      <a:pt x="16675" y="499"/>
                    </a:lnTo>
                    <a:lnTo>
                      <a:pt x="16681" y="530"/>
                    </a:lnTo>
                    <a:lnTo>
                      <a:pt x="16685" y="561"/>
                    </a:lnTo>
                    <a:lnTo>
                      <a:pt x="16687" y="592"/>
                    </a:lnTo>
                    <a:lnTo>
                      <a:pt x="16688" y="625"/>
                    </a:lnTo>
                    <a:lnTo>
                      <a:pt x="16688" y="3343"/>
                    </a:lnTo>
                    <a:lnTo>
                      <a:pt x="16687" y="3376"/>
                    </a:lnTo>
                    <a:lnTo>
                      <a:pt x="16685" y="3407"/>
                    </a:lnTo>
                    <a:lnTo>
                      <a:pt x="16681" y="3438"/>
                    </a:lnTo>
                    <a:lnTo>
                      <a:pt x="16675" y="3469"/>
                    </a:lnTo>
                    <a:lnTo>
                      <a:pt x="16668" y="3499"/>
                    </a:lnTo>
                    <a:lnTo>
                      <a:pt x="16660" y="3529"/>
                    </a:lnTo>
                    <a:lnTo>
                      <a:pt x="16649" y="3557"/>
                    </a:lnTo>
                    <a:lnTo>
                      <a:pt x="16639" y="3586"/>
                    </a:lnTo>
                    <a:lnTo>
                      <a:pt x="16626" y="3614"/>
                    </a:lnTo>
                    <a:lnTo>
                      <a:pt x="16612" y="3641"/>
                    </a:lnTo>
                    <a:lnTo>
                      <a:pt x="16597" y="3667"/>
                    </a:lnTo>
                    <a:lnTo>
                      <a:pt x="16581" y="3692"/>
                    </a:lnTo>
                    <a:lnTo>
                      <a:pt x="16564" y="3716"/>
                    </a:lnTo>
                    <a:lnTo>
                      <a:pt x="16545" y="3740"/>
                    </a:lnTo>
                    <a:lnTo>
                      <a:pt x="16525" y="3763"/>
                    </a:lnTo>
                    <a:lnTo>
                      <a:pt x="16504" y="3784"/>
                    </a:lnTo>
                    <a:lnTo>
                      <a:pt x="16484" y="3805"/>
                    </a:lnTo>
                    <a:lnTo>
                      <a:pt x="16461" y="3825"/>
                    </a:lnTo>
                    <a:lnTo>
                      <a:pt x="16437" y="3844"/>
                    </a:lnTo>
                    <a:lnTo>
                      <a:pt x="16413" y="3861"/>
                    </a:lnTo>
                    <a:lnTo>
                      <a:pt x="16387" y="3877"/>
                    </a:lnTo>
                    <a:lnTo>
                      <a:pt x="16360" y="3893"/>
                    </a:lnTo>
                    <a:lnTo>
                      <a:pt x="16334" y="3906"/>
                    </a:lnTo>
                    <a:lnTo>
                      <a:pt x="16306" y="3919"/>
                    </a:lnTo>
                    <a:lnTo>
                      <a:pt x="16278" y="3930"/>
                    </a:lnTo>
                    <a:lnTo>
                      <a:pt x="16249" y="3940"/>
                    </a:lnTo>
                    <a:lnTo>
                      <a:pt x="16220" y="3948"/>
                    </a:lnTo>
                    <a:lnTo>
                      <a:pt x="16189" y="3955"/>
                    </a:lnTo>
                    <a:lnTo>
                      <a:pt x="16159" y="3961"/>
                    </a:lnTo>
                    <a:lnTo>
                      <a:pt x="16128" y="3965"/>
                    </a:lnTo>
                    <a:lnTo>
                      <a:pt x="16097" y="3967"/>
                    </a:lnTo>
                    <a:lnTo>
                      <a:pt x="16064" y="3968"/>
                    </a:lnTo>
                    <a:lnTo>
                      <a:pt x="624" y="3968"/>
                    </a:lnTo>
                    <a:lnTo>
                      <a:pt x="591" y="3967"/>
                    </a:lnTo>
                    <a:lnTo>
                      <a:pt x="560" y="3965"/>
                    </a:lnTo>
                    <a:lnTo>
                      <a:pt x="529" y="3961"/>
                    </a:lnTo>
                    <a:lnTo>
                      <a:pt x="499" y="3955"/>
                    </a:lnTo>
                    <a:lnTo>
                      <a:pt x="468" y="3948"/>
                    </a:lnTo>
                    <a:lnTo>
                      <a:pt x="438" y="3940"/>
                    </a:lnTo>
                    <a:lnTo>
                      <a:pt x="410" y="3930"/>
                    </a:lnTo>
                    <a:lnTo>
                      <a:pt x="382" y="3919"/>
                    </a:lnTo>
                    <a:lnTo>
                      <a:pt x="354" y="3906"/>
                    </a:lnTo>
                    <a:lnTo>
                      <a:pt x="326" y="3893"/>
                    </a:lnTo>
                    <a:lnTo>
                      <a:pt x="300" y="3877"/>
                    </a:lnTo>
                    <a:lnTo>
                      <a:pt x="275" y="3861"/>
                    </a:lnTo>
                    <a:lnTo>
                      <a:pt x="251" y="3844"/>
                    </a:lnTo>
                    <a:lnTo>
                      <a:pt x="227" y="3825"/>
                    </a:lnTo>
                    <a:lnTo>
                      <a:pt x="204" y="3805"/>
                    </a:lnTo>
                    <a:lnTo>
                      <a:pt x="184" y="3784"/>
                    </a:lnTo>
                    <a:lnTo>
                      <a:pt x="163" y="3763"/>
                    </a:lnTo>
                    <a:lnTo>
                      <a:pt x="143" y="3740"/>
                    </a:lnTo>
                    <a:lnTo>
                      <a:pt x="124" y="3716"/>
                    </a:lnTo>
                    <a:lnTo>
                      <a:pt x="106" y="3692"/>
                    </a:lnTo>
                    <a:lnTo>
                      <a:pt x="91" y="3667"/>
                    </a:lnTo>
                    <a:lnTo>
                      <a:pt x="75" y="3641"/>
                    </a:lnTo>
                    <a:lnTo>
                      <a:pt x="62" y="3614"/>
                    </a:lnTo>
                    <a:lnTo>
                      <a:pt x="49" y="3586"/>
                    </a:lnTo>
                    <a:lnTo>
                      <a:pt x="38" y="3557"/>
                    </a:lnTo>
                    <a:lnTo>
                      <a:pt x="28" y="3529"/>
                    </a:lnTo>
                    <a:lnTo>
                      <a:pt x="20" y="3499"/>
                    </a:lnTo>
                    <a:lnTo>
                      <a:pt x="13" y="3469"/>
                    </a:lnTo>
                    <a:lnTo>
                      <a:pt x="7" y="3438"/>
                    </a:lnTo>
                    <a:lnTo>
                      <a:pt x="3" y="3407"/>
                    </a:lnTo>
                    <a:lnTo>
                      <a:pt x="1" y="3376"/>
                    </a:lnTo>
                    <a:lnTo>
                      <a:pt x="0" y="3343"/>
                    </a:lnTo>
                    <a:lnTo>
                      <a:pt x="0" y="625"/>
                    </a:lnTo>
                    <a:lnTo>
                      <a:pt x="1" y="592"/>
                    </a:lnTo>
                    <a:lnTo>
                      <a:pt x="3" y="561"/>
                    </a:lnTo>
                    <a:lnTo>
                      <a:pt x="7" y="530"/>
                    </a:lnTo>
                    <a:lnTo>
                      <a:pt x="13" y="499"/>
                    </a:lnTo>
                    <a:lnTo>
                      <a:pt x="20" y="469"/>
                    </a:lnTo>
                    <a:lnTo>
                      <a:pt x="28" y="440"/>
                    </a:lnTo>
                    <a:lnTo>
                      <a:pt x="38" y="411"/>
                    </a:lnTo>
                    <a:lnTo>
                      <a:pt x="49" y="382"/>
                    </a:lnTo>
                    <a:lnTo>
                      <a:pt x="62" y="354"/>
                    </a:lnTo>
                    <a:lnTo>
                      <a:pt x="75" y="328"/>
                    </a:lnTo>
                    <a:lnTo>
                      <a:pt x="91" y="302"/>
                    </a:lnTo>
                    <a:lnTo>
                      <a:pt x="106" y="276"/>
                    </a:lnTo>
                    <a:lnTo>
                      <a:pt x="124" y="252"/>
                    </a:lnTo>
                    <a:lnTo>
                      <a:pt x="143" y="228"/>
                    </a:lnTo>
                    <a:lnTo>
                      <a:pt x="163" y="205"/>
                    </a:lnTo>
                    <a:lnTo>
                      <a:pt x="184" y="184"/>
                    </a:lnTo>
                    <a:lnTo>
                      <a:pt x="204" y="163"/>
                    </a:lnTo>
                    <a:lnTo>
                      <a:pt x="227" y="143"/>
                    </a:lnTo>
                    <a:lnTo>
                      <a:pt x="251" y="124"/>
                    </a:lnTo>
                    <a:lnTo>
                      <a:pt x="275" y="108"/>
                    </a:lnTo>
                    <a:lnTo>
                      <a:pt x="300" y="91"/>
                    </a:lnTo>
                    <a:lnTo>
                      <a:pt x="326" y="76"/>
                    </a:lnTo>
                    <a:lnTo>
                      <a:pt x="354" y="62"/>
                    </a:lnTo>
                    <a:lnTo>
                      <a:pt x="382" y="49"/>
                    </a:lnTo>
                    <a:lnTo>
                      <a:pt x="410" y="39"/>
                    </a:lnTo>
                    <a:lnTo>
                      <a:pt x="438" y="28"/>
                    </a:lnTo>
                    <a:lnTo>
                      <a:pt x="468" y="20"/>
                    </a:lnTo>
                    <a:lnTo>
                      <a:pt x="499" y="13"/>
                    </a:lnTo>
                    <a:lnTo>
                      <a:pt x="529" y="7"/>
                    </a:lnTo>
                    <a:lnTo>
                      <a:pt x="560" y="3"/>
                    </a:lnTo>
                    <a:lnTo>
                      <a:pt x="591" y="1"/>
                    </a:lnTo>
                    <a:lnTo>
                      <a:pt x="624" y="0"/>
                    </a:lnTo>
                    <a:close/>
                    <a:moveTo>
                      <a:pt x="13802" y="2429"/>
                    </a:moveTo>
                    <a:lnTo>
                      <a:pt x="13820" y="2430"/>
                    </a:lnTo>
                    <a:lnTo>
                      <a:pt x="13839" y="2433"/>
                    </a:lnTo>
                    <a:lnTo>
                      <a:pt x="13856" y="2437"/>
                    </a:lnTo>
                    <a:lnTo>
                      <a:pt x="13873" y="2444"/>
                    </a:lnTo>
                    <a:lnTo>
                      <a:pt x="13889" y="2451"/>
                    </a:lnTo>
                    <a:lnTo>
                      <a:pt x="13903" y="2460"/>
                    </a:lnTo>
                    <a:lnTo>
                      <a:pt x="13918" y="2471"/>
                    </a:lnTo>
                    <a:lnTo>
                      <a:pt x="13930" y="2482"/>
                    </a:lnTo>
                    <a:lnTo>
                      <a:pt x="13942" y="2496"/>
                    </a:lnTo>
                    <a:lnTo>
                      <a:pt x="13953" y="2510"/>
                    </a:lnTo>
                    <a:lnTo>
                      <a:pt x="13962" y="2525"/>
                    </a:lnTo>
                    <a:lnTo>
                      <a:pt x="13970" y="2541"/>
                    </a:lnTo>
                    <a:lnTo>
                      <a:pt x="13976" y="2558"/>
                    </a:lnTo>
                    <a:lnTo>
                      <a:pt x="13980" y="2575"/>
                    </a:lnTo>
                    <a:lnTo>
                      <a:pt x="13984" y="2593"/>
                    </a:lnTo>
                    <a:lnTo>
                      <a:pt x="13985" y="2612"/>
                    </a:lnTo>
                    <a:lnTo>
                      <a:pt x="13984" y="2631"/>
                    </a:lnTo>
                    <a:lnTo>
                      <a:pt x="13980" y="2648"/>
                    </a:lnTo>
                    <a:lnTo>
                      <a:pt x="13976" y="2666"/>
                    </a:lnTo>
                    <a:lnTo>
                      <a:pt x="13970" y="2683"/>
                    </a:lnTo>
                    <a:lnTo>
                      <a:pt x="13962" y="2699"/>
                    </a:lnTo>
                    <a:lnTo>
                      <a:pt x="13953" y="2714"/>
                    </a:lnTo>
                    <a:lnTo>
                      <a:pt x="13942" y="2728"/>
                    </a:lnTo>
                    <a:lnTo>
                      <a:pt x="13930" y="2741"/>
                    </a:lnTo>
                    <a:lnTo>
                      <a:pt x="13918" y="2753"/>
                    </a:lnTo>
                    <a:lnTo>
                      <a:pt x="13903" y="2763"/>
                    </a:lnTo>
                    <a:lnTo>
                      <a:pt x="13889" y="2773"/>
                    </a:lnTo>
                    <a:lnTo>
                      <a:pt x="13873" y="2780"/>
                    </a:lnTo>
                    <a:lnTo>
                      <a:pt x="13856" y="2786"/>
                    </a:lnTo>
                    <a:lnTo>
                      <a:pt x="13839" y="2791"/>
                    </a:lnTo>
                    <a:lnTo>
                      <a:pt x="13820" y="2794"/>
                    </a:lnTo>
                    <a:lnTo>
                      <a:pt x="13802" y="2795"/>
                    </a:lnTo>
                    <a:lnTo>
                      <a:pt x="13783" y="2794"/>
                    </a:lnTo>
                    <a:lnTo>
                      <a:pt x="13764" y="2791"/>
                    </a:lnTo>
                    <a:lnTo>
                      <a:pt x="13748" y="2786"/>
                    </a:lnTo>
                    <a:lnTo>
                      <a:pt x="13731" y="2780"/>
                    </a:lnTo>
                    <a:lnTo>
                      <a:pt x="13714" y="2773"/>
                    </a:lnTo>
                    <a:lnTo>
                      <a:pt x="13700" y="2763"/>
                    </a:lnTo>
                    <a:lnTo>
                      <a:pt x="13685" y="2753"/>
                    </a:lnTo>
                    <a:lnTo>
                      <a:pt x="13673" y="2741"/>
                    </a:lnTo>
                    <a:lnTo>
                      <a:pt x="13661" y="2728"/>
                    </a:lnTo>
                    <a:lnTo>
                      <a:pt x="13651" y="2714"/>
                    </a:lnTo>
                    <a:lnTo>
                      <a:pt x="13641" y="2699"/>
                    </a:lnTo>
                    <a:lnTo>
                      <a:pt x="13634" y="2683"/>
                    </a:lnTo>
                    <a:lnTo>
                      <a:pt x="13628" y="2666"/>
                    </a:lnTo>
                    <a:lnTo>
                      <a:pt x="13623" y="2648"/>
                    </a:lnTo>
                    <a:lnTo>
                      <a:pt x="13621" y="2631"/>
                    </a:lnTo>
                    <a:lnTo>
                      <a:pt x="13619" y="2612"/>
                    </a:lnTo>
                    <a:lnTo>
                      <a:pt x="13621" y="2593"/>
                    </a:lnTo>
                    <a:lnTo>
                      <a:pt x="13623" y="2575"/>
                    </a:lnTo>
                    <a:lnTo>
                      <a:pt x="13628" y="2558"/>
                    </a:lnTo>
                    <a:lnTo>
                      <a:pt x="13634" y="2541"/>
                    </a:lnTo>
                    <a:lnTo>
                      <a:pt x="13641" y="2525"/>
                    </a:lnTo>
                    <a:lnTo>
                      <a:pt x="13651" y="2510"/>
                    </a:lnTo>
                    <a:lnTo>
                      <a:pt x="13661" y="2496"/>
                    </a:lnTo>
                    <a:lnTo>
                      <a:pt x="13673" y="2482"/>
                    </a:lnTo>
                    <a:lnTo>
                      <a:pt x="13685" y="2471"/>
                    </a:lnTo>
                    <a:lnTo>
                      <a:pt x="13700" y="2460"/>
                    </a:lnTo>
                    <a:lnTo>
                      <a:pt x="13714" y="2451"/>
                    </a:lnTo>
                    <a:lnTo>
                      <a:pt x="13731" y="2444"/>
                    </a:lnTo>
                    <a:lnTo>
                      <a:pt x="13748" y="2437"/>
                    </a:lnTo>
                    <a:lnTo>
                      <a:pt x="13764" y="2433"/>
                    </a:lnTo>
                    <a:lnTo>
                      <a:pt x="13783" y="2430"/>
                    </a:lnTo>
                    <a:lnTo>
                      <a:pt x="13802" y="2429"/>
                    </a:lnTo>
                    <a:close/>
                    <a:moveTo>
                      <a:pt x="14340" y="2429"/>
                    </a:moveTo>
                    <a:lnTo>
                      <a:pt x="14359" y="2430"/>
                    </a:lnTo>
                    <a:lnTo>
                      <a:pt x="14377" y="2433"/>
                    </a:lnTo>
                    <a:lnTo>
                      <a:pt x="14394" y="2437"/>
                    </a:lnTo>
                    <a:lnTo>
                      <a:pt x="14411" y="2444"/>
                    </a:lnTo>
                    <a:lnTo>
                      <a:pt x="14427" y="2451"/>
                    </a:lnTo>
                    <a:lnTo>
                      <a:pt x="14442" y="2460"/>
                    </a:lnTo>
                    <a:lnTo>
                      <a:pt x="14456" y="2471"/>
                    </a:lnTo>
                    <a:lnTo>
                      <a:pt x="14470" y="2482"/>
                    </a:lnTo>
                    <a:lnTo>
                      <a:pt x="14481" y="2496"/>
                    </a:lnTo>
                    <a:lnTo>
                      <a:pt x="14491" y="2510"/>
                    </a:lnTo>
                    <a:lnTo>
                      <a:pt x="14501" y="2525"/>
                    </a:lnTo>
                    <a:lnTo>
                      <a:pt x="14508" y="2541"/>
                    </a:lnTo>
                    <a:lnTo>
                      <a:pt x="14514" y="2558"/>
                    </a:lnTo>
                    <a:lnTo>
                      <a:pt x="14519" y="2575"/>
                    </a:lnTo>
                    <a:lnTo>
                      <a:pt x="14522" y="2593"/>
                    </a:lnTo>
                    <a:lnTo>
                      <a:pt x="14523" y="2612"/>
                    </a:lnTo>
                    <a:lnTo>
                      <a:pt x="14522" y="2631"/>
                    </a:lnTo>
                    <a:lnTo>
                      <a:pt x="14519" y="2648"/>
                    </a:lnTo>
                    <a:lnTo>
                      <a:pt x="14514" y="2666"/>
                    </a:lnTo>
                    <a:lnTo>
                      <a:pt x="14508" y="2683"/>
                    </a:lnTo>
                    <a:lnTo>
                      <a:pt x="14501" y="2699"/>
                    </a:lnTo>
                    <a:lnTo>
                      <a:pt x="14491" y="2714"/>
                    </a:lnTo>
                    <a:lnTo>
                      <a:pt x="14481" y="2728"/>
                    </a:lnTo>
                    <a:lnTo>
                      <a:pt x="14470" y="2741"/>
                    </a:lnTo>
                    <a:lnTo>
                      <a:pt x="14456" y="2753"/>
                    </a:lnTo>
                    <a:lnTo>
                      <a:pt x="14442" y="2763"/>
                    </a:lnTo>
                    <a:lnTo>
                      <a:pt x="14427" y="2773"/>
                    </a:lnTo>
                    <a:lnTo>
                      <a:pt x="14411" y="2780"/>
                    </a:lnTo>
                    <a:lnTo>
                      <a:pt x="14394" y="2786"/>
                    </a:lnTo>
                    <a:lnTo>
                      <a:pt x="14377" y="2791"/>
                    </a:lnTo>
                    <a:lnTo>
                      <a:pt x="14359" y="2794"/>
                    </a:lnTo>
                    <a:lnTo>
                      <a:pt x="14340" y="2795"/>
                    </a:lnTo>
                    <a:lnTo>
                      <a:pt x="14321" y="2794"/>
                    </a:lnTo>
                    <a:lnTo>
                      <a:pt x="14304" y="2791"/>
                    </a:lnTo>
                    <a:lnTo>
                      <a:pt x="14286" y="2786"/>
                    </a:lnTo>
                    <a:lnTo>
                      <a:pt x="14269" y="2780"/>
                    </a:lnTo>
                    <a:lnTo>
                      <a:pt x="14254" y="2773"/>
                    </a:lnTo>
                    <a:lnTo>
                      <a:pt x="14238" y="2763"/>
                    </a:lnTo>
                    <a:lnTo>
                      <a:pt x="14224" y="2753"/>
                    </a:lnTo>
                    <a:lnTo>
                      <a:pt x="14212" y="2741"/>
                    </a:lnTo>
                    <a:lnTo>
                      <a:pt x="14199" y="2728"/>
                    </a:lnTo>
                    <a:lnTo>
                      <a:pt x="14189" y="2714"/>
                    </a:lnTo>
                    <a:lnTo>
                      <a:pt x="14180" y="2699"/>
                    </a:lnTo>
                    <a:lnTo>
                      <a:pt x="14172" y="2683"/>
                    </a:lnTo>
                    <a:lnTo>
                      <a:pt x="14166" y="2666"/>
                    </a:lnTo>
                    <a:lnTo>
                      <a:pt x="14162" y="2648"/>
                    </a:lnTo>
                    <a:lnTo>
                      <a:pt x="14159" y="2631"/>
                    </a:lnTo>
                    <a:lnTo>
                      <a:pt x="14158" y="2612"/>
                    </a:lnTo>
                    <a:lnTo>
                      <a:pt x="14159" y="2593"/>
                    </a:lnTo>
                    <a:lnTo>
                      <a:pt x="14162" y="2575"/>
                    </a:lnTo>
                    <a:lnTo>
                      <a:pt x="14166" y="2558"/>
                    </a:lnTo>
                    <a:lnTo>
                      <a:pt x="14172" y="2541"/>
                    </a:lnTo>
                    <a:lnTo>
                      <a:pt x="14180" y="2525"/>
                    </a:lnTo>
                    <a:lnTo>
                      <a:pt x="14189" y="2510"/>
                    </a:lnTo>
                    <a:lnTo>
                      <a:pt x="14199" y="2496"/>
                    </a:lnTo>
                    <a:lnTo>
                      <a:pt x="14212" y="2482"/>
                    </a:lnTo>
                    <a:lnTo>
                      <a:pt x="14224" y="2471"/>
                    </a:lnTo>
                    <a:lnTo>
                      <a:pt x="14238" y="2460"/>
                    </a:lnTo>
                    <a:lnTo>
                      <a:pt x="14254" y="2451"/>
                    </a:lnTo>
                    <a:lnTo>
                      <a:pt x="14269" y="2444"/>
                    </a:lnTo>
                    <a:lnTo>
                      <a:pt x="14286" y="2437"/>
                    </a:lnTo>
                    <a:lnTo>
                      <a:pt x="14304" y="2433"/>
                    </a:lnTo>
                    <a:lnTo>
                      <a:pt x="14321" y="2430"/>
                    </a:lnTo>
                    <a:lnTo>
                      <a:pt x="14340" y="2429"/>
                    </a:lnTo>
                    <a:close/>
                    <a:moveTo>
                      <a:pt x="14879" y="2429"/>
                    </a:moveTo>
                    <a:lnTo>
                      <a:pt x="14897" y="2430"/>
                    </a:lnTo>
                    <a:lnTo>
                      <a:pt x="14916" y="2433"/>
                    </a:lnTo>
                    <a:lnTo>
                      <a:pt x="14933" y="2437"/>
                    </a:lnTo>
                    <a:lnTo>
                      <a:pt x="14950" y="2444"/>
                    </a:lnTo>
                    <a:lnTo>
                      <a:pt x="14966" y="2451"/>
                    </a:lnTo>
                    <a:lnTo>
                      <a:pt x="14981" y="2460"/>
                    </a:lnTo>
                    <a:lnTo>
                      <a:pt x="14995" y="2471"/>
                    </a:lnTo>
                    <a:lnTo>
                      <a:pt x="15008" y="2482"/>
                    </a:lnTo>
                    <a:lnTo>
                      <a:pt x="15019" y="2496"/>
                    </a:lnTo>
                    <a:lnTo>
                      <a:pt x="15031" y="2510"/>
                    </a:lnTo>
                    <a:lnTo>
                      <a:pt x="15039" y="2525"/>
                    </a:lnTo>
                    <a:lnTo>
                      <a:pt x="15047" y="2541"/>
                    </a:lnTo>
                    <a:lnTo>
                      <a:pt x="15054" y="2558"/>
                    </a:lnTo>
                    <a:lnTo>
                      <a:pt x="15058" y="2575"/>
                    </a:lnTo>
                    <a:lnTo>
                      <a:pt x="15061" y="2593"/>
                    </a:lnTo>
                    <a:lnTo>
                      <a:pt x="15062" y="2612"/>
                    </a:lnTo>
                    <a:lnTo>
                      <a:pt x="15061" y="2631"/>
                    </a:lnTo>
                    <a:lnTo>
                      <a:pt x="15058" y="2648"/>
                    </a:lnTo>
                    <a:lnTo>
                      <a:pt x="15054" y="2666"/>
                    </a:lnTo>
                    <a:lnTo>
                      <a:pt x="15047" y="2683"/>
                    </a:lnTo>
                    <a:lnTo>
                      <a:pt x="15039" y="2699"/>
                    </a:lnTo>
                    <a:lnTo>
                      <a:pt x="15031" y="2714"/>
                    </a:lnTo>
                    <a:lnTo>
                      <a:pt x="15019" y="2728"/>
                    </a:lnTo>
                    <a:lnTo>
                      <a:pt x="15008" y="2741"/>
                    </a:lnTo>
                    <a:lnTo>
                      <a:pt x="14995" y="2753"/>
                    </a:lnTo>
                    <a:lnTo>
                      <a:pt x="14981" y="2763"/>
                    </a:lnTo>
                    <a:lnTo>
                      <a:pt x="14966" y="2773"/>
                    </a:lnTo>
                    <a:lnTo>
                      <a:pt x="14950" y="2780"/>
                    </a:lnTo>
                    <a:lnTo>
                      <a:pt x="14933" y="2786"/>
                    </a:lnTo>
                    <a:lnTo>
                      <a:pt x="14916" y="2791"/>
                    </a:lnTo>
                    <a:lnTo>
                      <a:pt x="14897" y="2794"/>
                    </a:lnTo>
                    <a:lnTo>
                      <a:pt x="14879" y="2795"/>
                    </a:lnTo>
                    <a:lnTo>
                      <a:pt x="14861" y="2794"/>
                    </a:lnTo>
                    <a:lnTo>
                      <a:pt x="14842" y="2791"/>
                    </a:lnTo>
                    <a:lnTo>
                      <a:pt x="14825" y="2786"/>
                    </a:lnTo>
                    <a:lnTo>
                      <a:pt x="14809" y="2780"/>
                    </a:lnTo>
                    <a:lnTo>
                      <a:pt x="14792" y="2773"/>
                    </a:lnTo>
                    <a:lnTo>
                      <a:pt x="14777" y="2763"/>
                    </a:lnTo>
                    <a:lnTo>
                      <a:pt x="14763" y="2753"/>
                    </a:lnTo>
                    <a:lnTo>
                      <a:pt x="14750" y="2741"/>
                    </a:lnTo>
                    <a:lnTo>
                      <a:pt x="14739" y="2728"/>
                    </a:lnTo>
                    <a:lnTo>
                      <a:pt x="14728" y="2714"/>
                    </a:lnTo>
                    <a:lnTo>
                      <a:pt x="14719" y="2699"/>
                    </a:lnTo>
                    <a:lnTo>
                      <a:pt x="14710" y="2683"/>
                    </a:lnTo>
                    <a:lnTo>
                      <a:pt x="14705" y="2666"/>
                    </a:lnTo>
                    <a:lnTo>
                      <a:pt x="14700" y="2648"/>
                    </a:lnTo>
                    <a:lnTo>
                      <a:pt x="14698" y="2631"/>
                    </a:lnTo>
                    <a:lnTo>
                      <a:pt x="14697" y="2612"/>
                    </a:lnTo>
                    <a:lnTo>
                      <a:pt x="14698" y="2593"/>
                    </a:lnTo>
                    <a:lnTo>
                      <a:pt x="14700" y="2575"/>
                    </a:lnTo>
                    <a:lnTo>
                      <a:pt x="14705" y="2558"/>
                    </a:lnTo>
                    <a:lnTo>
                      <a:pt x="14710" y="2541"/>
                    </a:lnTo>
                    <a:lnTo>
                      <a:pt x="14719" y="2525"/>
                    </a:lnTo>
                    <a:lnTo>
                      <a:pt x="14728" y="2510"/>
                    </a:lnTo>
                    <a:lnTo>
                      <a:pt x="14739" y="2496"/>
                    </a:lnTo>
                    <a:lnTo>
                      <a:pt x="14750" y="2482"/>
                    </a:lnTo>
                    <a:lnTo>
                      <a:pt x="14763" y="2471"/>
                    </a:lnTo>
                    <a:lnTo>
                      <a:pt x="14777" y="2460"/>
                    </a:lnTo>
                    <a:lnTo>
                      <a:pt x="14792" y="2451"/>
                    </a:lnTo>
                    <a:lnTo>
                      <a:pt x="14809" y="2444"/>
                    </a:lnTo>
                    <a:lnTo>
                      <a:pt x="14825" y="2437"/>
                    </a:lnTo>
                    <a:lnTo>
                      <a:pt x="14842" y="2433"/>
                    </a:lnTo>
                    <a:lnTo>
                      <a:pt x="14861" y="2430"/>
                    </a:lnTo>
                    <a:lnTo>
                      <a:pt x="14879" y="2429"/>
                    </a:lnTo>
                    <a:close/>
                    <a:moveTo>
                      <a:pt x="15418" y="2429"/>
                    </a:moveTo>
                    <a:lnTo>
                      <a:pt x="15436" y="2430"/>
                    </a:lnTo>
                    <a:lnTo>
                      <a:pt x="15454" y="2433"/>
                    </a:lnTo>
                    <a:lnTo>
                      <a:pt x="15472" y="2437"/>
                    </a:lnTo>
                    <a:lnTo>
                      <a:pt x="15489" y="2444"/>
                    </a:lnTo>
                    <a:lnTo>
                      <a:pt x="15504" y="2451"/>
                    </a:lnTo>
                    <a:lnTo>
                      <a:pt x="15520" y="2460"/>
                    </a:lnTo>
                    <a:lnTo>
                      <a:pt x="15533" y="2471"/>
                    </a:lnTo>
                    <a:lnTo>
                      <a:pt x="15547" y="2482"/>
                    </a:lnTo>
                    <a:lnTo>
                      <a:pt x="15558" y="2496"/>
                    </a:lnTo>
                    <a:lnTo>
                      <a:pt x="15569" y="2510"/>
                    </a:lnTo>
                    <a:lnTo>
                      <a:pt x="15578" y="2525"/>
                    </a:lnTo>
                    <a:lnTo>
                      <a:pt x="15586" y="2541"/>
                    </a:lnTo>
                    <a:lnTo>
                      <a:pt x="15592" y="2558"/>
                    </a:lnTo>
                    <a:lnTo>
                      <a:pt x="15596" y="2575"/>
                    </a:lnTo>
                    <a:lnTo>
                      <a:pt x="15599" y="2593"/>
                    </a:lnTo>
                    <a:lnTo>
                      <a:pt x="15600" y="2612"/>
                    </a:lnTo>
                    <a:lnTo>
                      <a:pt x="15599" y="2631"/>
                    </a:lnTo>
                    <a:lnTo>
                      <a:pt x="15596" y="2648"/>
                    </a:lnTo>
                    <a:lnTo>
                      <a:pt x="15592" y="2666"/>
                    </a:lnTo>
                    <a:lnTo>
                      <a:pt x="15586" y="2683"/>
                    </a:lnTo>
                    <a:lnTo>
                      <a:pt x="15578" y="2699"/>
                    </a:lnTo>
                    <a:lnTo>
                      <a:pt x="15569" y="2714"/>
                    </a:lnTo>
                    <a:lnTo>
                      <a:pt x="15558" y="2728"/>
                    </a:lnTo>
                    <a:lnTo>
                      <a:pt x="15547" y="2741"/>
                    </a:lnTo>
                    <a:lnTo>
                      <a:pt x="15533" y="2753"/>
                    </a:lnTo>
                    <a:lnTo>
                      <a:pt x="15520" y="2763"/>
                    </a:lnTo>
                    <a:lnTo>
                      <a:pt x="15504" y="2773"/>
                    </a:lnTo>
                    <a:lnTo>
                      <a:pt x="15489" y="2780"/>
                    </a:lnTo>
                    <a:lnTo>
                      <a:pt x="15472" y="2786"/>
                    </a:lnTo>
                    <a:lnTo>
                      <a:pt x="15454" y="2791"/>
                    </a:lnTo>
                    <a:lnTo>
                      <a:pt x="15436" y="2794"/>
                    </a:lnTo>
                    <a:lnTo>
                      <a:pt x="15418" y="2795"/>
                    </a:lnTo>
                    <a:lnTo>
                      <a:pt x="15399" y="2794"/>
                    </a:lnTo>
                    <a:lnTo>
                      <a:pt x="15381" y="2791"/>
                    </a:lnTo>
                    <a:lnTo>
                      <a:pt x="15363" y="2786"/>
                    </a:lnTo>
                    <a:lnTo>
                      <a:pt x="15347" y="2780"/>
                    </a:lnTo>
                    <a:lnTo>
                      <a:pt x="15331" y="2773"/>
                    </a:lnTo>
                    <a:lnTo>
                      <a:pt x="15315" y="2763"/>
                    </a:lnTo>
                    <a:lnTo>
                      <a:pt x="15302" y="2753"/>
                    </a:lnTo>
                    <a:lnTo>
                      <a:pt x="15289" y="2741"/>
                    </a:lnTo>
                    <a:lnTo>
                      <a:pt x="15277" y="2728"/>
                    </a:lnTo>
                    <a:lnTo>
                      <a:pt x="15266" y="2714"/>
                    </a:lnTo>
                    <a:lnTo>
                      <a:pt x="15257" y="2699"/>
                    </a:lnTo>
                    <a:lnTo>
                      <a:pt x="15250" y="2683"/>
                    </a:lnTo>
                    <a:lnTo>
                      <a:pt x="15243" y="2666"/>
                    </a:lnTo>
                    <a:lnTo>
                      <a:pt x="15239" y="2648"/>
                    </a:lnTo>
                    <a:lnTo>
                      <a:pt x="15236" y="2631"/>
                    </a:lnTo>
                    <a:lnTo>
                      <a:pt x="15235" y="2612"/>
                    </a:lnTo>
                    <a:lnTo>
                      <a:pt x="15236" y="2593"/>
                    </a:lnTo>
                    <a:lnTo>
                      <a:pt x="15239" y="2575"/>
                    </a:lnTo>
                    <a:lnTo>
                      <a:pt x="15243" y="2558"/>
                    </a:lnTo>
                    <a:lnTo>
                      <a:pt x="15250" y="2541"/>
                    </a:lnTo>
                    <a:lnTo>
                      <a:pt x="15257" y="2525"/>
                    </a:lnTo>
                    <a:lnTo>
                      <a:pt x="15266" y="2510"/>
                    </a:lnTo>
                    <a:lnTo>
                      <a:pt x="15277" y="2496"/>
                    </a:lnTo>
                    <a:lnTo>
                      <a:pt x="15289" y="2482"/>
                    </a:lnTo>
                    <a:lnTo>
                      <a:pt x="15302" y="2471"/>
                    </a:lnTo>
                    <a:lnTo>
                      <a:pt x="15315" y="2460"/>
                    </a:lnTo>
                    <a:lnTo>
                      <a:pt x="15331" y="2451"/>
                    </a:lnTo>
                    <a:lnTo>
                      <a:pt x="15347" y="2444"/>
                    </a:lnTo>
                    <a:lnTo>
                      <a:pt x="15363" y="2437"/>
                    </a:lnTo>
                    <a:lnTo>
                      <a:pt x="15381" y="2433"/>
                    </a:lnTo>
                    <a:lnTo>
                      <a:pt x="15399" y="2430"/>
                    </a:lnTo>
                    <a:lnTo>
                      <a:pt x="15418" y="2429"/>
                    </a:lnTo>
                    <a:close/>
                    <a:moveTo>
                      <a:pt x="13682" y="943"/>
                    </a:moveTo>
                    <a:lnTo>
                      <a:pt x="15712" y="943"/>
                    </a:lnTo>
                    <a:lnTo>
                      <a:pt x="15712" y="1546"/>
                    </a:lnTo>
                    <a:lnTo>
                      <a:pt x="13682" y="1546"/>
                    </a:lnTo>
                    <a:lnTo>
                      <a:pt x="13682" y="943"/>
                    </a:lnTo>
                    <a:close/>
                    <a:moveTo>
                      <a:pt x="1545" y="1123"/>
                    </a:moveTo>
                    <a:lnTo>
                      <a:pt x="1545" y="943"/>
                    </a:lnTo>
                    <a:lnTo>
                      <a:pt x="1089" y="943"/>
                    </a:lnTo>
                    <a:lnTo>
                      <a:pt x="1089" y="1123"/>
                    </a:lnTo>
                    <a:lnTo>
                      <a:pt x="811" y="1123"/>
                    </a:lnTo>
                    <a:lnTo>
                      <a:pt x="811" y="1769"/>
                    </a:lnTo>
                    <a:lnTo>
                      <a:pt x="1822" y="1769"/>
                    </a:lnTo>
                    <a:lnTo>
                      <a:pt x="1822" y="1123"/>
                    </a:lnTo>
                    <a:lnTo>
                      <a:pt x="1545" y="1123"/>
                    </a:lnTo>
                    <a:close/>
                    <a:moveTo>
                      <a:pt x="3010" y="1123"/>
                    </a:moveTo>
                    <a:lnTo>
                      <a:pt x="3010" y="943"/>
                    </a:lnTo>
                    <a:lnTo>
                      <a:pt x="2555" y="943"/>
                    </a:lnTo>
                    <a:lnTo>
                      <a:pt x="2555" y="1123"/>
                    </a:lnTo>
                    <a:lnTo>
                      <a:pt x="2278" y="1123"/>
                    </a:lnTo>
                    <a:lnTo>
                      <a:pt x="2278" y="1769"/>
                    </a:lnTo>
                    <a:lnTo>
                      <a:pt x="3288" y="1769"/>
                    </a:lnTo>
                    <a:lnTo>
                      <a:pt x="3288" y="1123"/>
                    </a:lnTo>
                    <a:lnTo>
                      <a:pt x="3010" y="1123"/>
                    </a:lnTo>
                    <a:close/>
                    <a:moveTo>
                      <a:pt x="4477" y="1123"/>
                    </a:moveTo>
                    <a:lnTo>
                      <a:pt x="4477" y="943"/>
                    </a:lnTo>
                    <a:lnTo>
                      <a:pt x="4021" y="943"/>
                    </a:lnTo>
                    <a:lnTo>
                      <a:pt x="4021" y="1123"/>
                    </a:lnTo>
                    <a:lnTo>
                      <a:pt x="3743" y="1123"/>
                    </a:lnTo>
                    <a:lnTo>
                      <a:pt x="3743" y="1769"/>
                    </a:lnTo>
                    <a:lnTo>
                      <a:pt x="4754" y="1769"/>
                    </a:lnTo>
                    <a:lnTo>
                      <a:pt x="4754" y="1123"/>
                    </a:lnTo>
                    <a:lnTo>
                      <a:pt x="4477" y="1123"/>
                    </a:lnTo>
                    <a:close/>
                    <a:moveTo>
                      <a:pt x="5942" y="1123"/>
                    </a:moveTo>
                    <a:lnTo>
                      <a:pt x="5942" y="943"/>
                    </a:lnTo>
                    <a:lnTo>
                      <a:pt x="5486" y="943"/>
                    </a:lnTo>
                    <a:lnTo>
                      <a:pt x="5486" y="1123"/>
                    </a:lnTo>
                    <a:lnTo>
                      <a:pt x="5209" y="1123"/>
                    </a:lnTo>
                    <a:lnTo>
                      <a:pt x="5209" y="1769"/>
                    </a:lnTo>
                    <a:lnTo>
                      <a:pt x="6219" y="1769"/>
                    </a:lnTo>
                    <a:lnTo>
                      <a:pt x="6219" y="1123"/>
                    </a:lnTo>
                    <a:lnTo>
                      <a:pt x="5942" y="1123"/>
                    </a:lnTo>
                    <a:close/>
                    <a:moveTo>
                      <a:pt x="7407" y="1123"/>
                    </a:moveTo>
                    <a:lnTo>
                      <a:pt x="7407" y="943"/>
                    </a:lnTo>
                    <a:lnTo>
                      <a:pt x="6953" y="943"/>
                    </a:lnTo>
                    <a:lnTo>
                      <a:pt x="6953" y="1123"/>
                    </a:lnTo>
                    <a:lnTo>
                      <a:pt x="6675" y="1123"/>
                    </a:lnTo>
                    <a:lnTo>
                      <a:pt x="6675" y="1769"/>
                    </a:lnTo>
                    <a:lnTo>
                      <a:pt x="7685" y="1769"/>
                    </a:lnTo>
                    <a:lnTo>
                      <a:pt x="7685" y="1123"/>
                    </a:lnTo>
                    <a:lnTo>
                      <a:pt x="7407" y="1123"/>
                    </a:lnTo>
                    <a:close/>
                    <a:moveTo>
                      <a:pt x="8874" y="1123"/>
                    </a:moveTo>
                    <a:lnTo>
                      <a:pt x="8874" y="943"/>
                    </a:lnTo>
                    <a:lnTo>
                      <a:pt x="8418" y="943"/>
                    </a:lnTo>
                    <a:lnTo>
                      <a:pt x="8418" y="1123"/>
                    </a:lnTo>
                    <a:lnTo>
                      <a:pt x="8141" y="1123"/>
                    </a:lnTo>
                    <a:lnTo>
                      <a:pt x="8141" y="1769"/>
                    </a:lnTo>
                    <a:lnTo>
                      <a:pt x="9151" y="1769"/>
                    </a:lnTo>
                    <a:lnTo>
                      <a:pt x="9151" y="1123"/>
                    </a:lnTo>
                    <a:lnTo>
                      <a:pt x="8874" y="1123"/>
                    </a:lnTo>
                    <a:close/>
                    <a:moveTo>
                      <a:pt x="10339" y="1123"/>
                    </a:moveTo>
                    <a:lnTo>
                      <a:pt x="10339" y="943"/>
                    </a:lnTo>
                    <a:lnTo>
                      <a:pt x="9883" y="943"/>
                    </a:lnTo>
                    <a:lnTo>
                      <a:pt x="9883" y="1123"/>
                    </a:lnTo>
                    <a:lnTo>
                      <a:pt x="9606" y="1123"/>
                    </a:lnTo>
                    <a:lnTo>
                      <a:pt x="9606" y="1769"/>
                    </a:lnTo>
                    <a:lnTo>
                      <a:pt x="10617" y="1769"/>
                    </a:lnTo>
                    <a:lnTo>
                      <a:pt x="10617" y="1123"/>
                    </a:lnTo>
                    <a:lnTo>
                      <a:pt x="10339" y="1123"/>
                    </a:lnTo>
                    <a:close/>
                    <a:moveTo>
                      <a:pt x="1545" y="2845"/>
                    </a:moveTo>
                    <a:lnTo>
                      <a:pt x="1545" y="3025"/>
                    </a:lnTo>
                    <a:lnTo>
                      <a:pt x="1089" y="3025"/>
                    </a:lnTo>
                    <a:lnTo>
                      <a:pt x="1089" y="2845"/>
                    </a:lnTo>
                    <a:lnTo>
                      <a:pt x="811" y="2845"/>
                    </a:lnTo>
                    <a:lnTo>
                      <a:pt x="811" y="2199"/>
                    </a:lnTo>
                    <a:lnTo>
                      <a:pt x="1822" y="2199"/>
                    </a:lnTo>
                    <a:lnTo>
                      <a:pt x="1822" y="2845"/>
                    </a:lnTo>
                    <a:lnTo>
                      <a:pt x="1545" y="2845"/>
                    </a:lnTo>
                    <a:close/>
                    <a:moveTo>
                      <a:pt x="3010" y="2845"/>
                    </a:moveTo>
                    <a:lnTo>
                      <a:pt x="3010" y="3025"/>
                    </a:lnTo>
                    <a:lnTo>
                      <a:pt x="2555" y="3025"/>
                    </a:lnTo>
                    <a:lnTo>
                      <a:pt x="2555" y="2845"/>
                    </a:lnTo>
                    <a:lnTo>
                      <a:pt x="2278" y="2845"/>
                    </a:lnTo>
                    <a:lnTo>
                      <a:pt x="2278" y="2199"/>
                    </a:lnTo>
                    <a:lnTo>
                      <a:pt x="3288" y="2199"/>
                    </a:lnTo>
                    <a:lnTo>
                      <a:pt x="3288" y="2845"/>
                    </a:lnTo>
                    <a:lnTo>
                      <a:pt x="3010" y="2845"/>
                    </a:lnTo>
                    <a:close/>
                    <a:moveTo>
                      <a:pt x="4477" y="2845"/>
                    </a:moveTo>
                    <a:lnTo>
                      <a:pt x="4477" y="3025"/>
                    </a:lnTo>
                    <a:lnTo>
                      <a:pt x="4021" y="3025"/>
                    </a:lnTo>
                    <a:lnTo>
                      <a:pt x="4021" y="2845"/>
                    </a:lnTo>
                    <a:lnTo>
                      <a:pt x="3743" y="2845"/>
                    </a:lnTo>
                    <a:lnTo>
                      <a:pt x="3743" y="2199"/>
                    </a:lnTo>
                    <a:lnTo>
                      <a:pt x="4754" y="2199"/>
                    </a:lnTo>
                    <a:lnTo>
                      <a:pt x="4754" y="2845"/>
                    </a:lnTo>
                    <a:lnTo>
                      <a:pt x="4477" y="2845"/>
                    </a:lnTo>
                    <a:close/>
                    <a:moveTo>
                      <a:pt x="5942" y="2845"/>
                    </a:moveTo>
                    <a:lnTo>
                      <a:pt x="5942" y="3025"/>
                    </a:lnTo>
                    <a:lnTo>
                      <a:pt x="5486" y="3025"/>
                    </a:lnTo>
                    <a:lnTo>
                      <a:pt x="5486" y="2845"/>
                    </a:lnTo>
                    <a:lnTo>
                      <a:pt x="5209" y="2845"/>
                    </a:lnTo>
                    <a:lnTo>
                      <a:pt x="5209" y="2199"/>
                    </a:lnTo>
                    <a:lnTo>
                      <a:pt x="6219" y="2199"/>
                    </a:lnTo>
                    <a:lnTo>
                      <a:pt x="6219" y="2845"/>
                    </a:lnTo>
                    <a:lnTo>
                      <a:pt x="5942" y="2845"/>
                    </a:lnTo>
                    <a:close/>
                    <a:moveTo>
                      <a:pt x="7407" y="2845"/>
                    </a:moveTo>
                    <a:lnTo>
                      <a:pt x="7407" y="3025"/>
                    </a:lnTo>
                    <a:lnTo>
                      <a:pt x="6953" y="3025"/>
                    </a:lnTo>
                    <a:lnTo>
                      <a:pt x="6953" y="2845"/>
                    </a:lnTo>
                    <a:lnTo>
                      <a:pt x="6675" y="2845"/>
                    </a:lnTo>
                    <a:lnTo>
                      <a:pt x="6675" y="2199"/>
                    </a:lnTo>
                    <a:lnTo>
                      <a:pt x="7685" y="2199"/>
                    </a:lnTo>
                    <a:lnTo>
                      <a:pt x="7685" y="2845"/>
                    </a:lnTo>
                    <a:lnTo>
                      <a:pt x="7407" y="2845"/>
                    </a:lnTo>
                    <a:close/>
                    <a:moveTo>
                      <a:pt x="8874" y="2845"/>
                    </a:moveTo>
                    <a:lnTo>
                      <a:pt x="8874" y="3025"/>
                    </a:lnTo>
                    <a:lnTo>
                      <a:pt x="8418" y="3025"/>
                    </a:lnTo>
                    <a:lnTo>
                      <a:pt x="8418" y="2845"/>
                    </a:lnTo>
                    <a:lnTo>
                      <a:pt x="8141" y="2845"/>
                    </a:lnTo>
                    <a:lnTo>
                      <a:pt x="8141" y="2199"/>
                    </a:lnTo>
                    <a:lnTo>
                      <a:pt x="9151" y="2199"/>
                    </a:lnTo>
                    <a:lnTo>
                      <a:pt x="9151" y="2845"/>
                    </a:lnTo>
                    <a:lnTo>
                      <a:pt x="8874" y="2845"/>
                    </a:lnTo>
                    <a:close/>
                    <a:moveTo>
                      <a:pt x="10339" y="2845"/>
                    </a:moveTo>
                    <a:lnTo>
                      <a:pt x="10339" y="3025"/>
                    </a:lnTo>
                    <a:lnTo>
                      <a:pt x="9883" y="3025"/>
                    </a:lnTo>
                    <a:lnTo>
                      <a:pt x="9883" y="2845"/>
                    </a:lnTo>
                    <a:lnTo>
                      <a:pt x="9606" y="2845"/>
                    </a:lnTo>
                    <a:lnTo>
                      <a:pt x="9606" y="2199"/>
                    </a:lnTo>
                    <a:lnTo>
                      <a:pt x="10617" y="2199"/>
                    </a:lnTo>
                    <a:lnTo>
                      <a:pt x="10617" y="2845"/>
                    </a:lnTo>
                    <a:lnTo>
                      <a:pt x="10339" y="2845"/>
                    </a:lnTo>
                    <a:close/>
                    <a:moveTo>
                      <a:pt x="11851" y="1123"/>
                    </a:moveTo>
                    <a:lnTo>
                      <a:pt x="11851" y="943"/>
                    </a:lnTo>
                    <a:lnTo>
                      <a:pt x="11395" y="943"/>
                    </a:lnTo>
                    <a:lnTo>
                      <a:pt x="11395" y="1123"/>
                    </a:lnTo>
                    <a:lnTo>
                      <a:pt x="11117" y="1123"/>
                    </a:lnTo>
                    <a:lnTo>
                      <a:pt x="11117" y="1769"/>
                    </a:lnTo>
                    <a:lnTo>
                      <a:pt x="12128" y="1769"/>
                    </a:lnTo>
                    <a:lnTo>
                      <a:pt x="12128" y="1123"/>
                    </a:lnTo>
                    <a:lnTo>
                      <a:pt x="11851" y="1123"/>
                    </a:lnTo>
                    <a:close/>
                    <a:moveTo>
                      <a:pt x="11851" y="2845"/>
                    </a:moveTo>
                    <a:lnTo>
                      <a:pt x="11851" y="3025"/>
                    </a:lnTo>
                    <a:lnTo>
                      <a:pt x="11395" y="3025"/>
                    </a:lnTo>
                    <a:lnTo>
                      <a:pt x="11395" y="2845"/>
                    </a:lnTo>
                    <a:lnTo>
                      <a:pt x="11117" y="2845"/>
                    </a:lnTo>
                    <a:lnTo>
                      <a:pt x="11117" y="2199"/>
                    </a:lnTo>
                    <a:lnTo>
                      <a:pt x="12128" y="2199"/>
                    </a:lnTo>
                    <a:lnTo>
                      <a:pt x="12128" y="2845"/>
                    </a:lnTo>
                    <a:lnTo>
                      <a:pt x="11851" y="284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900" dirty="0">
                  <a:solidFill>
                    <a:srgbClr val="000000"/>
                  </a:solidFill>
                  <a:ea typeface="微软雅黑" panose="020B0503020204020204" pitchFamily="34" charset="-122"/>
                  <a:cs typeface="Arial" pitchFamily="34" charset="0"/>
                </a:endParaRPr>
              </a:p>
            </p:txBody>
          </p:sp>
          <p:grpSp>
            <p:nvGrpSpPr>
              <p:cNvPr id="244" name="组合 388"/>
              <p:cNvGrpSpPr>
                <a:grpSpLocks/>
              </p:cNvGrpSpPr>
              <p:nvPr/>
            </p:nvGrpSpPr>
            <p:grpSpPr bwMode="auto">
              <a:xfrm>
                <a:off x="4622166" y="3061494"/>
                <a:ext cx="489584" cy="210061"/>
                <a:chOff x="3298897" y="4095287"/>
                <a:chExt cx="1257750" cy="591162"/>
              </a:xfrm>
            </p:grpSpPr>
            <p:sp>
              <p:nvSpPr>
                <p:cNvPr id="245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095287"/>
                  <a:ext cx="1257750" cy="297021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  <p:sp>
              <p:nvSpPr>
                <p:cNvPr id="246" name="Freeform 13"/>
                <p:cNvSpPr>
                  <a:spLocks noEditPoints="1"/>
                </p:cNvSpPr>
                <p:nvPr/>
              </p:nvSpPr>
              <p:spPr bwMode="auto">
                <a:xfrm>
                  <a:off x="3298897" y="4387806"/>
                  <a:ext cx="1257750" cy="297021"/>
                </a:xfrm>
                <a:custGeom>
                  <a:avLst/>
                  <a:gdLst/>
                  <a:ahLst/>
                  <a:cxnLst>
                    <a:cxn ang="0">
                      <a:pos x="16278" y="39"/>
                    </a:cxn>
                    <a:cxn ang="0">
                      <a:pos x="16504" y="184"/>
                    </a:cxn>
                    <a:cxn ang="0">
                      <a:pos x="16649" y="411"/>
                    </a:cxn>
                    <a:cxn ang="0">
                      <a:pos x="16687" y="3376"/>
                    </a:cxn>
                    <a:cxn ang="0">
                      <a:pos x="16612" y="3641"/>
                    </a:cxn>
                    <a:cxn ang="0">
                      <a:pos x="16437" y="3844"/>
                    </a:cxn>
                    <a:cxn ang="0">
                      <a:pos x="16189" y="3955"/>
                    </a:cxn>
                    <a:cxn ang="0">
                      <a:pos x="499" y="3955"/>
                    </a:cxn>
                    <a:cxn ang="0">
                      <a:pos x="251" y="3844"/>
                    </a:cxn>
                    <a:cxn ang="0">
                      <a:pos x="75" y="3641"/>
                    </a:cxn>
                    <a:cxn ang="0">
                      <a:pos x="1" y="3376"/>
                    </a:cxn>
                    <a:cxn ang="0">
                      <a:pos x="38" y="411"/>
                    </a:cxn>
                    <a:cxn ang="0">
                      <a:pos x="184" y="184"/>
                    </a:cxn>
                    <a:cxn ang="0">
                      <a:pos x="410" y="39"/>
                    </a:cxn>
                    <a:cxn ang="0">
                      <a:pos x="13820" y="2430"/>
                    </a:cxn>
                    <a:cxn ang="0">
                      <a:pos x="13953" y="2510"/>
                    </a:cxn>
                    <a:cxn ang="0">
                      <a:pos x="13976" y="2666"/>
                    </a:cxn>
                    <a:cxn ang="0">
                      <a:pos x="13873" y="2780"/>
                    </a:cxn>
                    <a:cxn ang="0">
                      <a:pos x="13714" y="2773"/>
                    </a:cxn>
                    <a:cxn ang="0">
                      <a:pos x="13623" y="2648"/>
                    </a:cxn>
                    <a:cxn ang="0">
                      <a:pos x="13661" y="2496"/>
                    </a:cxn>
                    <a:cxn ang="0">
                      <a:pos x="13802" y="2429"/>
                    </a:cxn>
                    <a:cxn ang="0">
                      <a:pos x="14470" y="2482"/>
                    </a:cxn>
                    <a:cxn ang="0">
                      <a:pos x="14522" y="2631"/>
                    </a:cxn>
                    <a:cxn ang="0">
                      <a:pos x="14442" y="2763"/>
                    </a:cxn>
                    <a:cxn ang="0">
                      <a:pos x="14286" y="2786"/>
                    </a:cxn>
                    <a:cxn ang="0">
                      <a:pos x="14172" y="2683"/>
                    </a:cxn>
                    <a:cxn ang="0">
                      <a:pos x="14180" y="2525"/>
                    </a:cxn>
                    <a:cxn ang="0">
                      <a:pos x="14304" y="2433"/>
                    </a:cxn>
                    <a:cxn ang="0">
                      <a:pos x="14981" y="2460"/>
                    </a:cxn>
                    <a:cxn ang="0">
                      <a:pos x="15061" y="2593"/>
                    </a:cxn>
                    <a:cxn ang="0">
                      <a:pos x="15008" y="2741"/>
                    </a:cxn>
                    <a:cxn ang="0">
                      <a:pos x="14861" y="2794"/>
                    </a:cxn>
                    <a:cxn ang="0">
                      <a:pos x="14728" y="2714"/>
                    </a:cxn>
                    <a:cxn ang="0">
                      <a:pos x="14705" y="2558"/>
                    </a:cxn>
                    <a:cxn ang="0">
                      <a:pos x="14809" y="2444"/>
                    </a:cxn>
                    <a:cxn ang="0">
                      <a:pos x="15489" y="2444"/>
                    </a:cxn>
                    <a:cxn ang="0">
                      <a:pos x="15592" y="2558"/>
                    </a:cxn>
                    <a:cxn ang="0">
                      <a:pos x="15569" y="2714"/>
                    </a:cxn>
                    <a:cxn ang="0">
                      <a:pos x="15436" y="2794"/>
                    </a:cxn>
                    <a:cxn ang="0">
                      <a:pos x="15289" y="2741"/>
                    </a:cxn>
                    <a:cxn ang="0">
                      <a:pos x="15236" y="2593"/>
                    </a:cxn>
                    <a:cxn ang="0">
                      <a:pos x="15315" y="2460"/>
                    </a:cxn>
                    <a:cxn ang="0">
                      <a:pos x="15712" y="1546"/>
                    </a:cxn>
                    <a:cxn ang="0">
                      <a:pos x="1822" y="1769"/>
                    </a:cxn>
                    <a:cxn ang="0">
                      <a:pos x="3288" y="1769"/>
                    </a:cxn>
                    <a:cxn ang="0">
                      <a:pos x="4754" y="1769"/>
                    </a:cxn>
                    <a:cxn ang="0">
                      <a:pos x="6219" y="1769"/>
                    </a:cxn>
                    <a:cxn ang="0">
                      <a:pos x="7685" y="1769"/>
                    </a:cxn>
                    <a:cxn ang="0">
                      <a:pos x="9151" y="1769"/>
                    </a:cxn>
                    <a:cxn ang="0">
                      <a:pos x="10617" y="1769"/>
                    </a:cxn>
                    <a:cxn ang="0">
                      <a:pos x="1822" y="2199"/>
                    </a:cxn>
                    <a:cxn ang="0">
                      <a:pos x="3288" y="2199"/>
                    </a:cxn>
                    <a:cxn ang="0">
                      <a:pos x="4754" y="2199"/>
                    </a:cxn>
                    <a:cxn ang="0">
                      <a:pos x="6219" y="2199"/>
                    </a:cxn>
                    <a:cxn ang="0">
                      <a:pos x="7685" y="2199"/>
                    </a:cxn>
                    <a:cxn ang="0">
                      <a:pos x="9151" y="2199"/>
                    </a:cxn>
                    <a:cxn ang="0">
                      <a:pos x="10617" y="2199"/>
                    </a:cxn>
                    <a:cxn ang="0">
                      <a:pos x="12128" y="1769"/>
                    </a:cxn>
                    <a:cxn ang="0">
                      <a:pos x="12128" y="2199"/>
                    </a:cxn>
                  </a:cxnLst>
                  <a:rect l="0" t="0" r="r" b="b"/>
                  <a:pathLst>
                    <a:path w="16688" h="3968">
                      <a:moveTo>
                        <a:pt x="624" y="0"/>
                      </a:moveTo>
                      <a:lnTo>
                        <a:pt x="16064" y="0"/>
                      </a:lnTo>
                      <a:lnTo>
                        <a:pt x="16097" y="1"/>
                      </a:lnTo>
                      <a:lnTo>
                        <a:pt x="16128" y="3"/>
                      </a:lnTo>
                      <a:lnTo>
                        <a:pt x="16159" y="7"/>
                      </a:lnTo>
                      <a:lnTo>
                        <a:pt x="16189" y="13"/>
                      </a:lnTo>
                      <a:lnTo>
                        <a:pt x="16220" y="20"/>
                      </a:lnTo>
                      <a:lnTo>
                        <a:pt x="16249" y="28"/>
                      </a:lnTo>
                      <a:lnTo>
                        <a:pt x="16278" y="39"/>
                      </a:lnTo>
                      <a:lnTo>
                        <a:pt x="16306" y="49"/>
                      </a:lnTo>
                      <a:lnTo>
                        <a:pt x="16334" y="62"/>
                      </a:lnTo>
                      <a:lnTo>
                        <a:pt x="16360" y="76"/>
                      </a:lnTo>
                      <a:lnTo>
                        <a:pt x="16387" y="91"/>
                      </a:lnTo>
                      <a:lnTo>
                        <a:pt x="16413" y="108"/>
                      </a:lnTo>
                      <a:lnTo>
                        <a:pt x="16437" y="124"/>
                      </a:lnTo>
                      <a:lnTo>
                        <a:pt x="16461" y="143"/>
                      </a:lnTo>
                      <a:lnTo>
                        <a:pt x="16484" y="163"/>
                      </a:lnTo>
                      <a:lnTo>
                        <a:pt x="16504" y="184"/>
                      </a:lnTo>
                      <a:lnTo>
                        <a:pt x="16525" y="205"/>
                      </a:lnTo>
                      <a:lnTo>
                        <a:pt x="16545" y="228"/>
                      </a:lnTo>
                      <a:lnTo>
                        <a:pt x="16564" y="252"/>
                      </a:lnTo>
                      <a:lnTo>
                        <a:pt x="16581" y="276"/>
                      </a:lnTo>
                      <a:lnTo>
                        <a:pt x="16597" y="302"/>
                      </a:lnTo>
                      <a:lnTo>
                        <a:pt x="16612" y="328"/>
                      </a:lnTo>
                      <a:lnTo>
                        <a:pt x="16626" y="354"/>
                      </a:lnTo>
                      <a:lnTo>
                        <a:pt x="16639" y="382"/>
                      </a:lnTo>
                      <a:lnTo>
                        <a:pt x="16649" y="411"/>
                      </a:lnTo>
                      <a:lnTo>
                        <a:pt x="16660" y="440"/>
                      </a:lnTo>
                      <a:lnTo>
                        <a:pt x="16668" y="469"/>
                      </a:lnTo>
                      <a:lnTo>
                        <a:pt x="16675" y="499"/>
                      </a:lnTo>
                      <a:lnTo>
                        <a:pt x="16681" y="530"/>
                      </a:lnTo>
                      <a:lnTo>
                        <a:pt x="16685" y="561"/>
                      </a:lnTo>
                      <a:lnTo>
                        <a:pt x="16687" y="592"/>
                      </a:lnTo>
                      <a:lnTo>
                        <a:pt x="16688" y="625"/>
                      </a:lnTo>
                      <a:lnTo>
                        <a:pt x="16688" y="3343"/>
                      </a:lnTo>
                      <a:lnTo>
                        <a:pt x="16687" y="3376"/>
                      </a:lnTo>
                      <a:lnTo>
                        <a:pt x="16685" y="3407"/>
                      </a:lnTo>
                      <a:lnTo>
                        <a:pt x="16681" y="3438"/>
                      </a:lnTo>
                      <a:lnTo>
                        <a:pt x="16675" y="3469"/>
                      </a:lnTo>
                      <a:lnTo>
                        <a:pt x="16668" y="3499"/>
                      </a:lnTo>
                      <a:lnTo>
                        <a:pt x="16660" y="3529"/>
                      </a:lnTo>
                      <a:lnTo>
                        <a:pt x="16649" y="3557"/>
                      </a:lnTo>
                      <a:lnTo>
                        <a:pt x="16639" y="3586"/>
                      </a:lnTo>
                      <a:lnTo>
                        <a:pt x="16626" y="3614"/>
                      </a:lnTo>
                      <a:lnTo>
                        <a:pt x="16612" y="3641"/>
                      </a:lnTo>
                      <a:lnTo>
                        <a:pt x="16597" y="3667"/>
                      </a:lnTo>
                      <a:lnTo>
                        <a:pt x="16581" y="3692"/>
                      </a:lnTo>
                      <a:lnTo>
                        <a:pt x="16564" y="3716"/>
                      </a:lnTo>
                      <a:lnTo>
                        <a:pt x="16545" y="3740"/>
                      </a:lnTo>
                      <a:lnTo>
                        <a:pt x="16525" y="3763"/>
                      </a:lnTo>
                      <a:lnTo>
                        <a:pt x="16504" y="3784"/>
                      </a:lnTo>
                      <a:lnTo>
                        <a:pt x="16484" y="3805"/>
                      </a:lnTo>
                      <a:lnTo>
                        <a:pt x="16461" y="3825"/>
                      </a:lnTo>
                      <a:lnTo>
                        <a:pt x="16437" y="3844"/>
                      </a:lnTo>
                      <a:lnTo>
                        <a:pt x="16413" y="3861"/>
                      </a:lnTo>
                      <a:lnTo>
                        <a:pt x="16387" y="3877"/>
                      </a:lnTo>
                      <a:lnTo>
                        <a:pt x="16360" y="3893"/>
                      </a:lnTo>
                      <a:lnTo>
                        <a:pt x="16334" y="3906"/>
                      </a:lnTo>
                      <a:lnTo>
                        <a:pt x="16306" y="3919"/>
                      </a:lnTo>
                      <a:lnTo>
                        <a:pt x="16278" y="3930"/>
                      </a:lnTo>
                      <a:lnTo>
                        <a:pt x="16249" y="3940"/>
                      </a:lnTo>
                      <a:lnTo>
                        <a:pt x="16220" y="3948"/>
                      </a:lnTo>
                      <a:lnTo>
                        <a:pt x="16189" y="3955"/>
                      </a:lnTo>
                      <a:lnTo>
                        <a:pt x="16159" y="3961"/>
                      </a:lnTo>
                      <a:lnTo>
                        <a:pt x="16128" y="3965"/>
                      </a:lnTo>
                      <a:lnTo>
                        <a:pt x="16097" y="3967"/>
                      </a:lnTo>
                      <a:lnTo>
                        <a:pt x="16064" y="3968"/>
                      </a:lnTo>
                      <a:lnTo>
                        <a:pt x="624" y="3968"/>
                      </a:lnTo>
                      <a:lnTo>
                        <a:pt x="591" y="3967"/>
                      </a:lnTo>
                      <a:lnTo>
                        <a:pt x="560" y="3965"/>
                      </a:lnTo>
                      <a:lnTo>
                        <a:pt x="529" y="3961"/>
                      </a:lnTo>
                      <a:lnTo>
                        <a:pt x="499" y="3955"/>
                      </a:lnTo>
                      <a:lnTo>
                        <a:pt x="468" y="3948"/>
                      </a:lnTo>
                      <a:lnTo>
                        <a:pt x="438" y="3940"/>
                      </a:lnTo>
                      <a:lnTo>
                        <a:pt x="410" y="3930"/>
                      </a:lnTo>
                      <a:lnTo>
                        <a:pt x="382" y="3919"/>
                      </a:lnTo>
                      <a:lnTo>
                        <a:pt x="354" y="3906"/>
                      </a:lnTo>
                      <a:lnTo>
                        <a:pt x="326" y="3893"/>
                      </a:lnTo>
                      <a:lnTo>
                        <a:pt x="300" y="3877"/>
                      </a:lnTo>
                      <a:lnTo>
                        <a:pt x="275" y="3861"/>
                      </a:lnTo>
                      <a:lnTo>
                        <a:pt x="251" y="3844"/>
                      </a:lnTo>
                      <a:lnTo>
                        <a:pt x="227" y="3825"/>
                      </a:lnTo>
                      <a:lnTo>
                        <a:pt x="204" y="3805"/>
                      </a:lnTo>
                      <a:lnTo>
                        <a:pt x="184" y="3784"/>
                      </a:lnTo>
                      <a:lnTo>
                        <a:pt x="163" y="3763"/>
                      </a:lnTo>
                      <a:lnTo>
                        <a:pt x="143" y="3740"/>
                      </a:lnTo>
                      <a:lnTo>
                        <a:pt x="124" y="3716"/>
                      </a:lnTo>
                      <a:lnTo>
                        <a:pt x="106" y="3692"/>
                      </a:lnTo>
                      <a:lnTo>
                        <a:pt x="91" y="3667"/>
                      </a:lnTo>
                      <a:lnTo>
                        <a:pt x="75" y="3641"/>
                      </a:lnTo>
                      <a:lnTo>
                        <a:pt x="62" y="3614"/>
                      </a:lnTo>
                      <a:lnTo>
                        <a:pt x="49" y="3586"/>
                      </a:lnTo>
                      <a:lnTo>
                        <a:pt x="38" y="3557"/>
                      </a:lnTo>
                      <a:lnTo>
                        <a:pt x="28" y="3529"/>
                      </a:lnTo>
                      <a:lnTo>
                        <a:pt x="20" y="3499"/>
                      </a:lnTo>
                      <a:lnTo>
                        <a:pt x="13" y="3469"/>
                      </a:lnTo>
                      <a:lnTo>
                        <a:pt x="7" y="3438"/>
                      </a:lnTo>
                      <a:lnTo>
                        <a:pt x="3" y="3407"/>
                      </a:lnTo>
                      <a:lnTo>
                        <a:pt x="1" y="3376"/>
                      </a:lnTo>
                      <a:lnTo>
                        <a:pt x="0" y="3343"/>
                      </a:lnTo>
                      <a:lnTo>
                        <a:pt x="0" y="625"/>
                      </a:lnTo>
                      <a:lnTo>
                        <a:pt x="1" y="592"/>
                      </a:lnTo>
                      <a:lnTo>
                        <a:pt x="3" y="561"/>
                      </a:lnTo>
                      <a:lnTo>
                        <a:pt x="7" y="530"/>
                      </a:lnTo>
                      <a:lnTo>
                        <a:pt x="13" y="499"/>
                      </a:lnTo>
                      <a:lnTo>
                        <a:pt x="20" y="469"/>
                      </a:lnTo>
                      <a:lnTo>
                        <a:pt x="28" y="440"/>
                      </a:lnTo>
                      <a:lnTo>
                        <a:pt x="38" y="411"/>
                      </a:lnTo>
                      <a:lnTo>
                        <a:pt x="49" y="382"/>
                      </a:lnTo>
                      <a:lnTo>
                        <a:pt x="62" y="354"/>
                      </a:lnTo>
                      <a:lnTo>
                        <a:pt x="75" y="328"/>
                      </a:lnTo>
                      <a:lnTo>
                        <a:pt x="91" y="302"/>
                      </a:lnTo>
                      <a:lnTo>
                        <a:pt x="106" y="276"/>
                      </a:lnTo>
                      <a:lnTo>
                        <a:pt x="124" y="252"/>
                      </a:lnTo>
                      <a:lnTo>
                        <a:pt x="143" y="228"/>
                      </a:lnTo>
                      <a:lnTo>
                        <a:pt x="163" y="205"/>
                      </a:lnTo>
                      <a:lnTo>
                        <a:pt x="184" y="184"/>
                      </a:lnTo>
                      <a:lnTo>
                        <a:pt x="204" y="163"/>
                      </a:lnTo>
                      <a:lnTo>
                        <a:pt x="227" y="143"/>
                      </a:lnTo>
                      <a:lnTo>
                        <a:pt x="251" y="124"/>
                      </a:lnTo>
                      <a:lnTo>
                        <a:pt x="275" y="108"/>
                      </a:lnTo>
                      <a:lnTo>
                        <a:pt x="300" y="91"/>
                      </a:lnTo>
                      <a:lnTo>
                        <a:pt x="326" y="76"/>
                      </a:lnTo>
                      <a:lnTo>
                        <a:pt x="354" y="62"/>
                      </a:lnTo>
                      <a:lnTo>
                        <a:pt x="382" y="49"/>
                      </a:lnTo>
                      <a:lnTo>
                        <a:pt x="410" y="39"/>
                      </a:lnTo>
                      <a:lnTo>
                        <a:pt x="438" y="28"/>
                      </a:lnTo>
                      <a:lnTo>
                        <a:pt x="468" y="20"/>
                      </a:lnTo>
                      <a:lnTo>
                        <a:pt x="499" y="13"/>
                      </a:lnTo>
                      <a:lnTo>
                        <a:pt x="529" y="7"/>
                      </a:lnTo>
                      <a:lnTo>
                        <a:pt x="560" y="3"/>
                      </a:lnTo>
                      <a:lnTo>
                        <a:pt x="591" y="1"/>
                      </a:lnTo>
                      <a:lnTo>
                        <a:pt x="624" y="0"/>
                      </a:lnTo>
                      <a:close/>
                      <a:moveTo>
                        <a:pt x="13802" y="2429"/>
                      </a:moveTo>
                      <a:lnTo>
                        <a:pt x="13820" y="2430"/>
                      </a:lnTo>
                      <a:lnTo>
                        <a:pt x="13839" y="2433"/>
                      </a:lnTo>
                      <a:lnTo>
                        <a:pt x="13856" y="2437"/>
                      </a:lnTo>
                      <a:lnTo>
                        <a:pt x="13873" y="2444"/>
                      </a:lnTo>
                      <a:lnTo>
                        <a:pt x="13889" y="2451"/>
                      </a:lnTo>
                      <a:lnTo>
                        <a:pt x="13903" y="2460"/>
                      </a:lnTo>
                      <a:lnTo>
                        <a:pt x="13918" y="2471"/>
                      </a:lnTo>
                      <a:lnTo>
                        <a:pt x="13930" y="2482"/>
                      </a:lnTo>
                      <a:lnTo>
                        <a:pt x="13942" y="2496"/>
                      </a:lnTo>
                      <a:lnTo>
                        <a:pt x="13953" y="2510"/>
                      </a:lnTo>
                      <a:lnTo>
                        <a:pt x="13962" y="2525"/>
                      </a:lnTo>
                      <a:lnTo>
                        <a:pt x="13970" y="2541"/>
                      </a:lnTo>
                      <a:lnTo>
                        <a:pt x="13976" y="2558"/>
                      </a:lnTo>
                      <a:lnTo>
                        <a:pt x="13980" y="2575"/>
                      </a:lnTo>
                      <a:lnTo>
                        <a:pt x="13984" y="2593"/>
                      </a:lnTo>
                      <a:lnTo>
                        <a:pt x="13985" y="2612"/>
                      </a:lnTo>
                      <a:lnTo>
                        <a:pt x="13984" y="2631"/>
                      </a:lnTo>
                      <a:lnTo>
                        <a:pt x="13980" y="2648"/>
                      </a:lnTo>
                      <a:lnTo>
                        <a:pt x="13976" y="2666"/>
                      </a:lnTo>
                      <a:lnTo>
                        <a:pt x="13970" y="2683"/>
                      </a:lnTo>
                      <a:lnTo>
                        <a:pt x="13962" y="2699"/>
                      </a:lnTo>
                      <a:lnTo>
                        <a:pt x="13953" y="2714"/>
                      </a:lnTo>
                      <a:lnTo>
                        <a:pt x="13942" y="2728"/>
                      </a:lnTo>
                      <a:lnTo>
                        <a:pt x="13930" y="2741"/>
                      </a:lnTo>
                      <a:lnTo>
                        <a:pt x="13918" y="2753"/>
                      </a:lnTo>
                      <a:lnTo>
                        <a:pt x="13903" y="2763"/>
                      </a:lnTo>
                      <a:lnTo>
                        <a:pt x="13889" y="2773"/>
                      </a:lnTo>
                      <a:lnTo>
                        <a:pt x="13873" y="2780"/>
                      </a:lnTo>
                      <a:lnTo>
                        <a:pt x="13856" y="2786"/>
                      </a:lnTo>
                      <a:lnTo>
                        <a:pt x="13839" y="2791"/>
                      </a:lnTo>
                      <a:lnTo>
                        <a:pt x="13820" y="2794"/>
                      </a:lnTo>
                      <a:lnTo>
                        <a:pt x="13802" y="2795"/>
                      </a:lnTo>
                      <a:lnTo>
                        <a:pt x="13783" y="2794"/>
                      </a:lnTo>
                      <a:lnTo>
                        <a:pt x="13764" y="2791"/>
                      </a:lnTo>
                      <a:lnTo>
                        <a:pt x="13748" y="2786"/>
                      </a:lnTo>
                      <a:lnTo>
                        <a:pt x="13731" y="2780"/>
                      </a:lnTo>
                      <a:lnTo>
                        <a:pt x="13714" y="2773"/>
                      </a:lnTo>
                      <a:lnTo>
                        <a:pt x="13700" y="2763"/>
                      </a:lnTo>
                      <a:lnTo>
                        <a:pt x="13685" y="2753"/>
                      </a:lnTo>
                      <a:lnTo>
                        <a:pt x="13673" y="2741"/>
                      </a:lnTo>
                      <a:lnTo>
                        <a:pt x="13661" y="2728"/>
                      </a:lnTo>
                      <a:lnTo>
                        <a:pt x="13651" y="2714"/>
                      </a:lnTo>
                      <a:lnTo>
                        <a:pt x="13641" y="2699"/>
                      </a:lnTo>
                      <a:lnTo>
                        <a:pt x="13634" y="2683"/>
                      </a:lnTo>
                      <a:lnTo>
                        <a:pt x="13628" y="2666"/>
                      </a:lnTo>
                      <a:lnTo>
                        <a:pt x="13623" y="2648"/>
                      </a:lnTo>
                      <a:lnTo>
                        <a:pt x="13621" y="2631"/>
                      </a:lnTo>
                      <a:lnTo>
                        <a:pt x="13619" y="2612"/>
                      </a:lnTo>
                      <a:lnTo>
                        <a:pt x="13621" y="2593"/>
                      </a:lnTo>
                      <a:lnTo>
                        <a:pt x="13623" y="2575"/>
                      </a:lnTo>
                      <a:lnTo>
                        <a:pt x="13628" y="2558"/>
                      </a:lnTo>
                      <a:lnTo>
                        <a:pt x="13634" y="2541"/>
                      </a:lnTo>
                      <a:lnTo>
                        <a:pt x="13641" y="2525"/>
                      </a:lnTo>
                      <a:lnTo>
                        <a:pt x="13651" y="2510"/>
                      </a:lnTo>
                      <a:lnTo>
                        <a:pt x="13661" y="2496"/>
                      </a:lnTo>
                      <a:lnTo>
                        <a:pt x="13673" y="2482"/>
                      </a:lnTo>
                      <a:lnTo>
                        <a:pt x="13685" y="2471"/>
                      </a:lnTo>
                      <a:lnTo>
                        <a:pt x="13700" y="2460"/>
                      </a:lnTo>
                      <a:lnTo>
                        <a:pt x="13714" y="2451"/>
                      </a:lnTo>
                      <a:lnTo>
                        <a:pt x="13731" y="2444"/>
                      </a:lnTo>
                      <a:lnTo>
                        <a:pt x="13748" y="2437"/>
                      </a:lnTo>
                      <a:lnTo>
                        <a:pt x="13764" y="2433"/>
                      </a:lnTo>
                      <a:lnTo>
                        <a:pt x="13783" y="2430"/>
                      </a:lnTo>
                      <a:lnTo>
                        <a:pt x="13802" y="2429"/>
                      </a:lnTo>
                      <a:close/>
                      <a:moveTo>
                        <a:pt x="14340" y="2429"/>
                      </a:moveTo>
                      <a:lnTo>
                        <a:pt x="14359" y="2430"/>
                      </a:lnTo>
                      <a:lnTo>
                        <a:pt x="14377" y="2433"/>
                      </a:lnTo>
                      <a:lnTo>
                        <a:pt x="14394" y="2437"/>
                      </a:lnTo>
                      <a:lnTo>
                        <a:pt x="14411" y="2444"/>
                      </a:lnTo>
                      <a:lnTo>
                        <a:pt x="14427" y="2451"/>
                      </a:lnTo>
                      <a:lnTo>
                        <a:pt x="14442" y="2460"/>
                      </a:lnTo>
                      <a:lnTo>
                        <a:pt x="14456" y="2471"/>
                      </a:lnTo>
                      <a:lnTo>
                        <a:pt x="14470" y="2482"/>
                      </a:lnTo>
                      <a:lnTo>
                        <a:pt x="14481" y="2496"/>
                      </a:lnTo>
                      <a:lnTo>
                        <a:pt x="14491" y="2510"/>
                      </a:lnTo>
                      <a:lnTo>
                        <a:pt x="14501" y="2525"/>
                      </a:lnTo>
                      <a:lnTo>
                        <a:pt x="14508" y="2541"/>
                      </a:lnTo>
                      <a:lnTo>
                        <a:pt x="14514" y="2558"/>
                      </a:lnTo>
                      <a:lnTo>
                        <a:pt x="14519" y="2575"/>
                      </a:lnTo>
                      <a:lnTo>
                        <a:pt x="14522" y="2593"/>
                      </a:lnTo>
                      <a:lnTo>
                        <a:pt x="14523" y="2612"/>
                      </a:lnTo>
                      <a:lnTo>
                        <a:pt x="14522" y="2631"/>
                      </a:lnTo>
                      <a:lnTo>
                        <a:pt x="14519" y="2648"/>
                      </a:lnTo>
                      <a:lnTo>
                        <a:pt x="14514" y="2666"/>
                      </a:lnTo>
                      <a:lnTo>
                        <a:pt x="14508" y="2683"/>
                      </a:lnTo>
                      <a:lnTo>
                        <a:pt x="14501" y="2699"/>
                      </a:lnTo>
                      <a:lnTo>
                        <a:pt x="14491" y="2714"/>
                      </a:lnTo>
                      <a:lnTo>
                        <a:pt x="14481" y="2728"/>
                      </a:lnTo>
                      <a:lnTo>
                        <a:pt x="14470" y="2741"/>
                      </a:lnTo>
                      <a:lnTo>
                        <a:pt x="14456" y="2753"/>
                      </a:lnTo>
                      <a:lnTo>
                        <a:pt x="14442" y="2763"/>
                      </a:lnTo>
                      <a:lnTo>
                        <a:pt x="14427" y="2773"/>
                      </a:lnTo>
                      <a:lnTo>
                        <a:pt x="14411" y="2780"/>
                      </a:lnTo>
                      <a:lnTo>
                        <a:pt x="14394" y="2786"/>
                      </a:lnTo>
                      <a:lnTo>
                        <a:pt x="14377" y="2791"/>
                      </a:lnTo>
                      <a:lnTo>
                        <a:pt x="14359" y="2794"/>
                      </a:lnTo>
                      <a:lnTo>
                        <a:pt x="14340" y="2795"/>
                      </a:lnTo>
                      <a:lnTo>
                        <a:pt x="14321" y="2794"/>
                      </a:lnTo>
                      <a:lnTo>
                        <a:pt x="14304" y="2791"/>
                      </a:lnTo>
                      <a:lnTo>
                        <a:pt x="14286" y="2786"/>
                      </a:lnTo>
                      <a:lnTo>
                        <a:pt x="14269" y="2780"/>
                      </a:lnTo>
                      <a:lnTo>
                        <a:pt x="14254" y="2773"/>
                      </a:lnTo>
                      <a:lnTo>
                        <a:pt x="14238" y="2763"/>
                      </a:lnTo>
                      <a:lnTo>
                        <a:pt x="14224" y="2753"/>
                      </a:lnTo>
                      <a:lnTo>
                        <a:pt x="14212" y="2741"/>
                      </a:lnTo>
                      <a:lnTo>
                        <a:pt x="14199" y="2728"/>
                      </a:lnTo>
                      <a:lnTo>
                        <a:pt x="14189" y="2714"/>
                      </a:lnTo>
                      <a:lnTo>
                        <a:pt x="14180" y="2699"/>
                      </a:lnTo>
                      <a:lnTo>
                        <a:pt x="14172" y="2683"/>
                      </a:lnTo>
                      <a:lnTo>
                        <a:pt x="14166" y="2666"/>
                      </a:lnTo>
                      <a:lnTo>
                        <a:pt x="14162" y="2648"/>
                      </a:lnTo>
                      <a:lnTo>
                        <a:pt x="14159" y="2631"/>
                      </a:lnTo>
                      <a:lnTo>
                        <a:pt x="14158" y="2612"/>
                      </a:lnTo>
                      <a:lnTo>
                        <a:pt x="14159" y="2593"/>
                      </a:lnTo>
                      <a:lnTo>
                        <a:pt x="14162" y="2575"/>
                      </a:lnTo>
                      <a:lnTo>
                        <a:pt x="14166" y="2558"/>
                      </a:lnTo>
                      <a:lnTo>
                        <a:pt x="14172" y="2541"/>
                      </a:lnTo>
                      <a:lnTo>
                        <a:pt x="14180" y="2525"/>
                      </a:lnTo>
                      <a:lnTo>
                        <a:pt x="14189" y="2510"/>
                      </a:lnTo>
                      <a:lnTo>
                        <a:pt x="14199" y="2496"/>
                      </a:lnTo>
                      <a:lnTo>
                        <a:pt x="14212" y="2482"/>
                      </a:lnTo>
                      <a:lnTo>
                        <a:pt x="14224" y="2471"/>
                      </a:lnTo>
                      <a:lnTo>
                        <a:pt x="14238" y="2460"/>
                      </a:lnTo>
                      <a:lnTo>
                        <a:pt x="14254" y="2451"/>
                      </a:lnTo>
                      <a:lnTo>
                        <a:pt x="14269" y="2444"/>
                      </a:lnTo>
                      <a:lnTo>
                        <a:pt x="14286" y="2437"/>
                      </a:lnTo>
                      <a:lnTo>
                        <a:pt x="14304" y="2433"/>
                      </a:lnTo>
                      <a:lnTo>
                        <a:pt x="14321" y="2430"/>
                      </a:lnTo>
                      <a:lnTo>
                        <a:pt x="14340" y="2429"/>
                      </a:lnTo>
                      <a:close/>
                      <a:moveTo>
                        <a:pt x="14879" y="2429"/>
                      </a:moveTo>
                      <a:lnTo>
                        <a:pt x="14897" y="2430"/>
                      </a:lnTo>
                      <a:lnTo>
                        <a:pt x="14916" y="2433"/>
                      </a:lnTo>
                      <a:lnTo>
                        <a:pt x="14933" y="2437"/>
                      </a:lnTo>
                      <a:lnTo>
                        <a:pt x="14950" y="2444"/>
                      </a:lnTo>
                      <a:lnTo>
                        <a:pt x="14966" y="2451"/>
                      </a:lnTo>
                      <a:lnTo>
                        <a:pt x="14981" y="2460"/>
                      </a:lnTo>
                      <a:lnTo>
                        <a:pt x="14995" y="2471"/>
                      </a:lnTo>
                      <a:lnTo>
                        <a:pt x="15008" y="2482"/>
                      </a:lnTo>
                      <a:lnTo>
                        <a:pt x="15019" y="2496"/>
                      </a:lnTo>
                      <a:lnTo>
                        <a:pt x="15031" y="2510"/>
                      </a:lnTo>
                      <a:lnTo>
                        <a:pt x="15039" y="2525"/>
                      </a:lnTo>
                      <a:lnTo>
                        <a:pt x="15047" y="2541"/>
                      </a:lnTo>
                      <a:lnTo>
                        <a:pt x="15054" y="2558"/>
                      </a:lnTo>
                      <a:lnTo>
                        <a:pt x="15058" y="2575"/>
                      </a:lnTo>
                      <a:lnTo>
                        <a:pt x="15061" y="2593"/>
                      </a:lnTo>
                      <a:lnTo>
                        <a:pt x="15062" y="2612"/>
                      </a:lnTo>
                      <a:lnTo>
                        <a:pt x="15061" y="2631"/>
                      </a:lnTo>
                      <a:lnTo>
                        <a:pt x="15058" y="2648"/>
                      </a:lnTo>
                      <a:lnTo>
                        <a:pt x="15054" y="2666"/>
                      </a:lnTo>
                      <a:lnTo>
                        <a:pt x="15047" y="2683"/>
                      </a:lnTo>
                      <a:lnTo>
                        <a:pt x="15039" y="2699"/>
                      </a:lnTo>
                      <a:lnTo>
                        <a:pt x="15031" y="2714"/>
                      </a:lnTo>
                      <a:lnTo>
                        <a:pt x="15019" y="2728"/>
                      </a:lnTo>
                      <a:lnTo>
                        <a:pt x="15008" y="2741"/>
                      </a:lnTo>
                      <a:lnTo>
                        <a:pt x="14995" y="2753"/>
                      </a:lnTo>
                      <a:lnTo>
                        <a:pt x="14981" y="2763"/>
                      </a:lnTo>
                      <a:lnTo>
                        <a:pt x="14966" y="2773"/>
                      </a:lnTo>
                      <a:lnTo>
                        <a:pt x="14950" y="2780"/>
                      </a:lnTo>
                      <a:lnTo>
                        <a:pt x="14933" y="2786"/>
                      </a:lnTo>
                      <a:lnTo>
                        <a:pt x="14916" y="2791"/>
                      </a:lnTo>
                      <a:lnTo>
                        <a:pt x="14897" y="2794"/>
                      </a:lnTo>
                      <a:lnTo>
                        <a:pt x="14879" y="2795"/>
                      </a:lnTo>
                      <a:lnTo>
                        <a:pt x="14861" y="2794"/>
                      </a:lnTo>
                      <a:lnTo>
                        <a:pt x="14842" y="2791"/>
                      </a:lnTo>
                      <a:lnTo>
                        <a:pt x="14825" y="2786"/>
                      </a:lnTo>
                      <a:lnTo>
                        <a:pt x="14809" y="2780"/>
                      </a:lnTo>
                      <a:lnTo>
                        <a:pt x="14792" y="2773"/>
                      </a:lnTo>
                      <a:lnTo>
                        <a:pt x="14777" y="2763"/>
                      </a:lnTo>
                      <a:lnTo>
                        <a:pt x="14763" y="2753"/>
                      </a:lnTo>
                      <a:lnTo>
                        <a:pt x="14750" y="2741"/>
                      </a:lnTo>
                      <a:lnTo>
                        <a:pt x="14739" y="2728"/>
                      </a:lnTo>
                      <a:lnTo>
                        <a:pt x="14728" y="2714"/>
                      </a:lnTo>
                      <a:lnTo>
                        <a:pt x="14719" y="2699"/>
                      </a:lnTo>
                      <a:lnTo>
                        <a:pt x="14710" y="2683"/>
                      </a:lnTo>
                      <a:lnTo>
                        <a:pt x="14705" y="2666"/>
                      </a:lnTo>
                      <a:lnTo>
                        <a:pt x="14700" y="2648"/>
                      </a:lnTo>
                      <a:lnTo>
                        <a:pt x="14698" y="2631"/>
                      </a:lnTo>
                      <a:lnTo>
                        <a:pt x="14697" y="2612"/>
                      </a:lnTo>
                      <a:lnTo>
                        <a:pt x="14698" y="2593"/>
                      </a:lnTo>
                      <a:lnTo>
                        <a:pt x="14700" y="2575"/>
                      </a:lnTo>
                      <a:lnTo>
                        <a:pt x="14705" y="2558"/>
                      </a:lnTo>
                      <a:lnTo>
                        <a:pt x="14710" y="2541"/>
                      </a:lnTo>
                      <a:lnTo>
                        <a:pt x="14719" y="2525"/>
                      </a:lnTo>
                      <a:lnTo>
                        <a:pt x="14728" y="2510"/>
                      </a:lnTo>
                      <a:lnTo>
                        <a:pt x="14739" y="2496"/>
                      </a:lnTo>
                      <a:lnTo>
                        <a:pt x="14750" y="2482"/>
                      </a:lnTo>
                      <a:lnTo>
                        <a:pt x="14763" y="2471"/>
                      </a:lnTo>
                      <a:lnTo>
                        <a:pt x="14777" y="2460"/>
                      </a:lnTo>
                      <a:lnTo>
                        <a:pt x="14792" y="2451"/>
                      </a:lnTo>
                      <a:lnTo>
                        <a:pt x="14809" y="2444"/>
                      </a:lnTo>
                      <a:lnTo>
                        <a:pt x="14825" y="2437"/>
                      </a:lnTo>
                      <a:lnTo>
                        <a:pt x="14842" y="2433"/>
                      </a:lnTo>
                      <a:lnTo>
                        <a:pt x="14861" y="2430"/>
                      </a:lnTo>
                      <a:lnTo>
                        <a:pt x="14879" y="2429"/>
                      </a:lnTo>
                      <a:close/>
                      <a:moveTo>
                        <a:pt x="15418" y="2429"/>
                      </a:moveTo>
                      <a:lnTo>
                        <a:pt x="15436" y="2430"/>
                      </a:lnTo>
                      <a:lnTo>
                        <a:pt x="15454" y="2433"/>
                      </a:lnTo>
                      <a:lnTo>
                        <a:pt x="15472" y="2437"/>
                      </a:lnTo>
                      <a:lnTo>
                        <a:pt x="15489" y="2444"/>
                      </a:lnTo>
                      <a:lnTo>
                        <a:pt x="15504" y="2451"/>
                      </a:lnTo>
                      <a:lnTo>
                        <a:pt x="15520" y="2460"/>
                      </a:lnTo>
                      <a:lnTo>
                        <a:pt x="15533" y="2471"/>
                      </a:lnTo>
                      <a:lnTo>
                        <a:pt x="15547" y="2482"/>
                      </a:lnTo>
                      <a:lnTo>
                        <a:pt x="15558" y="2496"/>
                      </a:lnTo>
                      <a:lnTo>
                        <a:pt x="15569" y="2510"/>
                      </a:lnTo>
                      <a:lnTo>
                        <a:pt x="15578" y="2525"/>
                      </a:lnTo>
                      <a:lnTo>
                        <a:pt x="15586" y="2541"/>
                      </a:lnTo>
                      <a:lnTo>
                        <a:pt x="15592" y="2558"/>
                      </a:lnTo>
                      <a:lnTo>
                        <a:pt x="15596" y="2575"/>
                      </a:lnTo>
                      <a:lnTo>
                        <a:pt x="15599" y="2593"/>
                      </a:lnTo>
                      <a:lnTo>
                        <a:pt x="15600" y="2612"/>
                      </a:lnTo>
                      <a:lnTo>
                        <a:pt x="15599" y="2631"/>
                      </a:lnTo>
                      <a:lnTo>
                        <a:pt x="15596" y="2648"/>
                      </a:lnTo>
                      <a:lnTo>
                        <a:pt x="15592" y="2666"/>
                      </a:lnTo>
                      <a:lnTo>
                        <a:pt x="15586" y="2683"/>
                      </a:lnTo>
                      <a:lnTo>
                        <a:pt x="15578" y="2699"/>
                      </a:lnTo>
                      <a:lnTo>
                        <a:pt x="15569" y="2714"/>
                      </a:lnTo>
                      <a:lnTo>
                        <a:pt x="15558" y="2728"/>
                      </a:lnTo>
                      <a:lnTo>
                        <a:pt x="15547" y="2741"/>
                      </a:lnTo>
                      <a:lnTo>
                        <a:pt x="15533" y="2753"/>
                      </a:lnTo>
                      <a:lnTo>
                        <a:pt x="15520" y="2763"/>
                      </a:lnTo>
                      <a:lnTo>
                        <a:pt x="15504" y="2773"/>
                      </a:lnTo>
                      <a:lnTo>
                        <a:pt x="15489" y="2780"/>
                      </a:lnTo>
                      <a:lnTo>
                        <a:pt x="15472" y="2786"/>
                      </a:lnTo>
                      <a:lnTo>
                        <a:pt x="15454" y="2791"/>
                      </a:lnTo>
                      <a:lnTo>
                        <a:pt x="15436" y="2794"/>
                      </a:lnTo>
                      <a:lnTo>
                        <a:pt x="15418" y="2795"/>
                      </a:lnTo>
                      <a:lnTo>
                        <a:pt x="15399" y="2794"/>
                      </a:lnTo>
                      <a:lnTo>
                        <a:pt x="15381" y="2791"/>
                      </a:lnTo>
                      <a:lnTo>
                        <a:pt x="15363" y="2786"/>
                      </a:lnTo>
                      <a:lnTo>
                        <a:pt x="15347" y="2780"/>
                      </a:lnTo>
                      <a:lnTo>
                        <a:pt x="15331" y="2773"/>
                      </a:lnTo>
                      <a:lnTo>
                        <a:pt x="15315" y="2763"/>
                      </a:lnTo>
                      <a:lnTo>
                        <a:pt x="15302" y="2753"/>
                      </a:lnTo>
                      <a:lnTo>
                        <a:pt x="15289" y="2741"/>
                      </a:lnTo>
                      <a:lnTo>
                        <a:pt x="15277" y="2728"/>
                      </a:lnTo>
                      <a:lnTo>
                        <a:pt x="15266" y="2714"/>
                      </a:lnTo>
                      <a:lnTo>
                        <a:pt x="15257" y="2699"/>
                      </a:lnTo>
                      <a:lnTo>
                        <a:pt x="15250" y="2683"/>
                      </a:lnTo>
                      <a:lnTo>
                        <a:pt x="15243" y="2666"/>
                      </a:lnTo>
                      <a:lnTo>
                        <a:pt x="15239" y="2648"/>
                      </a:lnTo>
                      <a:lnTo>
                        <a:pt x="15236" y="2631"/>
                      </a:lnTo>
                      <a:lnTo>
                        <a:pt x="15235" y="2612"/>
                      </a:lnTo>
                      <a:lnTo>
                        <a:pt x="15236" y="2593"/>
                      </a:lnTo>
                      <a:lnTo>
                        <a:pt x="15239" y="2575"/>
                      </a:lnTo>
                      <a:lnTo>
                        <a:pt x="15243" y="2558"/>
                      </a:lnTo>
                      <a:lnTo>
                        <a:pt x="15250" y="2541"/>
                      </a:lnTo>
                      <a:lnTo>
                        <a:pt x="15257" y="2525"/>
                      </a:lnTo>
                      <a:lnTo>
                        <a:pt x="15266" y="2510"/>
                      </a:lnTo>
                      <a:lnTo>
                        <a:pt x="15277" y="2496"/>
                      </a:lnTo>
                      <a:lnTo>
                        <a:pt x="15289" y="2482"/>
                      </a:lnTo>
                      <a:lnTo>
                        <a:pt x="15302" y="2471"/>
                      </a:lnTo>
                      <a:lnTo>
                        <a:pt x="15315" y="2460"/>
                      </a:lnTo>
                      <a:lnTo>
                        <a:pt x="15331" y="2451"/>
                      </a:lnTo>
                      <a:lnTo>
                        <a:pt x="15347" y="2444"/>
                      </a:lnTo>
                      <a:lnTo>
                        <a:pt x="15363" y="2437"/>
                      </a:lnTo>
                      <a:lnTo>
                        <a:pt x="15381" y="2433"/>
                      </a:lnTo>
                      <a:lnTo>
                        <a:pt x="15399" y="2430"/>
                      </a:lnTo>
                      <a:lnTo>
                        <a:pt x="15418" y="2429"/>
                      </a:lnTo>
                      <a:close/>
                      <a:moveTo>
                        <a:pt x="13682" y="943"/>
                      </a:moveTo>
                      <a:lnTo>
                        <a:pt x="15712" y="943"/>
                      </a:lnTo>
                      <a:lnTo>
                        <a:pt x="15712" y="1546"/>
                      </a:lnTo>
                      <a:lnTo>
                        <a:pt x="13682" y="1546"/>
                      </a:lnTo>
                      <a:lnTo>
                        <a:pt x="13682" y="943"/>
                      </a:lnTo>
                      <a:close/>
                      <a:moveTo>
                        <a:pt x="1545" y="1123"/>
                      </a:moveTo>
                      <a:lnTo>
                        <a:pt x="1545" y="943"/>
                      </a:lnTo>
                      <a:lnTo>
                        <a:pt x="1089" y="943"/>
                      </a:lnTo>
                      <a:lnTo>
                        <a:pt x="1089" y="1123"/>
                      </a:lnTo>
                      <a:lnTo>
                        <a:pt x="811" y="1123"/>
                      </a:lnTo>
                      <a:lnTo>
                        <a:pt x="811" y="1769"/>
                      </a:lnTo>
                      <a:lnTo>
                        <a:pt x="1822" y="1769"/>
                      </a:lnTo>
                      <a:lnTo>
                        <a:pt x="1822" y="1123"/>
                      </a:lnTo>
                      <a:lnTo>
                        <a:pt x="1545" y="1123"/>
                      </a:lnTo>
                      <a:close/>
                      <a:moveTo>
                        <a:pt x="3010" y="1123"/>
                      </a:moveTo>
                      <a:lnTo>
                        <a:pt x="3010" y="943"/>
                      </a:lnTo>
                      <a:lnTo>
                        <a:pt x="2555" y="943"/>
                      </a:lnTo>
                      <a:lnTo>
                        <a:pt x="2555" y="1123"/>
                      </a:lnTo>
                      <a:lnTo>
                        <a:pt x="2278" y="1123"/>
                      </a:lnTo>
                      <a:lnTo>
                        <a:pt x="2278" y="1769"/>
                      </a:lnTo>
                      <a:lnTo>
                        <a:pt x="3288" y="1769"/>
                      </a:lnTo>
                      <a:lnTo>
                        <a:pt x="3288" y="1123"/>
                      </a:lnTo>
                      <a:lnTo>
                        <a:pt x="3010" y="1123"/>
                      </a:lnTo>
                      <a:close/>
                      <a:moveTo>
                        <a:pt x="4477" y="1123"/>
                      </a:moveTo>
                      <a:lnTo>
                        <a:pt x="4477" y="943"/>
                      </a:lnTo>
                      <a:lnTo>
                        <a:pt x="4021" y="943"/>
                      </a:lnTo>
                      <a:lnTo>
                        <a:pt x="4021" y="1123"/>
                      </a:lnTo>
                      <a:lnTo>
                        <a:pt x="3743" y="1123"/>
                      </a:lnTo>
                      <a:lnTo>
                        <a:pt x="3743" y="1769"/>
                      </a:lnTo>
                      <a:lnTo>
                        <a:pt x="4754" y="1769"/>
                      </a:lnTo>
                      <a:lnTo>
                        <a:pt x="4754" y="1123"/>
                      </a:lnTo>
                      <a:lnTo>
                        <a:pt x="4477" y="1123"/>
                      </a:lnTo>
                      <a:close/>
                      <a:moveTo>
                        <a:pt x="5942" y="1123"/>
                      </a:moveTo>
                      <a:lnTo>
                        <a:pt x="5942" y="943"/>
                      </a:lnTo>
                      <a:lnTo>
                        <a:pt x="5486" y="943"/>
                      </a:lnTo>
                      <a:lnTo>
                        <a:pt x="5486" y="1123"/>
                      </a:lnTo>
                      <a:lnTo>
                        <a:pt x="5209" y="1123"/>
                      </a:lnTo>
                      <a:lnTo>
                        <a:pt x="5209" y="1769"/>
                      </a:lnTo>
                      <a:lnTo>
                        <a:pt x="6219" y="1769"/>
                      </a:lnTo>
                      <a:lnTo>
                        <a:pt x="6219" y="1123"/>
                      </a:lnTo>
                      <a:lnTo>
                        <a:pt x="5942" y="1123"/>
                      </a:lnTo>
                      <a:close/>
                      <a:moveTo>
                        <a:pt x="7407" y="1123"/>
                      </a:moveTo>
                      <a:lnTo>
                        <a:pt x="7407" y="943"/>
                      </a:lnTo>
                      <a:lnTo>
                        <a:pt x="6953" y="943"/>
                      </a:lnTo>
                      <a:lnTo>
                        <a:pt x="6953" y="1123"/>
                      </a:lnTo>
                      <a:lnTo>
                        <a:pt x="6675" y="1123"/>
                      </a:lnTo>
                      <a:lnTo>
                        <a:pt x="6675" y="1769"/>
                      </a:lnTo>
                      <a:lnTo>
                        <a:pt x="7685" y="1769"/>
                      </a:lnTo>
                      <a:lnTo>
                        <a:pt x="7685" y="1123"/>
                      </a:lnTo>
                      <a:lnTo>
                        <a:pt x="7407" y="1123"/>
                      </a:lnTo>
                      <a:close/>
                      <a:moveTo>
                        <a:pt x="8874" y="1123"/>
                      </a:moveTo>
                      <a:lnTo>
                        <a:pt x="8874" y="943"/>
                      </a:lnTo>
                      <a:lnTo>
                        <a:pt x="8418" y="943"/>
                      </a:lnTo>
                      <a:lnTo>
                        <a:pt x="8418" y="1123"/>
                      </a:lnTo>
                      <a:lnTo>
                        <a:pt x="8141" y="1123"/>
                      </a:lnTo>
                      <a:lnTo>
                        <a:pt x="8141" y="1769"/>
                      </a:lnTo>
                      <a:lnTo>
                        <a:pt x="9151" y="1769"/>
                      </a:lnTo>
                      <a:lnTo>
                        <a:pt x="9151" y="1123"/>
                      </a:lnTo>
                      <a:lnTo>
                        <a:pt x="8874" y="1123"/>
                      </a:lnTo>
                      <a:close/>
                      <a:moveTo>
                        <a:pt x="10339" y="1123"/>
                      </a:moveTo>
                      <a:lnTo>
                        <a:pt x="10339" y="943"/>
                      </a:lnTo>
                      <a:lnTo>
                        <a:pt x="9883" y="943"/>
                      </a:lnTo>
                      <a:lnTo>
                        <a:pt x="9883" y="1123"/>
                      </a:lnTo>
                      <a:lnTo>
                        <a:pt x="9606" y="1123"/>
                      </a:lnTo>
                      <a:lnTo>
                        <a:pt x="9606" y="1769"/>
                      </a:lnTo>
                      <a:lnTo>
                        <a:pt x="10617" y="1769"/>
                      </a:lnTo>
                      <a:lnTo>
                        <a:pt x="10617" y="1123"/>
                      </a:lnTo>
                      <a:lnTo>
                        <a:pt x="10339" y="1123"/>
                      </a:lnTo>
                      <a:close/>
                      <a:moveTo>
                        <a:pt x="1545" y="2845"/>
                      </a:moveTo>
                      <a:lnTo>
                        <a:pt x="1545" y="3025"/>
                      </a:lnTo>
                      <a:lnTo>
                        <a:pt x="1089" y="3025"/>
                      </a:lnTo>
                      <a:lnTo>
                        <a:pt x="1089" y="2845"/>
                      </a:lnTo>
                      <a:lnTo>
                        <a:pt x="811" y="2845"/>
                      </a:lnTo>
                      <a:lnTo>
                        <a:pt x="811" y="2199"/>
                      </a:lnTo>
                      <a:lnTo>
                        <a:pt x="1822" y="2199"/>
                      </a:lnTo>
                      <a:lnTo>
                        <a:pt x="1822" y="2845"/>
                      </a:lnTo>
                      <a:lnTo>
                        <a:pt x="1545" y="2845"/>
                      </a:lnTo>
                      <a:close/>
                      <a:moveTo>
                        <a:pt x="3010" y="2845"/>
                      </a:moveTo>
                      <a:lnTo>
                        <a:pt x="3010" y="3025"/>
                      </a:lnTo>
                      <a:lnTo>
                        <a:pt x="2555" y="3025"/>
                      </a:lnTo>
                      <a:lnTo>
                        <a:pt x="2555" y="2845"/>
                      </a:lnTo>
                      <a:lnTo>
                        <a:pt x="2278" y="2845"/>
                      </a:lnTo>
                      <a:lnTo>
                        <a:pt x="2278" y="2199"/>
                      </a:lnTo>
                      <a:lnTo>
                        <a:pt x="3288" y="2199"/>
                      </a:lnTo>
                      <a:lnTo>
                        <a:pt x="3288" y="2845"/>
                      </a:lnTo>
                      <a:lnTo>
                        <a:pt x="3010" y="2845"/>
                      </a:lnTo>
                      <a:close/>
                      <a:moveTo>
                        <a:pt x="4477" y="2845"/>
                      </a:moveTo>
                      <a:lnTo>
                        <a:pt x="4477" y="3025"/>
                      </a:lnTo>
                      <a:lnTo>
                        <a:pt x="4021" y="3025"/>
                      </a:lnTo>
                      <a:lnTo>
                        <a:pt x="4021" y="2845"/>
                      </a:lnTo>
                      <a:lnTo>
                        <a:pt x="3743" y="2845"/>
                      </a:lnTo>
                      <a:lnTo>
                        <a:pt x="3743" y="2199"/>
                      </a:lnTo>
                      <a:lnTo>
                        <a:pt x="4754" y="2199"/>
                      </a:lnTo>
                      <a:lnTo>
                        <a:pt x="4754" y="2845"/>
                      </a:lnTo>
                      <a:lnTo>
                        <a:pt x="4477" y="2845"/>
                      </a:lnTo>
                      <a:close/>
                      <a:moveTo>
                        <a:pt x="5942" y="2845"/>
                      </a:moveTo>
                      <a:lnTo>
                        <a:pt x="5942" y="3025"/>
                      </a:lnTo>
                      <a:lnTo>
                        <a:pt x="5486" y="3025"/>
                      </a:lnTo>
                      <a:lnTo>
                        <a:pt x="5486" y="2845"/>
                      </a:lnTo>
                      <a:lnTo>
                        <a:pt x="5209" y="2845"/>
                      </a:lnTo>
                      <a:lnTo>
                        <a:pt x="5209" y="2199"/>
                      </a:lnTo>
                      <a:lnTo>
                        <a:pt x="6219" y="2199"/>
                      </a:lnTo>
                      <a:lnTo>
                        <a:pt x="6219" y="2845"/>
                      </a:lnTo>
                      <a:lnTo>
                        <a:pt x="5942" y="2845"/>
                      </a:lnTo>
                      <a:close/>
                      <a:moveTo>
                        <a:pt x="7407" y="2845"/>
                      </a:moveTo>
                      <a:lnTo>
                        <a:pt x="7407" y="3025"/>
                      </a:lnTo>
                      <a:lnTo>
                        <a:pt x="6953" y="3025"/>
                      </a:lnTo>
                      <a:lnTo>
                        <a:pt x="6953" y="2845"/>
                      </a:lnTo>
                      <a:lnTo>
                        <a:pt x="6675" y="2845"/>
                      </a:lnTo>
                      <a:lnTo>
                        <a:pt x="6675" y="2199"/>
                      </a:lnTo>
                      <a:lnTo>
                        <a:pt x="7685" y="2199"/>
                      </a:lnTo>
                      <a:lnTo>
                        <a:pt x="7685" y="2845"/>
                      </a:lnTo>
                      <a:lnTo>
                        <a:pt x="7407" y="2845"/>
                      </a:lnTo>
                      <a:close/>
                      <a:moveTo>
                        <a:pt x="8874" y="2845"/>
                      </a:moveTo>
                      <a:lnTo>
                        <a:pt x="8874" y="3025"/>
                      </a:lnTo>
                      <a:lnTo>
                        <a:pt x="8418" y="3025"/>
                      </a:lnTo>
                      <a:lnTo>
                        <a:pt x="8418" y="2845"/>
                      </a:lnTo>
                      <a:lnTo>
                        <a:pt x="8141" y="2845"/>
                      </a:lnTo>
                      <a:lnTo>
                        <a:pt x="8141" y="2199"/>
                      </a:lnTo>
                      <a:lnTo>
                        <a:pt x="9151" y="2199"/>
                      </a:lnTo>
                      <a:lnTo>
                        <a:pt x="9151" y="2845"/>
                      </a:lnTo>
                      <a:lnTo>
                        <a:pt x="8874" y="2845"/>
                      </a:lnTo>
                      <a:close/>
                      <a:moveTo>
                        <a:pt x="10339" y="2845"/>
                      </a:moveTo>
                      <a:lnTo>
                        <a:pt x="10339" y="3025"/>
                      </a:lnTo>
                      <a:lnTo>
                        <a:pt x="9883" y="3025"/>
                      </a:lnTo>
                      <a:lnTo>
                        <a:pt x="9883" y="2845"/>
                      </a:lnTo>
                      <a:lnTo>
                        <a:pt x="9606" y="2845"/>
                      </a:lnTo>
                      <a:lnTo>
                        <a:pt x="9606" y="2199"/>
                      </a:lnTo>
                      <a:lnTo>
                        <a:pt x="10617" y="2199"/>
                      </a:lnTo>
                      <a:lnTo>
                        <a:pt x="10617" y="2845"/>
                      </a:lnTo>
                      <a:lnTo>
                        <a:pt x="10339" y="2845"/>
                      </a:lnTo>
                      <a:close/>
                      <a:moveTo>
                        <a:pt x="11851" y="1123"/>
                      </a:moveTo>
                      <a:lnTo>
                        <a:pt x="11851" y="943"/>
                      </a:lnTo>
                      <a:lnTo>
                        <a:pt x="11395" y="943"/>
                      </a:lnTo>
                      <a:lnTo>
                        <a:pt x="11395" y="1123"/>
                      </a:lnTo>
                      <a:lnTo>
                        <a:pt x="11117" y="1123"/>
                      </a:lnTo>
                      <a:lnTo>
                        <a:pt x="11117" y="1769"/>
                      </a:lnTo>
                      <a:lnTo>
                        <a:pt x="12128" y="1769"/>
                      </a:lnTo>
                      <a:lnTo>
                        <a:pt x="12128" y="1123"/>
                      </a:lnTo>
                      <a:lnTo>
                        <a:pt x="11851" y="1123"/>
                      </a:lnTo>
                      <a:close/>
                      <a:moveTo>
                        <a:pt x="11851" y="2845"/>
                      </a:moveTo>
                      <a:lnTo>
                        <a:pt x="11851" y="3025"/>
                      </a:lnTo>
                      <a:lnTo>
                        <a:pt x="11395" y="3025"/>
                      </a:lnTo>
                      <a:lnTo>
                        <a:pt x="11395" y="2845"/>
                      </a:lnTo>
                      <a:lnTo>
                        <a:pt x="11117" y="2845"/>
                      </a:lnTo>
                      <a:lnTo>
                        <a:pt x="11117" y="2199"/>
                      </a:lnTo>
                      <a:lnTo>
                        <a:pt x="12128" y="2199"/>
                      </a:lnTo>
                      <a:lnTo>
                        <a:pt x="12128" y="2845"/>
                      </a:lnTo>
                      <a:lnTo>
                        <a:pt x="11851" y="284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8580" tIns="34290" rIns="68580" bIns="34290"/>
                <a:lstStyle/>
                <a:p>
                  <a:pPr defTabSz="914583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900" dirty="0">
                    <a:solidFill>
                      <a:srgbClr val="000000"/>
                    </a:solidFill>
                    <a:ea typeface="微软雅黑" panose="020B0503020204020204" pitchFamily="34" charset="-122"/>
                    <a:cs typeface="Arial" pitchFamily="34" charset="0"/>
                  </a:endParaRPr>
                </a:p>
              </p:txBody>
            </p:sp>
          </p:grpSp>
        </p:grpSp>
      </p:grpSp>
      <p:cxnSp>
        <p:nvCxnSpPr>
          <p:cNvPr id="262" name="直接连接符 261"/>
          <p:cNvCxnSpPr>
            <a:cxnSpLocks noChangeShapeType="1"/>
            <a:stCxn id="31" idx="4"/>
          </p:cNvCxnSpPr>
          <p:nvPr/>
        </p:nvCxnSpPr>
        <p:spPr bwMode="auto">
          <a:xfrm flipH="1">
            <a:off x="2025990" y="2446734"/>
            <a:ext cx="358358" cy="412946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263" name="直接连接符 262"/>
          <p:cNvCxnSpPr>
            <a:cxnSpLocks noChangeShapeType="1"/>
            <a:stCxn id="30" idx="4"/>
          </p:cNvCxnSpPr>
          <p:nvPr/>
        </p:nvCxnSpPr>
        <p:spPr bwMode="auto">
          <a:xfrm>
            <a:off x="1608416" y="2446734"/>
            <a:ext cx="142287" cy="376584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266" name="直接连接符 265"/>
          <p:cNvCxnSpPr>
            <a:cxnSpLocks noChangeShapeType="1"/>
            <a:stCxn id="30" idx="4"/>
          </p:cNvCxnSpPr>
          <p:nvPr/>
        </p:nvCxnSpPr>
        <p:spPr bwMode="auto">
          <a:xfrm>
            <a:off x="1608416" y="2446734"/>
            <a:ext cx="432383" cy="397940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grpSp>
        <p:nvGrpSpPr>
          <p:cNvPr id="272" name="组合 271"/>
          <p:cNvGrpSpPr/>
          <p:nvPr/>
        </p:nvGrpSpPr>
        <p:grpSpPr>
          <a:xfrm>
            <a:off x="2597584" y="3480056"/>
            <a:ext cx="1046734" cy="872405"/>
            <a:chOff x="7499707" y="4078754"/>
            <a:chExt cx="1354963" cy="1414956"/>
          </a:xfrm>
        </p:grpSpPr>
        <p:cxnSp>
          <p:nvCxnSpPr>
            <p:cNvPr id="273" name="直接连接符 272"/>
            <p:cNvCxnSpPr/>
            <p:nvPr/>
          </p:nvCxnSpPr>
          <p:spPr bwMode="auto">
            <a:xfrm>
              <a:off x="8710918" y="4965673"/>
              <a:ext cx="0" cy="258093"/>
            </a:xfrm>
            <a:prstGeom prst="line">
              <a:avLst/>
            </a:prstGeom>
            <a:noFill/>
            <a:ln w="9525" algn="ctr">
              <a:solidFill>
                <a:srgbClr val="B2B2B2"/>
              </a:solidFill>
              <a:round/>
              <a:headEnd/>
              <a:tailEnd/>
            </a:ln>
          </p:spPr>
        </p:cxnSp>
        <p:grpSp>
          <p:nvGrpSpPr>
            <p:cNvPr id="274" name="组合 322"/>
            <p:cNvGrpSpPr/>
            <p:nvPr/>
          </p:nvGrpSpPr>
          <p:grpSpPr>
            <a:xfrm>
              <a:off x="8561905" y="5226772"/>
              <a:ext cx="292765" cy="251829"/>
              <a:chOff x="10346416" y="-1711516"/>
              <a:chExt cx="613894" cy="651871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302" name="Freeform 66"/>
              <p:cNvSpPr>
                <a:spLocks/>
              </p:cNvSpPr>
              <p:nvPr/>
            </p:nvSpPr>
            <p:spPr bwMode="auto">
              <a:xfrm>
                <a:off x="10840064" y="-1711516"/>
                <a:ext cx="120246" cy="367071"/>
              </a:xfrm>
              <a:custGeom>
                <a:avLst/>
                <a:gdLst/>
                <a:ahLst/>
                <a:cxnLst>
                  <a:cxn ang="0">
                    <a:pos x="2" y="102"/>
                  </a:cxn>
                  <a:cxn ang="0">
                    <a:pos x="2" y="102"/>
                  </a:cxn>
                  <a:cxn ang="0">
                    <a:pos x="10" y="92"/>
                  </a:cxn>
                  <a:cxn ang="0">
                    <a:pos x="16" y="82"/>
                  </a:cxn>
                  <a:cxn ang="0">
                    <a:pos x="20" y="70"/>
                  </a:cxn>
                  <a:cxn ang="0">
                    <a:pos x="22" y="58"/>
                  </a:cxn>
                  <a:cxn ang="0">
                    <a:pos x="22" y="58"/>
                  </a:cxn>
                  <a:cxn ang="0">
                    <a:pos x="20" y="46"/>
                  </a:cxn>
                  <a:cxn ang="0">
                    <a:pos x="16" y="34"/>
                  </a:cxn>
                  <a:cxn ang="0">
                    <a:pos x="10" y="24"/>
                  </a:cxn>
                  <a:cxn ang="0">
                    <a:pos x="2" y="14"/>
                  </a:cxn>
                  <a:cxn ang="0">
                    <a:pos x="2" y="14"/>
                  </a:cxn>
                  <a:cxn ang="0">
                    <a:pos x="2" y="10"/>
                  </a:cxn>
                  <a:cxn ang="0">
                    <a:pos x="0" y="8"/>
                  </a:cxn>
                  <a:cxn ang="0">
                    <a:pos x="2" y="4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6" y="0"/>
                  </a:cxn>
                  <a:cxn ang="0">
                    <a:pos x="8" y="0"/>
                  </a:cxn>
                  <a:cxn ang="0">
                    <a:pos x="12" y="0"/>
                  </a:cxn>
                  <a:cxn ang="0">
                    <a:pos x="14" y="2"/>
                  </a:cxn>
                  <a:cxn ang="0">
                    <a:pos x="14" y="2"/>
                  </a:cxn>
                  <a:cxn ang="0">
                    <a:pos x="24" y="14"/>
                  </a:cxn>
                  <a:cxn ang="0">
                    <a:pos x="32" y="28"/>
                  </a:cxn>
                  <a:cxn ang="0">
                    <a:pos x="36" y="42"/>
                  </a:cxn>
                  <a:cxn ang="0">
                    <a:pos x="38" y="58"/>
                  </a:cxn>
                  <a:cxn ang="0">
                    <a:pos x="36" y="72"/>
                  </a:cxn>
                  <a:cxn ang="0">
                    <a:pos x="32" y="88"/>
                  </a:cxn>
                  <a:cxn ang="0">
                    <a:pos x="24" y="100"/>
                  </a:cxn>
                  <a:cxn ang="0">
                    <a:pos x="14" y="114"/>
                  </a:cxn>
                  <a:cxn ang="0">
                    <a:pos x="14" y="114"/>
                  </a:cxn>
                  <a:cxn ang="0">
                    <a:pos x="12" y="116"/>
                  </a:cxn>
                  <a:cxn ang="0">
                    <a:pos x="8" y="116"/>
                  </a:cxn>
                  <a:cxn ang="0">
                    <a:pos x="6" y="116"/>
                  </a:cxn>
                  <a:cxn ang="0">
                    <a:pos x="2" y="114"/>
                  </a:cxn>
                  <a:cxn ang="0">
                    <a:pos x="2" y="114"/>
                  </a:cxn>
                  <a:cxn ang="0">
                    <a:pos x="2" y="110"/>
                  </a:cxn>
                  <a:cxn ang="0">
                    <a:pos x="0" y="108"/>
                  </a:cxn>
                  <a:cxn ang="0">
                    <a:pos x="2" y="104"/>
                  </a:cxn>
                  <a:cxn ang="0">
                    <a:pos x="2" y="102"/>
                  </a:cxn>
                  <a:cxn ang="0">
                    <a:pos x="2" y="102"/>
                  </a:cxn>
                </a:cxnLst>
                <a:rect l="0" t="0" r="r" b="b"/>
                <a:pathLst>
                  <a:path w="38" h="116">
                    <a:moveTo>
                      <a:pt x="2" y="102"/>
                    </a:moveTo>
                    <a:lnTo>
                      <a:pt x="2" y="102"/>
                    </a:lnTo>
                    <a:lnTo>
                      <a:pt x="10" y="92"/>
                    </a:lnTo>
                    <a:lnTo>
                      <a:pt x="16" y="82"/>
                    </a:lnTo>
                    <a:lnTo>
                      <a:pt x="20" y="70"/>
                    </a:lnTo>
                    <a:lnTo>
                      <a:pt x="22" y="58"/>
                    </a:lnTo>
                    <a:lnTo>
                      <a:pt x="22" y="58"/>
                    </a:lnTo>
                    <a:lnTo>
                      <a:pt x="20" y="46"/>
                    </a:lnTo>
                    <a:lnTo>
                      <a:pt x="16" y="34"/>
                    </a:lnTo>
                    <a:lnTo>
                      <a:pt x="10" y="24"/>
                    </a:lnTo>
                    <a:lnTo>
                      <a:pt x="2" y="14"/>
                    </a:lnTo>
                    <a:lnTo>
                      <a:pt x="2" y="14"/>
                    </a:lnTo>
                    <a:lnTo>
                      <a:pt x="2" y="10"/>
                    </a:lnTo>
                    <a:lnTo>
                      <a:pt x="0" y="8"/>
                    </a:lnTo>
                    <a:lnTo>
                      <a:pt x="2" y="4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6" y="0"/>
                    </a:lnTo>
                    <a:lnTo>
                      <a:pt x="8" y="0"/>
                    </a:lnTo>
                    <a:lnTo>
                      <a:pt x="12" y="0"/>
                    </a:lnTo>
                    <a:lnTo>
                      <a:pt x="14" y="2"/>
                    </a:lnTo>
                    <a:lnTo>
                      <a:pt x="14" y="2"/>
                    </a:lnTo>
                    <a:lnTo>
                      <a:pt x="24" y="14"/>
                    </a:lnTo>
                    <a:lnTo>
                      <a:pt x="32" y="28"/>
                    </a:lnTo>
                    <a:lnTo>
                      <a:pt x="36" y="42"/>
                    </a:lnTo>
                    <a:lnTo>
                      <a:pt x="38" y="58"/>
                    </a:lnTo>
                    <a:lnTo>
                      <a:pt x="36" y="72"/>
                    </a:lnTo>
                    <a:lnTo>
                      <a:pt x="32" y="88"/>
                    </a:lnTo>
                    <a:lnTo>
                      <a:pt x="24" y="100"/>
                    </a:lnTo>
                    <a:lnTo>
                      <a:pt x="14" y="114"/>
                    </a:lnTo>
                    <a:lnTo>
                      <a:pt x="14" y="114"/>
                    </a:lnTo>
                    <a:lnTo>
                      <a:pt x="12" y="116"/>
                    </a:lnTo>
                    <a:lnTo>
                      <a:pt x="8" y="116"/>
                    </a:lnTo>
                    <a:lnTo>
                      <a:pt x="6" y="116"/>
                    </a:lnTo>
                    <a:lnTo>
                      <a:pt x="2" y="114"/>
                    </a:lnTo>
                    <a:lnTo>
                      <a:pt x="2" y="114"/>
                    </a:lnTo>
                    <a:lnTo>
                      <a:pt x="2" y="110"/>
                    </a:lnTo>
                    <a:lnTo>
                      <a:pt x="0" y="108"/>
                    </a:lnTo>
                    <a:lnTo>
                      <a:pt x="2" y="104"/>
                    </a:lnTo>
                    <a:lnTo>
                      <a:pt x="2" y="102"/>
                    </a:lnTo>
                    <a:lnTo>
                      <a:pt x="2" y="10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 dirty="0">
                  <a:solidFill>
                    <a:prstClr val="black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303" name="Freeform 67"/>
              <p:cNvSpPr>
                <a:spLocks/>
              </p:cNvSpPr>
              <p:nvPr/>
            </p:nvSpPr>
            <p:spPr bwMode="auto">
              <a:xfrm>
                <a:off x="10789434" y="-1660886"/>
                <a:ext cx="88603" cy="259482"/>
              </a:xfrm>
              <a:custGeom>
                <a:avLst/>
                <a:gdLst/>
                <a:ahLst/>
                <a:cxnLst>
                  <a:cxn ang="0">
                    <a:pos x="2" y="68"/>
                  </a:cxn>
                  <a:cxn ang="0">
                    <a:pos x="2" y="68"/>
                  </a:cxn>
                  <a:cxn ang="0">
                    <a:pos x="6" y="62"/>
                  </a:cxn>
                  <a:cxn ang="0">
                    <a:pos x="10" y="56"/>
                  </a:cxn>
                  <a:cxn ang="0">
                    <a:pos x="12" y="48"/>
                  </a:cxn>
                  <a:cxn ang="0">
                    <a:pos x="12" y="42"/>
                  </a:cxn>
                  <a:cxn ang="0">
                    <a:pos x="12" y="34"/>
                  </a:cxn>
                  <a:cxn ang="0">
                    <a:pos x="10" y="28"/>
                  </a:cxn>
                  <a:cxn ang="0">
                    <a:pos x="6" y="20"/>
                  </a:cxn>
                  <a:cxn ang="0">
                    <a:pos x="2" y="14"/>
                  </a:cxn>
                  <a:cxn ang="0">
                    <a:pos x="2" y="14"/>
                  </a:cxn>
                  <a:cxn ang="0">
                    <a:pos x="0" y="12"/>
                  </a:cxn>
                  <a:cxn ang="0">
                    <a:pos x="0" y="8"/>
                  </a:cxn>
                  <a:cxn ang="0">
                    <a:pos x="0" y="6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4" y="2"/>
                  </a:cxn>
                  <a:cxn ang="0">
                    <a:pos x="8" y="0"/>
                  </a:cxn>
                  <a:cxn ang="0">
                    <a:pos x="10" y="2"/>
                  </a:cxn>
                  <a:cxn ang="0">
                    <a:pos x="12" y="4"/>
                  </a:cxn>
                  <a:cxn ang="0">
                    <a:pos x="12" y="4"/>
                  </a:cxn>
                  <a:cxn ang="0">
                    <a:pos x="20" y="12"/>
                  </a:cxn>
                  <a:cxn ang="0">
                    <a:pos x="24" y="22"/>
                  </a:cxn>
                  <a:cxn ang="0">
                    <a:pos x="28" y="32"/>
                  </a:cxn>
                  <a:cxn ang="0">
                    <a:pos x="28" y="42"/>
                  </a:cxn>
                  <a:cxn ang="0">
                    <a:pos x="28" y="52"/>
                  </a:cxn>
                  <a:cxn ang="0">
                    <a:pos x="24" y="62"/>
                  </a:cxn>
                  <a:cxn ang="0">
                    <a:pos x="20" y="72"/>
                  </a:cxn>
                  <a:cxn ang="0">
                    <a:pos x="12" y="80"/>
                  </a:cxn>
                  <a:cxn ang="0">
                    <a:pos x="12" y="80"/>
                  </a:cxn>
                  <a:cxn ang="0">
                    <a:pos x="10" y="82"/>
                  </a:cxn>
                  <a:cxn ang="0">
                    <a:pos x="8" y="82"/>
                  </a:cxn>
                  <a:cxn ang="0">
                    <a:pos x="4" y="82"/>
                  </a:cxn>
                  <a:cxn ang="0">
                    <a:pos x="2" y="80"/>
                  </a:cxn>
                  <a:cxn ang="0">
                    <a:pos x="2" y="80"/>
                  </a:cxn>
                  <a:cxn ang="0">
                    <a:pos x="0" y="78"/>
                  </a:cxn>
                  <a:cxn ang="0">
                    <a:pos x="0" y="74"/>
                  </a:cxn>
                  <a:cxn ang="0">
                    <a:pos x="0" y="72"/>
                  </a:cxn>
                  <a:cxn ang="0">
                    <a:pos x="2" y="68"/>
                  </a:cxn>
                  <a:cxn ang="0">
                    <a:pos x="2" y="68"/>
                  </a:cxn>
                </a:cxnLst>
                <a:rect l="0" t="0" r="r" b="b"/>
                <a:pathLst>
                  <a:path w="28" h="82">
                    <a:moveTo>
                      <a:pt x="2" y="68"/>
                    </a:moveTo>
                    <a:lnTo>
                      <a:pt x="2" y="68"/>
                    </a:lnTo>
                    <a:lnTo>
                      <a:pt x="6" y="62"/>
                    </a:lnTo>
                    <a:lnTo>
                      <a:pt x="10" y="56"/>
                    </a:lnTo>
                    <a:lnTo>
                      <a:pt x="12" y="48"/>
                    </a:lnTo>
                    <a:lnTo>
                      <a:pt x="12" y="42"/>
                    </a:lnTo>
                    <a:lnTo>
                      <a:pt x="12" y="34"/>
                    </a:lnTo>
                    <a:lnTo>
                      <a:pt x="10" y="28"/>
                    </a:lnTo>
                    <a:lnTo>
                      <a:pt x="6" y="20"/>
                    </a:lnTo>
                    <a:lnTo>
                      <a:pt x="2" y="14"/>
                    </a:lnTo>
                    <a:lnTo>
                      <a:pt x="2" y="14"/>
                    </a:lnTo>
                    <a:lnTo>
                      <a:pt x="0" y="12"/>
                    </a:lnTo>
                    <a:lnTo>
                      <a:pt x="0" y="8"/>
                    </a:lnTo>
                    <a:lnTo>
                      <a:pt x="0" y="6"/>
                    </a:lnTo>
                    <a:lnTo>
                      <a:pt x="2" y="4"/>
                    </a:lnTo>
                    <a:lnTo>
                      <a:pt x="2" y="4"/>
                    </a:lnTo>
                    <a:lnTo>
                      <a:pt x="4" y="2"/>
                    </a:lnTo>
                    <a:lnTo>
                      <a:pt x="8" y="0"/>
                    </a:lnTo>
                    <a:lnTo>
                      <a:pt x="10" y="2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20" y="12"/>
                    </a:lnTo>
                    <a:lnTo>
                      <a:pt x="24" y="22"/>
                    </a:lnTo>
                    <a:lnTo>
                      <a:pt x="28" y="32"/>
                    </a:lnTo>
                    <a:lnTo>
                      <a:pt x="28" y="42"/>
                    </a:lnTo>
                    <a:lnTo>
                      <a:pt x="28" y="52"/>
                    </a:lnTo>
                    <a:lnTo>
                      <a:pt x="24" y="62"/>
                    </a:lnTo>
                    <a:lnTo>
                      <a:pt x="20" y="72"/>
                    </a:lnTo>
                    <a:lnTo>
                      <a:pt x="12" y="80"/>
                    </a:lnTo>
                    <a:lnTo>
                      <a:pt x="12" y="80"/>
                    </a:lnTo>
                    <a:lnTo>
                      <a:pt x="10" y="82"/>
                    </a:lnTo>
                    <a:lnTo>
                      <a:pt x="8" y="82"/>
                    </a:lnTo>
                    <a:lnTo>
                      <a:pt x="4" y="82"/>
                    </a:lnTo>
                    <a:lnTo>
                      <a:pt x="2" y="80"/>
                    </a:lnTo>
                    <a:lnTo>
                      <a:pt x="2" y="80"/>
                    </a:lnTo>
                    <a:lnTo>
                      <a:pt x="0" y="78"/>
                    </a:lnTo>
                    <a:lnTo>
                      <a:pt x="0" y="74"/>
                    </a:lnTo>
                    <a:lnTo>
                      <a:pt x="0" y="72"/>
                    </a:lnTo>
                    <a:lnTo>
                      <a:pt x="2" y="68"/>
                    </a:lnTo>
                    <a:lnTo>
                      <a:pt x="2" y="6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 dirty="0">
                  <a:solidFill>
                    <a:prstClr val="black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304" name="Freeform 68"/>
              <p:cNvSpPr>
                <a:spLocks/>
              </p:cNvSpPr>
              <p:nvPr/>
            </p:nvSpPr>
            <p:spPr bwMode="auto">
              <a:xfrm>
                <a:off x="10384392" y="-1711516"/>
                <a:ext cx="120246" cy="367071"/>
              </a:xfrm>
              <a:custGeom>
                <a:avLst/>
                <a:gdLst/>
                <a:ahLst/>
                <a:cxnLst>
                  <a:cxn ang="0">
                    <a:pos x="34" y="14"/>
                  </a:cxn>
                  <a:cxn ang="0">
                    <a:pos x="34" y="14"/>
                  </a:cxn>
                  <a:cxn ang="0">
                    <a:pos x="26" y="24"/>
                  </a:cxn>
                  <a:cxn ang="0">
                    <a:pos x="22" y="34"/>
                  </a:cxn>
                  <a:cxn ang="0">
                    <a:pos x="18" y="46"/>
                  </a:cxn>
                  <a:cxn ang="0">
                    <a:pos x="16" y="58"/>
                  </a:cxn>
                  <a:cxn ang="0">
                    <a:pos x="16" y="58"/>
                  </a:cxn>
                  <a:cxn ang="0">
                    <a:pos x="18" y="70"/>
                  </a:cxn>
                  <a:cxn ang="0">
                    <a:pos x="22" y="82"/>
                  </a:cxn>
                  <a:cxn ang="0">
                    <a:pos x="26" y="92"/>
                  </a:cxn>
                  <a:cxn ang="0">
                    <a:pos x="34" y="102"/>
                  </a:cxn>
                  <a:cxn ang="0">
                    <a:pos x="34" y="102"/>
                  </a:cxn>
                  <a:cxn ang="0">
                    <a:pos x="36" y="104"/>
                  </a:cxn>
                  <a:cxn ang="0">
                    <a:pos x="38" y="108"/>
                  </a:cxn>
                  <a:cxn ang="0">
                    <a:pos x="36" y="110"/>
                  </a:cxn>
                  <a:cxn ang="0">
                    <a:pos x="34" y="114"/>
                  </a:cxn>
                  <a:cxn ang="0">
                    <a:pos x="34" y="114"/>
                  </a:cxn>
                  <a:cxn ang="0">
                    <a:pos x="32" y="116"/>
                  </a:cxn>
                  <a:cxn ang="0">
                    <a:pos x="30" y="116"/>
                  </a:cxn>
                  <a:cxn ang="0">
                    <a:pos x="26" y="116"/>
                  </a:cxn>
                  <a:cxn ang="0">
                    <a:pos x="24" y="114"/>
                  </a:cxn>
                  <a:cxn ang="0">
                    <a:pos x="24" y="114"/>
                  </a:cxn>
                  <a:cxn ang="0">
                    <a:pos x="14" y="100"/>
                  </a:cxn>
                  <a:cxn ang="0">
                    <a:pos x="6" y="88"/>
                  </a:cxn>
                  <a:cxn ang="0">
                    <a:pos x="2" y="72"/>
                  </a:cxn>
                  <a:cxn ang="0">
                    <a:pos x="0" y="58"/>
                  </a:cxn>
                  <a:cxn ang="0">
                    <a:pos x="2" y="42"/>
                  </a:cxn>
                  <a:cxn ang="0">
                    <a:pos x="6" y="28"/>
                  </a:cxn>
                  <a:cxn ang="0">
                    <a:pos x="14" y="14"/>
                  </a:cxn>
                  <a:cxn ang="0">
                    <a:pos x="24" y="2"/>
                  </a:cxn>
                  <a:cxn ang="0">
                    <a:pos x="24" y="2"/>
                  </a:cxn>
                  <a:cxn ang="0">
                    <a:pos x="26" y="0"/>
                  </a:cxn>
                  <a:cxn ang="0">
                    <a:pos x="30" y="0"/>
                  </a:cxn>
                  <a:cxn ang="0">
                    <a:pos x="32" y="0"/>
                  </a:cxn>
                  <a:cxn ang="0">
                    <a:pos x="34" y="2"/>
                  </a:cxn>
                  <a:cxn ang="0">
                    <a:pos x="34" y="2"/>
                  </a:cxn>
                  <a:cxn ang="0">
                    <a:pos x="36" y="4"/>
                  </a:cxn>
                  <a:cxn ang="0">
                    <a:pos x="38" y="8"/>
                  </a:cxn>
                  <a:cxn ang="0">
                    <a:pos x="36" y="10"/>
                  </a:cxn>
                  <a:cxn ang="0">
                    <a:pos x="34" y="14"/>
                  </a:cxn>
                  <a:cxn ang="0">
                    <a:pos x="34" y="14"/>
                  </a:cxn>
                </a:cxnLst>
                <a:rect l="0" t="0" r="r" b="b"/>
                <a:pathLst>
                  <a:path w="38" h="116">
                    <a:moveTo>
                      <a:pt x="34" y="14"/>
                    </a:moveTo>
                    <a:lnTo>
                      <a:pt x="34" y="14"/>
                    </a:lnTo>
                    <a:lnTo>
                      <a:pt x="26" y="24"/>
                    </a:lnTo>
                    <a:lnTo>
                      <a:pt x="22" y="34"/>
                    </a:lnTo>
                    <a:lnTo>
                      <a:pt x="18" y="46"/>
                    </a:lnTo>
                    <a:lnTo>
                      <a:pt x="16" y="58"/>
                    </a:lnTo>
                    <a:lnTo>
                      <a:pt x="16" y="58"/>
                    </a:lnTo>
                    <a:lnTo>
                      <a:pt x="18" y="70"/>
                    </a:lnTo>
                    <a:lnTo>
                      <a:pt x="22" y="82"/>
                    </a:lnTo>
                    <a:lnTo>
                      <a:pt x="26" y="92"/>
                    </a:lnTo>
                    <a:lnTo>
                      <a:pt x="34" y="102"/>
                    </a:lnTo>
                    <a:lnTo>
                      <a:pt x="34" y="102"/>
                    </a:lnTo>
                    <a:lnTo>
                      <a:pt x="36" y="104"/>
                    </a:lnTo>
                    <a:lnTo>
                      <a:pt x="38" y="108"/>
                    </a:lnTo>
                    <a:lnTo>
                      <a:pt x="36" y="110"/>
                    </a:lnTo>
                    <a:lnTo>
                      <a:pt x="34" y="114"/>
                    </a:lnTo>
                    <a:lnTo>
                      <a:pt x="34" y="114"/>
                    </a:lnTo>
                    <a:lnTo>
                      <a:pt x="32" y="116"/>
                    </a:lnTo>
                    <a:lnTo>
                      <a:pt x="30" y="116"/>
                    </a:lnTo>
                    <a:lnTo>
                      <a:pt x="26" y="116"/>
                    </a:lnTo>
                    <a:lnTo>
                      <a:pt x="24" y="114"/>
                    </a:lnTo>
                    <a:lnTo>
                      <a:pt x="24" y="114"/>
                    </a:lnTo>
                    <a:lnTo>
                      <a:pt x="14" y="100"/>
                    </a:lnTo>
                    <a:lnTo>
                      <a:pt x="6" y="88"/>
                    </a:lnTo>
                    <a:lnTo>
                      <a:pt x="2" y="72"/>
                    </a:lnTo>
                    <a:lnTo>
                      <a:pt x="0" y="58"/>
                    </a:lnTo>
                    <a:lnTo>
                      <a:pt x="2" y="42"/>
                    </a:lnTo>
                    <a:lnTo>
                      <a:pt x="6" y="28"/>
                    </a:lnTo>
                    <a:lnTo>
                      <a:pt x="14" y="14"/>
                    </a:lnTo>
                    <a:lnTo>
                      <a:pt x="24" y="2"/>
                    </a:lnTo>
                    <a:lnTo>
                      <a:pt x="24" y="2"/>
                    </a:lnTo>
                    <a:lnTo>
                      <a:pt x="26" y="0"/>
                    </a:lnTo>
                    <a:lnTo>
                      <a:pt x="30" y="0"/>
                    </a:lnTo>
                    <a:lnTo>
                      <a:pt x="32" y="0"/>
                    </a:lnTo>
                    <a:lnTo>
                      <a:pt x="34" y="2"/>
                    </a:lnTo>
                    <a:lnTo>
                      <a:pt x="34" y="2"/>
                    </a:lnTo>
                    <a:lnTo>
                      <a:pt x="36" y="4"/>
                    </a:lnTo>
                    <a:lnTo>
                      <a:pt x="38" y="8"/>
                    </a:lnTo>
                    <a:lnTo>
                      <a:pt x="36" y="10"/>
                    </a:lnTo>
                    <a:lnTo>
                      <a:pt x="34" y="14"/>
                    </a:lnTo>
                    <a:lnTo>
                      <a:pt x="34" y="1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 dirty="0">
                  <a:solidFill>
                    <a:prstClr val="black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305" name="Freeform 69"/>
              <p:cNvSpPr>
                <a:spLocks/>
              </p:cNvSpPr>
              <p:nvPr/>
            </p:nvSpPr>
            <p:spPr bwMode="auto">
              <a:xfrm>
                <a:off x="10460338" y="-1660886"/>
                <a:ext cx="94931" cy="259482"/>
              </a:xfrm>
              <a:custGeom>
                <a:avLst/>
                <a:gdLst/>
                <a:ahLst/>
                <a:cxnLst>
                  <a:cxn ang="0">
                    <a:pos x="28" y="14"/>
                  </a:cxn>
                  <a:cxn ang="0">
                    <a:pos x="28" y="14"/>
                  </a:cxn>
                  <a:cxn ang="0">
                    <a:pos x="24" y="20"/>
                  </a:cxn>
                  <a:cxn ang="0">
                    <a:pos x="20" y="28"/>
                  </a:cxn>
                  <a:cxn ang="0">
                    <a:pos x="18" y="34"/>
                  </a:cxn>
                  <a:cxn ang="0">
                    <a:pos x="16" y="42"/>
                  </a:cxn>
                  <a:cxn ang="0">
                    <a:pos x="18" y="48"/>
                  </a:cxn>
                  <a:cxn ang="0">
                    <a:pos x="20" y="56"/>
                  </a:cxn>
                  <a:cxn ang="0">
                    <a:pos x="24" y="62"/>
                  </a:cxn>
                  <a:cxn ang="0">
                    <a:pos x="28" y="68"/>
                  </a:cxn>
                  <a:cxn ang="0">
                    <a:pos x="28" y="68"/>
                  </a:cxn>
                  <a:cxn ang="0">
                    <a:pos x="30" y="72"/>
                  </a:cxn>
                  <a:cxn ang="0">
                    <a:pos x="30" y="74"/>
                  </a:cxn>
                  <a:cxn ang="0">
                    <a:pos x="30" y="78"/>
                  </a:cxn>
                  <a:cxn ang="0">
                    <a:pos x="28" y="80"/>
                  </a:cxn>
                  <a:cxn ang="0">
                    <a:pos x="28" y="80"/>
                  </a:cxn>
                  <a:cxn ang="0">
                    <a:pos x="26" y="82"/>
                  </a:cxn>
                  <a:cxn ang="0">
                    <a:pos x="22" y="82"/>
                  </a:cxn>
                  <a:cxn ang="0">
                    <a:pos x="20" y="82"/>
                  </a:cxn>
                  <a:cxn ang="0">
                    <a:pos x="16" y="80"/>
                  </a:cxn>
                  <a:cxn ang="0">
                    <a:pos x="16" y="80"/>
                  </a:cxn>
                  <a:cxn ang="0">
                    <a:pos x="10" y="72"/>
                  </a:cxn>
                  <a:cxn ang="0">
                    <a:pos x="4" y="62"/>
                  </a:cxn>
                  <a:cxn ang="0">
                    <a:pos x="2" y="52"/>
                  </a:cxn>
                  <a:cxn ang="0">
                    <a:pos x="0" y="42"/>
                  </a:cxn>
                  <a:cxn ang="0">
                    <a:pos x="2" y="32"/>
                  </a:cxn>
                  <a:cxn ang="0">
                    <a:pos x="4" y="22"/>
                  </a:cxn>
                  <a:cxn ang="0">
                    <a:pos x="10" y="12"/>
                  </a:cxn>
                  <a:cxn ang="0">
                    <a:pos x="16" y="4"/>
                  </a:cxn>
                  <a:cxn ang="0">
                    <a:pos x="16" y="4"/>
                  </a:cxn>
                  <a:cxn ang="0">
                    <a:pos x="20" y="2"/>
                  </a:cxn>
                  <a:cxn ang="0">
                    <a:pos x="22" y="0"/>
                  </a:cxn>
                  <a:cxn ang="0">
                    <a:pos x="26" y="2"/>
                  </a:cxn>
                  <a:cxn ang="0">
                    <a:pos x="28" y="4"/>
                  </a:cxn>
                  <a:cxn ang="0">
                    <a:pos x="28" y="4"/>
                  </a:cxn>
                  <a:cxn ang="0">
                    <a:pos x="30" y="6"/>
                  </a:cxn>
                  <a:cxn ang="0">
                    <a:pos x="30" y="8"/>
                  </a:cxn>
                  <a:cxn ang="0">
                    <a:pos x="30" y="12"/>
                  </a:cxn>
                  <a:cxn ang="0">
                    <a:pos x="28" y="14"/>
                  </a:cxn>
                  <a:cxn ang="0">
                    <a:pos x="28" y="14"/>
                  </a:cxn>
                </a:cxnLst>
                <a:rect l="0" t="0" r="r" b="b"/>
                <a:pathLst>
                  <a:path w="30" h="82">
                    <a:moveTo>
                      <a:pt x="28" y="14"/>
                    </a:moveTo>
                    <a:lnTo>
                      <a:pt x="28" y="14"/>
                    </a:lnTo>
                    <a:lnTo>
                      <a:pt x="24" y="20"/>
                    </a:lnTo>
                    <a:lnTo>
                      <a:pt x="20" y="28"/>
                    </a:lnTo>
                    <a:lnTo>
                      <a:pt x="18" y="34"/>
                    </a:lnTo>
                    <a:lnTo>
                      <a:pt x="16" y="42"/>
                    </a:lnTo>
                    <a:lnTo>
                      <a:pt x="18" y="48"/>
                    </a:lnTo>
                    <a:lnTo>
                      <a:pt x="20" y="56"/>
                    </a:lnTo>
                    <a:lnTo>
                      <a:pt x="24" y="62"/>
                    </a:lnTo>
                    <a:lnTo>
                      <a:pt x="28" y="68"/>
                    </a:lnTo>
                    <a:lnTo>
                      <a:pt x="28" y="68"/>
                    </a:lnTo>
                    <a:lnTo>
                      <a:pt x="30" y="72"/>
                    </a:lnTo>
                    <a:lnTo>
                      <a:pt x="30" y="74"/>
                    </a:lnTo>
                    <a:lnTo>
                      <a:pt x="30" y="78"/>
                    </a:lnTo>
                    <a:lnTo>
                      <a:pt x="28" y="80"/>
                    </a:lnTo>
                    <a:lnTo>
                      <a:pt x="28" y="80"/>
                    </a:lnTo>
                    <a:lnTo>
                      <a:pt x="26" y="82"/>
                    </a:lnTo>
                    <a:lnTo>
                      <a:pt x="22" y="82"/>
                    </a:lnTo>
                    <a:lnTo>
                      <a:pt x="20" y="82"/>
                    </a:lnTo>
                    <a:lnTo>
                      <a:pt x="16" y="80"/>
                    </a:lnTo>
                    <a:lnTo>
                      <a:pt x="16" y="80"/>
                    </a:lnTo>
                    <a:lnTo>
                      <a:pt x="10" y="72"/>
                    </a:lnTo>
                    <a:lnTo>
                      <a:pt x="4" y="62"/>
                    </a:lnTo>
                    <a:lnTo>
                      <a:pt x="2" y="52"/>
                    </a:lnTo>
                    <a:lnTo>
                      <a:pt x="0" y="42"/>
                    </a:lnTo>
                    <a:lnTo>
                      <a:pt x="2" y="32"/>
                    </a:lnTo>
                    <a:lnTo>
                      <a:pt x="4" y="22"/>
                    </a:lnTo>
                    <a:lnTo>
                      <a:pt x="10" y="12"/>
                    </a:lnTo>
                    <a:lnTo>
                      <a:pt x="16" y="4"/>
                    </a:lnTo>
                    <a:lnTo>
                      <a:pt x="16" y="4"/>
                    </a:lnTo>
                    <a:lnTo>
                      <a:pt x="20" y="2"/>
                    </a:lnTo>
                    <a:lnTo>
                      <a:pt x="22" y="0"/>
                    </a:lnTo>
                    <a:lnTo>
                      <a:pt x="26" y="2"/>
                    </a:lnTo>
                    <a:lnTo>
                      <a:pt x="28" y="4"/>
                    </a:lnTo>
                    <a:lnTo>
                      <a:pt x="28" y="4"/>
                    </a:lnTo>
                    <a:lnTo>
                      <a:pt x="30" y="6"/>
                    </a:lnTo>
                    <a:lnTo>
                      <a:pt x="30" y="8"/>
                    </a:lnTo>
                    <a:lnTo>
                      <a:pt x="30" y="12"/>
                    </a:lnTo>
                    <a:lnTo>
                      <a:pt x="28" y="14"/>
                    </a:lnTo>
                    <a:lnTo>
                      <a:pt x="28" y="1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 dirty="0">
                  <a:solidFill>
                    <a:prstClr val="black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306" name="Freeform 70"/>
              <p:cNvSpPr>
                <a:spLocks noEditPoints="1"/>
              </p:cNvSpPr>
              <p:nvPr/>
            </p:nvSpPr>
            <p:spPr bwMode="auto">
              <a:xfrm>
                <a:off x="10346416" y="-1268497"/>
                <a:ext cx="601234" cy="208852"/>
              </a:xfrm>
              <a:custGeom>
                <a:avLst/>
                <a:gdLst/>
                <a:ahLst/>
                <a:cxnLst>
                  <a:cxn ang="0">
                    <a:pos x="184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2" y="0"/>
                  </a:cxn>
                  <a:cxn ang="0">
                    <a:pos x="0" y="4"/>
                  </a:cxn>
                  <a:cxn ang="0">
                    <a:pos x="0" y="62"/>
                  </a:cxn>
                  <a:cxn ang="0">
                    <a:pos x="0" y="62"/>
                  </a:cxn>
                  <a:cxn ang="0">
                    <a:pos x="2" y="66"/>
                  </a:cxn>
                  <a:cxn ang="0">
                    <a:pos x="6" y="66"/>
                  </a:cxn>
                  <a:cxn ang="0">
                    <a:pos x="184" y="66"/>
                  </a:cxn>
                  <a:cxn ang="0">
                    <a:pos x="184" y="66"/>
                  </a:cxn>
                  <a:cxn ang="0">
                    <a:pos x="188" y="66"/>
                  </a:cxn>
                  <a:cxn ang="0">
                    <a:pos x="190" y="62"/>
                  </a:cxn>
                  <a:cxn ang="0">
                    <a:pos x="190" y="4"/>
                  </a:cxn>
                  <a:cxn ang="0">
                    <a:pos x="190" y="4"/>
                  </a:cxn>
                  <a:cxn ang="0">
                    <a:pos x="188" y="0"/>
                  </a:cxn>
                  <a:cxn ang="0">
                    <a:pos x="184" y="0"/>
                  </a:cxn>
                  <a:cxn ang="0">
                    <a:pos x="184" y="0"/>
                  </a:cxn>
                  <a:cxn ang="0">
                    <a:pos x="36" y="46"/>
                  </a:cxn>
                  <a:cxn ang="0">
                    <a:pos x="36" y="46"/>
                  </a:cxn>
                  <a:cxn ang="0">
                    <a:pos x="28" y="44"/>
                  </a:cxn>
                  <a:cxn ang="0">
                    <a:pos x="22" y="42"/>
                  </a:cxn>
                  <a:cxn ang="0">
                    <a:pos x="18" y="38"/>
                  </a:cxn>
                  <a:cxn ang="0">
                    <a:pos x="16" y="32"/>
                  </a:cxn>
                  <a:cxn ang="0">
                    <a:pos x="16" y="32"/>
                  </a:cxn>
                  <a:cxn ang="0">
                    <a:pos x="18" y="28"/>
                  </a:cxn>
                  <a:cxn ang="0">
                    <a:pos x="22" y="24"/>
                  </a:cxn>
                  <a:cxn ang="0">
                    <a:pos x="28" y="22"/>
                  </a:cxn>
                  <a:cxn ang="0">
                    <a:pos x="36" y="20"/>
                  </a:cxn>
                  <a:cxn ang="0">
                    <a:pos x="36" y="20"/>
                  </a:cxn>
                  <a:cxn ang="0">
                    <a:pos x="42" y="22"/>
                  </a:cxn>
                  <a:cxn ang="0">
                    <a:pos x="48" y="24"/>
                  </a:cxn>
                  <a:cxn ang="0">
                    <a:pos x="52" y="28"/>
                  </a:cxn>
                  <a:cxn ang="0">
                    <a:pos x="54" y="32"/>
                  </a:cxn>
                  <a:cxn ang="0">
                    <a:pos x="54" y="32"/>
                  </a:cxn>
                  <a:cxn ang="0">
                    <a:pos x="52" y="38"/>
                  </a:cxn>
                  <a:cxn ang="0">
                    <a:pos x="48" y="42"/>
                  </a:cxn>
                  <a:cxn ang="0">
                    <a:pos x="42" y="44"/>
                  </a:cxn>
                  <a:cxn ang="0">
                    <a:pos x="36" y="46"/>
                  </a:cxn>
                  <a:cxn ang="0">
                    <a:pos x="36" y="46"/>
                  </a:cxn>
                  <a:cxn ang="0">
                    <a:pos x="172" y="38"/>
                  </a:cxn>
                  <a:cxn ang="0">
                    <a:pos x="172" y="38"/>
                  </a:cxn>
                  <a:cxn ang="0">
                    <a:pos x="172" y="42"/>
                  </a:cxn>
                  <a:cxn ang="0">
                    <a:pos x="168" y="42"/>
                  </a:cxn>
                  <a:cxn ang="0">
                    <a:pos x="86" y="42"/>
                  </a:cxn>
                  <a:cxn ang="0">
                    <a:pos x="86" y="42"/>
                  </a:cxn>
                  <a:cxn ang="0">
                    <a:pos x="84" y="42"/>
                  </a:cxn>
                  <a:cxn ang="0">
                    <a:pos x="82" y="38"/>
                  </a:cxn>
                  <a:cxn ang="0">
                    <a:pos x="82" y="28"/>
                  </a:cxn>
                  <a:cxn ang="0">
                    <a:pos x="82" y="28"/>
                  </a:cxn>
                  <a:cxn ang="0">
                    <a:pos x="84" y="24"/>
                  </a:cxn>
                  <a:cxn ang="0">
                    <a:pos x="86" y="24"/>
                  </a:cxn>
                  <a:cxn ang="0">
                    <a:pos x="168" y="24"/>
                  </a:cxn>
                  <a:cxn ang="0">
                    <a:pos x="168" y="24"/>
                  </a:cxn>
                  <a:cxn ang="0">
                    <a:pos x="172" y="24"/>
                  </a:cxn>
                  <a:cxn ang="0">
                    <a:pos x="172" y="28"/>
                  </a:cxn>
                  <a:cxn ang="0">
                    <a:pos x="172" y="38"/>
                  </a:cxn>
                </a:cxnLst>
                <a:rect l="0" t="0" r="r" b="b"/>
                <a:pathLst>
                  <a:path w="190" h="66">
                    <a:moveTo>
                      <a:pt x="184" y="0"/>
                    </a:moveTo>
                    <a:lnTo>
                      <a:pt x="6" y="0"/>
                    </a:lnTo>
                    <a:lnTo>
                      <a:pt x="6" y="0"/>
                    </a:lnTo>
                    <a:lnTo>
                      <a:pt x="2" y="0"/>
                    </a:lnTo>
                    <a:lnTo>
                      <a:pt x="0" y="4"/>
                    </a:lnTo>
                    <a:lnTo>
                      <a:pt x="0" y="62"/>
                    </a:lnTo>
                    <a:lnTo>
                      <a:pt x="0" y="62"/>
                    </a:lnTo>
                    <a:lnTo>
                      <a:pt x="2" y="66"/>
                    </a:lnTo>
                    <a:lnTo>
                      <a:pt x="6" y="66"/>
                    </a:lnTo>
                    <a:lnTo>
                      <a:pt x="184" y="66"/>
                    </a:lnTo>
                    <a:lnTo>
                      <a:pt x="184" y="66"/>
                    </a:lnTo>
                    <a:lnTo>
                      <a:pt x="188" y="66"/>
                    </a:lnTo>
                    <a:lnTo>
                      <a:pt x="190" y="62"/>
                    </a:lnTo>
                    <a:lnTo>
                      <a:pt x="190" y="4"/>
                    </a:lnTo>
                    <a:lnTo>
                      <a:pt x="190" y="4"/>
                    </a:lnTo>
                    <a:lnTo>
                      <a:pt x="188" y="0"/>
                    </a:lnTo>
                    <a:lnTo>
                      <a:pt x="184" y="0"/>
                    </a:lnTo>
                    <a:lnTo>
                      <a:pt x="184" y="0"/>
                    </a:lnTo>
                    <a:close/>
                    <a:moveTo>
                      <a:pt x="36" y="46"/>
                    </a:moveTo>
                    <a:lnTo>
                      <a:pt x="36" y="46"/>
                    </a:lnTo>
                    <a:lnTo>
                      <a:pt x="28" y="44"/>
                    </a:lnTo>
                    <a:lnTo>
                      <a:pt x="22" y="42"/>
                    </a:lnTo>
                    <a:lnTo>
                      <a:pt x="18" y="38"/>
                    </a:lnTo>
                    <a:lnTo>
                      <a:pt x="16" y="32"/>
                    </a:lnTo>
                    <a:lnTo>
                      <a:pt x="16" y="32"/>
                    </a:lnTo>
                    <a:lnTo>
                      <a:pt x="18" y="28"/>
                    </a:lnTo>
                    <a:lnTo>
                      <a:pt x="22" y="24"/>
                    </a:lnTo>
                    <a:lnTo>
                      <a:pt x="28" y="22"/>
                    </a:lnTo>
                    <a:lnTo>
                      <a:pt x="36" y="20"/>
                    </a:lnTo>
                    <a:lnTo>
                      <a:pt x="36" y="20"/>
                    </a:lnTo>
                    <a:lnTo>
                      <a:pt x="42" y="22"/>
                    </a:lnTo>
                    <a:lnTo>
                      <a:pt x="48" y="24"/>
                    </a:lnTo>
                    <a:lnTo>
                      <a:pt x="52" y="28"/>
                    </a:lnTo>
                    <a:lnTo>
                      <a:pt x="54" y="32"/>
                    </a:lnTo>
                    <a:lnTo>
                      <a:pt x="54" y="32"/>
                    </a:lnTo>
                    <a:lnTo>
                      <a:pt x="52" y="38"/>
                    </a:lnTo>
                    <a:lnTo>
                      <a:pt x="48" y="42"/>
                    </a:lnTo>
                    <a:lnTo>
                      <a:pt x="42" y="44"/>
                    </a:lnTo>
                    <a:lnTo>
                      <a:pt x="36" y="46"/>
                    </a:lnTo>
                    <a:lnTo>
                      <a:pt x="36" y="46"/>
                    </a:lnTo>
                    <a:close/>
                    <a:moveTo>
                      <a:pt x="172" y="38"/>
                    </a:moveTo>
                    <a:lnTo>
                      <a:pt x="172" y="38"/>
                    </a:lnTo>
                    <a:lnTo>
                      <a:pt x="172" y="42"/>
                    </a:lnTo>
                    <a:lnTo>
                      <a:pt x="168" y="42"/>
                    </a:lnTo>
                    <a:lnTo>
                      <a:pt x="86" y="42"/>
                    </a:lnTo>
                    <a:lnTo>
                      <a:pt x="86" y="42"/>
                    </a:lnTo>
                    <a:lnTo>
                      <a:pt x="84" y="42"/>
                    </a:lnTo>
                    <a:lnTo>
                      <a:pt x="82" y="38"/>
                    </a:lnTo>
                    <a:lnTo>
                      <a:pt x="82" y="28"/>
                    </a:lnTo>
                    <a:lnTo>
                      <a:pt x="82" y="28"/>
                    </a:lnTo>
                    <a:lnTo>
                      <a:pt x="84" y="24"/>
                    </a:lnTo>
                    <a:lnTo>
                      <a:pt x="86" y="24"/>
                    </a:lnTo>
                    <a:lnTo>
                      <a:pt x="168" y="24"/>
                    </a:lnTo>
                    <a:lnTo>
                      <a:pt x="168" y="24"/>
                    </a:lnTo>
                    <a:lnTo>
                      <a:pt x="172" y="24"/>
                    </a:lnTo>
                    <a:lnTo>
                      <a:pt x="172" y="28"/>
                    </a:lnTo>
                    <a:lnTo>
                      <a:pt x="172" y="3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 dirty="0">
                  <a:solidFill>
                    <a:prstClr val="black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307" name="Freeform 71"/>
              <p:cNvSpPr>
                <a:spLocks/>
              </p:cNvSpPr>
              <p:nvPr/>
            </p:nvSpPr>
            <p:spPr bwMode="auto">
              <a:xfrm>
                <a:off x="10637599" y="-1553292"/>
                <a:ext cx="69617" cy="259482"/>
              </a:xfrm>
              <a:custGeom>
                <a:avLst/>
                <a:gdLst/>
                <a:ahLst/>
                <a:cxnLst>
                  <a:cxn ang="0">
                    <a:pos x="22" y="76"/>
                  </a:cxn>
                  <a:cxn ang="0">
                    <a:pos x="22" y="76"/>
                  </a:cxn>
                  <a:cxn ang="0">
                    <a:pos x="20" y="80"/>
                  </a:cxn>
                  <a:cxn ang="0">
                    <a:pos x="16" y="82"/>
                  </a:cxn>
                  <a:cxn ang="0">
                    <a:pos x="4" y="82"/>
                  </a:cxn>
                  <a:cxn ang="0">
                    <a:pos x="4" y="82"/>
                  </a:cxn>
                  <a:cxn ang="0">
                    <a:pos x="2" y="80"/>
                  </a:cxn>
                  <a:cxn ang="0">
                    <a:pos x="0" y="76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2" y="2"/>
                  </a:cxn>
                  <a:cxn ang="0">
                    <a:pos x="4" y="0"/>
                  </a:cxn>
                  <a:cxn ang="0">
                    <a:pos x="16" y="0"/>
                  </a:cxn>
                  <a:cxn ang="0">
                    <a:pos x="16" y="0"/>
                  </a:cxn>
                  <a:cxn ang="0">
                    <a:pos x="20" y="2"/>
                  </a:cxn>
                  <a:cxn ang="0">
                    <a:pos x="22" y="4"/>
                  </a:cxn>
                  <a:cxn ang="0">
                    <a:pos x="22" y="76"/>
                  </a:cxn>
                </a:cxnLst>
                <a:rect l="0" t="0" r="r" b="b"/>
                <a:pathLst>
                  <a:path w="22" h="82">
                    <a:moveTo>
                      <a:pt x="22" y="76"/>
                    </a:moveTo>
                    <a:lnTo>
                      <a:pt x="22" y="76"/>
                    </a:lnTo>
                    <a:lnTo>
                      <a:pt x="20" y="80"/>
                    </a:lnTo>
                    <a:lnTo>
                      <a:pt x="16" y="82"/>
                    </a:lnTo>
                    <a:lnTo>
                      <a:pt x="4" y="82"/>
                    </a:lnTo>
                    <a:lnTo>
                      <a:pt x="4" y="82"/>
                    </a:lnTo>
                    <a:lnTo>
                      <a:pt x="2" y="80"/>
                    </a:lnTo>
                    <a:lnTo>
                      <a:pt x="0" y="76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2" y="2"/>
                    </a:lnTo>
                    <a:lnTo>
                      <a:pt x="4" y="0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20" y="2"/>
                    </a:lnTo>
                    <a:lnTo>
                      <a:pt x="22" y="4"/>
                    </a:lnTo>
                    <a:lnTo>
                      <a:pt x="22" y="7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583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 dirty="0">
                  <a:solidFill>
                    <a:prstClr val="black"/>
                  </a:solidFill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275" name="组合 348"/>
            <p:cNvGrpSpPr/>
            <p:nvPr/>
          </p:nvGrpSpPr>
          <p:grpSpPr>
            <a:xfrm>
              <a:off x="7499707" y="4078754"/>
              <a:ext cx="1329132" cy="1414956"/>
              <a:chOff x="4795836" y="4243630"/>
              <a:chExt cx="1493610" cy="1112856"/>
            </a:xfrm>
          </p:grpSpPr>
          <p:cxnSp>
            <p:nvCxnSpPr>
              <p:cNvPr id="276" name="直接连接符 536"/>
              <p:cNvCxnSpPr>
                <a:cxnSpLocks noChangeShapeType="1"/>
              </p:cNvCxnSpPr>
              <p:nvPr/>
            </p:nvCxnSpPr>
            <p:spPr bwMode="auto">
              <a:xfrm flipH="1">
                <a:off x="5444630" y="4353980"/>
                <a:ext cx="324000" cy="0"/>
              </a:xfrm>
              <a:prstGeom prst="line">
                <a:avLst/>
              </a:prstGeom>
              <a:noFill/>
              <a:ln w="9525" algn="ctr">
                <a:solidFill>
                  <a:srgbClr val="B2B2B2"/>
                </a:solidFill>
                <a:round/>
                <a:headEnd/>
                <a:tailEnd/>
              </a:ln>
            </p:spPr>
          </p:cxnSp>
          <p:grpSp>
            <p:nvGrpSpPr>
              <p:cNvPr id="277" name="组合 369"/>
              <p:cNvGrpSpPr/>
              <p:nvPr/>
            </p:nvGrpSpPr>
            <p:grpSpPr>
              <a:xfrm>
                <a:off x="4795836" y="4243630"/>
                <a:ext cx="1493610" cy="1112856"/>
                <a:chOff x="3117270" y="4289930"/>
                <a:chExt cx="1853610" cy="1199041"/>
              </a:xfrm>
            </p:grpSpPr>
            <p:cxnSp>
              <p:nvCxnSpPr>
                <p:cNvPr id="278" name="直接连接符 277"/>
                <p:cNvCxnSpPr/>
                <p:nvPr/>
              </p:nvCxnSpPr>
              <p:spPr bwMode="auto">
                <a:xfrm flipH="1">
                  <a:off x="3302385" y="4541935"/>
                  <a:ext cx="467949" cy="842684"/>
                </a:xfrm>
                <a:prstGeom prst="line">
                  <a:avLst/>
                </a:prstGeom>
                <a:noFill/>
                <a:ln w="9525" algn="ctr">
                  <a:solidFill>
                    <a:srgbClr val="B2B2B2"/>
                  </a:solidFill>
                  <a:round/>
                  <a:headEnd/>
                  <a:tailEnd/>
                </a:ln>
              </p:spPr>
            </p:cxnSp>
            <p:cxnSp>
              <p:nvCxnSpPr>
                <p:cNvPr id="279" name="直接连接符 278"/>
                <p:cNvCxnSpPr/>
                <p:nvPr/>
              </p:nvCxnSpPr>
              <p:spPr bwMode="auto">
                <a:xfrm>
                  <a:off x="3785900" y="4541935"/>
                  <a:ext cx="18486" cy="839043"/>
                </a:xfrm>
                <a:prstGeom prst="line">
                  <a:avLst/>
                </a:prstGeom>
                <a:noFill/>
                <a:ln w="9525" algn="ctr">
                  <a:solidFill>
                    <a:srgbClr val="B2B2B2"/>
                  </a:solidFill>
                  <a:round/>
                  <a:headEnd/>
                  <a:tailEnd/>
                </a:ln>
              </p:spPr>
            </p:cxnSp>
            <p:cxnSp>
              <p:nvCxnSpPr>
                <p:cNvPr id="280" name="直接连接符 279"/>
                <p:cNvCxnSpPr/>
                <p:nvPr/>
              </p:nvCxnSpPr>
              <p:spPr bwMode="auto">
                <a:xfrm>
                  <a:off x="3804387" y="4532269"/>
                  <a:ext cx="473268" cy="848710"/>
                </a:xfrm>
                <a:prstGeom prst="line">
                  <a:avLst/>
                </a:prstGeom>
                <a:noFill/>
                <a:ln w="9525" algn="ctr">
                  <a:solidFill>
                    <a:srgbClr val="B2B2B2"/>
                  </a:solidFill>
                  <a:round/>
                  <a:headEnd/>
                  <a:tailEnd/>
                </a:ln>
              </p:spPr>
            </p:cxnSp>
            <p:cxnSp>
              <p:nvCxnSpPr>
                <p:cNvPr id="281" name="直接连接符 280"/>
                <p:cNvCxnSpPr/>
                <p:nvPr/>
              </p:nvCxnSpPr>
              <p:spPr bwMode="auto">
                <a:xfrm>
                  <a:off x="3833731" y="4541935"/>
                  <a:ext cx="944411" cy="434903"/>
                </a:xfrm>
                <a:prstGeom prst="line">
                  <a:avLst/>
                </a:prstGeom>
                <a:noFill/>
                <a:ln w="9525" algn="ctr">
                  <a:solidFill>
                    <a:srgbClr val="B2B2B2"/>
                  </a:solidFill>
                  <a:round/>
                  <a:headEnd/>
                  <a:tailEnd/>
                </a:ln>
              </p:spPr>
            </p:cxnSp>
            <p:cxnSp>
              <p:nvCxnSpPr>
                <p:cNvPr id="282" name="直接连接符 281"/>
                <p:cNvCxnSpPr/>
                <p:nvPr/>
              </p:nvCxnSpPr>
              <p:spPr bwMode="auto">
                <a:xfrm flipH="1">
                  <a:off x="3302385" y="4532264"/>
                  <a:ext cx="1059847" cy="848715"/>
                </a:xfrm>
                <a:prstGeom prst="line">
                  <a:avLst/>
                </a:prstGeom>
                <a:noFill/>
                <a:ln w="9525" algn="ctr">
                  <a:solidFill>
                    <a:srgbClr val="B2B2B2"/>
                  </a:solidFill>
                  <a:round/>
                  <a:headEnd/>
                  <a:tailEnd/>
                </a:ln>
              </p:spPr>
            </p:cxnSp>
            <p:cxnSp>
              <p:nvCxnSpPr>
                <p:cNvPr id="283" name="直接连接符 282"/>
                <p:cNvCxnSpPr/>
                <p:nvPr/>
              </p:nvCxnSpPr>
              <p:spPr bwMode="auto">
                <a:xfrm flipH="1">
                  <a:off x="3804387" y="4537100"/>
                  <a:ext cx="540555" cy="843879"/>
                </a:xfrm>
                <a:prstGeom prst="line">
                  <a:avLst/>
                </a:prstGeom>
                <a:noFill/>
                <a:ln w="9525" algn="ctr">
                  <a:solidFill>
                    <a:srgbClr val="B2B2B2"/>
                  </a:solidFill>
                  <a:round/>
                  <a:headEnd/>
                  <a:tailEnd/>
                </a:ln>
              </p:spPr>
            </p:cxnSp>
            <p:cxnSp>
              <p:nvCxnSpPr>
                <p:cNvPr id="284" name="直接连接符 283"/>
                <p:cNvCxnSpPr/>
                <p:nvPr/>
              </p:nvCxnSpPr>
              <p:spPr bwMode="auto">
                <a:xfrm flipH="1">
                  <a:off x="4277654" y="4545847"/>
                  <a:ext cx="67287" cy="838772"/>
                </a:xfrm>
                <a:prstGeom prst="line">
                  <a:avLst/>
                </a:prstGeom>
                <a:noFill/>
                <a:ln w="9525" algn="ctr">
                  <a:solidFill>
                    <a:srgbClr val="B2B2B2"/>
                  </a:solidFill>
                  <a:round/>
                  <a:headEnd/>
                  <a:tailEnd/>
                </a:ln>
              </p:spPr>
            </p:cxnSp>
            <p:cxnSp>
              <p:nvCxnSpPr>
                <p:cNvPr id="285" name="直接连接符 284"/>
                <p:cNvCxnSpPr/>
                <p:nvPr/>
              </p:nvCxnSpPr>
              <p:spPr bwMode="auto">
                <a:xfrm>
                  <a:off x="4344941" y="4545847"/>
                  <a:ext cx="470193" cy="416820"/>
                </a:xfrm>
                <a:prstGeom prst="line">
                  <a:avLst/>
                </a:prstGeom>
                <a:noFill/>
                <a:ln w="9525" algn="ctr">
                  <a:solidFill>
                    <a:srgbClr val="B2B2B2"/>
                  </a:solidFill>
                  <a:round/>
                  <a:headEnd/>
                  <a:tailEnd/>
                </a:ln>
              </p:spPr>
            </p:cxnSp>
            <p:grpSp>
              <p:nvGrpSpPr>
                <p:cNvPr id="286" name="组合 378"/>
                <p:cNvGrpSpPr/>
                <p:nvPr/>
              </p:nvGrpSpPr>
              <p:grpSpPr>
                <a:xfrm>
                  <a:off x="3117270" y="4962667"/>
                  <a:ext cx="1853610" cy="526304"/>
                  <a:chOff x="3117271" y="4962668"/>
                  <a:chExt cx="1853611" cy="526304"/>
                </a:xfrm>
              </p:grpSpPr>
              <p:sp>
                <p:nvSpPr>
                  <p:cNvPr id="298" name="Freeform 13"/>
                  <p:cNvSpPr>
                    <a:spLocks noEditPoints="1"/>
                  </p:cNvSpPr>
                  <p:nvPr/>
                </p:nvSpPr>
                <p:spPr bwMode="auto">
                  <a:xfrm>
                    <a:off x="3117271" y="5380972"/>
                    <a:ext cx="360000" cy="108000"/>
                  </a:xfrm>
                  <a:custGeom>
                    <a:avLst/>
                    <a:gdLst/>
                    <a:ahLst/>
                    <a:cxnLst>
                      <a:cxn ang="0">
                        <a:pos x="16278" y="39"/>
                      </a:cxn>
                      <a:cxn ang="0">
                        <a:pos x="16504" y="184"/>
                      </a:cxn>
                      <a:cxn ang="0">
                        <a:pos x="16649" y="411"/>
                      </a:cxn>
                      <a:cxn ang="0">
                        <a:pos x="16687" y="3376"/>
                      </a:cxn>
                      <a:cxn ang="0">
                        <a:pos x="16612" y="3641"/>
                      </a:cxn>
                      <a:cxn ang="0">
                        <a:pos x="16437" y="3844"/>
                      </a:cxn>
                      <a:cxn ang="0">
                        <a:pos x="16189" y="3955"/>
                      </a:cxn>
                      <a:cxn ang="0">
                        <a:pos x="499" y="3955"/>
                      </a:cxn>
                      <a:cxn ang="0">
                        <a:pos x="251" y="3844"/>
                      </a:cxn>
                      <a:cxn ang="0">
                        <a:pos x="75" y="3641"/>
                      </a:cxn>
                      <a:cxn ang="0">
                        <a:pos x="1" y="3376"/>
                      </a:cxn>
                      <a:cxn ang="0">
                        <a:pos x="38" y="411"/>
                      </a:cxn>
                      <a:cxn ang="0">
                        <a:pos x="184" y="184"/>
                      </a:cxn>
                      <a:cxn ang="0">
                        <a:pos x="410" y="39"/>
                      </a:cxn>
                      <a:cxn ang="0">
                        <a:pos x="13820" y="2430"/>
                      </a:cxn>
                      <a:cxn ang="0">
                        <a:pos x="13953" y="2510"/>
                      </a:cxn>
                      <a:cxn ang="0">
                        <a:pos x="13976" y="2666"/>
                      </a:cxn>
                      <a:cxn ang="0">
                        <a:pos x="13873" y="2780"/>
                      </a:cxn>
                      <a:cxn ang="0">
                        <a:pos x="13714" y="2773"/>
                      </a:cxn>
                      <a:cxn ang="0">
                        <a:pos x="13623" y="2648"/>
                      </a:cxn>
                      <a:cxn ang="0">
                        <a:pos x="13661" y="2496"/>
                      </a:cxn>
                      <a:cxn ang="0">
                        <a:pos x="13802" y="2429"/>
                      </a:cxn>
                      <a:cxn ang="0">
                        <a:pos x="14470" y="2482"/>
                      </a:cxn>
                      <a:cxn ang="0">
                        <a:pos x="14522" y="2631"/>
                      </a:cxn>
                      <a:cxn ang="0">
                        <a:pos x="14442" y="2763"/>
                      </a:cxn>
                      <a:cxn ang="0">
                        <a:pos x="14286" y="2786"/>
                      </a:cxn>
                      <a:cxn ang="0">
                        <a:pos x="14172" y="2683"/>
                      </a:cxn>
                      <a:cxn ang="0">
                        <a:pos x="14180" y="2525"/>
                      </a:cxn>
                      <a:cxn ang="0">
                        <a:pos x="14304" y="2433"/>
                      </a:cxn>
                      <a:cxn ang="0">
                        <a:pos x="14981" y="2460"/>
                      </a:cxn>
                      <a:cxn ang="0">
                        <a:pos x="15061" y="2593"/>
                      </a:cxn>
                      <a:cxn ang="0">
                        <a:pos x="15008" y="2741"/>
                      </a:cxn>
                      <a:cxn ang="0">
                        <a:pos x="14861" y="2794"/>
                      </a:cxn>
                      <a:cxn ang="0">
                        <a:pos x="14728" y="2714"/>
                      </a:cxn>
                      <a:cxn ang="0">
                        <a:pos x="14705" y="2558"/>
                      </a:cxn>
                      <a:cxn ang="0">
                        <a:pos x="14809" y="2444"/>
                      </a:cxn>
                      <a:cxn ang="0">
                        <a:pos x="15489" y="2444"/>
                      </a:cxn>
                      <a:cxn ang="0">
                        <a:pos x="15592" y="2558"/>
                      </a:cxn>
                      <a:cxn ang="0">
                        <a:pos x="15569" y="2714"/>
                      </a:cxn>
                      <a:cxn ang="0">
                        <a:pos x="15436" y="2794"/>
                      </a:cxn>
                      <a:cxn ang="0">
                        <a:pos x="15289" y="2741"/>
                      </a:cxn>
                      <a:cxn ang="0">
                        <a:pos x="15236" y="2593"/>
                      </a:cxn>
                      <a:cxn ang="0">
                        <a:pos x="15315" y="2460"/>
                      </a:cxn>
                      <a:cxn ang="0">
                        <a:pos x="15712" y="1546"/>
                      </a:cxn>
                      <a:cxn ang="0">
                        <a:pos x="1822" y="1769"/>
                      </a:cxn>
                      <a:cxn ang="0">
                        <a:pos x="3288" y="1769"/>
                      </a:cxn>
                      <a:cxn ang="0">
                        <a:pos x="4754" y="1769"/>
                      </a:cxn>
                      <a:cxn ang="0">
                        <a:pos x="6219" y="1769"/>
                      </a:cxn>
                      <a:cxn ang="0">
                        <a:pos x="7685" y="1769"/>
                      </a:cxn>
                      <a:cxn ang="0">
                        <a:pos x="9151" y="1769"/>
                      </a:cxn>
                      <a:cxn ang="0">
                        <a:pos x="10617" y="1769"/>
                      </a:cxn>
                      <a:cxn ang="0">
                        <a:pos x="1822" y="2199"/>
                      </a:cxn>
                      <a:cxn ang="0">
                        <a:pos x="3288" y="2199"/>
                      </a:cxn>
                      <a:cxn ang="0">
                        <a:pos x="4754" y="2199"/>
                      </a:cxn>
                      <a:cxn ang="0">
                        <a:pos x="6219" y="2199"/>
                      </a:cxn>
                      <a:cxn ang="0">
                        <a:pos x="7685" y="2199"/>
                      </a:cxn>
                      <a:cxn ang="0">
                        <a:pos x="9151" y="2199"/>
                      </a:cxn>
                      <a:cxn ang="0">
                        <a:pos x="10617" y="2199"/>
                      </a:cxn>
                      <a:cxn ang="0">
                        <a:pos x="12128" y="1769"/>
                      </a:cxn>
                      <a:cxn ang="0">
                        <a:pos x="12128" y="2199"/>
                      </a:cxn>
                    </a:cxnLst>
                    <a:rect l="0" t="0" r="r" b="b"/>
                    <a:pathLst>
                      <a:path w="16688" h="3968">
                        <a:moveTo>
                          <a:pt x="624" y="0"/>
                        </a:moveTo>
                        <a:lnTo>
                          <a:pt x="16064" y="0"/>
                        </a:lnTo>
                        <a:lnTo>
                          <a:pt x="16097" y="1"/>
                        </a:lnTo>
                        <a:lnTo>
                          <a:pt x="16128" y="3"/>
                        </a:lnTo>
                        <a:lnTo>
                          <a:pt x="16159" y="7"/>
                        </a:lnTo>
                        <a:lnTo>
                          <a:pt x="16189" y="13"/>
                        </a:lnTo>
                        <a:lnTo>
                          <a:pt x="16220" y="20"/>
                        </a:lnTo>
                        <a:lnTo>
                          <a:pt x="16249" y="28"/>
                        </a:lnTo>
                        <a:lnTo>
                          <a:pt x="16278" y="39"/>
                        </a:lnTo>
                        <a:lnTo>
                          <a:pt x="16306" y="49"/>
                        </a:lnTo>
                        <a:lnTo>
                          <a:pt x="16334" y="62"/>
                        </a:lnTo>
                        <a:lnTo>
                          <a:pt x="16360" y="76"/>
                        </a:lnTo>
                        <a:lnTo>
                          <a:pt x="16387" y="91"/>
                        </a:lnTo>
                        <a:lnTo>
                          <a:pt x="16413" y="108"/>
                        </a:lnTo>
                        <a:lnTo>
                          <a:pt x="16437" y="124"/>
                        </a:lnTo>
                        <a:lnTo>
                          <a:pt x="16461" y="143"/>
                        </a:lnTo>
                        <a:lnTo>
                          <a:pt x="16484" y="163"/>
                        </a:lnTo>
                        <a:lnTo>
                          <a:pt x="16504" y="184"/>
                        </a:lnTo>
                        <a:lnTo>
                          <a:pt x="16525" y="205"/>
                        </a:lnTo>
                        <a:lnTo>
                          <a:pt x="16545" y="228"/>
                        </a:lnTo>
                        <a:lnTo>
                          <a:pt x="16564" y="252"/>
                        </a:lnTo>
                        <a:lnTo>
                          <a:pt x="16581" y="276"/>
                        </a:lnTo>
                        <a:lnTo>
                          <a:pt x="16597" y="302"/>
                        </a:lnTo>
                        <a:lnTo>
                          <a:pt x="16612" y="328"/>
                        </a:lnTo>
                        <a:lnTo>
                          <a:pt x="16626" y="354"/>
                        </a:lnTo>
                        <a:lnTo>
                          <a:pt x="16639" y="382"/>
                        </a:lnTo>
                        <a:lnTo>
                          <a:pt x="16649" y="411"/>
                        </a:lnTo>
                        <a:lnTo>
                          <a:pt x="16660" y="440"/>
                        </a:lnTo>
                        <a:lnTo>
                          <a:pt x="16668" y="469"/>
                        </a:lnTo>
                        <a:lnTo>
                          <a:pt x="16675" y="499"/>
                        </a:lnTo>
                        <a:lnTo>
                          <a:pt x="16681" y="530"/>
                        </a:lnTo>
                        <a:lnTo>
                          <a:pt x="16685" y="561"/>
                        </a:lnTo>
                        <a:lnTo>
                          <a:pt x="16687" y="592"/>
                        </a:lnTo>
                        <a:lnTo>
                          <a:pt x="16688" y="625"/>
                        </a:lnTo>
                        <a:lnTo>
                          <a:pt x="16688" y="3343"/>
                        </a:lnTo>
                        <a:lnTo>
                          <a:pt x="16687" y="3376"/>
                        </a:lnTo>
                        <a:lnTo>
                          <a:pt x="16685" y="3407"/>
                        </a:lnTo>
                        <a:lnTo>
                          <a:pt x="16681" y="3438"/>
                        </a:lnTo>
                        <a:lnTo>
                          <a:pt x="16675" y="3469"/>
                        </a:lnTo>
                        <a:lnTo>
                          <a:pt x="16668" y="3499"/>
                        </a:lnTo>
                        <a:lnTo>
                          <a:pt x="16660" y="3529"/>
                        </a:lnTo>
                        <a:lnTo>
                          <a:pt x="16649" y="3557"/>
                        </a:lnTo>
                        <a:lnTo>
                          <a:pt x="16639" y="3586"/>
                        </a:lnTo>
                        <a:lnTo>
                          <a:pt x="16626" y="3614"/>
                        </a:lnTo>
                        <a:lnTo>
                          <a:pt x="16612" y="3641"/>
                        </a:lnTo>
                        <a:lnTo>
                          <a:pt x="16597" y="3667"/>
                        </a:lnTo>
                        <a:lnTo>
                          <a:pt x="16581" y="3692"/>
                        </a:lnTo>
                        <a:lnTo>
                          <a:pt x="16564" y="3716"/>
                        </a:lnTo>
                        <a:lnTo>
                          <a:pt x="16545" y="3740"/>
                        </a:lnTo>
                        <a:lnTo>
                          <a:pt x="16525" y="3763"/>
                        </a:lnTo>
                        <a:lnTo>
                          <a:pt x="16504" y="3784"/>
                        </a:lnTo>
                        <a:lnTo>
                          <a:pt x="16484" y="3805"/>
                        </a:lnTo>
                        <a:lnTo>
                          <a:pt x="16461" y="3825"/>
                        </a:lnTo>
                        <a:lnTo>
                          <a:pt x="16437" y="3844"/>
                        </a:lnTo>
                        <a:lnTo>
                          <a:pt x="16413" y="3861"/>
                        </a:lnTo>
                        <a:lnTo>
                          <a:pt x="16387" y="3877"/>
                        </a:lnTo>
                        <a:lnTo>
                          <a:pt x="16360" y="3893"/>
                        </a:lnTo>
                        <a:lnTo>
                          <a:pt x="16334" y="3906"/>
                        </a:lnTo>
                        <a:lnTo>
                          <a:pt x="16306" y="3919"/>
                        </a:lnTo>
                        <a:lnTo>
                          <a:pt x="16278" y="3930"/>
                        </a:lnTo>
                        <a:lnTo>
                          <a:pt x="16249" y="3940"/>
                        </a:lnTo>
                        <a:lnTo>
                          <a:pt x="16220" y="3948"/>
                        </a:lnTo>
                        <a:lnTo>
                          <a:pt x="16189" y="3955"/>
                        </a:lnTo>
                        <a:lnTo>
                          <a:pt x="16159" y="3961"/>
                        </a:lnTo>
                        <a:lnTo>
                          <a:pt x="16128" y="3965"/>
                        </a:lnTo>
                        <a:lnTo>
                          <a:pt x="16097" y="3967"/>
                        </a:lnTo>
                        <a:lnTo>
                          <a:pt x="16064" y="3968"/>
                        </a:lnTo>
                        <a:lnTo>
                          <a:pt x="624" y="3968"/>
                        </a:lnTo>
                        <a:lnTo>
                          <a:pt x="591" y="3967"/>
                        </a:lnTo>
                        <a:lnTo>
                          <a:pt x="560" y="3965"/>
                        </a:lnTo>
                        <a:lnTo>
                          <a:pt x="529" y="3961"/>
                        </a:lnTo>
                        <a:lnTo>
                          <a:pt x="499" y="3955"/>
                        </a:lnTo>
                        <a:lnTo>
                          <a:pt x="468" y="3948"/>
                        </a:lnTo>
                        <a:lnTo>
                          <a:pt x="438" y="3940"/>
                        </a:lnTo>
                        <a:lnTo>
                          <a:pt x="410" y="3930"/>
                        </a:lnTo>
                        <a:lnTo>
                          <a:pt x="382" y="3919"/>
                        </a:lnTo>
                        <a:lnTo>
                          <a:pt x="354" y="3906"/>
                        </a:lnTo>
                        <a:lnTo>
                          <a:pt x="326" y="3893"/>
                        </a:lnTo>
                        <a:lnTo>
                          <a:pt x="300" y="3877"/>
                        </a:lnTo>
                        <a:lnTo>
                          <a:pt x="275" y="3861"/>
                        </a:lnTo>
                        <a:lnTo>
                          <a:pt x="251" y="3844"/>
                        </a:lnTo>
                        <a:lnTo>
                          <a:pt x="227" y="3825"/>
                        </a:lnTo>
                        <a:lnTo>
                          <a:pt x="204" y="3805"/>
                        </a:lnTo>
                        <a:lnTo>
                          <a:pt x="184" y="3784"/>
                        </a:lnTo>
                        <a:lnTo>
                          <a:pt x="163" y="3763"/>
                        </a:lnTo>
                        <a:lnTo>
                          <a:pt x="143" y="3740"/>
                        </a:lnTo>
                        <a:lnTo>
                          <a:pt x="124" y="3716"/>
                        </a:lnTo>
                        <a:lnTo>
                          <a:pt x="106" y="3692"/>
                        </a:lnTo>
                        <a:lnTo>
                          <a:pt x="91" y="3667"/>
                        </a:lnTo>
                        <a:lnTo>
                          <a:pt x="75" y="3641"/>
                        </a:lnTo>
                        <a:lnTo>
                          <a:pt x="62" y="3614"/>
                        </a:lnTo>
                        <a:lnTo>
                          <a:pt x="49" y="3586"/>
                        </a:lnTo>
                        <a:lnTo>
                          <a:pt x="38" y="3557"/>
                        </a:lnTo>
                        <a:lnTo>
                          <a:pt x="28" y="3529"/>
                        </a:lnTo>
                        <a:lnTo>
                          <a:pt x="20" y="3499"/>
                        </a:lnTo>
                        <a:lnTo>
                          <a:pt x="13" y="3469"/>
                        </a:lnTo>
                        <a:lnTo>
                          <a:pt x="7" y="3438"/>
                        </a:lnTo>
                        <a:lnTo>
                          <a:pt x="3" y="3407"/>
                        </a:lnTo>
                        <a:lnTo>
                          <a:pt x="1" y="3376"/>
                        </a:lnTo>
                        <a:lnTo>
                          <a:pt x="0" y="3343"/>
                        </a:lnTo>
                        <a:lnTo>
                          <a:pt x="0" y="625"/>
                        </a:lnTo>
                        <a:lnTo>
                          <a:pt x="1" y="592"/>
                        </a:lnTo>
                        <a:lnTo>
                          <a:pt x="3" y="561"/>
                        </a:lnTo>
                        <a:lnTo>
                          <a:pt x="7" y="530"/>
                        </a:lnTo>
                        <a:lnTo>
                          <a:pt x="13" y="499"/>
                        </a:lnTo>
                        <a:lnTo>
                          <a:pt x="20" y="469"/>
                        </a:lnTo>
                        <a:lnTo>
                          <a:pt x="28" y="440"/>
                        </a:lnTo>
                        <a:lnTo>
                          <a:pt x="38" y="411"/>
                        </a:lnTo>
                        <a:lnTo>
                          <a:pt x="49" y="382"/>
                        </a:lnTo>
                        <a:lnTo>
                          <a:pt x="62" y="354"/>
                        </a:lnTo>
                        <a:lnTo>
                          <a:pt x="75" y="328"/>
                        </a:lnTo>
                        <a:lnTo>
                          <a:pt x="91" y="302"/>
                        </a:lnTo>
                        <a:lnTo>
                          <a:pt x="106" y="276"/>
                        </a:lnTo>
                        <a:lnTo>
                          <a:pt x="124" y="252"/>
                        </a:lnTo>
                        <a:lnTo>
                          <a:pt x="143" y="228"/>
                        </a:lnTo>
                        <a:lnTo>
                          <a:pt x="163" y="205"/>
                        </a:lnTo>
                        <a:lnTo>
                          <a:pt x="184" y="184"/>
                        </a:lnTo>
                        <a:lnTo>
                          <a:pt x="204" y="163"/>
                        </a:lnTo>
                        <a:lnTo>
                          <a:pt x="227" y="143"/>
                        </a:lnTo>
                        <a:lnTo>
                          <a:pt x="251" y="124"/>
                        </a:lnTo>
                        <a:lnTo>
                          <a:pt x="275" y="108"/>
                        </a:lnTo>
                        <a:lnTo>
                          <a:pt x="300" y="91"/>
                        </a:lnTo>
                        <a:lnTo>
                          <a:pt x="326" y="76"/>
                        </a:lnTo>
                        <a:lnTo>
                          <a:pt x="354" y="62"/>
                        </a:lnTo>
                        <a:lnTo>
                          <a:pt x="382" y="49"/>
                        </a:lnTo>
                        <a:lnTo>
                          <a:pt x="410" y="39"/>
                        </a:lnTo>
                        <a:lnTo>
                          <a:pt x="438" y="28"/>
                        </a:lnTo>
                        <a:lnTo>
                          <a:pt x="468" y="20"/>
                        </a:lnTo>
                        <a:lnTo>
                          <a:pt x="499" y="13"/>
                        </a:lnTo>
                        <a:lnTo>
                          <a:pt x="529" y="7"/>
                        </a:lnTo>
                        <a:lnTo>
                          <a:pt x="560" y="3"/>
                        </a:lnTo>
                        <a:lnTo>
                          <a:pt x="591" y="1"/>
                        </a:lnTo>
                        <a:lnTo>
                          <a:pt x="624" y="0"/>
                        </a:lnTo>
                        <a:close/>
                        <a:moveTo>
                          <a:pt x="13802" y="2429"/>
                        </a:moveTo>
                        <a:lnTo>
                          <a:pt x="13820" y="2430"/>
                        </a:lnTo>
                        <a:lnTo>
                          <a:pt x="13839" y="2433"/>
                        </a:lnTo>
                        <a:lnTo>
                          <a:pt x="13856" y="2437"/>
                        </a:lnTo>
                        <a:lnTo>
                          <a:pt x="13873" y="2444"/>
                        </a:lnTo>
                        <a:lnTo>
                          <a:pt x="13889" y="2451"/>
                        </a:lnTo>
                        <a:lnTo>
                          <a:pt x="13903" y="2460"/>
                        </a:lnTo>
                        <a:lnTo>
                          <a:pt x="13918" y="2471"/>
                        </a:lnTo>
                        <a:lnTo>
                          <a:pt x="13930" y="2482"/>
                        </a:lnTo>
                        <a:lnTo>
                          <a:pt x="13942" y="2496"/>
                        </a:lnTo>
                        <a:lnTo>
                          <a:pt x="13953" y="2510"/>
                        </a:lnTo>
                        <a:lnTo>
                          <a:pt x="13962" y="2525"/>
                        </a:lnTo>
                        <a:lnTo>
                          <a:pt x="13970" y="2541"/>
                        </a:lnTo>
                        <a:lnTo>
                          <a:pt x="13976" y="2558"/>
                        </a:lnTo>
                        <a:lnTo>
                          <a:pt x="13980" y="2575"/>
                        </a:lnTo>
                        <a:lnTo>
                          <a:pt x="13984" y="2593"/>
                        </a:lnTo>
                        <a:lnTo>
                          <a:pt x="13985" y="2612"/>
                        </a:lnTo>
                        <a:lnTo>
                          <a:pt x="13984" y="2631"/>
                        </a:lnTo>
                        <a:lnTo>
                          <a:pt x="13980" y="2648"/>
                        </a:lnTo>
                        <a:lnTo>
                          <a:pt x="13976" y="2666"/>
                        </a:lnTo>
                        <a:lnTo>
                          <a:pt x="13970" y="2683"/>
                        </a:lnTo>
                        <a:lnTo>
                          <a:pt x="13962" y="2699"/>
                        </a:lnTo>
                        <a:lnTo>
                          <a:pt x="13953" y="2714"/>
                        </a:lnTo>
                        <a:lnTo>
                          <a:pt x="13942" y="2728"/>
                        </a:lnTo>
                        <a:lnTo>
                          <a:pt x="13930" y="2741"/>
                        </a:lnTo>
                        <a:lnTo>
                          <a:pt x="13918" y="2753"/>
                        </a:lnTo>
                        <a:lnTo>
                          <a:pt x="13903" y="2763"/>
                        </a:lnTo>
                        <a:lnTo>
                          <a:pt x="13889" y="2773"/>
                        </a:lnTo>
                        <a:lnTo>
                          <a:pt x="13873" y="2780"/>
                        </a:lnTo>
                        <a:lnTo>
                          <a:pt x="13856" y="2786"/>
                        </a:lnTo>
                        <a:lnTo>
                          <a:pt x="13839" y="2791"/>
                        </a:lnTo>
                        <a:lnTo>
                          <a:pt x="13820" y="2794"/>
                        </a:lnTo>
                        <a:lnTo>
                          <a:pt x="13802" y="2795"/>
                        </a:lnTo>
                        <a:lnTo>
                          <a:pt x="13783" y="2794"/>
                        </a:lnTo>
                        <a:lnTo>
                          <a:pt x="13764" y="2791"/>
                        </a:lnTo>
                        <a:lnTo>
                          <a:pt x="13748" y="2786"/>
                        </a:lnTo>
                        <a:lnTo>
                          <a:pt x="13731" y="2780"/>
                        </a:lnTo>
                        <a:lnTo>
                          <a:pt x="13714" y="2773"/>
                        </a:lnTo>
                        <a:lnTo>
                          <a:pt x="13700" y="2763"/>
                        </a:lnTo>
                        <a:lnTo>
                          <a:pt x="13685" y="2753"/>
                        </a:lnTo>
                        <a:lnTo>
                          <a:pt x="13673" y="2741"/>
                        </a:lnTo>
                        <a:lnTo>
                          <a:pt x="13661" y="2728"/>
                        </a:lnTo>
                        <a:lnTo>
                          <a:pt x="13651" y="2714"/>
                        </a:lnTo>
                        <a:lnTo>
                          <a:pt x="13641" y="2699"/>
                        </a:lnTo>
                        <a:lnTo>
                          <a:pt x="13634" y="2683"/>
                        </a:lnTo>
                        <a:lnTo>
                          <a:pt x="13628" y="2666"/>
                        </a:lnTo>
                        <a:lnTo>
                          <a:pt x="13623" y="2648"/>
                        </a:lnTo>
                        <a:lnTo>
                          <a:pt x="13621" y="2631"/>
                        </a:lnTo>
                        <a:lnTo>
                          <a:pt x="13619" y="2612"/>
                        </a:lnTo>
                        <a:lnTo>
                          <a:pt x="13621" y="2593"/>
                        </a:lnTo>
                        <a:lnTo>
                          <a:pt x="13623" y="2575"/>
                        </a:lnTo>
                        <a:lnTo>
                          <a:pt x="13628" y="2558"/>
                        </a:lnTo>
                        <a:lnTo>
                          <a:pt x="13634" y="2541"/>
                        </a:lnTo>
                        <a:lnTo>
                          <a:pt x="13641" y="2525"/>
                        </a:lnTo>
                        <a:lnTo>
                          <a:pt x="13651" y="2510"/>
                        </a:lnTo>
                        <a:lnTo>
                          <a:pt x="13661" y="2496"/>
                        </a:lnTo>
                        <a:lnTo>
                          <a:pt x="13673" y="2482"/>
                        </a:lnTo>
                        <a:lnTo>
                          <a:pt x="13685" y="2471"/>
                        </a:lnTo>
                        <a:lnTo>
                          <a:pt x="13700" y="2460"/>
                        </a:lnTo>
                        <a:lnTo>
                          <a:pt x="13714" y="2451"/>
                        </a:lnTo>
                        <a:lnTo>
                          <a:pt x="13731" y="2444"/>
                        </a:lnTo>
                        <a:lnTo>
                          <a:pt x="13748" y="2437"/>
                        </a:lnTo>
                        <a:lnTo>
                          <a:pt x="13764" y="2433"/>
                        </a:lnTo>
                        <a:lnTo>
                          <a:pt x="13783" y="2430"/>
                        </a:lnTo>
                        <a:lnTo>
                          <a:pt x="13802" y="2429"/>
                        </a:lnTo>
                        <a:close/>
                        <a:moveTo>
                          <a:pt x="14340" y="2429"/>
                        </a:moveTo>
                        <a:lnTo>
                          <a:pt x="14359" y="2430"/>
                        </a:lnTo>
                        <a:lnTo>
                          <a:pt x="14377" y="2433"/>
                        </a:lnTo>
                        <a:lnTo>
                          <a:pt x="14394" y="2437"/>
                        </a:lnTo>
                        <a:lnTo>
                          <a:pt x="14411" y="2444"/>
                        </a:lnTo>
                        <a:lnTo>
                          <a:pt x="14427" y="2451"/>
                        </a:lnTo>
                        <a:lnTo>
                          <a:pt x="14442" y="2460"/>
                        </a:lnTo>
                        <a:lnTo>
                          <a:pt x="14456" y="2471"/>
                        </a:lnTo>
                        <a:lnTo>
                          <a:pt x="14470" y="2482"/>
                        </a:lnTo>
                        <a:lnTo>
                          <a:pt x="14481" y="2496"/>
                        </a:lnTo>
                        <a:lnTo>
                          <a:pt x="14491" y="2510"/>
                        </a:lnTo>
                        <a:lnTo>
                          <a:pt x="14501" y="2525"/>
                        </a:lnTo>
                        <a:lnTo>
                          <a:pt x="14508" y="2541"/>
                        </a:lnTo>
                        <a:lnTo>
                          <a:pt x="14514" y="2558"/>
                        </a:lnTo>
                        <a:lnTo>
                          <a:pt x="14519" y="2575"/>
                        </a:lnTo>
                        <a:lnTo>
                          <a:pt x="14522" y="2593"/>
                        </a:lnTo>
                        <a:lnTo>
                          <a:pt x="14523" y="2612"/>
                        </a:lnTo>
                        <a:lnTo>
                          <a:pt x="14522" y="2631"/>
                        </a:lnTo>
                        <a:lnTo>
                          <a:pt x="14519" y="2648"/>
                        </a:lnTo>
                        <a:lnTo>
                          <a:pt x="14514" y="2666"/>
                        </a:lnTo>
                        <a:lnTo>
                          <a:pt x="14508" y="2683"/>
                        </a:lnTo>
                        <a:lnTo>
                          <a:pt x="14501" y="2699"/>
                        </a:lnTo>
                        <a:lnTo>
                          <a:pt x="14491" y="2714"/>
                        </a:lnTo>
                        <a:lnTo>
                          <a:pt x="14481" y="2728"/>
                        </a:lnTo>
                        <a:lnTo>
                          <a:pt x="14470" y="2741"/>
                        </a:lnTo>
                        <a:lnTo>
                          <a:pt x="14456" y="2753"/>
                        </a:lnTo>
                        <a:lnTo>
                          <a:pt x="14442" y="2763"/>
                        </a:lnTo>
                        <a:lnTo>
                          <a:pt x="14427" y="2773"/>
                        </a:lnTo>
                        <a:lnTo>
                          <a:pt x="14411" y="2780"/>
                        </a:lnTo>
                        <a:lnTo>
                          <a:pt x="14394" y="2786"/>
                        </a:lnTo>
                        <a:lnTo>
                          <a:pt x="14377" y="2791"/>
                        </a:lnTo>
                        <a:lnTo>
                          <a:pt x="14359" y="2794"/>
                        </a:lnTo>
                        <a:lnTo>
                          <a:pt x="14340" y="2795"/>
                        </a:lnTo>
                        <a:lnTo>
                          <a:pt x="14321" y="2794"/>
                        </a:lnTo>
                        <a:lnTo>
                          <a:pt x="14304" y="2791"/>
                        </a:lnTo>
                        <a:lnTo>
                          <a:pt x="14286" y="2786"/>
                        </a:lnTo>
                        <a:lnTo>
                          <a:pt x="14269" y="2780"/>
                        </a:lnTo>
                        <a:lnTo>
                          <a:pt x="14254" y="2773"/>
                        </a:lnTo>
                        <a:lnTo>
                          <a:pt x="14238" y="2763"/>
                        </a:lnTo>
                        <a:lnTo>
                          <a:pt x="14224" y="2753"/>
                        </a:lnTo>
                        <a:lnTo>
                          <a:pt x="14212" y="2741"/>
                        </a:lnTo>
                        <a:lnTo>
                          <a:pt x="14199" y="2728"/>
                        </a:lnTo>
                        <a:lnTo>
                          <a:pt x="14189" y="2714"/>
                        </a:lnTo>
                        <a:lnTo>
                          <a:pt x="14180" y="2699"/>
                        </a:lnTo>
                        <a:lnTo>
                          <a:pt x="14172" y="2683"/>
                        </a:lnTo>
                        <a:lnTo>
                          <a:pt x="14166" y="2666"/>
                        </a:lnTo>
                        <a:lnTo>
                          <a:pt x="14162" y="2648"/>
                        </a:lnTo>
                        <a:lnTo>
                          <a:pt x="14159" y="2631"/>
                        </a:lnTo>
                        <a:lnTo>
                          <a:pt x="14158" y="2612"/>
                        </a:lnTo>
                        <a:lnTo>
                          <a:pt x="14159" y="2593"/>
                        </a:lnTo>
                        <a:lnTo>
                          <a:pt x="14162" y="2575"/>
                        </a:lnTo>
                        <a:lnTo>
                          <a:pt x="14166" y="2558"/>
                        </a:lnTo>
                        <a:lnTo>
                          <a:pt x="14172" y="2541"/>
                        </a:lnTo>
                        <a:lnTo>
                          <a:pt x="14180" y="2525"/>
                        </a:lnTo>
                        <a:lnTo>
                          <a:pt x="14189" y="2510"/>
                        </a:lnTo>
                        <a:lnTo>
                          <a:pt x="14199" y="2496"/>
                        </a:lnTo>
                        <a:lnTo>
                          <a:pt x="14212" y="2482"/>
                        </a:lnTo>
                        <a:lnTo>
                          <a:pt x="14224" y="2471"/>
                        </a:lnTo>
                        <a:lnTo>
                          <a:pt x="14238" y="2460"/>
                        </a:lnTo>
                        <a:lnTo>
                          <a:pt x="14254" y="2451"/>
                        </a:lnTo>
                        <a:lnTo>
                          <a:pt x="14269" y="2444"/>
                        </a:lnTo>
                        <a:lnTo>
                          <a:pt x="14286" y="2437"/>
                        </a:lnTo>
                        <a:lnTo>
                          <a:pt x="14304" y="2433"/>
                        </a:lnTo>
                        <a:lnTo>
                          <a:pt x="14321" y="2430"/>
                        </a:lnTo>
                        <a:lnTo>
                          <a:pt x="14340" y="2429"/>
                        </a:lnTo>
                        <a:close/>
                        <a:moveTo>
                          <a:pt x="14879" y="2429"/>
                        </a:moveTo>
                        <a:lnTo>
                          <a:pt x="14897" y="2430"/>
                        </a:lnTo>
                        <a:lnTo>
                          <a:pt x="14916" y="2433"/>
                        </a:lnTo>
                        <a:lnTo>
                          <a:pt x="14933" y="2437"/>
                        </a:lnTo>
                        <a:lnTo>
                          <a:pt x="14950" y="2444"/>
                        </a:lnTo>
                        <a:lnTo>
                          <a:pt x="14966" y="2451"/>
                        </a:lnTo>
                        <a:lnTo>
                          <a:pt x="14981" y="2460"/>
                        </a:lnTo>
                        <a:lnTo>
                          <a:pt x="14995" y="2471"/>
                        </a:lnTo>
                        <a:lnTo>
                          <a:pt x="15008" y="2482"/>
                        </a:lnTo>
                        <a:lnTo>
                          <a:pt x="15019" y="2496"/>
                        </a:lnTo>
                        <a:lnTo>
                          <a:pt x="15031" y="2510"/>
                        </a:lnTo>
                        <a:lnTo>
                          <a:pt x="15039" y="2525"/>
                        </a:lnTo>
                        <a:lnTo>
                          <a:pt x="15047" y="2541"/>
                        </a:lnTo>
                        <a:lnTo>
                          <a:pt x="15054" y="2558"/>
                        </a:lnTo>
                        <a:lnTo>
                          <a:pt x="15058" y="2575"/>
                        </a:lnTo>
                        <a:lnTo>
                          <a:pt x="15061" y="2593"/>
                        </a:lnTo>
                        <a:lnTo>
                          <a:pt x="15062" y="2612"/>
                        </a:lnTo>
                        <a:lnTo>
                          <a:pt x="15061" y="2631"/>
                        </a:lnTo>
                        <a:lnTo>
                          <a:pt x="15058" y="2648"/>
                        </a:lnTo>
                        <a:lnTo>
                          <a:pt x="15054" y="2666"/>
                        </a:lnTo>
                        <a:lnTo>
                          <a:pt x="15047" y="2683"/>
                        </a:lnTo>
                        <a:lnTo>
                          <a:pt x="15039" y="2699"/>
                        </a:lnTo>
                        <a:lnTo>
                          <a:pt x="15031" y="2714"/>
                        </a:lnTo>
                        <a:lnTo>
                          <a:pt x="15019" y="2728"/>
                        </a:lnTo>
                        <a:lnTo>
                          <a:pt x="15008" y="2741"/>
                        </a:lnTo>
                        <a:lnTo>
                          <a:pt x="14995" y="2753"/>
                        </a:lnTo>
                        <a:lnTo>
                          <a:pt x="14981" y="2763"/>
                        </a:lnTo>
                        <a:lnTo>
                          <a:pt x="14966" y="2773"/>
                        </a:lnTo>
                        <a:lnTo>
                          <a:pt x="14950" y="2780"/>
                        </a:lnTo>
                        <a:lnTo>
                          <a:pt x="14933" y="2786"/>
                        </a:lnTo>
                        <a:lnTo>
                          <a:pt x="14916" y="2791"/>
                        </a:lnTo>
                        <a:lnTo>
                          <a:pt x="14897" y="2794"/>
                        </a:lnTo>
                        <a:lnTo>
                          <a:pt x="14879" y="2795"/>
                        </a:lnTo>
                        <a:lnTo>
                          <a:pt x="14861" y="2794"/>
                        </a:lnTo>
                        <a:lnTo>
                          <a:pt x="14842" y="2791"/>
                        </a:lnTo>
                        <a:lnTo>
                          <a:pt x="14825" y="2786"/>
                        </a:lnTo>
                        <a:lnTo>
                          <a:pt x="14809" y="2780"/>
                        </a:lnTo>
                        <a:lnTo>
                          <a:pt x="14792" y="2773"/>
                        </a:lnTo>
                        <a:lnTo>
                          <a:pt x="14777" y="2763"/>
                        </a:lnTo>
                        <a:lnTo>
                          <a:pt x="14763" y="2753"/>
                        </a:lnTo>
                        <a:lnTo>
                          <a:pt x="14750" y="2741"/>
                        </a:lnTo>
                        <a:lnTo>
                          <a:pt x="14739" y="2728"/>
                        </a:lnTo>
                        <a:lnTo>
                          <a:pt x="14728" y="2714"/>
                        </a:lnTo>
                        <a:lnTo>
                          <a:pt x="14719" y="2699"/>
                        </a:lnTo>
                        <a:lnTo>
                          <a:pt x="14710" y="2683"/>
                        </a:lnTo>
                        <a:lnTo>
                          <a:pt x="14705" y="2666"/>
                        </a:lnTo>
                        <a:lnTo>
                          <a:pt x="14700" y="2648"/>
                        </a:lnTo>
                        <a:lnTo>
                          <a:pt x="14698" y="2631"/>
                        </a:lnTo>
                        <a:lnTo>
                          <a:pt x="14697" y="2612"/>
                        </a:lnTo>
                        <a:lnTo>
                          <a:pt x="14698" y="2593"/>
                        </a:lnTo>
                        <a:lnTo>
                          <a:pt x="14700" y="2575"/>
                        </a:lnTo>
                        <a:lnTo>
                          <a:pt x="14705" y="2558"/>
                        </a:lnTo>
                        <a:lnTo>
                          <a:pt x="14710" y="2541"/>
                        </a:lnTo>
                        <a:lnTo>
                          <a:pt x="14719" y="2525"/>
                        </a:lnTo>
                        <a:lnTo>
                          <a:pt x="14728" y="2510"/>
                        </a:lnTo>
                        <a:lnTo>
                          <a:pt x="14739" y="2496"/>
                        </a:lnTo>
                        <a:lnTo>
                          <a:pt x="14750" y="2482"/>
                        </a:lnTo>
                        <a:lnTo>
                          <a:pt x="14763" y="2471"/>
                        </a:lnTo>
                        <a:lnTo>
                          <a:pt x="14777" y="2460"/>
                        </a:lnTo>
                        <a:lnTo>
                          <a:pt x="14792" y="2451"/>
                        </a:lnTo>
                        <a:lnTo>
                          <a:pt x="14809" y="2444"/>
                        </a:lnTo>
                        <a:lnTo>
                          <a:pt x="14825" y="2437"/>
                        </a:lnTo>
                        <a:lnTo>
                          <a:pt x="14842" y="2433"/>
                        </a:lnTo>
                        <a:lnTo>
                          <a:pt x="14861" y="2430"/>
                        </a:lnTo>
                        <a:lnTo>
                          <a:pt x="14879" y="2429"/>
                        </a:lnTo>
                        <a:close/>
                        <a:moveTo>
                          <a:pt x="15418" y="2429"/>
                        </a:moveTo>
                        <a:lnTo>
                          <a:pt x="15436" y="2430"/>
                        </a:lnTo>
                        <a:lnTo>
                          <a:pt x="15454" y="2433"/>
                        </a:lnTo>
                        <a:lnTo>
                          <a:pt x="15472" y="2437"/>
                        </a:lnTo>
                        <a:lnTo>
                          <a:pt x="15489" y="2444"/>
                        </a:lnTo>
                        <a:lnTo>
                          <a:pt x="15504" y="2451"/>
                        </a:lnTo>
                        <a:lnTo>
                          <a:pt x="15520" y="2460"/>
                        </a:lnTo>
                        <a:lnTo>
                          <a:pt x="15533" y="2471"/>
                        </a:lnTo>
                        <a:lnTo>
                          <a:pt x="15547" y="2482"/>
                        </a:lnTo>
                        <a:lnTo>
                          <a:pt x="15558" y="2496"/>
                        </a:lnTo>
                        <a:lnTo>
                          <a:pt x="15569" y="2510"/>
                        </a:lnTo>
                        <a:lnTo>
                          <a:pt x="15578" y="2525"/>
                        </a:lnTo>
                        <a:lnTo>
                          <a:pt x="15586" y="2541"/>
                        </a:lnTo>
                        <a:lnTo>
                          <a:pt x="15592" y="2558"/>
                        </a:lnTo>
                        <a:lnTo>
                          <a:pt x="15596" y="2575"/>
                        </a:lnTo>
                        <a:lnTo>
                          <a:pt x="15599" y="2593"/>
                        </a:lnTo>
                        <a:lnTo>
                          <a:pt x="15600" y="2612"/>
                        </a:lnTo>
                        <a:lnTo>
                          <a:pt x="15599" y="2631"/>
                        </a:lnTo>
                        <a:lnTo>
                          <a:pt x="15596" y="2648"/>
                        </a:lnTo>
                        <a:lnTo>
                          <a:pt x="15592" y="2666"/>
                        </a:lnTo>
                        <a:lnTo>
                          <a:pt x="15586" y="2683"/>
                        </a:lnTo>
                        <a:lnTo>
                          <a:pt x="15578" y="2699"/>
                        </a:lnTo>
                        <a:lnTo>
                          <a:pt x="15569" y="2714"/>
                        </a:lnTo>
                        <a:lnTo>
                          <a:pt x="15558" y="2728"/>
                        </a:lnTo>
                        <a:lnTo>
                          <a:pt x="15547" y="2741"/>
                        </a:lnTo>
                        <a:lnTo>
                          <a:pt x="15533" y="2753"/>
                        </a:lnTo>
                        <a:lnTo>
                          <a:pt x="15520" y="2763"/>
                        </a:lnTo>
                        <a:lnTo>
                          <a:pt x="15504" y="2773"/>
                        </a:lnTo>
                        <a:lnTo>
                          <a:pt x="15489" y="2780"/>
                        </a:lnTo>
                        <a:lnTo>
                          <a:pt x="15472" y="2786"/>
                        </a:lnTo>
                        <a:lnTo>
                          <a:pt x="15454" y="2791"/>
                        </a:lnTo>
                        <a:lnTo>
                          <a:pt x="15436" y="2794"/>
                        </a:lnTo>
                        <a:lnTo>
                          <a:pt x="15418" y="2795"/>
                        </a:lnTo>
                        <a:lnTo>
                          <a:pt x="15399" y="2794"/>
                        </a:lnTo>
                        <a:lnTo>
                          <a:pt x="15381" y="2791"/>
                        </a:lnTo>
                        <a:lnTo>
                          <a:pt x="15363" y="2786"/>
                        </a:lnTo>
                        <a:lnTo>
                          <a:pt x="15347" y="2780"/>
                        </a:lnTo>
                        <a:lnTo>
                          <a:pt x="15331" y="2773"/>
                        </a:lnTo>
                        <a:lnTo>
                          <a:pt x="15315" y="2763"/>
                        </a:lnTo>
                        <a:lnTo>
                          <a:pt x="15302" y="2753"/>
                        </a:lnTo>
                        <a:lnTo>
                          <a:pt x="15289" y="2741"/>
                        </a:lnTo>
                        <a:lnTo>
                          <a:pt x="15277" y="2728"/>
                        </a:lnTo>
                        <a:lnTo>
                          <a:pt x="15266" y="2714"/>
                        </a:lnTo>
                        <a:lnTo>
                          <a:pt x="15257" y="2699"/>
                        </a:lnTo>
                        <a:lnTo>
                          <a:pt x="15250" y="2683"/>
                        </a:lnTo>
                        <a:lnTo>
                          <a:pt x="15243" y="2666"/>
                        </a:lnTo>
                        <a:lnTo>
                          <a:pt x="15239" y="2648"/>
                        </a:lnTo>
                        <a:lnTo>
                          <a:pt x="15236" y="2631"/>
                        </a:lnTo>
                        <a:lnTo>
                          <a:pt x="15235" y="2612"/>
                        </a:lnTo>
                        <a:lnTo>
                          <a:pt x="15236" y="2593"/>
                        </a:lnTo>
                        <a:lnTo>
                          <a:pt x="15239" y="2575"/>
                        </a:lnTo>
                        <a:lnTo>
                          <a:pt x="15243" y="2558"/>
                        </a:lnTo>
                        <a:lnTo>
                          <a:pt x="15250" y="2541"/>
                        </a:lnTo>
                        <a:lnTo>
                          <a:pt x="15257" y="2525"/>
                        </a:lnTo>
                        <a:lnTo>
                          <a:pt x="15266" y="2510"/>
                        </a:lnTo>
                        <a:lnTo>
                          <a:pt x="15277" y="2496"/>
                        </a:lnTo>
                        <a:lnTo>
                          <a:pt x="15289" y="2482"/>
                        </a:lnTo>
                        <a:lnTo>
                          <a:pt x="15302" y="2471"/>
                        </a:lnTo>
                        <a:lnTo>
                          <a:pt x="15315" y="2460"/>
                        </a:lnTo>
                        <a:lnTo>
                          <a:pt x="15331" y="2451"/>
                        </a:lnTo>
                        <a:lnTo>
                          <a:pt x="15347" y="2444"/>
                        </a:lnTo>
                        <a:lnTo>
                          <a:pt x="15363" y="2437"/>
                        </a:lnTo>
                        <a:lnTo>
                          <a:pt x="15381" y="2433"/>
                        </a:lnTo>
                        <a:lnTo>
                          <a:pt x="15399" y="2430"/>
                        </a:lnTo>
                        <a:lnTo>
                          <a:pt x="15418" y="2429"/>
                        </a:lnTo>
                        <a:close/>
                        <a:moveTo>
                          <a:pt x="13682" y="943"/>
                        </a:moveTo>
                        <a:lnTo>
                          <a:pt x="15712" y="943"/>
                        </a:lnTo>
                        <a:lnTo>
                          <a:pt x="15712" y="1546"/>
                        </a:lnTo>
                        <a:lnTo>
                          <a:pt x="13682" y="1546"/>
                        </a:lnTo>
                        <a:lnTo>
                          <a:pt x="13682" y="943"/>
                        </a:lnTo>
                        <a:close/>
                        <a:moveTo>
                          <a:pt x="1545" y="1123"/>
                        </a:moveTo>
                        <a:lnTo>
                          <a:pt x="1545" y="943"/>
                        </a:lnTo>
                        <a:lnTo>
                          <a:pt x="1089" y="943"/>
                        </a:lnTo>
                        <a:lnTo>
                          <a:pt x="1089" y="1123"/>
                        </a:lnTo>
                        <a:lnTo>
                          <a:pt x="811" y="1123"/>
                        </a:lnTo>
                        <a:lnTo>
                          <a:pt x="811" y="1769"/>
                        </a:lnTo>
                        <a:lnTo>
                          <a:pt x="1822" y="1769"/>
                        </a:lnTo>
                        <a:lnTo>
                          <a:pt x="1822" y="1123"/>
                        </a:lnTo>
                        <a:lnTo>
                          <a:pt x="1545" y="1123"/>
                        </a:lnTo>
                        <a:close/>
                        <a:moveTo>
                          <a:pt x="3010" y="1123"/>
                        </a:moveTo>
                        <a:lnTo>
                          <a:pt x="3010" y="943"/>
                        </a:lnTo>
                        <a:lnTo>
                          <a:pt x="2555" y="943"/>
                        </a:lnTo>
                        <a:lnTo>
                          <a:pt x="2555" y="1123"/>
                        </a:lnTo>
                        <a:lnTo>
                          <a:pt x="2278" y="1123"/>
                        </a:lnTo>
                        <a:lnTo>
                          <a:pt x="2278" y="1769"/>
                        </a:lnTo>
                        <a:lnTo>
                          <a:pt x="3288" y="1769"/>
                        </a:lnTo>
                        <a:lnTo>
                          <a:pt x="3288" y="1123"/>
                        </a:lnTo>
                        <a:lnTo>
                          <a:pt x="3010" y="1123"/>
                        </a:lnTo>
                        <a:close/>
                        <a:moveTo>
                          <a:pt x="4477" y="1123"/>
                        </a:moveTo>
                        <a:lnTo>
                          <a:pt x="4477" y="943"/>
                        </a:lnTo>
                        <a:lnTo>
                          <a:pt x="4021" y="943"/>
                        </a:lnTo>
                        <a:lnTo>
                          <a:pt x="4021" y="1123"/>
                        </a:lnTo>
                        <a:lnTo>
                          <a:pt x="3743" y="1123"/>
                        </a:lnTo>
                        <a:lnTo>
                          <a:pt x="3743" y="1769"/>
                        </a:lnTo>
                        <a:lnTo>
                          <a:pt x="4754" y="1769"/>
                        </a:lnTo>
                        <a:lnTo>
                          <a:pt x="4754" y="1123"/>
                        </a:lnTo>
                        <a:lnTo>
                          <a:pt x="4477" y="1123"/>
                        </a:lnTo>
                        <a:close/>
                        <a:moveTo>
                          <a:pt x="5942" y="1123"/>
                        </a:moveTo>
                        <a:lnTo>
                          <a:pt x="5942" y="943"/>
                        </a:lnTo>
                        <a:lnTo>
                          <a:pt x="5486" y="943"/>
                        </a:lnTo>
                        <a:lnTo>
                          <a:pt x="5486" y="1123"/>
                        </a:lnTo>
                        <a:lnTo>
                          <a:pt x="5209" y="1123"/>
                        </a:lnTo>
                        <a:lnTo>
                          <a:pt x="5209" y="1769"/>
                        </a:lnTo>
                        <a:lnTo>
                          <a:pt x="6219" y="1769"/>
                        </a:lnTo>
                        <a:lnTo>
                          <a:pt x="6219" y="1123"/>
                        </a:lnTo>
                        <a:lnTo>
                          <a:pt x="5942" y="1123"/>
                        </a:lnTo>
                        <a:close/>
                        <a:moveTo>
                          <a:pt x="7407" y="1123"/>
                        </a:moveTo>
                        <a:lnTo>
                          <a:pt x="7407" y="943"/>
                        </a:lnTo>
                        <a:lnTo>
                          <a:pt x="6953" y="943"/>
                        </a:lnTo>
                        <a:lnTo>
                          <a:pt x="6953" y="1123"/>
                        </a:lnTo>
                        <a:lnTo>
                          <a:pt x="6675" y="1123"/>
                        </a:lnTo>
                        <a:lnTo>
                          <a:pt x="6675" y="1769"/>
                        </a:lnTo>
                        <a:lnTo>
                          <a:pt x="7685" y="1769"/>
                        </a:lnTo>
                        <a:lnTo>
                          <a:pt x="7685" y="1123"/>
                        </a:lnTo>
                        <a:lnTo>
                          <a:pt x="7407" y="1123"/>
                        </a:lnTo>
                        <a:close/>
                        <a:moveTo>
                          <a:pt x="8874" y="1123"/>
                        </a:moveTo>
                        <a:lnTo>
                          <a:pt x="8874" y="943"/>
                        </a:lnTo>
                        <a:lnTo>
                          <a:pt x="8418" y="943"/>
                        </a:lnTo>
                        <a:lnTo>
                          <a:pt x="8418" y="1123"/>
                        </a:lnTo>
                        <a:lnTo>
                          <a:pt x="8141" y="1123"/>
                        </a:lnTo>
                        <a:lnTo>
                          <a:pt x="8141" y="1769"/>
                        </a:lnTo>
                        <a:lnTo>
                          <a:pt x="9151" y="1769"/>
                        </a:lnTo>
                        <a:lnTo>
                          <a:pt x="9151" y="1123"/>
                        </a:lnTo>
                        <a:lnTo>
                          <a:pt x="8874" y="1123"/>
                        </a:lnTo>
                        <a:close/>
                        <a:moveTo>
                          <a:pt x="10339" y="1123"/>
                        </a:moveTo>
                        <a:lnTo>
                          <a:pt x="10339" y="943"/>
                        </a:lnTo>
                        <a:lnTo>
                          <a:pt x="9883" y="943"/>
                        </a:lnTo>
                        <a:lnTo>
                          <a:pt x="9883" y="1123"/>
                        </a:lnTo>
                        <a:lnTo>
                          <a:pt x="9606" y="1123"/>
                        </a:lnTo>
                        <a:lnTo>
                          <a:pt x="9606" y="1769"/>
                        </a:lnTo>
                        <a:lnTo>
                          <a:pt x="10617" y="1769"/>
                        </a:lnTo>
                        <a:lnTo>
                          <a:pt x="10617" y="1123"/>
                        </a:lnTo>
                        <a:lnTo>
                          <a:pt x="10339" y="1123"/>
                        </a:lnTo>
                        <a:close/>
                        <a:moveTo>
                          <a:pt x="1545" y="2845"/>
                        </a:moveTo>
                        <a:lnTo>
                          <a:pt x="1545" y="3025"/>
                        </a:lnTo>
                        <a:lnTo>
                          <a:pt x="1089" y="3025"/>
                        </a:lnTo>
                        <a:lnTo>
                          <a:pt x="1089" y="2845"/>
                        </a:lnTo>
                        <a:lnTo>
                          <a:pt x="811" y="2845"/>
                        </a:lnTo>
                        <a:lnTo>
                          <a:pt x="811" y="2199"/>
                        </a:lnTo>
                        <a:lnTo>
                          <a:pt x="1822" y="2199"/>
                        </a:lnTo>
                        <a:lnTo>
                          <a:pt x="1822" y="2845"/>
                        </a:lnTo>
                        <a:lnTo>
                          <a:pt x="1545" y="2845"/>
                        </a:lnTo>
                        <a:close/>
                        <a:moveTo>
                          <a:pt x="3010" y="2845"/>
                        </a:moveTo>
                        <a:lnTo>
                          <a:pt x="3010" y="3025"/>
                        </a:lnTo>
                        <a:lnTo>
                          <a:pt x="2555" y="3025"/>
                        </a:lnTo>
                        <a:lnTo>
                          <a:pt x="2555" y="2845"/>
                        </a:lnTo>
                        <a:lnTo>
                          <a:pt x="2278" y="2845"/>
                        </a:lnTo>
                        <a:lnTo>
                          <a:pt x="2278" y="2199"/>
                        </a:lnTo>
                        <a:lnTo>
                          <a:pt x="3288" y="2199"/>
                        </a:lnTo>
                        <a:lnTo>
                          <a:pt x="3288" y="2845"/>
                        </a:lnTo>
                        <a:lnTo>
                          <a:pt x="3010" y="2845"/>
                        </a:lnTo>
                        <a:close/>
                        <a:moveTo>
                          <a:pt x="4477" y="2845"/>
                        </a:moveTo>
                        <a:lnTo>
                          <a:pt x="4477" y="3025"/>
                        </a:lnTo>
                        <a:lnTo>
                          <a:pt x="4021" y="3025"/>
                        </a:lnTo>
                        <a:lnTo>
                          <a:pt x="4021" y="2845"/>
                        </a:lnTo>
                        <a:lnTo>
                          <a:pt x="3743" y="2845"/>
                        </a:lnTo>
                        <a:lnTo>
                          <a:pt x="3743" y="2199"/>
                        </a:lnTo>
                        <a:lnTo>
                          <a:pt x="4754" y="2199"/>
                        </a:lnTo>
                        <a:lnTo>
                          <a:pt x="4754" y="2845"/>
                        </a:lnTo>
                        <a:lnTo>
                          <a:pt x="4477" y="2845"/>
                        </a:lnTo>
                        <a:close/>
                        <a:moveTo>
                          <a:pt x="5942" y="2845"/>
                        </a:moveTo>
                        <a:lnTo>
                          <a:pt x="5942" y="3025"/>
                        </a:lnTo>
                        <a:lnTo>
                          <a:pt x="5486" y="3025"/>
                        </a:lnTo>
                        <a:lnTo>
                          <a:pt x="5486" y="2845"/>
                        </a:lnTo>
                        <a:lnTo>
                          <a:pt x="5209" y="2845"/>
                        </a:lnTo>
                        <a:lnTo>
                          <a:pt x="5209" y="2199"/>
                        </a:lnTo>
                        <a:lnTo>
                          <a:pt x="6219" y="2199"/>
                        </a:lnTo>
                        <a:lnTo>
                          <a:pt x="6219" y="2845"/>
                        </a:lnTo>
                        <a:lnTo>
                          <a:pt x="5942" y="2845"/>
                        </a:lnTo>
                        <a:close/>
                        <a:moveTo>
                          <a:pt x="7407" y="2845"/>
                        </a:moveTo>
                        <a:lnTo>
                          <a:pt x="7407" y="3025"/>
                        </a:lnTo>
                        <a:lnTo>
                          <a:pt x="6953" y="3025"/>
                        </a:lnTo>
                        <a:lnTo>
                          <a:pt x="6953" y="2845"/>
                        </a:lnTo>
                        <a:lnTo>
                          <a:pt x="6675" y="2845"/>
                        </a:lnTo>
                        <a:lnTo>
                          <a:pt x="6675" y="2199"/>
                        </a:lnTo>
                        <a:lnTo>
                          <a:pt x="7685" y="2199"/>
                        </a:lnTo>
                        <a:lnTo>
                          <a:pt x="7685" y="2845"/>
                        </a:lnTo>
                        <a:lnTo>
                          <a:pt x="7407" y="2845"/>
                        </a:lnTo>
                        <a:close/>
                        <a:moveTo>
                          <a:pt x="8874" y="2845"/>
                        </a:moveTo>
                        <a:lnTo>
                          <a:pt x="8874" y="3025"/>
                        </a:lnTo>
                        <a:lnTo>
                          <a:pt x="8418" y="3025"/>
                        </a:lnTo>
                        <a:lnTo>
                          <a:pt x="8418" y="2845"/>
                        </a:lnTo>
                        <a:lnTo>
                          <a:pt x="8141" y="2845"/>
                        </a:lnTo>
                        <a:lnTo>
                          <a:pt x="8141" y="2199"/>
                        </a:lnTo>
                        <a:lnTo>
                          <a:pt x="9151" y="2199"/>
                        </a:lnTo>
                        <a:lnTo>
                          <a:pt x="9151" y="2845"/>
                        </a:lnTo>
                        <a:lnTo>
                          <a:pt x="8874" y="2845"/>
                        </a:lnTo>
                        <a:close/>
                        <a:moveTo>
                          <a:pt x="10339" y="2845"/>
                        </a:moveTo>
                        <a:lnTo>
                          <a:pt x="10339" y="3025"/>
                        </a:lnTo>
                        <a:lnTo>
                          <a:pt x="9883" y="3025"/>
                        </a:lnTo>
                        <a:lnTo>
                          <a:pt x="9883" y="2845"/>
                        </a:lnTo>
                        <a:lnTo>
                          <a:pt x="9606" y="2845"/>
                        </a:lnTo>
                        <a:lnTo>
                          <a:pt x="9606" y="2199"/>
                        </a:lnTo>
                        <a:lnTo>
                          <a:pt x="10617" y="2199"/>
                        </a:lnTo>
                        <a:lnTo>
                          <a:pt x="10617" y="2845"/>
                        </a:lnTo>
                        <a:lnTo>
                          <a:pt x="10339" y="2845"/>
                        </a:lnTo>
                        <a:close/>
                        <a:moveTo>
                          <a:pt x="11851" y="1123"/>
                        </a:moveTo>
                        <a:lnTo>
                          <a:pt x="11851" y="943"/>
                        </a:lnTo>
                        <a:lnTo>
                          <a:pt x="11395" y="943"/>
                        </a:lnTo>
                        <a:lnTo>
                          <a:pt x="11395" y="1123"/>
                        </a:lnTo>
                        <a:lnTo>
                          <a:pt x="11117" y="1123"/>
                        </a:lnTo>
                        <a:lnTo>
                          <a:pt x="11117" y="1769"/>
                        </a:lnTo>
                        <a:lnTo>
                          <a:pt x="12128" y="1769"/>
                        </a:lnTo>
                        <a:lnTo>
                          <a:pt x="12128" y="1123"/>
                        </a:lnTo>
                        <a:lnTo>
                          <a:pt x="11851" y="1123"/>
                        </a:lnTo>
                        <a:close/>
                        <a:moveTo>
                          <a:pt x="11851" y="2845"/>
                        </a:moveTo>
                        <a:lnTo>
                          <a:pt x="11851" y="3025"/>
                        </a:lnTo>
                        <a:lnTo>
                          <a:pt x="11395" y="3025"/>
                        </a:lnTo>
                        <a:lnTo>
                          <a:pt x="11395" y="2845"/>
                        </a:lnTo>
                        <a:lnTo>
                          <a:pt x="11117" y="2845"/>
                        </a:lnTo>
                        <a:lnTo>
                          <a:pt x="11117" y="2199"/>
                        </a:lnTo>
                        <a:lnTo>
                          <a:pt x="12128" y="2199"/>
                        </a:lnTo>
                        <a:lnTo>
                          <a:pt x="12128" y="2845"/>
                        </a:lnTo>
                        <a:lnTo>
                          <a:pt x="11851" y="2845"/>
                        </a:lnTo>
                        <a:close/>
                      </a:path>
                    </a:pathLst>
                  </a:custGeom>
                  <a:solidFill>
                    <a:schemeClr val="tx1">
                      <a:lumMod val="50000"/>
                      <a:lumOff val="50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lIns="68580" tIns="34290" rIns="68580" bIns="34290"/>
                  <a:lstStyle/>
                  <a:p>
                    <a:pPr defTabSz="914583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sz="1900" dirty="0">
                      <a:solidFill>
                        <a:srgbClr val="000000"/>
                      </a:solidFill>
                      <a:ea typeface="微软雅黑" panose="020B0503020204020204" pitchFamily="34" charset="-122"/>
                      <a:cs typeface="Arial" pitchFamily="34" charset="0"/>
                    </a:endParaRPr>
                  </a:p>
                </p:txBody>
              </p:sp>
              <p:sp>
                <p:nvSpPr>
                  <p:cNvPr id="299" name="Freeform 13"/>
                  <p:cNvSpPr>
                    <a:spLocks noEditPoints="1"/>
                  </p:cNvSpPr>
                  <p:nvPr/>
                </p:nvSpPr>
                <p:spPr bwMode="auto">
                  <a:xfrm>
                    <a:off x="3615141" y="5380972"/>
                    <a:ext cx="360000" cy="108000"/>
                  </a:xfrm>
                  <a:custGeom>
                    <a:avLst/>
                    <a:gdLst/>
                    <a:ahLst/>
                    <a:cxnLst>
                      <a:cxn ang="0">
                        <a:pos x="16278" y="39"/>
                      </a:cxn>
                      <a:cxn ang="0">
                        <a:pos x="16504" y="184"/>
                      </a:cxn>
                      <a:cxn ang="0">
                        <a:pos x="16649" y="411"/>
                      </a:cxn>
                      <a:cxn ang="0">
                        <a:pos x="16687" y="3376"/>
                      </a:cxn>
                      <a:cxn ang="0">
                        <a:pos x="16612" y="3641"/>
                      </a:cxn>
                      <a:cxn ang="0">
                        <a:pos x="16437" y="3844"/>
                      </a:cxn>
                      <a:cxn ang="0">
                        <a:pos x="16189" y="3955"/>
                      </a:cxn>
                      <a:cxn ang="0">
                        <a:pos x="499" y="3955"/>
                      </a:cxn>
                      <a:cxn ang="0">
                        <a:pos x="251" y="3844"/>
                      </a:cxn>
                      <a:cxn ang="0">
                        <a:pos x="75" y="3641"/>
                      </a:cxn>
                      <a:cxn ang="0">
                        <a:pos x="1" y="3376"/>
                      </a:cxn>
                      <a:cxn ang="0">
                        <a:pos x="38" y="411"/>
                      </a:cxn>
                      <a:cxn ang="0">
                        <a:pos x="184" y="184"/>
                      </a:cxn>
                      <a:cxn ang="0">
                        <a:pos x="410" y="39"/>
                      </a:cxn>
                      <a:cxn ang="0">
                        <a:pos x="13820" y="2430"/>
                      </a:cxn>
                      <a:cxn ang="0">
                        <a:pos x="13953" y="2510"/>
                      </a:cxn>
                      <a:cxn ang="0">
                        <a:pos x="13976" y="2666"/>
                      </a:cxn>
                      <a:cxn ang="0">
                        <a:pos x="13873" y="2780"/>
                      </a:cxn>
                      <a:cxn ang="0">
                        <a:pos x="13714" y="2773"/>
                      </a:cxn>
                      <a:cxn ang="0">
                        <a:pos x="13623" y="2648"/>
                      </a:cxn>
                      <a:cxn ang="0">
                        <a:pos x="13661" y="2496"/>
                      </a:cxn>
                      <a:cxn ang="0">
                        <a:pos x="13802" y="2429"/>
                      </a:cxn>
                      <a:cxn ang="0">
                        <a:pos x="14470" y="2482"/>
                      </a:cxn>
                      <a:cxn ang="0">
                        <a:pos x="14522" y="2631"/>
                      </a:cxn>
                      <a:cxn ang="0">
                        <a:pos x="14442" y="2763"/>
                      </a:cxn>
                      <a:cxn ang="0">
                        <a:pos x="14286" y="2786"/>
                      </a:cxn>
                      <a:cxn ang="0">
                        <a:pos x="14172" y="2683"/>
                      </a:cxn>
                      <a:cxn ang="0">
                        <a:pos x="14180" y="2525"/>
                      </a:cxn>
                      <a:cxn ang="0">
                        <a:pos x="14304" y="2433"/>
                      </a:cxn>
                      <a:cxn ang="0">
                        <a:pos x="14981" y="2460"/>
                      </a:cxn>
                      <a:cxn ang="0">
                        <a:pos x="15061" y="2593"/>
                      </a:cxn>
                      <a:cxn ang="0">
                        <a:pos x="15008" y="2741"/>
                      </a:cxn>
                      <a:cxn ang="0">
                        <a:pos x="14861" y="2794"/>
                      </a:cxn>
                      <a:cxn ang="0">
                        <a:pos x="14728" y="2714"/>
                      </a:cxn>
                      <a:cxn ang="0">
                        <a:pos x="14705" y="2558"/>
                      </a:cxn>
                      <a:cxn ang="0">
                        <a:pos x="14809" y="2444"/>
                      </a:cxn>
                      <a:cxn ang="0">
                        <a:pos x="15489" y="2444"/>
                      </a:cxn>
                      <a:cxn ang="0">
                        <a:pos x="15592" y="2558"/>
                      </a:cxn>
                      <a:cxn ang="0">
                        <a:pos x="15569" y="2714"/>
                      </a:cxn>
                      <a:cxn ang="0">
                        <a:pos x="15436" y="2794"/>
                      </a:cxn>
                      <a:cxn ang="0">
                        <a:pos x="15289" y="2741"/>
                      </a:cxn>
                      <a:cxn ang="0">
                        <a:pos x="15236" y="2593"/>
                      </a:cxn>
                      <a:cxn ang="0">
                        <a:pos x="15315" y="2460"/>
                      </a:cxn>
                      <a:cxn ang="0">
                        <a:pos x="15712" y="1546"/>
                      </a:cxn>
                      <a:cxn ang="0">
                        <a:pos x="1822" y="1769"/>
                      </a:cxn>
                      <a:cxn ang="0">
                        <a:pos x="3288" y="1769"/>
                      </a:cxn>
                      <a:cxn ang="0">
                        <a:pos x="4754" y="1769"/>
                      </a:cxn>
                      <a:cxn ang="0">
                        <a:pos x="6219" y="1769"/>
                      </a:cxn>
                      <a:cxn ang="0">
                        <a:pos x="7685" y="1769"/>
                      </a:cxn>
                      <a:cxn ang="0">
                        <a:pos x="9151" y="1769"/>
                      </a:cxn>
                      <a:cxn ang="0">
                        <a:pos x="10617" y="1769"/>
                      </a:cxn>
                      <a:cxn ang="0">
                        <a:pos x="1822" y="2199"/>
                      </a:cxn>
                      <a:cxn ang="0">
                        <a:pos x="3288" y="2199"/>
                      </a:cxn>
                      <a:cxn ang="0">
                        <a:pos x="4754" y="2199"/>
                      </a:cxn>
                      <a:cxn ang="0">
                        <a:pos x="6219" y="2199"/>
                      </a:cxn>
                      <a:cxn ang="0">
                        <a:pos x="7685" y="2199"/>
                      </a:cxn>
                      <a:cxn ang="0">
                        <a:pos x="9151" y="2199"/>
                      </a:cxn>
                      <a:cxn ang="0">
                        <a:pos x="10617" y="2199"/>
                      </a:cxn>
                      <a:cxn ang="0">
                        <a:pos x="12128" y="1769"/>
                      </a:cxn>
                      <a:cxn ang="0">
                        <a:pos x="12128" y="2199"/>
                      </a:cxn>
                    </a:cxnLst>
                    <a:rect l="0" t="0" r="r" b="b"/>
                    <a:pathLst>
                      <a:path w="16688" h="3968">
                        <a:moveTo>
                          <a:pt x="624" y="0"/>
                        </a:moveTo>
                        <a:lnTo>
                          <a:pt x="16064" y="0"/>
                        </a:lnTo>
                        <a:lnTo>
                          <a:pt x="16097" y="1"/>
                        </a:lnTo>
                        <a:lnTo>
                          <a:pt x="16128" y="3"/>
                        </a:lnTo>
                        <a:lnTo>
                          <a:pt x="16159" y="7"/>
                        </a:lnTo>
                        <a:lnTo>
                          <a:pt x="16189" y="13"/>
                        </a:lnTo>
                        <a:lnTo>
                          <a:pt x="16220" y="20"/>
                        </a:lnTo>
                        <a:lnTo>
                          <a:pt x="16249" y="28"/>
                        </a:lnTo>
                        <a:lnTo>
                          <a:pt x="16278" y="39"/>
                        </a:lnTo>
                        <a:lnTo>
                          <a:pt x="16306" y="49"/>
                        </a:lnTo>
                        <a:lnTo>
                          <a:pt x="16334" y="62"/>
                        </a:lnTo>
                        <a:lnTo>
                          <a:pt x="16360" y="76"/>
                        </a:lnTo>
                        <a:lnTo>
                          <a:pt x="16387" y="91"/>
                        </a:lnTo>
                        <a:lnTo>
                          <a:pt x="16413" y="108"/>
                        </a:lnTo>
                        <a:lnTo>
                          <a:pt x="16437" y="124"/>
                        </a:lnTo>
                        <a:lnTo>
                          <a:pt x="16461" y="143"/>
                        </a:lnTo>
                        <a:lnTo>
                          <a:pt x="16484" y="163"/>
                        </a:lnTo>
                        <a:lnTo>
                          <a:pt x="16504" y="184"/>
                        </a:lnTo>
                        <a:lnTo>
                          <a:pt x="16525" y="205"/>
                        </a:lnTo>
                        <a:lnTo>
                          <a:pt x="16545" y="228"/>
                        </a:lnTo>
                        <a:lnTo>
                          <a:pt x="16564" y="252"/>
                        </a:lnTo>
                        <a:lnTo>
                          <a:pt x="16581" y="276"/>
                        </a:lnTo>
                        <a:lnTo>
                          <a:pt x="16597" y="302"/>
                        </a:lnTo>
                        <a:lnTo>
                          <a:pt x="16612" y="328"/>
                        </a:lnTo>
                        <a:lnTo>
                          <a:pt x="16626" y="354"/>
                        </a:lnTo>
                        <a:lnTo>
                          <a:pt x="16639" y="382"/>
                        </a:lnTo>
                        <a:lnTo>
                          <a:pt x="16649" y="411"/>
                        </a:lnTo>
                        <a:lnTo>
                          <a:pt x="16660" y="440"/>
                        </a:lnTo>
                        <a:lnTo>
                          <a:pt x="16668" y="469"/>
                        </a:lnTo>
                        <a:lnTo>
                          <a:pt x="16675" y="499"/>
                        </a:lnTo>
                        <a:lnTo>
                          <a:pt x="16681" y="530"/>
                        </a:lnTo>
                        <a:lnTo>
                          <a:pt x="16685" y="561"/>
                        </a:lnTo>
                        <a:lnTo>
                          <a:pt x="16687" y="592"/>
                        </a:lnTo>
                        <a:lnTo>
                          <a:pt x="16688" y="625"/>
                        </a:lnTo>
                        <a:lnTo>
                          <a:pt x="16688" y="3343"/>
                        </a:lnTo>
                        <a:lnTo>
                          <a:pt x="16687" y="3376"/>
                        </a:lnTo>
                        <a:lnTo>
                          <a:pt x="16685" y="3407"/>
                        </a:lnTo>
                        <a:lnTo>
                          <a:pt x="16681" y="3438"/>
                        </a:lnTo>
                        <a:lnTo>
                          <a:pt x="16675" y="3469"/>
                        </a:lnTo>
                        <a:lnTo>
                          <a:pt x="16668" y="3499"/>
                        </a:lnTo>
                        <a:lnTo>
                          <a:pt x="16660" y="3529"/>
                        </a:lnTo>
                        <a:lnTo>
                          <a:pt x="16649" y="3557"/>
                        </a:lnTo>
                        <a:lnTo>
                          <a:pt x="16639" y="3586"/>
                        </a:lnTo>
                        <a:lnTo>
                          <a:pt x="16626" y="3614"/>
                        </a:lnTo>
                        <a:lnTo>
                          <a:pt x="16612" y="3641"/>
                        </a:lnTo>
                        <a:lnTo>
                          <a:pt x="16597" y="3667"/>
                        </a:lnTo>
                        <a:lnTo>
                          <a:pt x="16581" y="3692"/>
                        </a:lnTo>
                        <a:lnTo>
                          <a:pt x="16564" y="3716"/>
                        </a:lnTo>
                        <a:lnTo>
                          <a:pt x="16545" y="3740"/>
                        </a:lnTo>
                        <a:lnTo>
                          <a:pt x="16525" y="3763"/>
                        </a:lnTo>
                        <a:lnTo>
                          <a:pt x="16504" y="3784"/>
                        </a:lnTo>
                        <a:lnTo>
                          <a:pt x="16484" y="3805"/>
                        </a:lnTo>
                        <a:lnTo>
                          <a:pt x="16461" y="3825"/>
                        </a:lnTo>
                        <a:lnTo>
                          <a:pt x="16437" y="3844"/>
                        </a:lnTo>
                        <a:lnTo>
                          <a:pt x="16413" y="3861"/>
                        </a:lnTo>
                        <a:lnTo>
                          <a:pt x="16387" y="3877"/>
                        </a:lnTo>
                        <a:lnTo>
                          <a:pt x="16360" y="3893"/>
                        </a:lnTo>
                        <a:lnTo>
                          <a:pt x="16334" y="3906"/>
                        </a:lnTo>
                        <a:lnTo>
                          <a:pt x="16306" y="3919"/>
                        </a:lnTo>
                        <a:lnTo>
                          <a:pt x="16278" y="3930"/>
                        </a:lnTo>
                        <a:lnTo>
                          <a:pt x="16249" y="3940"/>
                        </a:lnTo>
                        <a:lnTo>
                          <a:pt x="16220" y="3948"/>
                        </a:lnTo>
                        <a:lnTo>
                          <a:pt x="16189" y="3955"/>
                        </a:lnTo>
                        <a:lnTo>
                          <a:pt x="16159" y="3961"/>
                        </a:lnTo>
                        <a:lnTo>
                          <a:pt x="16128" y="3965"/>
                        </a:lnTo>
                        <a:lnTo>
                          <a:pt x="16097" y="3967"/>
                        </a:lnTo>
                        <a:lnTo>
                          <a:pt x="16064" y="3968"/>
                        </a:lnTo>
                        <a:lnTo>
                          <a:pt x="624" y="3968"/>
                        </a:lnTo>
                        <a:lnTo>
                          <a:pt x="591" y="3967"/>
                        </a:lnTo>
                        <a:lnTo>
                          <a:pt x="560" y="3965"/>
                        </a:lnTo>
                        <a:lnTo>
                          <a:pt x="529" y="3961"/>
                        </a:lnTo>
                        <a:lnTo>
                          <a:pt x="499" y="3955"/>
                        </a:lnTo>
                        <a:lnTo>
                          <a:pt x="468" y="3948"/>
                        </a:lnTo>
                        <a:lnTo>
                          <a:pt x="438" y="3940"/>
                        </a:lnTo>
                        <a:lnTo>
                          <a:pt x="410" y="3930"/>
                        </a:lnTo>
                        <a:lnTo>
                          <a:pt x="382" y="3919"/>
                        </a:lnTo>
                        <a:lnTo>
                          <a:pt x="354" y="3906"/>
                        </a:lnTo>
                        <a:lnTo>
                          <a:pt x="326" y="3893"/>
                        </a:lnTo>
                        <a:lnTo>
                          <a:pt x="300" y="3877"/>
                        </a:lnTo>
                        <a:lnTo>
                          <a:pt x="275" y="3861"/>
                        </a:lnTo>
                        <a:lnTo>
                          <a:pt x="251" y="3844"/>
                        </a:lnTo>
                        <a:lnTo>
                          <a:pt x="227" y="3825"/>
                        </a:lnTo>
                        <a:lnTo>
                          <a:pt x="204" y="3805"/>
                        </a:lnTo>
                        <a:lnTo>
                          <a:pt x="184" y="3784"/>
                        </a:lnTo>
                        <a:lnTo>
                          <a:pt x="163" y="3763"/>
                        </a:lnTo>
                        <a:lnTo>
                          <a:pt x="143" y="3740"/>
                        </a:lnTo>
                        <a:lnTo>
                          <a:pt x="124" y="3716"/>
                        </a:lnTo>
                        <a:lnTo>
                          <a:pt x="106" y="3692"/>
                        </a:lnTo>
                        <a:lnTo>
                          <a:pt x="91" y="3667"/>
                        </a:lnTo>
                        <a:lnTo>
                          <a:pt x="75" y="3641"/>
                        </a:lnTo>
                        <a:lnTo>
                          <a:pt x="62" y="3614"/>
                        </a:lnTo>
                        <a:lnTo>
                          <a:pt x="49" y="3586"/>
                        </a:lnTo>
                        <a:lnTo>
                          <a:pt x="38" y="3557"/>
                        </a:lnTo>
                        <a:lnTo>
                          <a:pt x="28" y="3529"/>
                        </a:lnTo>
                        <a:lnTo>
                          <a:pt x="20" y="3499"/>
                        </a:lnTo>
                        <a:lnTo>
                          <a:pt x="13" y="3469"/>
                        </a:lnTo>
                        <a:lnTo>
                          <a:pt x="7" y="3438"/>
                        </a:lnTo>
                        <a:lnTo>
                          <a:pt x="3" y="3407"/>
                        </a:lnTo>
                        <a:lnTo>
                          <a:pt x="1" y="3376"/>
                        </a:lnTo>
                        <a:lnTo>
                          <a:pt x="0" y="3343"/>
                        </a:lnTo>
                        <a:lnTo>
                          <a:pt x="0" y="625"/>
                        </a:lnTo>
                        <a:lnTo>
                          <a:pt x="1" y="592"/>
                        </a:lnTo>
                        <a:lnTo>
                          <a:pt x="3" y="561"/>
                        </a:lnTo>
                        <a:lnTo>
                          <a:pt x="7" y="530"/>
                        </a:lnTo>
                        <a:lnTo>
                          <a:pt x="13" y="499"/>
                        </a:lnTo>
                        <a:lnTo>
                          <a:pt x="20" y="469"/>
                        </a:lnTo>
                        <a:lnTo>
                          <a:pt x="28" y="440"/>
                        </a:lnTo>
                        <a:lnTo>
                          <a:pt x="38" y="411"/>
                        </a:lnTo>
                        <a:lnTo>
                          <a:pt x="49" y="382"/>
                        </a:lnTo>
                        <a:lnTo>
                          <a:pt x="62" y="354"/>
                        </a:lnTo>
                        <a:lnTo>
                          <a:pt x="75" y="328"/>
                        </a:lnTo>
                        <a:lnTo>
                          <a:pt x="91" y="302"/>
                        </a:lnTo>
                        <a:lnTo>
                          <a:pt x="106" y="276"/>
                        </a:lnTo>
                        <a:lnTo>
                          <a:pt x="124" y="252"/>
                        </a:lnTo>
                        <a:lnTo>
                          <a:pt x="143" y="228"/>
                        </a:lnTo>
                        <a:lnTo>
                          <a:pt x="163" y="205"/>
                        </a:lnTo>
                        <a:lnTo>
                          <a:pt x="184" y="184"/>
                        </a:lnTo>
                        <a:lnTo>
                          <a:pt x="204" y="163"/>
                        </a:lnTo>
                        <a:lnTo>
                          <a:pt x="227" y="143"/>
                        </a:lnTo>
                        <a:lnTo>
                          <a:pt x="251" y="124"/>
                        </a:lnTo>
                        <a:lnTo>
                          <a:pt x="275" y="108"/>
                        </a:lnTo>
                        <a:lnTo>
                          <a:pt x="300" y="91"/>
                        </a:lnTo>
                        <a:lnTo>
                          <a:pt x="326" y="76"/>
                        </a:lnTo>
                        <a:lnTo>
                          <a:pt x="354" y="62"/>
                        </a:lnTo>
                        <a:lnTo>
                          <a:pt x="382" y="49"/>
                        </a:lnTo>
                        <a:lnTo>
                          <a:pt x="410" y="39"/>
                        </a:lnTo>
                        <a:lnTo>
                          <a:pt x="438" y="28"/>
                        </a:lnTo>
                        <a:lnTo>
                          <a:pt x="468" y="20"/>
                        </a:lnTo>
                        <a:lnTo>
                          <a:pt x="499" y="13"/>
                        </a:lnTo>
                        <a:lnTo>
                          <a:pt x="529" y="7"/>
                        </a:lnTo>
                        <a:lnTo>
                          <a:pt x="560" y="3"/>
                        </a:lnTo>
                        <a:lnTo>
                          <a:pt x="591" y="1"/>
                        </a:lnTo>
                        <a:lnTo>
                          <a:pt x="624" y="0"/>
                        </a:lnTo>
                        <a:close/>
                        <a:moveTo>
                          <a:pt x="13802" y="2429"/>
                        </a:moveTo>
                        <a:lnTo>
                          <a:pt x="13820" y="2430"/>
                        </a:lnTo>
                        <a:lnTo>
                          <a:pt x="13839" y="2433"/>
                        </a:lnTo>
                        <a:lnTo>
                          <a:pt x="13856" y="2437"/>
                        </a:lnTo>
                        <a:lnTo>
                          <a:pt x="13873" y="2444"/>
                        </a:lnTo>
                        <a:lnTo>
                          <a:pt x="13889" y="2451"/>
                        </a:lnTo>
                        <a:lnTo>
                          <a:pt x="13903" y="2460"/>
                        </a:lnTo>
                        <a:lnTo>
                          <a:pt x="13918" y="2471"/>
                        </a:lnTo>
                        <a:lnTo>
                          <a:pt x="13930" y="2482"/>
                        </a:lnTo>
                        <a:lnTo>
                          <a:pt x="13942" y="2496"/>
                        </a:lnTo>
                        <a:lnTo>
                          <a:pt x="13953" y="2510"/>
                        </a:lnTo>
                        <a:lnTo>
                          <a:pt x="13962" y="2525"/>
                        </a:lnTo>
                        <a:lnTo>
                          <a:pt x="13970" y="2541"/>
                        </a:lnTo>
                        <a:lnTo>
                          <a:pt x="13976" y="2558"/>
                        </a:lnTo>
                        <a:lnTo>
                          <a:pt x="13980" y="2575"/>
                        </a:lnTo>
                        <a:lnTo>
                          <a:pt x="13984" y="2593"/>
                        </a:lnTo>
                        <a:lnTo>
                          <a:pt x="13985" y="2612"/>
                        </a:lnTo>
                        <a:lnTo>
                          <a:pt x="13984" y="2631"/>
                        </a:lnTo>
                        <a:lnTo>
                          <a:pt x="13980" y="2648"/>
                        </a:lnTo>
                        <a:lnTo>
                          <a:pt x="13976" y="2666"/>
                        </a:lnTo>
                        <a:lnTo>
                          <a:pt x="13970" y="2683"/>
                        </a:lnTo>
                        <a:lnTo>
                          <a:pt x="13962" y="2699"/>
                        </a:lnTo>
                        <a:lnTo>
                          <a:pt x="13953" y="2714"/>
                        </a:lnTo>
                        <a:lnTo>
                          <a:pt x="13942" y="2728"/>
                        </a:lnTo>
                        <a:lnTo>
                          <a:pt x="13930" y="2741"/>
                        </a:lnTo>
                        <a:lnTo>
                          <a:pt x="13918" y="2753"/>
                        </a:lnTo>
                        <a:lnTo>
                          <a:pt x="13903" y="2763"/>
                        </a:lnTo>
                        <a:lnTo>
                          <a:pt x="13889" y="2773"/>
                        </a:lnTo>
                        <a:lnTo>
                          <a:pt x="13873" y="2780"/>
                        </a:lnTo>
                        <a:lnTo>
                          <a:pt x="13856" y="2786"/>
                        </a:lnTo>
                        <a:lnTo>
                          <a:pt x="13839" y="2791"/>
                        </a:lnTo>
                        <a:lnTo>
                          <a:pt x="13820" y="2794"/>
                        </a:lnTo>
                        <a:lnTo>
                          <a:pt x="13802" y="2795"/>
                        </a:lnTo>
                        <a:lnTo>
                          <a:pt x="13783" y="2794"/>
                        </a:lnTo>
                        <a:lnTo>
                          <a:pt x="13764" y="2791"/>
                        </a:lnTo>
                        <a:lnTo>
                          <a:pt x="13748" y="2786"/>
                        </a:lnTo>
                        <a:lnTo>
                          <a:pt x="13731" y="2780"/>
                        </a:lnTo>
                        <a:lnTo>
                          <a:pt x="13714" y="2773"/>
                        </a:lnTo>
                        <a:lnTo>
                          <a:pt x="13700" y="2763"/>
                        </a:lnTo>
                        <a:lnTo>
                          <a:pt x="13685" y="2753"/>
                        </a:lnTo>
                        <a:lnTo>
                          <a:pt x="13673" y="2741"/>
                        </a:lnTo>
                        <a:lnTo>
                          <a:pt x="13661" y="2728"/>
                        </a:lnTo>
                        <a:lnTo>
                          <a:pt x="13651" y="2714"/>
                        </a:lnTo>
                        <a:lnTo>
                          <a:pt x="13641" y="2699"/>
                        </a:lnTo>
                        <a:lnTo>
                          <a:pt x="13634" y="2683"/>
                        </a:lnTo>
                        <a:lnTo>
                          <a:pt x="13628" y="2666"/>
                        </a:lnTo>
                        <a:lnTo>
                          <a:pt x="13623" y="2648"/>
                        </a:lnTo>
                        <a:lnTo>
                          <a:pt x="13621" y="2631"/>
                        </a:lnTo>
                        <a:lnTo>
                          <a:pt x="13619" y="2612"/>
                        </a:lnTo>
                        <a:lnTo>
                          <a:pt x="13621" y="2593"/>
                        </a:lnTo>
                        <a:lnTo>
                          <a:pt x="13623" y="2575"/>
                        </a:lnTo>
                        <a:lnTo>
                          <a:pt x="13628" y="2558"/>
                        </a:lnTo>
                        <a:lnTo>
                          <a:pt x="13634" y="2541"/>
                        </a:lnTo>
                        <a:lnTo>
                          <a:pt x="13641" y="2525"/>
                        </a:lnTo>
                        <a:lnTo>
                          <a:pt x="13651" y="2510"/>
                        </a:lnTo>
                        <a:lnTo>
                          <a:pt x="13661" y="2496"/>
                        </a:lnTo>
                        <a:lnTo>
                          <a:pt x="13673" y="2482"/>
                        </a:lnTo>
                        <a:lnTo>
                          <a:pt x="13685" y="2471"/>
                        </a:lnTo>
                        <a:lnTo>
                          <a:pt x="13700" y="2460"/>
                        </a:lnTo>
                        <a:lnTo>
                          <a:pt x="13714" y="2451"/>
                        </a:lnTo>
                        <a:lnTo>
                          <a:pt x="13731" y="2444"/>
                        </a:lnTo>
                        <a:lnTo>
                          <a:pt x="13748" y="2437"/>
                        </a:lnTo>
                        <a:lnTo>
                          <a:pt x="13764" y="2433"/>
                        </a:lnTo>
                        <a:lnTo>
                          <a:pt x="13783" y="2430"/>
                        </a:lnTo>
                        <a:lnTo>
                          <a:pt x="13802" y="2429"/>
                        </a:lnTo>
                        <a:close/>
                        <a:moveTo>
                          <a:pt x="14340" y="2429"/>
                        </a:moveTo>
                        <a:lnTo>
                          <a:pt x="14359" y="2430"/>
                        </a:lnTo>
                        <a:lnTo>
                          <a:pt x="14377" y="2433"/>
                        </a:lnTo>
                        <a:lnTo>
                          <a:pt x="14394" y="2437"/>
                        </a:lnTo>
                        <a:lnTo>
                          <a:pt x="14411" y="2444"/>
                        </a:lnTo>
                        <a:lnTo>
                          <a:pt x="14427" y="2451"/>
                        </a:lnTo>
                        <a:lnTo>
                          <a:pt x="14442" y="2460"/>
                        </a:lnTo>
                        <a:lnTo>
                          <a:pt x="14456" y="2471"/>
                        </a:lnTo>
                        <a:lnTo>
                          <a:pt x="14470" y="2482"/>
                        </a:lnTo>
                        <a:lnTo>
                          <a:pt x="14481" y="2496"/>
                        </a:lnTo>
                        <a:lnTo>
                          <a:pt x="14491" y="2510"/>
                        </a:lnTo>
                        <a:lnTo>
                          <a:pt x="14501" y="2525"/>
                        </a:lnTo>
                        <a:lnTo>
                          <a:pt x="14508" y="2541"/>
                        </a:lnTo>
                        <a:lnTo>
                          <a:pt x="14514" y="2558"/>
                        </a:lnTo>
                        <a:lnTo>
                          <a:pt x="14519" y="2575"/>
                        </a:lnTo>
                        <a:lnTo>
                          <a:pt x="14522" y="2593"/>
                        </a:lnTo>
                        <a:lnTo>
                          <a:pt x="14523" y="2612"/>
                        </a:lnTo>
                        <a:lnTo>
                          <a:pt x="14522" y="2631"/>
                        </a:lnTo>
                        <a:lnTo>
                          <a:pt x="14519" y="2648"/>
                        </a:lnTo>
                        <a:lnTo>
                          <a:pt x="14514" y="2666"/>
                        </a:lnTo>
                        <a:lnTo>
                          <a:pt x="14508" y="2683"/>
                        </a:lnTo>
                        <a:lnTo>
                          <a:pt x="14501" y="2699"/>
                        </a:lnTo>
                        <a:lnTo>
                          <a:pt x="14491" y="2714"/>
                        </a:lnTo>
                        <a:lnTo>
                          <a:pt x="14481" y="2728"/>
                        </a:lnTo>
                        <a:lnTo>
                          <a:pt x="14470" y="2741"/>
                        </a:lnTo>
                        <a:lnTo>
                          <a:pt x="14456" y="2753"/>
                        </a:lnTo>
                        <a:lnTo>
                          <a:pt x="14442" y="2763"/>
                        </a:lnTo>
                        <a:lnTo>
                          <a:pt x="14427" y="2773"/>
                        </a:lnTo>
                        <a:lnTo>
                          <a:pt x="14411" y="2780"/>
                        </a:lnTo>
                        <a:lnTo>
                          <a:pt x="14394" y="2786"/>
                        </a:lnTo>
                        <a:lnTo>
                          <a:pt x="14377" y="2791"/>
                        </a:lnTo>
                        <a:lnTo>
                          <a:pt x="14359" y="2794"/>
                        </a:lnTo>
                        <a:lnTo>
                          <a:pt x="14340" y="2795"/>
                        </a:lnTo>
                        <a:lnTo>
                          <a:pt x="14321" y="2794"/>
                        </a:lnTo>
                        <a:lnTo>
                          <a:pt x="14304" y="2791"/>
                        </a:lnTo>
                        <a:lnTo>
                          <a:pt x="14286" y="2786"/>
                        </a:lnTo>
                        <a:lnTo>
                          <a:pt x="14269" y="2780"/>
                        </a:lnTo>
                        <a:lnTo>
                          <a:pt x="14254" y="2773"/>
                        </a:lnTo>
                        <a:lnTo>
                          <a:pt x="14238" y="2763"/>
                        </a:lnTo>
                        <a:lnTo>
                          <a:pt x="14224" y="2753"/>
                        </a:lnTo>
                        <a:lnTo>
                          <a:pt x="14212" y="2741"/>
                        </a:lnTo>
                        <a:lnTo>
                          <a:pt x="14199" y="2728"/>
                        </a:lnTo>
                        <a:lnTo>
                          <a:pt x="14189" y="2714"/>
                        </a:lnTo>
                        <a:lnTo>
                          <a:pt x="14180" y="2699"/>
                        </a:lnTo>
                        <a:lnTo>
                          <a:pt x="14172" y="2683"/>
                        </a:lnTo>
                        <a:lnTo>
                          <a:pt x="14166" y="2666"/>
                        </a:lnTo>
                        <a:lnTo>
                          <a:pt x="14162" y="2648"/>
                        </a:lnTo>
                        <a:lnTo>
                          <a:pt x="14159" y="2631"/>
                        </a:lnTo>
                        <a:lnTo>
                          <a:pt x="14158" y="2612"/>
                        </a:lnTo>
                        <a:lnTo>
                          <a:pt x="14159" y="2593"/>
                        </a:lnTo>
                        <a:lnTo>
                          <a:pt x="14162" y="2575"/>
                        </a:lnTo>
                        <a:lnTo>
                          <a:pt x="14166" y="2558"/>
                        </a:lnTo>
                        <a:lnTo>
                          <a:pt x="14172" y="2541"/>
                        </a:lnTo>
                        <a:lnTo>
                          <a:pt x="14180" y="2525"/>
                        </a:lnTo>
                        <a:lnTo>
                          <a:pt x="14189" y="2510"/>
                        </a:lnTo>
                        <a:lnTo>
                          <a:pt x="14199" y="2496"/>
                        </a:lnTo>
                        <a:lnTo>
                          <a:pt x="14212" y="2482"/>
                        </a:lnTo>
                        <a:lnTo>
                          <a:pt x="14224" y="2471"/>
                        </a:lnTo>
                        <a:lnTo>
                          <a:pt x="14238" y="2460"/>
                        </a:lnTo>
                        <a:lnTo>
                          <a:pt x="14254" y="2451"/>
                        </a:lnTo>
                        <a:lnTo>
                          <a:pt x="14269" y="2444"/>
                        </a:lnTo>
                        <a:lnTo>
                          <a:pt x="14286" y="2437"/>
                        </a:lnTo>
                        <a:lnTo>
                          <a:pt x="14304" y="2433"/>
                        </a:lnTo>
                        <a:lnTo>
                          <a:pt x="14321" y="2430"/>
                        </a:lnTo>
                        <a:lnTo>
                          <a:pt x="14340" y="2429"/>
                        </a:lnTo>
                        <a:close/>
                        <a:moveTo>
                          <a:pt x="14879" y="2429"/>
                        </a:moveTo>
                        <a:lnTo>
                          <a:pt x="14897" y="2430"/>
                        </a:lnTo>
                        <a:lnTo>
                          <a:pt x="14916" y="2433"/>
                        </a:lnTo>
                        <a:lnTo>
                          <a:pt x="14933" y="2437"/>
                        </a:lnTo>
                        <a:lnTo>
                          <a:pt x="14950" y="2444"/>
                        </a:lnTo>
                        <a:lnTo>
                          <a:pt x="14966" y="2451"/>
                        </a:lnTo>
                        <a:lnTo>
                          <a:pt x="14981" y="2460"/>
                        </a:lnTo>
                        <a:lnTo>
                          <a:pt x="14995" y="2471"/>
                        </a:lnTo>
                        <a:lnTo>
                          <a:pt x="15008" y="2482"/>
                        </a:lnTo>
                        <a:lnTo>
                          <a:pt x="15019" y="2496"/>
                        </a:lnTo>
                        <a:lnTo>
                          <a:pt x="15031" y="2510"/>
                        </a:lnTo>
                        <a:lnTo>
                          <a:pt x="15039" y="2525"/>
                        </a:lnTo>
                        <a:lnTo>
                          <a:pt x="15047" y="2541"/>
                        </a:lnTo>
                        <a:lnTo>
                          <a:pt x="15054" y="2558"/>
                        </a:lnTo>
                        <a:lnTo>
                          <a:pt x="15058" y="2575"/>
                        </a:lnTo>
                        <a:lnTo>
                          <a:pt x="15061" y="2593"/>
                        </a:lnTo>
                        <a:lnTo>
                          <a:pt x="15062" y="2612"/>
                        </a:lnTo>
                        <a:lnTo>
                          <a:pt x="15061" y="2631"/>
                        </a:lnTo>
                        <a:lnTo>
                          <a:pt x="15058" y="2648"/>
                        </a:lnTo>
                        <a:lnTo>
                          <a:pt x="15054" y="2666"/>
                        </a:lnTo>
                        <a:lnTo>
                          <a:pt x="15047" y="2683"/>
                        </a:lnTo>
                        <a:lnTo>
                          <a:pt x="15039" y="2699"/>
                        </a:lnTo>
                        <a:lnTo>
                          <a:pt x="15031" y="2714"/>
                        </a:lnTo>
                        <a:lnTo>
                          <a:pt x="15019" y="2728"/>
                        </a:lnTo>
                        <a:lnTo>
                          <a:pt x="15008" y="2741"/>
                        </a:lnTo>
                        <a:lnTo>
                          <a:pt x="14995" y="2753"/>
                        </a:lnTo>
                        <a:lnTo>
                          <a:pt x="14981" y="2763"/>
                        </a:lnTo>
                        <a:lnTo>
                          <a:pt x="14966" y="2773"/>
                        </a:lnTo>
                        <a:lnTo>
                          <a:pt x="14950" y="2780"/>
                        </a:lnTo>
                        <a:lnTo>
                          <a:pt x="14933" y="2786"/>
                        </a:lnTo>
                        <a:lnTo>
                          <a:pt x="14916" y="2791"/>
                        </a:lnTo>
                        <a:lnTo>
                          <a:pt x="14897" y="2794"/>
                        </a:lnTo>
                        <a:lnTo>
                          <a:pt x="14879" y="2795"/>
                        </a:lnTo>
                        <a:lnTo>
                          <a:pt x="14861" y="2794"/>
                        </a:lnTo>
                        <a:lnTo>
                          <a:pt x="14842" y="2791"/>
                        </a:lnTo>
                        <a:lnTo>
                          <a:pt x="14825" y="2786"/>
                        </a:lnTo>
                        <a:lnTo>
                          <a:pt x="14809" y="2780"/>
                        </a:lnTo>
                        <a:lnTo>
                          <a:pt x="14792" y="2773"/>
                        </a:lnTo>
                        <a:lnTo>
                          <a:pt x="14777" y="2763"/>
                        </a:lnTo>
                        <a:lnTo>
                          <a:pt x="14763" y="2753"/>
                        </a:lnTo>
                        <a:lnTo>
                          <a:pt x="14750" y="2741"/>
                        </a:lnTo>
                        <a:lnTo>
                          <a:pt x="14739" y="2728"/>
                        </a:lnTo>
                        <a:lnTo>
                          <a:pt x="14728" y="2714"/>
                        </a:lnTo>
                        <a:lnTo>
                          <a:pt x="14719" y="2699"/>
                        </a:lnTo>
                        <a:lnTo>
                          <a:pt x="14710" y="2683"/>
                        </a:lnTo>
                        <a:lnTo>
                          <a:pt x="14705" y="2666"/>
                        </a:lnTo>
                        <a:lnTo>
                          <a:pt x="14700" y="2648"/>
                        </a:lnTo>
                        <a:lnTo>
                          <a:pt x="14698" y="2631"/>
                        </a:lnTo>
                        <a:lnTo>
                          <a:pt x="14697" y="2612"/>
                        </a:lnTo>
                        <a:lnTo>
                          <a:pt x="14698" y="2593"/>
                        </a:lnTo>
                        <a:lnTo>
                          <a:pt x="14700" y="2575"/>
                        </a:lnTo>
                        <a:lnTo>
                          <a:pt x="14705" y="2558"/>
                        </a:lnTo>
                        <a:lnTo>
                          <a:pt x="14710" y="2541"/>
                        </a:lnTo>
                        <a:lnTo>
                          <a:pt x="14719" y="2525"/>
                        </a:lnTo>
                        <a:lnTo>
                          <a:pt x="14728" y="2510"/>
                        </a:lnTo>
                        <a:lnTo>
                          <a:pt x="14739" y="2496"/>
                        </a:lnTo>
                        <a:lnTo>
                          <a:pt x="14750" y="2482"/>
                        </a:lnTo>
                        <a:lnTo>
                          <a:pt x="14763" y="2471"/>
                        </a:lnTo>
                        <a:lnTo>
                          <a:pt x="14777" y="2460"/>
                        </a:lnTo>
                        <a:lnTo>
                          <a:pt x="14792" y="2451"/>
                        </a:lnTo>
                        <a:lnTo>
                          <a:pt x="14809" y="2444"/>
                        </a:lnTo>
                        <a:lnTo>
                          <a:pt x="14825" y="2437"/>
                        </a:lnTo>
                        <a:lnTo>
                          <a:pt x="14842" y="2433"/>
                        </a:lnTo>
                        <a:lnTo>
                          <a:pt x="14861" y="2430"/>
                        </a:lnTo>
                        <a:lnTo>
                          <a:pt x="14879" y="2429"/>
                        </a:lnTo>
                        <a:close/>
                        <a:moveTo>
                          <a:pt x="15418" y="2429"/>
                        </a:moveTo>
                        <a:lnTo>
                          <a:pt x="15436" y="2430"/>
                        </a:lnTo>
                        <a:lnTo>
                          <a:pt x="15454" y="2433"/>
                        </a:lnTo>
                        <a:lnTo>
                          <a:pt x="15472" y="2437"/>
                        </a:lnTo>
                        <a:lnTo>
                          <a:pt x="15489" y="2444"/>
                        </a:lnTo>
                        <a:lnTo>
                          <a:pt x="15504" y="2451"/>
                        </a:lnTo>
                        <a:lnTo>
                          <a:pt x="15520" y="2460"/>
                        </a:lnTo>
                        <a:lnTo>
                          <a:pt x="15533" y="2471"/>
                        </a:lnTo>
                        <a:lnTo>
                          <a:pt x="15547" y="2482"/>
                        </a:lnTo>
                        <a:lnTo>
                          <a:pt x="15558" y="2496"/>
                        </a:lnTo>
                        <a:lnTo>
                          <a:pt x="15569" y="2510"/>
                        </a:lnTo>
                        <a:lnTo>
                          <a:pt x="15578" y="2525"/>
                        </a:lnTo>
                        <a:lnTo>
                          <a:pt x="15586" y="2541"/>
                        </a:lnTo>
                        <a:lnTo>
                          <a:pt x="15592" y="2558"/>
                        </a:lnTo>
                        <a:lnTo>
                          <a:pt x="15596" y="2575"/>
                        </a:lnTo>
                        <a:lnTo>
                          <a:pt x="15599" y="2593"/>
                        </a:lnTo>
                        <a:lnTo>
                          <a:pt x="15600" y="2612"/>
                        </a:lnTo>
                        <a:lnTo>
                          <a:pt x="15599" y="2631"/>
                        </a:lnTo>
                        <a:lnTo>
                          <a:pt x="15596" y="2648"/>
                        </a:lnTo>
                        <a:lnTo>
                          <a:pt x="15592" y="2666"/>
                        </a:lnTo>
                        <a:lnTo>
                          <a:pt x="15586" y="2683"/>
                        </a:lnTo>
                        <a:lnTo>
                          <a:pt x="15578" y="2699"/>
                        </a:lnTo>
                        <a:lnTo>
                          <a:pt x="15569" y="2714"/>
                        </a:lnTo>
                        <a:lnTo>
                          <a:pt x="15558" y="2728"/>
                        </a:lnTo>
                        <a:lnTo>
                          <a:pt x="15547" y="2741"/>
                        </a:lnTo>
                        <a:lnTo>
                          <a:pt x="15533" y="2753"/>
                        </a:lnTo>
                        <a:lnTo>
                          <a:pt x="15520" y="2763"/>
                        </a:lnTo>
                        <a:lnTo>
                          <a:pt x="15504" y="2773"/>
                        </a:lnTo>
                        <a:lnTo>
                          <a:pt x="15489" y="2780"/>
                        </a:lnTo>
                        <a:lnTo>
                          <a:pt x="15472" y="2786"/>
                        </a:lnTo>
                        <a:lnTo>
                          <a:pt x="15454" y="2791"/>
                        </a:lnTo>
                        <a:lnTo>
                          <a:pt x="15436" y="2794"/>
                        </a:lnTo>
                        <a:lnTo>
                          <a:pt x="15418" y="2795"/>
                        </a:lnTo>
                        <a:lnTo>
                          <a:pt x="15399" y="2794"/>
                        </a:lnTo>
                        <a:lnTo>
                          <a:pt x="15381" y="2791"/>
                        </a:lnTo>
                        <a:lnTo>
                          <a:pt x="15363" y="2786"/>
                        </a:lnTo>
                        <a:lnTo>
                          <a:pt x="15347" y="2780"/>
                        </a:lnTo>
                        <a:lnTo>
                          <a:pt x="15331" y="2773"/>
                        </a:lnTo>
                        <a:lnTo>
                          <a:pt x="15315" y="2763"/>
                        </a:lnTo>
                        <a:lnTo>
                          <a:pt x="15302" y="2753"/>
                        </a:lnTo>
                        <a:lnTo>
                          <a:pt x="15289" y="2741"/>
                        </a:lnTo>
                        <a:lnTo>
                          <a:pt x="15277" y="2728"/>
                        </a:lnTo>
                        <a:lnTo>
                          <a:pt x="15266" y="2714"/>
                        </a:lnTo>
                        <a:lnTo>
                          <a:pt x="15257" y="2699"/>
                        </a:lnTo>
                        <a:lnTo>
                          <a:pt x="15250" y="2683"/>
                        </a:lnTo>
                        <a:lnTo>
                          <a:pt x="15243" y="2666"/>
                        </a:lnTo>
                        <a:lnTo>
                          <a:pt x="15239" y="2648"/>
                        </a:lnTo>
                        <a:lnTo>
                          <a:pt x="15236" y="2631"/>
                        </a:lnTo>
                        <a:lnTo>
                          <a:pt x="15235" y="2612"/>
                        </a:lnTo>
                        <a:lnTo>
                          <a:pt x="15236" y="2593"/>
                        </a:lnTo>
                        <a:lnTo>
                          <a:pt x="15239" y="2575"/>
                        </a:lnTo>
                        <a:lnTo>
                          <a:pt x="15243" y="2558"/>
                        </a:lnTo>
                        <a:lnTo>
                          <a:pt x="15250" y="2541"/>
                        </a:lnTo>
                        <a:lnTo>
                          <a:pt x="15257" y="2525"/>
                        </a:lnTo>
                        <a:lnTo>
                          <a:pt x="15266" y="2510"/>
                        </a:lnTo>
                        <a:lnTo>
                          <a:pt x="15277" y="2496"/>
                        </a:lnTo>
                        <a:lnTo>
                          <a:pt x="15289" y="2482"/>
                        </a:lnTo>
                        <a:lnTo>
                          <a:pt x="15302" y="2471"/>
                        </a:lnTo>
                        <a:lnTo>
                          <a:pt x="15315" y="2460"/>
                        </a:lnTo>
                        <a:lnTo>
                          <a:pt x="15331" y="2451"/>
                        </a:lnTo>
                        <a:lnTo>
                          <a:pt x="15347" y="2444"/>
                        </a:lnTo>
                        <a:lnTo>
                          <a:pt x="15363" y="2437"/>
                        </a:lnTo>
                        <a:lnTo>
                          <a:pt x="15381" y="2433"/>
                        </a:lnTo>
                        <a:lnTo>
                          <a:pt x="15399" y="2430"/>
                        </a:lnTo>
                        <a:lnTo>
                          <a:pt x="15418" y="2429"/>
                        </a:lnTo>
                        <a:close/>
                        <a:moveTo>
                          <a:pt x="13682" y="943"/>
                        </a:moveTo>
                        <a:lnTo>
                          <a:pt x="15712" y="943"/>
                        </a:lnTo>
                        <a:lnTo>
                          <a:pt x="15712" y="1546"/>
                        </a:lnTo>
                        <a:lnTo>
                          <a:pt x="13682" y="1546"/>
                        </a:lnTo>
                        <a:lnTo>
                          <a:pt x="13682" y="943"/>
                        </a:lnTo>
                        <a:close/>
                        <a:moveTo>
                          <a:pt x="1545" y="1123"/>
                        </a:moveTo>
                        <a:lnTo>
                          <a:pt x="1545" y="943"/>
                        </a:lnTo>
                        <a:lnTo>
                          <a:pt x="1089" y="943"/>
                        </a:lnTo>
                        <a:lnTo>
                          <a:pt x="1089" y="1123"/>
                        </a:lnTo>
                        <a:lnTo>
                          <a:pt x="811" y="1123"/>
                        </a:lnTo>
                        <a:lnTo>
                          <a:pt x="811" y="1769"/>
                        </a:lnTo>
                        <a:lnTo>
                          <a:pt x="1822" y="1769"/>
                        </a:lnTo>
                        <a:lnTo>
                          <a:pt x="1822" y="1123"/>
                        </a:lnTo>
                        <a:lnTo>
                          <a:pt x="1545" y="1123"/>
                        </a:lnTo>
                        <a:close/>
                        <a:moveTo>
                          <a:pt x="3010" y="1123"/>
                        </a:moveTo>
                        <a:lnTo>
                          <a:pt x="3010" y="943"/>
                        </a:lnTo>
                        <a:lnTo>
                          <a:pt x="2555" y="943"/>
                        </a:lnTo>
                        <a:lnTo>
                          <a:pt x="2555" y="1123"/>
                        </a:lnTo>
                        <a:lnTo>
                          <a:pt x="2278" y="1123"/>
                        </a:lnTo>
                        <a:lnTo>
                          <a:pt x="2278" y="1769"/>
                        </a:lnTo>
                        <a:lnTo>
                          <a:pt x="3288" y="1769"/>
                        </a:lnTo>
                        <a:lnTo>
                          <a:pt x="3288" y="1123"/>
                        </a:lnTo>
                        <a:lnTo>
                          <a:pt x="3010" y="1123"/>
                        </a:lnTo>
                        <a:close/>
                        <a:moveTo>
                          <a:pt x="4477" y="1123"/>
                        </a:moveTo>
                        <a:lnTo>
                          <a:pt x="4477" y="943"/>
                        </a:lnTo>
                        <a:lnTo>
                          <a:pt x="4021" y="943"/>
                        </a:lnTo>
                        <a:lnTo>
                          <a:pt x="4021" y="1123"/>
                        </a:lnTo>
                        <a:lnTo>
                          <a:pt x="3743" y="1123"/>
                        </a:lnTo>
                        <a:lnTo>
                          <a:pt x="3743" y="1769"/>
                        </a:lnTo>
                        <a:lnTo>
                          <a:pt x="4754" y="1769"/>
                        </a:lnTo>
                        <a:lnTo>
                          <a:pt x="4754" y="1123"/>
                        </a:lnTo>
                        <a:lnTo>
                          <a:pt x="4477" y="1123"/>
                        </a:lnTo>
                        <a:close/>
                        <a:moveTo>
                          <a:pt x="5942" y="1123"/>
                        </a:moveTo>
                        <a:lnTo>
                          <a:pt x="5942" y="943"/>
                        </a:lnTo>
                        <a:lnTo>
                          <a:pt x="5486" y="943"/>
                        </a:lnTo>
                        <a:lnTo>
                          <a:pt x="5486" y="1123"/>
                        </a:lnTo>
                        <a:lnTo>
                          <a:pt x="5209" y="1123"/>
                        </a:lnTo>
                        <a:lnTo>
                          <a:pt x="5209" y="1769"/>
                        </a:lnTo>
                        <a:lnTo>
                          <a:pt x="6219" y="1769"/>
                        </a:lnTo>
                        <a:lnTo>
                          <a:pt x="6219" y="1123"/>
                        </a:lnTo>
                        <a:lnTo>
                          <a:pt x="5942" y="1123"/>
                        </a:lnTo>
                        <a:close/>
                        <a:moveTo>
                          <a:pt x="7407" y="1123"/>
                        </a:moveTo>
                        <a:lnTo>
                          <a:pt x="7407" y="943"/>
                        </a:lnTo>
                        <a:lnTo>
                          <a:pt x="6953" y="943"/>
                        </a:lnTo>
                        <a:lnTo>
                          <a:pt x="6953" y="1123"/>
                        </a:lnTo>
                        <a:lnTo>
                          <a:pt x="6675" y="1123"/>
                        </a:lnTo>
                        <a:lnTo>
                          <a:pt x="6675" y="1769"/>
                        </a:lnTo>
                        <a:lnTo>
                          <a:pt x="7685" y="1769"/>
                        </a:lnTo>
                        <a:lnTo>
                          <a:pt x="7685" y="1123"/>
                        </a:lnTo>
                        <a:lnTo>
                          <a:pt x="7407" y="1123"/>
                        </a:lnTo>
                        <a:close/>
                        <a:moveTo>
                          <a:pt x="8874" y="1123"/>
                        </a:moveTo>
                        <a:lnTo>
                          <a:pt x="8874" y="943"/>
                        </a:lnTo>
                        <a:lnTo>
                          <a:pt x="8418" y="943"/>
                        </a:lnTo>
                        <a:lnTo>
                          <a:pt x="8418" y="1123"/>
                        </a:lnTo>
                        <a:lnTo>
                          <a:pt x="8141" y="1123"/>
                        </a:lnTo>
                        <a:lnTo>
                          <a:pt x="8141" y="1769"/>
                        </a:lnTo>
                        <a:lnTo>
                          <a:pt x="9151" y="1769"/>
                        </a:lnTo>
                        <a:lnTo>
                          <a:pt x="9151" y="1123"/>
                        </a:lnTo>
                        <a:lnTo>
                          <a:pt x="8874" y="1123"/>
                        </a:lnTo>
                        <a:close/>
                        <a:moveTo>
                          <a:pt x="10339" y="1123"/>
                        </a:moveTo>
                        <a:lnTo>
                          <a:pt x="10339" y="943"/>
                        </a:lnTo>
                        <a:lnTo>
                          <a:pt x="9883" y="943"/>
                        </a:lnTo>
                        <a:lnTo>
                          <a:pt x="9883" y="1123"/>
                        </a:lnTo>
                        <a:lnTo>
                          <a:pt x="9606" y="1123"/>
                        </a:lnTo>
                        <a:lnTo>
                          <a:pt x="9606" y="1769"/>
                        </a:lnTo>
                        <a:lnTo>
                          <a:pt x="10617" y="1769"/>
                        </a:lnTo>
                        <a:lnTo>
                          <a:pt x="10617" y="1123"/>
                        </a:lnTo>
                        <a:lnTo>
                          <a:pt x="10339" y="1123"/>
                        </a:lnTo>
                        <a:close/>
                        <a:moveTo>
                          <a:pt x="1545" y="2845"/>
                        </a:moveTo>
                        <a:lnTo>
                          <a:pt x="1545" y="3025"/>
                        </a:lnTo>
                        <a:lnTo>
                          <a:pt x="1089" y="3025"/>
                        </a:lnTo>
                        <a:lnTo>
                          <a:pt x="1089" y="2845"/>
                        </a:lnTo>
                        <a:lnTo>
                          <a:pt x="811" y="2845"/>
                        </a:lnTo>
                        <a:lnTo>
                          <a:pt x="811" y="2199"/>
                        </a:lnTo>
                        <a:lnTo>
                          <a:pt x="1822" y="2199"/>
                        </a:lnTo>
                        <a:lnTo>
                          <a:pt x="1822" y="2845"/>
                        </a:lnTo>
                        <a:lnTo>
                          <a:pt x="1545" y="2845"/>
                        </a:lnTo>
                        <a:close/>
                        <a:moveTo>
                          <a:pt x="3010" y="2845"/>
                        </a:moveTo>
                        <a:lnTo>
                          <a:pt x="3010" y="3025"/>
                        </a:lnTo>
                        <a:lnTo>
                          <a:pt x="2555" y="3025"/>
                        </a:lnTo>
                        <a:lnTo>
                          <a:pt x="2555" y="2845"/>
                        </a:lnTo>
                        <a:lnTo>
                          <a:pt x="2278" y="2845"/>
                        </a:lnTo>
                        <a:lnTo>
                          <a:pt x="2278" y="2199"/>
                        </a:lnTo>
                        <a:lnTo>
                          <a:pt x="3288" y="2199"/>
                        </a:lnTo>
                        <a:lnTo>
                          <a:pt x="3288" y="2845"/>
                        </a:lnTo>
                        <a:lnTo>
                          <a:pt x="3010" y="2845"/>
                        </a:lnTo>
                        <a:close/>
                        <a:moveTo>
                          <a:pt x="4477" y="2845"/>
                        </a:moveTo>
                        <a:lnTo>
                          <a:pt x="4477" y="3025"/>
                        </a:lnTo>
                        <a:lnTo>
                          <a:pt x="4021" y="3025"/>
                        </a:lnTo>
                        <a:lnTo>
                          <a:pt x="4021" y="2845"/>
                        </a:lnTo>
                        <a:lnTo>
                          <a:pt x="3743" y="2845"/>
                        </a:lnTo>
                        <a:lnTo>
                          <a:pt x="3743" y="2199"/>
                        </a:lnTo>
                        <a:lnTo>
                          <a:pt x="4754" y="2199"/>
                        </a:lnTo>
                        <a:lnTo>
                          <a:pt x="4754" y="2845"/>
                        </a:lnTo>
                        <a:lnTo>
                          <a:pt x="4477" y="2845"/>
                        </a:lnTo>
                        <a:close/>
                        <a:moveTo>
                          <a:pt x="5942" y="2845"/>
                        </a:moveTo>
                        <a:lnTo>
                          <a:pt x="5942" y="3025"/>
                        </a:lnTo>
                        <a:lnTo>
                          <a:pt x="5486" y="3025"/>
                        </a:lnTo>
                        <a:lnTo>
                          <a:pt x="5486" y="2845"/>
                        </a:lnTo>
                        <a:lnTo>
                          <a:pt x="5209" y="2845"/>
                        </a:lnTo>
                        <a:lnTo>
                          <a:pt x="5209" y="2199"/>
                        </a:lnTo>
                        <a:lnTo>
                          <a:pt x="6219" y="2199"/>
                        </a:lnTo>
                        <a:lnTo>
                          <a:pt x="6219" y="2845"/>
                        </a:lnTo>
                        <a:lnTo>
                          <a:pt x="5942" y="2845"/>
                        </a:lnTo>
                        <a:close/>
                        <a:moveTo>
                          <a:pt x="7407" y="2845"/>
                        </a:moveTo>
                        <a:lnTo>
                          <a:pt x="7407" y="3025"/>
                        </a:lnTo>
                        <a:lnTo>
                          <a:pt x="6953" y="3025"/>
                        </a:lnTo>
                        <a:lnTo>
                          <a:pt x="6953" y="2845"/>
                        </a:lnTo>
                        <a:lnTo>
                          <a:pt x="6675" y="2845"/>
                        </a:lnTo>
                        <a:lnTo>
                          <a:pt x="6675" y="2199"/>
                        </a:lnTo>
                        <a:lnTo>
                          <a:pt x="7685" y="2199"/>
                        </a:lnTo>
                        <a:lnTo>
                          <a:pt x="7685" y="2845"/>
                        </a:lnTo>
                        <a:lnTo>
                          <a:pt x="7407" y="2845"/>
                        </a:lnTo>
                        <a:close/>
                        <a:moveTo>
                          <a:pt x="8874" y="2845"/>
                        </a:moveTo>
                        <a:lnTo>
                          <a:pt x="8874" y="3025"/>
                        </a:lnTo>
                        <a:lnTo>
                          <a:pt x="8418" y="3025"/>
                        </a:lnTo>
                        <a:lnTo>
                          <a:pt x="8418" y="2845"/>
                        </a:lnTo>
                        <a:lnTo>
                          <a:pt x="8141" y="2845"/>
                        </a:lnTo>
                        <a:lnTo>
                          <a:pt x="8141" y="2199"/>
                        </a:lnTo>
                        <a:lnTo>
                          <a:pt x="9151" y="2199"/>
                        </a:lnTo>
                        <a:lnTo>
                          <a:pt x="9151" y="2845"/>
                        </a:lnTo>
                        <a:lnTo>
                          <a:pt x="8874" y="2845"/>
                        </a:lnTo>
                        <a:close/>
                        <a:moveTo>
                          <a:pt x="10339" y="2845"/>
                        </a:moveTo>
                        <a:lnTo>
                          <a:pt x="10339" y="3025"/>
                        </a:lnTo>
                        <a:lnTo>
                          <a:pt x="9883" y="3025"/>
                        </a:lnTo>
                        <a:lnTo>
                          <a:pt x="9883" y="2845"/>
                        </a:lnTo>
                        <a:lnTo>
                          <a:pt x="9606" y="2845"/>
                        </a:lnTo>
                        <a:lnTo>
                          <a:pt x="9606" y="2199"/>
                        </a:lnTo>
                        <a:lnTo>
                          <a:pt x="10617" y="2199"/>
                        </a:lnTo>
                        <a:lnTo>
                          <a:pt x="10617" y="2845"/>
                        </a:lnTo>
                        <a:lnTo>
                          <a:pt x="10339" y="2845"/>
                        </a:lnTo>
                        <a:close/>
                        <a:moveTo>
                          <a:pt x="11851" y="1123"/>
                        </a:moveTo>
                        <a:lnTo>
                          <a:pt x="11851" y="943"/>
                        </a:lnTo>
                        <a:lnTo>
                          <a:pt x="11395" y="943"/>
                        </a:lnTo>
                        <a:lnTo>
                          <a:pt x="11395" y="1123"/>
                        </a:lnTo>
                        <a:lnTo>
                          <a:pt x="11117" y="1123"/>
                        </a:lnTo>
                        <a:lnTo>
                          <a:pt x="11117" y="1769"/>
                        </a:lnTo>
                        <a:lnTo>
                          <a:pt x="12128" y="1769"/>
                        </a:lnTo>
                        <a:lnTo>
                          <a:pt x="12128" y="1123"/>
                        </a:lnTo>
                        <a:lnTo>
                          <a:pt x="11851" y="1123"/>
                        </a:lnTo>
                        <a:close/>
                        <a:moveTo>
                          <a:pt x="11851" y="2845"/>
                        </a:moveTo>
                        <a:lnTo>
                          <a:pt x="11851" y="3025"/>
                        </a:lnTo>
                        <a:lnTo>
                          <a:pt x="11395" y="3025"/>
                        </a:lnTo>
                        <a:lnTo>
                          <a:pt x="11395" y="2845"/>
                        </a:lnTo>
                        <a:lnTo>
                          <a:pt x="11117" y="2845"/>
                        </a:lnTo>
                        <a:lnTo>
                          <a:pt x="11117" y="2199"/>
                        </a:lnTo>
                        <a:lnTo>
                          <a:pt x="12128" y="2199"/>
                        </a:lnTo>
                        <a:lnTo>
                          <a:pt x="12128" y="2845"/>
                        </a:lnTo>
                        <a:lnTo>
                          <a:pt x="11851" y="2845"/>
                        </a:lnTo>
                        <a:close/>
                      </a:path>
                    </a:pathLst>
                  </a:custGeom>
                  <a:solidFill>
                    <a:schemeClr val="tx1">
                      <a:lumMod val="50000"/>
                      <a:lumOff val="50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lIns="68580" tIns="34290" rIns="68580" bIns="34290"/>
                  <a:lstStyle/>
                  <a:p>
                    <a:pPr defTabSz="914583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sz="1900" dirty="0">
                      <a:solidFill>
                        <a:srgbClr val="000000"/>
                      </a:solidFill>
                      <a:ea typeface="微软雅黑" panose="020B0503020204020204" pitchFamily="34" charset="-122"/>
                      <a:cs typeface="Arial" pitchFamily="34" charset="0"/>
                    </a:endParaRPr>
                  </a:p>
                </p:txBody>
              </p:sp>
              <p:sp>
                <p:nvSpPr>
                  <p:cNvPr id="300" name="Freeform 13"/>
                  <p:cNvSpPr>
                    <a:spLocks noEditPoints="1"/>
                  </p:cNvSpPr>
                  <p:nvPr/>
                </p:nvSpPr>
                <p:spPr bwMode="auto">
                  <a:xfrm>
                    <a:off x="4113011" y="5380972"/>
                    <a:ext cx="360000" cy="108000"/>
                  </a:xfrm>
                  <a:custGeom>
                    <a:avLst/>
                    <a:gdLst/>
                    <a:ahLst/>
                    <a:cxnLst>
                      <a:cxn ang="0">
                        <a:pos x="16278" y="39"/>
                      </a:cxn>
                      <a:cxn ang="0">
                        <a:pos x="16504" y="184"/>
                      </a:cxn>
                      <a:cxn ang="0">
                        <a:pos x="16649" y="411"/>
                      </a:cxn>
                      <a:cxn ang="0">
                        <a:pos x="16687" y="3376"/>
                      </a:cxn>
                      <a:cxn ang="0">
                        <a:pos x="16612" y="3641"/>
                      </a:cxn>
                      <a:cxn ang="0">
                        <a:pos x="16437" y="3844"/>
                      </a:cxn>
                      <a:cxn ang="0">
                        <a:pos x="16189" y="3955"/>
                      </a:cxn>
                      <a:cxn ang="0">
                        <a:pos x="499" y="3955"/>
                      </a:cxn>
                      <a:cxn ang="0">
                        <a:pos x="251" y="3844"/>
                      </a:cxn>
                      <a:cxn ang="0">
                        <a:pos x="75" y="3641"/>
                      </a:cxn>
                      <a:cxn ang="0">
                        <a:pos x="1" y="3376"/>
                      </a:cxn>
                      <a:cxn ang="0">
                        <a:pos x="38" y="411"/>
                      </a:cxn>
                      <a:cxn ang="0">
                        <a:pos x="184" y="184"/>
                      </a:cxn>
                      <a:cxn ang="0">
                        <a:pos x="410" y="39"/>
                      </a:cxn>
                      <a:cxn ang="0">
                        <a:pos x="13820" y="2430"/>
                      </a:cxn>
                      <a:cxn ang="0">
                        <a:pos x="13953" y="2510"/>
                      </a:cxn>
                      <a:cxn ang="0">
                        <a:pos x="13976" y="2666"/>
                      </a:cxn>
                      <a:cxn ang="0">
                        <a:pos x="13873" y="2780"/>
                      </a:cxn>
                      <a:cxn ang="0">
                        <a:pos x="13714" y="2773"/>
                      </a:cxn>
                      <a:cxn ang="0">
                        <a:pos x="13623" y="2648"/>
                      </a:cxn>
                      <a:cxn ang="0">
                        <a:pos x="13661" y="2496"/>
                      </a:cxn>
                      <a:cxn ang="0">
                        <a:pos x="13802" y="2429"/>
                      </a:cxn>
                      <a:cxn ang="0">
                        <a:pos x="14470" y="2482"/>
                      </a:cxn>
                      <a:cxn ang="0">
                        <a:pos x="14522" y="2631"/>
                      </a:cxn>
                      <a:cxn ang="0">
                        <a:pos x="14442" y="2763"/>
                      </a:cxn>
                      <a:cxn ang="0">
                        <a:pos x="14286" y="2786"/>
                      </a:cxn>
                      <a:cxn ang="0">
                        <a:pos x="14172" y="2683"/>
                      </a:cxn>
                      <a:cxn ang="0">
                        <a:pos x="14180" y="2525"/>
                      </a:cxn>
                      <a:cxn ang="0">
                        <a:pos x="14304" y="2433"/>
                      </a:cxn>
                      <a:cxn ang="0">
                        <a:pos x="14981" y="2460"/>
                      </a:cxn>
                      <a:cxn ang="0">
                        <a:pos x="15061" y="2593"/>
                      </a:cxn>
                      <a:cxn ang="0">
                        <a:pos x="15008" y="2741"/>
                      </a:cxn>
                      <a:cxn ang="0">
                        <a:pos x="14861" y="2794"/>
                      </a:cxn>
                      <a:cxn ang="0">
                        <a:pos x="14728" y="2714"/>
                      </a:cxn>
                      <a:cxn ang="0">
                        <a:pos x="14705" y="2558"/>
                      </a:cxn>
                      <a:cxn ang="0">
                        <a:pos x="14809" y="2444"/>
                      </a:cxn>
                      <a:cxn ang="0">
                        <a:pos x="15489" y="2444"/>
                      </a:cxn>
                      <a:cxn ang="0">
                        <a:pos x="15592" y="2558"/>
                      </a:cxn>
                      <a:cxn ang="0">
                        <a:pos x="15569" y="2714"/>
                      </a:cxn>
                      <a:cxn ang="0">
                        <a:pos x="15436" y="2794"/>
                      </a:cxn>
                      <a:cxn ang="0">
                        <a:pos x="15289" y="2741"/>
                      </a:cxn>
                      <a:cxn ang="0">
                        <a:pos x="15236" y="2593"/>
                      </a:cxn>
                      <a:cxn ang="0">
                        <a:pos x="15315" y="2460"/>
                      </a:cxn>
                      <a:cxn ang="0">
                        <a:pos x="15712" y="1546"/>
                      </a:cxn>
                      <a:cxn ang="0">
                        <a:pos x="1822" y="1769"/>
                      </a:cxn>
                      <a:cxn ang="0">
                        <a:pos x="3288" y="1769"/>
                      </a:cxn>
                      <a:cxn ang="0">
                        <a:pos x="4754" y="1769"/>
                      </a:cxn>
                      <a:cxn ang="0">
                        <a:pos x="6219" y="1769"/>
                      </a:cxn>
                      <a:cxn ang="0">
                        <a:pos x="7685" y="1769"/>
                      </a:cxn>
                      <a:cxn ang="0">
                        <a:pos x="9151" y="1769"/>
                      </a:cxn>
                      <a:cxn ang="0">
                        <a:pos x="10617" y="1769"/>
                      </a:cxn>
                      <a:cxn ang="0">
                        <a:pos x="1822" y="2199"/>
                      </a:cxn>
                      <a:cxn ang="0">
                        <a:pos x="3288" y="2199"/>
                      </a:cxn>
                      <a:cxn ang="0">
                        <a:pos x="4754" y="2199"/>
                      </a:cxn>
                      <a:cxn ang="0">
                        <a:pos x="6219" y="2199"/>
                      </a:cxn>
                      <a:cxn ang="0">
                        <a:pos x="7685" y="2199"/>
                      </a:cxn>
                      <a:cxn ang="0">
                        <a:pos x="9151" y="2199"/>
                      </a:cxn>
                      <a:cxn ang="0">
                        <a:pos x="10617" y="2199"/>
                      </a:cxn>
                      <a:cxn ang="0">
                        <a:pos x="12128" y="1769"/>
                      </a:cxn>
                      <a:cxn ang="0">
                        <a:pos x="12128" y="2199"/>
                      </a:cxn>
                    </a:cxnLst>
                    <a:rect l="0" t="0" r="r" b="b"/>
                    <a:pathLst>
                      <a:path w="16688" h="3968">
                        <a:moveTo>
                          <a:pt x="624" y="0"/>
                        </a:moveTo>
                        <a:lnTo>
                          <a:pt x="16064" y="0"/>
                        </a:lnTo>
                        <a:lnTo>
                          <a:pt x="16097" y="1"/>
                        </a:lnTo>
                        <a:lnTo>
                          <a:pt x="16128" y="3"/>
                        </a:lnTo>
                        <a:lnTo>
                          <a:pt x="16159" y="7"/>
                        </a:lnTo>
                        <a:lnTo>
                          <a:pt x="16189" y="13"/>
                        </a:lnTo>
                        <a:lnTo>
                          <a:pt x="16220" y="20"/>
                        </a:lnTo>
                        <a:lnTo>
                          <a:pt x="16249" y="28"/>
                        </a:lnTo>
                        <a:lnTo>
                          <a:pt x="16278" y="39"/>
                        </a:lnTo>
                        <a:lnTo>
                          <a:pt x="16306" y="49"/>
                        </a:lnTo>
                        <a:lnTo>
                          <a:pt x="16334" y="62"/>
                        </a:lnTo>
                        <a:lnTo>
                          <a:pt x="16360" y="76"/>
                        </a:lnTo>
                        <a:lnTo>
                          <a:pt x="16387" y="91"/>
                        </a:lnTo>
                        <a:lnTo>
                          <a:pt x="16413" y="108"/>
                        </a:lnTo>
                        <a:lnTo>
                          <a:pt x="16437" y="124"/>
                        </a:lnTo>
                        <a:lnTo>
                          <a:pt x="16461" y="143"/>
                        </a:lnTo>
                        <a:lnTo>
                          <a:pt x="16484" y="163"/>
                        </a:lnTo>
                        <a:lnTo>
                          <a:pt x="16504" y="184"/>
                        </a:lnTo>
                        <a:lnTo>
                          <a:pt x="16525" y="205"/>
                        </a:lnTo>
                        <a:lnTo>
                          <a:pt x="16545" y="228"/>
                        </a:lnTo>
                        <a:lnTo>
                          <a:pt x="16564" y="252"/>
                        </a:lnTo>
                        <a:lnTo>
                          <a:pt x="16581" y="276"/>
                        </a:lnTo>
                        <a:lnTo>
                          <a:pt x="16597" y="302"/>
                        </a:lnTo>
                        <a:lnTo>
                          <a:pt x="16612" y="328"/>
                        </a:lnTo>
                        <a:lnTo>
                          <a:pt x="16626" y="354"/>
                        </a:lnTo>
                        <a:lnTo>
                          <a:pt x="16639" y="382"/>
                        </a:lnTo>
                        <a:lnTo>
                          <a:pt x="16649" y="411"/>
                        </a:lnTo>
                        <a:lnTo>
                          <a:pt x="16660" y="440"/>
                        </a:lnTo>
                        <a:lnTo>
                          <a:pt x="16668" y="469"/>
                        </a:lnTo>
                        <a:lnTo>
                          <a:pt x="16675" y="499"/>
                        </a:lnTo>
                        <a:lnTo>
                          <a:pt x="16681" y="530"/>
                        </a:lnTo>
                        <a:lnTo>
                          <a:pt x="16685" y="561"/>
                        </a:lnTo>
                        <a:lnTo>
                          <a:pt x="16687" y="592"/>
                        </a:lnTo>
                        <a:lnTo>
                          <a:pt x="16688" y="625"/>
                        </a:lnTo>
                        <a:lnTo>
                          <a:pt x="16688" y="3343"/>
                        </a:lnTo>
                        <a:lnTo>
                          <a:pt x="16687" y="3376"/>
                        </a:lnTo>
                        <a:lnTo>
                          <a:pt x="16685" y="3407"/>
                        </a:lnTo>
                        <a:lnTo>
                          <a:pt x="16681" y="3438"/>
                        </a:lnTo>
                        <a:lnTo>
                          <a:pt x="16675" y="3469"/>
                        </a:lnTo>
                        <a:lnTo>
                          <a:pt x="16668" y="3499"/>
                        </a:lnTo>
                        <a:lnTo>
                          <a:pt x="16660" y="3529"/>
                        </a:lnTo>
                        <a:lnTo>
                          <a:pt x="16649" y="3557"/>
                        </a:lnTo>
                        <a:lnTo>
                          <a:pt x="16639" y="3586"/>
                        </a:lnTo>
                        <a:lnTo>
                          <a:pt x="16626" y="3614"/>
                        </a:lnTo>
                        <a:lnTo>
                          <a:pt x="16612" y="3641"/>
                        </a:lnTo>
                        <a:lnTo>
                          <a:pt x="16597" y="3667"/>
                        </a:lnTo>
                        <a:lnTo>
                          <a:pt x="16581" y="3692"/>
                        </a:lnTo>
                        <a:lnTo>
                          <a:pt x="16564" y="3716"/>
                        </a:lnTo>
                        <a:lnTo>
                          <a:pt x="16545" y="3740"/>
                        </a:lnTo>
                        <a:lnTo>
                          <a:pt x="16525" y="3763"/>
                        </a:lnTo>
                        <a:lnTo>
                          <a:pt x="16504" y="3784"/>
                        </a:lnTo>
                        <a:lnTo>
                          <a:pt x="16484" y="3805"/>
                        </a:lnTo>
                        <a:lnTo>
                          <a:pt x="16461" y="3825"/>
                        </a:lnTo>
                        <a:lnTo>
                          <a:pt x="16437" y="3844"/>
                        </a:lnTo>
                        <a:lnTo>
                          <a:pt x="16413" y="3861"/>
                        </a:lnTo>
                        <a:lnTo>
                          <a:pt x="16387" y="3877"/>
                        </a:lnTo>
                        <a:lnTo>
                          <a:pt x="16360" y="3893"/>
                        </a:lnTo>
                        <a:lnTo>
                          <a:pt x="16334" y="3906"/>
                        </a:lnTo>
                        <a:lnTo>
                          <a:pt x="16306" y="3919"/>
                        </a:lnTo>
                        <a:lnTo>
                          <a:pt x="16278" y="3930"/>
                        </a:lnTo>
                        <a:lnTo>
                          <a:pt x="16249" y="3940"/>
                        </a:lnTo>
                        <a:lnTo>
                          <a:pt x="16220" y="3948"/>
                        </a:lnTo>
                        <a:lnTo>
                          <a:pt x="16189" y="3955"/>
                        </a:lnTo>
                        <a:lnTo>
                          <a:pt x="16159" y="3961"/>
                        </a:lnTo>
                        <a:lnTo>
                          <a:pt x="16128" y="3965"/>
                        </a:lnTo>
                        <a:lnTo>
                          <a:pt x="16097" y="3967"/>
                        </a:lnTo>
                        <a:lnTo>
                          <a:pt x="16064" y="3968"/>
                        </a:lnTo>
                        <a:lnTo>
                          <a:pt x="624" y="3968"/>
                        </a:lnTo>
                        <a:lnTo>
                          <a:pt x="591" y="3967"/>
                        </a:lnTo>
                        <a:lnTo>
                          <a:pt x="560" y="3965"/>
                        </a:lnTo>
                        <a:lnTo>
                          <a:pt x="529" y="3961"/>
                        </a:lnTo>
                        <a:lnTo>
                          <a:pt x="499" y="3955"/>
                        </a:lnTo>
                        <a:lnTo>
                          <a:pt x="468" y="3948"/>
                        </a:lnTo>
                        <a:lnTo>
                          <a:pt x="438" y="3940"/>
                        </a:lnTo>
                        <a:lnTo>
                          <a:pt x="410" y="3930"/>
                        </a:lnTo>
                        <a:lnTo>
                          <a:pt x="382" y="3919"/>
                        </a:lnTo>
                        <a:lnTo>
                          <a:pt x="354" y="3906"/>
                        </a:lnTo>
                        <a:lnTo>
                          <a:pt x="326" y="3893"/>
                        </a:lnTo>
                        <a:lnTo>
                          <a:pt x="300" y="3877"/>
                        </a:lnTo>
                        <a:lnTo>
                          <a:pt x="275" y="3861"/>
                        </a:lnTo>
                        <a:lnTo>
                          <a:pt x="251" y="3844"/>
                        </a:lnTo>
                        <a:lnTo>
                          <a:pt x="227" y="3825"/>
                        </a:lnTo>
                        <a:lnTo>
                          <a:pt x="204" y="3805"/>
                        </a:lnTo>
                        <a:lnTo>
                          <a:pt x="184" y="3784"/>
                        </a:lnTo>
                        <a:lnTo>
                          <a:pt x="163" y="3763"/>
                        </a:lnTo>
                        <a:lnTo>
                          <a:pt x="143" y="3740"/>
                        </a:lnTo>
                        <a:lnTo>
                          <a:pt x="124" y="3716"/>
                        </a:lnTo>
                        <a:lnTo>
                          <a:pt x="106" y="3692"/>
                        </a:lnTo>
                        <a:lnTo>
                          <a:pt x="91" y="3667"/>
                        </a:lnTo>
                        <a:lnTo>
                          <a:pt x="75" y="3641"/>
                        </a:lnTo>
                        <a:lnTo>
                          <a:pt x="62" y="3614"/>
                        </a:lnTo>
                        <a:lnTo>
                          <a:pt x="49" y="3586"/>
                        </a:lnTo>
                        <a:lnTo>
                          <a:pt x="38" y="3557"/>
                        </a:lnTo>
                        <a:lnTo>
                          <a:pt x="28" y="3529"/>
                        </a:lnTo>
                        <a:lnTo>
                          <a:pt x="20" y="3499"/>
                        </a:lnTo>
                        <a:lnTo>
                          <a:pt x="13" y="3469"/>
                        </a:lnTo>
                        <a:lnTo>
                          <a:pt x="7" y="3438"/>
                        </a:lnTo>
                        <a:lnTo>
                          <a:pt x="3" y="3407"/>
                        </a:lnTo>
                        <a:lnTo>
                          <a:pt x="1" y="3376"/>
                        </a:lnTo>
                        <a:lnTo>
                          <a:pt x="0" y="3343"/>
                        </a:lnTo>
                        <a:lnTo>
                          <a:pt x="0" y="625"/>
                        </a:lnTo>
                        <a:lnTo>
                          <a:pt x="1" y="592"/>
                        </a:lnTo>
                        <a:lnTo>
                          <a:pt x="3" y="561"/>
                        </a:lnTo>
                        <a:lnTo>
                          <a:pt x="7" y="530"/>
                        </a:lnTo>
                        <a:lnTo>
                          <a:pt x="13" y="499"/>
                        </a:lnTo>
                        <a:lnTo>
                          <a:pt x="20" y="469"/>
                        </a:lnTo>
                        <a:lnTo>
                          <a:pt x="28" y="440"/>
                        </a:lnTo>
                        <a:lnTo>
                          <a:pt x="38" y="411"/>
                        </a:lnTo>
                        <a:lnTo>
                          <a:pt x="49" y="382"/>
                        </a:lnTo>
                        <a:lnTo>
                          <a:pt x="62" y="354"/>
                        </a:lnTo>
                        <a:lnTo>
                          <a:pt x="75" y="328"/>
                        </a:lnTo>
                        <a:lnTo>
                          <a:pt x="91" y="302"/>
                        </a:lnTo>
                        <a:lnTo>
                          <a:pt x="106" y="276"/>
                        </a:lnTo>
                        <a:lnTo>
                          <a:pt x="124" y="252"/>
                        </a:lnTo>
                        <a:lnTo>
                          <a:pt x="143" y="228"/>
                        </a:lnTo>
                        <a:lnTo>
                          <a:pt x="163" y="205"/>
                        </a:lnTo>
                        <a:lnTo>
                          <a:pt x="184" y="184"/>
                        </a:lnTo>
                        <a:lnTo>
                          <a:pt x="204" y="163"/>
                        </a:lnTo>
                        <a:lnTo>
                          <a:pt x="227" y="143"/>
                        </a:lnTo>
                        <a:lnTo>
                          <a:pt x="251" y="124"/>
                        </a:lnTo>
                        <a:lnTo>
                          <a:pt x="275" y="108"/>
                        </a:lnTo>
                        <a:lnTo>
                          <a:pt x="300" y="91"/>
                        </a:lnTo>
                        <a:lnTo>
                          <a:pt x="326" y="76"/>
                        </a:lnTo>
                        <a:lnTo>
                          <a:pt x="354" y="62"/>
                        </a:lnTo>
                        <a:lnTo>
                          <a:pt x="382" y="49"/>
                        </a:lnTo>
                        <a:lnTo>
                          <a:pt x="410" y="39"/>
                        </a:lnTo>
                        <a:lnTo>
                          <a:pt x="438" y="28"/>
                        </a:lnTo>
                        <a:lnTo>
                          <a:pt x="468" y="20"/>
                        </a:lnTo>
                        <a:lnTo>
                          <a:pt x="499" y="13"/>
                        </a:lnTo>
                        <a:lnTo>
                          <a:pt x="529" y="7"/>
                        </a:lnTo>
                        <a:lnTo>
                          <a:pt x="560" y="3"/>
                        </a:lnTo>
                        <a:lnTo>
                          <a:pt x="591" y="1"/>
                        </a:lnTo>
                        <a:lnTo>
                          <a:pt x="624" y="0"/>
                        </a:lnTo>
                        <a:close/>
                        <a:moveTo>
                          <a:pt x="13802" y="2429"/>
                        </a:moveTo>
                        <a:lnTo>
                          <a:pt x="13820" y="2430"/>
                        </a:lnTo>
                        <a:lnTo>
                          <a:pt x="13839" y="2433"/>
                        </a:lnTo>
                        <a:lnTo>
                          <a:pt x="13856" y="2437"/>
                        </a:lnTo>
                        <a:lnTo>
                          <a:pt x="13873" y="2444"/>
                        </a:lnTo>
                        <a:lnTo>
                          <a:pt x="13889" y="2451"/>
                        </a:lnTo>
                        <a:lnTo>
                          <a:pt x="13903" y="2460"/>
                        </a:lnTo>
                        <a:lnTo>
                          <a:pt x="13918" y="2471"/>
                        </a:lnTo>
                        <a:lnTo>
                          <a:pt x="13930" y="2482"/>
                        </a:lnTo>
                        <a:lnTo>
                          <a:pt x="13942" y="2496"/>
                        </a:lnTo>
                        <a:lnTo>
                          <a:pt x="13953" y="2510"/>
                        </a:lnTo>
                        <a:lnTo>
                          <a:pt x="13962" y="2525"/>
                        </a:lnTo>
                        <a:lnTo>
                          <a:pt x="13970" y="2541"/>
                        </a:lnTo>
                        <a:lnTo>
                          <a:pt x="13976" y="2558"/>
                        </a:lnTo>
                        <a:lnTo>
                          <a:pt x="13980" y="2575"/>
                        </a:lnTo>
                        <a:lnTo>
                          <a:pt x="13984" y="2593"/>
                        </a:lnTo>
                        <a:lnTo>
                          <a:pt x="13985" y="2612"/>
                        </a:lnTo>
                        <a:lnTo>
                          <a:pt x="13984" y="2631"/>
                        </a:lnTo>
                        <a:lnTo>
                          <a:pt x="13980" y="2648"/>
                        </a:lnTo>
                        <a:lnTo>
                          <a:pt x="13976" y="2666"/>
                        </a:lnTo>
                        <a:lnTo>
                          <a:pt x="13970" y="2683"/>
                        </a:lnTo>
                        <a:lnTo>
                          <a:pt x="13962" y="2699"/>
                        </a:lnTo>
                        <a:lnTo>
                          <a:pt x="13953" y="2714"/>
                        </a:lnTo>
                        <a:lnTo>
                          <a:pt x="13942" y="2728"/>
                        </a:lnTo>
                        <a:lnTo>
                          <a:pt x="13930" y="2741"/>
                        </a:lnTo>
                        <a:lnTo>
                          <a:pt x="13918" y="2753"/>
                        </a:lnTo>
                        <a:lnTo>
                          <a:pt x="13903" y="2763"/>
                        </a:lnTo>
                        <a:lnTo>
                          <a:pt x="13889" y="2773"/>
                        </a:lnTo>
                        <a:lnTo>
                          <a:pt x="13873" y="2780"/>
                        </a:lnTo>
                        <a:lnTo>
                          <a:pt x="13856" y="2786"/>
                        </a:lnTo>
                        <a:lnTo>
                          <a:pt x="13839" y="2791"/>
                        </a:lnTo>
                        <a:lnTo>
                          <a:pt x="13820" y="2794"/>
                        </a:lnTo>
                        <a:lnTo>
                          <a:pt x="13802" y="2795"/>
                        </a:lnTo>
                        <a:lnTo>
                          <a:pt x="13783" y="2794"/>
                        </a:lnTo>
                        <a:lnTo>
                          <a:pt x="13764" y="2791"/>
                        </a:lnTo>
                        <a:lnTo>
                          <a:pt x="13748" y="2786"/>
                        </a:lnTo>
                        <a:lnTo>
                          <a:pt x="13731" y="2780"/>
                        </a:lnTo>
                        <a:lnTo>
                          <a:pt x="13714" y="2773"/>
                        </a:lnTo>
                        <a:lnTo>
                          <a:pt x="13700" y="2763"/>
                        </a:lnTo>
                        <a:lnTo>
                          <a:pt x="13685" y="2753"/>
                        </a:lnTo>
                        <a:lnTo>
                          <a:pt x="13673" y="2741"/>
                        </a:lnTo>
                        <a:lnTo>
                          <a:pt x="13661" y="2728"/>
                        </a:lnTo>
                        <a:lnTo>
                          <a:pt x="13651" y="2714"/>
                        </a:lnTo>
                        <a:lnTo>
                          <a:pt x="13641" y="2699"/>
                        </a:lnTo>
                        <a:lnTo>
                          <a:pt x="13634" y="2683"/>
                        </a:lnTo>
                        <a:lnTo>
                          <a:pt x="13628" y="2666"/>
                        </a:lnTo>
                        <a:lnTo>
                          <a:pt x="13623" y="2648"/>
                        </a:lnTo>
                        <a:lnTo>
                          <a:pt x="13621" y="2631"/>
                        </a:lnTo>
                        <a:lnTo>
                          <a:pt x="13619" y="2612"/>
                        </a:lnTo>
                        <a:lnTo>
                          <a:pt x="13621" y="2593"/>
                        </a:lnTo>
                        <a:lnTo>
                          <a:pt x="13623" y="2575"/>
                        </a:lnTo>
                        <a:lnTo>
                          <a:pt x="13628" y="2558"/>
                        </a:lnTo>
                        <a:lnTo>
                          <a:pt x="13634" y="2541"/>
                        </a:lnTo>
                        <a:lnTo>
                          <a:pt x="13641" y="2525"/>
                        </a:lnTo>
                        <a:lnTo>
                          <a:pt x="13651" y="2510"/>
                        </a:lnTo>
                        <a:lnTo>
                          <a:pt x="13661" y="2496"/>
                        </a:lnTo>
                        <a:lnTo>
                          <a:pt x="13673" y="2482"/>
                        </a:lnTo>
                        <a:lnTo>
                          <a:pt x="13685" y="2471"/>
                        </a:lnTo>
                        <a:lnTo>
                          <a:pt x="13700" y="2460"/>
                        </a:lnTo>
                        <a:lnTo>
                          <a:pt x="13714" y="2451"/>
                        </a:lnTo>
                        <a:lnTo>
                          <a:pt x="13731" y="2444"/>
                        </a:lnTo>
                        <a:lnTo>
                          <a:pt x="13748" y="2437"/>
                        </a:lnTo>
                        <a:lnTo>
                          <a:pt x="13764" y="2433"/>
                        </a:lnTo>
                        <a:lnTo>
                          <a:pt x="13783" y="2430"/>
                        </a:lnTo>
                        <a:lnTo>
                          <a:pt x="13802" y="2429"/>
                        </a:lnTo>
                        <a:close/>
                        <a:moveTo>
                          <a:pt x="14340" y="2429"/>
                        </a:moveTo>
                        <a:lnTo>
                          <a:pt x="14359" y="2430"/>
                        </a:lnTo>
                        <a:lnTo>
                          <a:pt x="14377" y="2433"/>
                        </a:lnTo>
                        <a:lnTo>
                          <a:pt x="14394" y="2437"/>
                        </a:lnTo>
                        <a:lnTo>
                          <a:pt x="14411" y="2444"/>
                        </a:lnTo>
                        <a:lnTo>
                          <a:pt x="14427" y="2451"/>
                        </a:lnTo>
                        <a:lnTo>
                          <a:pt x="14442" y="2460"/>
                        </a:lnTo>
                        <a:lnTo>
                          <a:pt x="14456" y="2471"/>
                        </a:lnTo>
                        <a:lnTo>
                          <a:pt x="14470" y="2482"/>
                        </a:lnTo>
                        <a:lnTo>
                          <a:pt x="14481" y="2496"/>
                        </a:lnTo>
                        <a:lnTo>
                          <a:pt x="14491" y="2510"/>
                        </a:lnTo>
                        <a:lnTo>
                          <a:pt x="14501" y="2525"/>
                        </a:lnTo>
                        <a:lnTo>
                          <a:pt x="14508" y="2541"/>
                        </a:lnTo>
                        <a:lnTo>
                          <a:pt x="14514" y="2558"/>
                        </a:lnTo>
                        <a:lnTo>
                          <a:pt x="14519" y="2575"/>
                        </a:lnTo>
                        <a:lnTo>
                          <a:pt x="14522" y="2593"/>
                        </a:lnTo>
                        <a:lnTo>
                          <a:pt x="14523" y="2612"/>
                        </a:lnTo>
                        <a:lnTo>
                          <a:pt x="14522" y="2631"/>
                        </a:lnTo>
                        <a:lnTo>
                          <a:pt x="14519" y="2648"/>
                        </a:lnTo>
                        <a:lnTo>
                          <a:pt x="14514" y="2666"/>
                        </a:lnTo>
                        <a:lnTo>
                          <a:pt x="14508" y="2683"/>
                        </a:lnTo>
                        <a:lnTo>
                          <a:pt x="14501" y="2699"/>
                        </a:lnTo>
                        <a:lnTo>
                          <a:pt x="14491" y="2714"/>
                        </a:lnTo>
                        <a:lnTo>
                          <a:pt x="14481" y="2728"/>
                        </a:lnTo>
                        <a:lnTo>
                          <a:pt x="14470" y="2741"/>
                        </a:lnTo>
                        <a:lnTo>
                          <a:pt x="14456" y="2753"/>
                        </a:lnTo>
                        <a:lnTo>
                          <a:pt x="14442" y="2763"/>
                        </a:lnTo>
                        <a:lnTo>
                          <a:pt x="14427" y="2773"/>
                        </a:lnTo>
                        <a:lnTo>
                          <a:pt x="14411" y="2780"/>
                        </a:lnTo>
                        <a:lnTo>
                          <a:pt x="14394" y="2786"/>
                        </a:lnTo>
                        <a:lnTo>
                          <a:pt x="14377" y="2791"/>
                        </a:lnTo>
                        <a:lnTo>
                          <a:pt x="14359" y="2794"/>
                        </a:lnTo>
                        <a:lnTo>
                          <a:pt x="14340" y="2795"/>
                        </a:lnTo>
                        <a:lnTo>
                          <a:pt x="14321" y="2794"/>
                        </a:lnTo>
                        <a:lnTo>
                          <a:pt x="14304" y="2791"/>
                        </a:lnTo>
                        <a:lnTo>
                          <a:pt x="14286" y="2786"/>
                        </a:lnTo>
                        <a:lnTo>
                          <a:pt x="14269" y="2780"/>
                        </a:lnTo>
                        <a:lnTo>
                          <a:pt x="14254" y="2773"/>
                        </a:lnTo>
                        <a:lnTo>
                          <a:pt x="14238" y="2763"/>
                        </a:lnTo>
                        <a:lnTo>
                          <a:pt x="14224" y="2753"/>
                        </a:lnTo>
                        <a:lnTo>
                          <a:pt x="14212" y="2741"/>
                        </a:lnTo>
                        <a:lnTo>
                          <a:pt x="14199" y="2728"/>
                        </a:lnTo>
                        <a:lnTo>
                          <a:pt x="14189" y="2714"/>
                        </a:lnTo>
                        <a:lnTo>
                          <a:pt x="14180" y="2699"/>
                        </a:lnTo>
                        <a:lnTo>
                          <a:pt x="14172" y="2683"/>
                        </a:lnTo>
                        <a:lnTo>
                          <a:pt x="14166" y="2666"/>
                        </a:lnTo>
                        <a:lnTo>
                          <a:pt x="14162" y="2648"/>
                        </a:lnTo>
                        <a:lnTo>
                          <a:pt x="14159" y="2631"/>
                        </a:lnTo>
                        <a:lnTo>
                          <a:pt x="14158" y="2612"/>
                        </a:lnTo>
                        <a:lnTo>
                          <a:pt x="14159" y="2593"/>
                        </a:lnTo>
                        <a:lnTo>
                          <a:pt x="14162" y="2575"/>
                        </a:lnTo>
                        <a:lnTo>
                          <a:pt x="14166" y="2558"/>
                        </a:lnTo>
                        <a:lnTo>
                          <a:pt x="14172" y="2541"/>
                        </a:lnTo>
                        <a:lnTo>
                          <a:pt x="14180" y="2525"/>
                        </a:lnTo>
                        <a:lnTo>
                          <a:pt x="14189" y="2510"/>
                        </a:lnTo>
                        <a:lnTo>
                          <a:pt x="14199" y="2496"/>
                        </a:lnTo>
                        <a:lnTo>
                          <a:pt x="14212" y="2482"/>
                        </a:lnTo>
                        <a:lnTo>
                          <a:pt x="14224" y="2471"/>
                        </a:lnTo>
                        <a:lnTo>
                          <a:pt x="14238" y="2460"/>
                        </a:lnTo>
                        <a:lnTo>
                          <a:pt x="14254" y="2451"/>
                        </a:lnTo>
                        <a:lnTo>
                          <a:pt x="14269" y="2444"/>
                        </a:lnTo>
                        <a:lnTo>
                          <a:pt x="14286" y="2437"/>
                        </a:lnTo>
                        <a:lnTo>
                          <a:pt x="14304" y="2433"/>
                        </a:lnTo>
                        <a:lnTo>
                          <a:pt x="14321" y="2430"/>
                        </a:lnTo>
                        <a:lnTo>
                          <a:pt x="14340" y="2429"/>
                        </a:lnTo>
                        <a:close/>
                        <a:moveTo>
                          <a:pt x="14879" y="2429"/>
                        </a:moveTo>
                        <a:lnTo>
                          <a:pt x="14897" y="2430"/>
                        </a:lnTo>
                        <a:lnTo>
                          <a:pt x="14916" y="2433"/>
                        </a:lnTo>
                        <a:lnTo>
                          <a:pt x="14933" y="2437"/>
                        </a:lnTo>
                        <a:lnTo>
                          <a:pt x="14950" y="2444"/>
                        </a:lnTo>
                        <a:lnTo>
                          <a:pt x="14966" y="2451"/>
                        </a:lnTo>
                        <a:lnTo>
                          <a:pt x="14981" y="2460"/>
                        </a:lnTo>
                        <a:lnTo>
                          <a:pt x="14995" y="2471"/>
                        </a:lnTo>
                        <a:lnTo>
                          <a:pt x="15008" y="2482"/>
                        </a:lnTo>
                        <a:lnTo>
                          <a:pt x="15019" y="2496"/>
                        </a:lnTo>
                        <a:lnTo>
                          <a:pt x="15031" y="2510"/>
                        </a:lnTo>
                        <a:lnTo>
                          <a:pt x="15039" y="2525"/>
                        </a:lnTo>
                        <a:lnTo>
                          <a:pt x="15047" y="2541"/>
                        </a:lnTo>
                        <a:lnTo>
                          <a:pt x="15054" y="2558"/>
                        </a:lnTo>
                        <a:lnTo>
                          <a:pt x="15058" y="2575"/>
                        </a:lnTo>
                        <a:lnTo>
                          <a:pt x="15061" y="2593"/>
                        </a:lnTo>
                        <a:lnTo>
                          <a:pt x="15062" y="2612"/>
                        </a:lnTo>
                        <a:lnTo>
                          <a:pt x="15061" y="2631"/>
                        </a:lnTo>
                        <a:lnTo>
                          <a:pt x="15058" y="2648"/>
                        </a:lnTo>
                        <a:lnTo>
                          <a:pt x="15054" y="2666"/>
                        </a:lnTo>
                        <a:lnTo>
                          <a:pt x="15047" y="2683"/>
                        </a:lnTo>
                        <a:lnTo>
                          <a:pt x="15039" y="2699"/>
                        </a:lnTo>
                        <a:lnTo>
                          <a:pt x="15031" y="2714"/>
                        </a:lnTo>
                        <a:lnTo>
                          <a:pt x="15019" y="2728"/>
                        </a:lnTo>
                        <a:lnTo>
                          <a:pt x="15008" y="2741"/>
                        </a:lnTo>
                        <a:lnTo>
                          <a:pt x="14995" y="2753"/>
                        </a:lnTo>
                        <a:lnTo>
                          <a:pt x="14981" y="2763"/>
                        </a:lnTo>
                        <a:lnTo>
                          <a:pt x="14966" y="2773"/>
                        </a:lnTo>
                        <a:lnTo>
                          <a:pt x="14950" y="2780"/>
                        </a:lnTo>
                        <a:lnTo>
                          <a:pt x="14933" y="2786"/>
                        </a:lnTo>
                        <a:lnTo>
                          <a:pt x="14916" y="2791"/>
                        </a:lnTo>
                        <a:lnTo>
                          <a:pt x="14897" y="2794"/>
                        </a:lnTo>
                        <a:lnTo>
                          <a:pt x="14879" y="2795"/>
                        </a:lnTo>
                        <a:lnTo>
                          <a:pt x="14861" y="2794"/>
                        </a:lnTo>
                        <a:lnTo>
                          <a:pt x="14842" y="2791"/>
                        </a:lnTo>
                        <a:lnTo>
                          <a:pt x="14825" y="2786"/>
                        </a:lnTo>
                        <a:lnTo>
                          <a:pt x="14809" y="2780"/>
                        </a:lnTo>
                        <a:lnTo>
                          <a:pt x="14792" y="2773"/>
                        </a:lnTo>
                        <a:lnTo>
                          <a:pt x="14777" y="2763"/>
                        </a:lnTo>
                        <a:lnTo>
                          <a:pt x="14763" y="2753"/>
                        </a:lnTo>
                        <a:lnTo>
                          <a:pt x="14750" y="2741"/>
                        </a:lnTo>
                        <a:lnTo>
                          <a:pt x="14739" y="2728"/>
                        </a:lnTo>
                        <a:lnTo>
                          <a:pt x="14728" y="2714"/>
                        </a:lnTo>
                        <a:lnTo>
                          <a:pt x="14719" y="2699"/>
                        </a:lnTo>
                        <a:lnTo>
                          <a:pt x="14710" y="2683"/>
                        </a:lnTo>
                        <a:lnTo>
                          <a:pt x="14705" y="2666"/>
                        </a:lnTo>
                        <a:lnTo>
                          <a:pt x="14700" y="2648"/>
                        </a:lnTo>
                        <a:lnTo>
                          <a:pt x="14698" y="2631"/>
                        </a:lnTo>
                        <a:lnTo>
                          <a:pt x="14697" y="2612"/>
                        </a:lnTo>
                        <a:lnTo>
                          <a:pt x="14698" y="2593"/>
                        </a:lnTo>
                        <a:lnTo>
                          <a:pt x="14700" y="2575"/>
                        </a:lnTo>
                        <a:lnTo>
                          <a:pt x="14705" y="2558"/>
                        </a:lnTo>
                        <a:lnTo>
                          <a:pt x="14710" y="2541"/>
                        </a:lnTo>
                        <a:lnTo>
                          <a:pt x="14719" y="2525"/>
                        </a:lnTo>
                        <a:lnTo>
                          <a:pt x="14728" y="2510"/>
                        </a:lnTo>
                        <a:lnTo>
                          <a:pt x="14739" y="2496"/>
                        </a:lnTo>
                        <a:lnTo>
                          <a:pt x="14750" y="2482"/>
                        </a:lnTo>
                        <a:lnTo>
                          <a:pt x="14763" y="2471"/>
                        </a:lnTo>
                        <a:lnTo>
                          <a:pt x="14777" y="2460"/>
                        </a:lnTo>
                        <a:lnTo>
                          <a:pt x="14792" y="2451"/>
                        </a:lnTo>
                        <a:lnTo>
                          <a:pt x="14809" y="2444"/>
                        </a:lnTo>
                        <a:lnTo>
                          <a:pt x="14825" y="2437"/>
                        </a:lnTo>
                        <a:lnTo>
                          <a:pt x="14842" y="2433"/>
                        </a:lnTo>
                        <a:lnTo>
                          <a:pt x="14861" y="2430"/>
                        </a:lnTo>
                        <a:lnTo>
                          <a:pt x="14879" y="2429"/>
                        </a:lnTo>
                        <a:close/>
                        <a:moveTo>
                          <a:pt x="15418" y="2429"/>
                        </a:moveTo>
                        <a:lnTo>
                          <a:pt x="15436" y="2430"/>
                        </a:lnTo>
                        <a:lnTo>
                          <a:pt x="15454" y="2433"/>
                        </a:lnTo>
                        <a:lnTo>
                          <a:pt x="15472" y="2437"/>
                        </a:lnTo>
                        <a:lnTo>
                          <a:pt x="15489" y="2444"/>
                        </a:lnTo>
                        <a:lnTo>
                          <a:pt x="15504" y="2451"/>
                        </a:lnTo>
                        <a:lnTo>
                          <a:pt x="15520" y="2460"/>
                        </a:lnTo>
                        <a:lnTo>
                          <a:pt x="15533" y="2471"/>
                        </a:lnTo>
                        <a:lnTo>
                          <a:pt x="15547" y="2482"/>
                        </a:lnTo>
                        <a:lnTo>
                          <a:pt x="15558" y="2496"/>
                        </a:lnTo>
                        <a:lnTo>
                          <a:pt x="15569" y="2510"/>
                        </a:lnTo>
                        <a:lnTo>
                          <a:pt x="15578" y="2525"/>
                        </a:lnTo>
                        <a:lnTo>
                          <a:pt x="15586" y="2541"/>
                        </a:lnTo>
                        <a:lnTo>
                          <a:pt x="15592" y="2558"/>
                        </a:lnTo>
                        <a:lnTo>
                          <a:pt x="15596" y="2575"/>
                        </a:lnTo>
                        <a:lnTo>
                          <a:pt x="15599" y="2593"/>
                        </a:lnTo>
                        <a:lnTo>
                          <a:pt x="15600" y="2612"/>
                        </a:lnTo>
                        <a:lnTo>
                          <a:pt x="15599" y="2631"/>
                        </a:lnTo>
                        <a:lnTo>
                          <a:pt x="15596" y="2648"/>
                        </a:lnTo>
                        <a:lnTo>
                          <a:pt x="15592" y="2666"/>
                        </a:lnTo>
                        <a:lnTo>
                          <a:pt x="15586" y="2683"/>
                        </a:lnTo>
                        <a:lnTo>
                          <a:pt x="15578" y="2699"/>
                        </a:lnTo>
                        <a:lnTo>
                          <a:pt x="15569" y="2714"/>
                        </a:lnTo>
                        <a:lnTo>
                          <a:pt x="15558" y="2728"/>
                        </a:lnTo>
                        <a:lnTo>
                          <a:pt x="15547" y="2741"/>
                        </a:lnTo>
                        <a:lnTo>
                          <a:pt x="15533" y="2753"/>
                        </a:lnTo>
                        <a:lnTo>
                          <a:pt x="15520" y="2763"/>
                        </a:lnTo>
                        <a:lnTo>
                          <a:pt x="15504" y="2773"/>
                        </a:lnTo>
                        <a:lnTo>
                          <a:pt x="15489" y="2780"/>
                        </a:lnTo>
                        <a:lnTo>
                          <a:pt x="15472" y="2786"/>
                        </a:lnTo>
                        <a:lnTo>
                          <a:pt x="15454" y="2791"/>
                        </a:lnTo>
                        <a:lnTo>
                          <a:pt x="15436" y="2794"/>
                        </a:lnTo>
                        <a:lnTo>
                          <a:pt x="15418" y="2795"/>
                        </a:lnTo>
                        <a:lnTo>
                          <a:pt x="15399" y="2794"/>
                        </a:lnTo>
                        <a:lnTo>
                          <a:pt x="15381" y="2791"/>
                        </a:lnTo>
                        <a:lnTo>
                          <a:pt x="15363" y="2786"/>
                        </a:lnTo>
                        <a:lnTo>
                          <a:pt x="15347" y="2780"/>
                        </a:lnTo>
                        <a:lnTo>
                          <a:pt x="15331" y="2773"/>
                        </a:lnTo>
                        <a:lnTo>
                          <a:pt x="15315" y="2763"/>
                        </a:lnTo>
                        <a:lnTo>
                          <a:pt x="15302" y="2753"/>
                        </a:lnTo>
                        <a:lnTo>
                          <a:pt x="15289" y="2741"/>
                        </a:lnTo>
                        <a:lnTo>
                          <a:pt x="15277" y="2728"/>
                        </a:lnTo>
                        <a:lnTo>
                          <a:pt x="15266" y="2714"/>
                        </a:lnTo>
                        <a:lnTo>
                          <a:pt x="15257" y="2699"/>
                        </a:lnTo>
                        <a:lnTo>
                          <a:pt x="15250" y="2683"/>
                        </a:lnTo>
                        <a:lnTo>
                          <a:pt x="15243" y="2666"/>
                        </a:lnTo>
                        <a:lnTo>
                          <a:pt x="15239" y="2648"/>
                        </a:lnTo>
                        <a:lnTo>
                          <a:pt x="15236" y="2631"/>
                        </a:lnTo>
                        <a:lnTo>
                          <a:pt x="15235" y="2612"/>
                        </a:lnTo>
                        <a:lnTo>
                          <a:pt x="15236" y="2593"/>
                        </a:lnTo>
                        <a:lnTo>
                          <a:pt x="15239" y="2575"/>
                        </a:lnTo>
                        <a:lnTo>
                          <a:pt x="15243" y="2558"/>
                        </a:lnTo>
                        <a:lnTo>
                          <a:pt x="15250" y="2541"/>
                        </a:lnTo>
                        <a:lnTo>
                          <a:pt x="15257" y="2525"/>
                        </a:lnTo>
                        <a:lnTo>
                          <a:pt x="15266" y="2510"/>
                        </a:lnTo>
                        <a:lnTo>
                          <a:pt x="15277" y="2496"/>
                        </a:lnTo>
                        <a:lnTo>
                          <a:pt x="15289" y="2482"/>
                        </a:lnTo>
                        <a:lnTo>
                          <a:pt x="15302" y="2471"/>
                        </a:lnTo>
                        <a:lnTo>
                          <a:pt x="15315" y="2460"/>
                        </a:lnTo>
                        <a:lnTo>
                          <a:pt x="15331" y="2451"/>
                        </a:lnTo>
                        <a:lnTo>
                          <a:pt x="15347" y="2444"/>
                        </a:lnTo>
                        <a:lnTo>
                          <a:pt x="15363" y="2437"/>
                        </a:lnTo>
                        <a:lnTo>
                          <a:pt x="15381" y="2433"/>
                        </a:lnTo>
                        <a:lnTo>
                          <a:pt x="15399" y="2430"/>
                        </a:lnTo>
                        <a:lnTo>
                          <a:pt x="15418" y="2429"/>
                        </a:lnTo>
                        <a:close/>
                        <a:moveTo>
                          <a:pt x="13682" y="943"/>
                        </a:moveTo>
                        <a:lnTo>
                          <a:pt x="15712" y="943"/>
                        </a:lnTo>
                        <a:lnTo>
                          <a:pt x="15712" y="1546"/>
                        </a:lnTo>
                        <a:lnTo>
                          <a:pt x="13682" y="1546"/>
                        </a:lnTo>
                        <a:lnTo>
                          <a:pt x="13682" y="943"/>
                        </a:lnTo>
                        <a:close/>
                        <a:moveTo>
                          <a:pt x="1545" y="1123"/>
                        </a:moveTo>
                        <a:lnTo>
                          <a:pt x="1545" y="943"/>
                        </a:lnTo>
                        <a:lnTo>
                          <a:pt x="1089" y="943"/>
                        </a:lnTo>
                        <a:lnTo>
                          <a:pt x="1089" y="1123"/>
                        </a:lnTo>
                        <a:lnTo>
                          <a:pt x="811" y="1123"/>
                        </a:lnTo>
                        <a:lnTo>
                          <a:pt x="811" y="1769"/>
                        </a:lnTo>
                        <a:lnTo>
                          <a:pt x="1822" y="1769"/>
                        </a:lnTo>
                        <a:lnTo>
                          <a:pt x="1822" y="1123"/>
                        </a:lnTo>
                        <a:lnTo>
                          <a:pt x="1545" y="1123"/>
                        </a:lnTo>
                        <a:close/>
                        <a:moveTo>
                          <a:pt x="3010" y="1123"/>
                        </a:moveTo>
                        <a:lnTo>
                          <a:pt x="3010" y="943"/>
                        </a:lnTo>
                        <a:lnTo>
                          <a:pt x="2555" y="943"/>
                        </a:lnTo>
                        <a:lnTo>
                          <a:pt x="2555" y="1123"/>
                        </a:lnTo>
                        <a:lnTo>
                          <a:pt x="2278" y="1123"/>
                        </a:lnTo>
                        <a:lnTo>
                          <a:pt x="2278" y="1769"/>
                        </a:lnTo>
                        <a:lnTo>
                          <a:pt x="3288" y="1769"/>
                        </a:lnTo>
                        <a:lnTo>
                          <a:pt x="3288" y="1123"/>
                        </a:lnTo>
                        <a:lnTo>
                          <a:pt x="3010" y="1123"/>
                        </a:lnTo>
                        <a:close/>
                        <a:moveTo>
                          <a:pt x="4477" y="1123"/>
                        </a:moveTo>
                        <a:lnTo>
                          <a:pt x="4477" y="943"/>
                        </a:lnTo>
                        <a:lnTo>
                          <a:pt x="4021" y="943"/>
                        </a:lnTo>
                        <a:lnTo>
                          <a:pt x="4021" y="1123"/>
                        </a:lnTo>
                        <a:lnTo>
                          <a:pt x="3743" y="1123"/>
                        </a:lnTo>
                        <a:lnTo>
                          <a:pt x="3743" y="1769"/>
                        </a:lnTo>
                        <a:lnTo>
                          <a:pt x="4754" y="1769"/>
                        </a:lnTo>
                        <a:lnTo>
                          <a:pt x="4754" y="1123"/>
                        </a:lnTo>
                        <a:lnTo>
                          <a:pt x="4477" y="1123"/>
                        </a:lnTo>
                        <a:close/>
                        <a:moveTo>
                          <a:pt x="5942" y="1123"/>
                        </a:moveTo>
                        <a:lnTo>
                          <a:pt x="5942" y="943"/>
                        </a:lnTo>
                        <a:lnTo>
                          <a:pt x="5486" y="943"/>
                        </a:lnTo>
                        <a:lnTo>
                          <a:pt x="5486" y="1123"/>
                        </a:lnTo>
                        <a:lnTo>
                          <a:pt x="5209" y="1123"/>
                        </a:lnTo>
                        <a:lnTo>
                          <a:pt x="5209" y="1769"/>
                        </a:lnTo>
                        <a:lnTo>
                          <a:pt x="6219" y="1769"/>
                        </a:lnTo>
                        <a:lnTo>
                          <a:pt x="6219" y="1123"/>
                        </a:lnTo>
                        <a:lnTo>
                          <a:pt x="5942" y="1123"/>
                        </a:lnTo>
                        <a:close/>
                        <a:moveTo>
                          <a:pt x="7407" y="1123"/>
                        </a:moveTo>
                        <a:lnTo>
                          <a:pt x="7407" y="943"/>
                        </a:lnTo>
                        <a:lnTo>
                          <a:pt x="6953" y="943"/>
                        </a:lnTo>
                        <a:lnTo>
                          <a:pt x="6953" y="1123"/>
                        </a:lnTo>
                        <a:lnTo>
                          <a:pt x="6675" y="1123"/>
                        </a:lnTo>
                        <a:lnTo>
                          <a:pt x="6675" y="1769"/>
                        </a:lnTo>
                        <a:lnTo>
                          <a:pt x="7685" y="1769"/>
                        </a:lnTo>
                        <a:lnTo>
                          <a:pt x="7685" y="1123"/>
                        </a:lnTo>
                        <a:lnTo>
                          <a:pt x="7407" y="1123"/>
                        </a:lnTo>
                        <a:close/>
                        <a:moveTo>
                          <a:pt x="8874" y="1123"/>
                        </a:moveTo>
                        <a:lnTo>
                          <a:pt x="8874" y="943"/>
                        </a:lnTo>
                        <a:lnTo>
                          <a:pt x="8418" y="943"/>
                        </a:lnTo>
                        <a:lnTo>
                          <a:pt x="8418" y="1123"/>
                        </a:lnTo>
                        <a:lnTo>
                          <a:pt x="8141" y="1123"/>
                        </a:lnTo>
                        <a:lnTo>
                          <a:pt x="8141" y="1769"/>
                        </a:lnTo>
                        <a:lnTo>
                          <a:pt x="9151" y="1769"/>
                        </a:lnTo>
                        <a:lnTo>
                          <a:pt x="9151" y="1123"/>
                        </a:lnTo>
                        <a:lnTo>
                          <a:pt x="8874" y="1123"/>
                        </a:lnTo>
                        <a:close/>
                        <a:moveTo>
                          <a:pt x="10339" y="1123"/>
                        </a:moveTo>
                        <a:lnTo>
                          <a:pt x="10339" y="943"/>
                        </a:lnTo>
                        <a:lnTo>
                          <a:pt x="9883" y="943"/>
                        </a:lnTo>
                        <a:lnTo>
                          <a:pt x="9883" y="1123"/>
                        </a:lnTo>
                        <a:lnTo>
                          <a:pt x="9606" y="1123"/>
                        </a:lnTo>
                        <a:lnTo>
                          <a:pt x="9606" y="1769"/>
                        </a:lnTo>
                        <a:lnTo>
                          <a:pt x="10617" y="1769"/>
                        </a:lnTo>
                        <a:lnTo>
                          <a:pt x="10617" y="1123"/>
                        </a:lnTo>
                        <a:lnTo>
                          <a:pt x="10339" y="1123"/>
                        </a:lnTo>
                        <a:close/>
                        <a:moveTo>
                          <a:pt x="1545" y="2845"/>
                        </a:moveTo>
                        <a:lnTo>
                          <a:pt x="1545" y="3025"/>
                        </a:lnTo>
                        <a:lnTo>
                          <a:pt x="1089" y="3025"/>
                        </a:lnTo>
                        <a:lnTo>
                          <a:pt x="1089" y="2845"/>
                        </a:lnTo>
                        <a:lnTo>
                          <a:pt x="811" y="2845"/>
                        </a:lnTo>
                        <a:lnTo>
                          <a:pt x="811" y="2199"/>
                        </a:lnTo>
                        <a:lnTo>
                          <a:pt x="1822" y="2199"/>
                        </a:lnTo>
                        <a:lnTo>
                          <a:pt x="1822" y="2845"/>
                        </a:lnTo>
                        <a:lnTo>
                          <a:pt x="1545" y="2845"/>
                        </a:lnTo>
                        <a:close/>
                        <a:moveTo>
                          <a:pt x="3010" y="2845"/>
                        </a:moveTo>
                        <a:lnTo>
                          <a:pt x="3010" y="3025"/>
                        </a:lnTo>
                        <a:lnTo>
                          <a:pt x="2555" y="3025"/>
                        </a:lnTo>
                        <a:lnTo>
                          <a:pt x="2555" y="2845"/>
                        </a:lnTo>
                        <a:lnTo>
                          <a:pt x="2278" y="2845"/>
                        </a:lnTo>
                        <a:lnTo>
                          <a:pt x="2278" y="2199"/>
                        </a:lnTo>
                        <a:lnTo>
                          <a:pt x="3288" y="2199"/>
                        </a:lnTo>
                        <a:lnTo>
                          <a:pt x="3288" y="2845"/>
                        </a:lnTo>
                        <a:lnTo>
                          <a:pt x="3010" y="2845"/>
                        </a:lnTo>
                        <a:close/>
                        <a:moveTo>
                          <a:pt x="4477" y="2845"/>
                        </a:moveTo>
                        <a:lnTo>
                          <a:pt x="4477" y="3025"/>
                        </a:lnTo>
                        <a:lnTo>
                          <a:pt x="4021" y="3025"/>
                        </a:lnTo>
                        <a:lnTo>
                          <a:pt x="4021" y="2845"/>
                        </a:lnTo>
                        <a:lnTo>
                          <a:pt x="3743" y="2845"/>
                        </a:lnTo>
                        <a:lnTo>
                          <a:pt x="3743" y="2199"/>
                        </a:lnTo>
                        <a:lnTo>
                          <a:pt x="4754" y="2199"/>
                        </a:lnTo>
                        <a:lnTo>
                          <a:pt x="4754" y="2845"/>
                        </a:lnTo>
                        <a:lnTo>
                          <a:pt x="4477" y="2845"/>
                        </a:lnTo>
                        <a:close/>
                        <a:moveTo>
                          <a:pt x="5942" y="2845"/>
                        </a:moveTo>
                        <a:lnTo>
                          <a:pt x="5942" y="3025"/>
                        </a:lnTo>
                        <a:lnTo>
                          <a:pt x="5486" y="3025"/>
                        </a:lnTo>
                        <a:lnTo>
                          <a:pt x="5486" y="2845"/>
                        </a:lnTo>
                        <a:lnTo>
                          <a:pt x="5209" y="2845"/>
                        </a:lnTo>
                        <a:lnTo>
                          <a:pt x="5209" y="2199"/>
                        </a:lnTo>
                        <a:lnTo>
                          <a:pt x="6219" y="2199"/>
                        </a:lnTo>
                        <a:lnTo>
                          <a:pt x="6219" y="2845"/>
                        </a:lnTo>
                        <a:lnTo>
                          <a:pt x="5942" y="2845"/>
                        </a:lnTo>
                        <a:close/>
                        <a:moveTo>
                          <a:pt x="7407" y="2845"/>
                        </a:moveTo>
                        <a:lnTo>
                          <a:pt x="7407" y="3025"/>
                        </a:lnTo>
                        <a:lnTo>
                          <a:pt x="6953" y="3025"/>
                        </a:lnTo>
                        <a:lnTo>
                          <a:pt x="6953" y="2845"/>
                        </a:lnTo>
                        <a:lnTo>
                          <a:pt x="6675" y="2845"/>
                        </a:lnTo>
                        <a:lnTo>
                          <a:pt x="6675" y="2199"/>
                        </a:lnTo>
                        <a:lnTo>
                          <a:pt x="7685" y="2199"/>
                        </a:lnTo>
                        <a:lnTo>
                          <a:pt x="7685" y="2845"/>
                        </a:lnTo>
                        <a:lnTo>
                          <a:pt x="7407" y="2845"/>
                        </a:lnTo>
                        <a:close/>
                        <a:moveTo>
                          <a:pt x="8874" y="2845"/>
                        </a:moveTo>
                        <a:lnTo>
                          <a:pt x="8874" y="3025"/>
                        </a:lnTo>
                        <a:lnTo>
                          <a:pt x="8418" y="3025"/>
                        </a:lnTo>
                        <a:lnTo>
                          <a:pt x="8418" y="2845"/>
                        </a:lnTo>
                        <a:lnTo>
                          <a:pt x="8141" y="2845"/>
                        </a:lnTo>
                        <a:lnTo>
                          <a:pt x="8141" y="2199"/>
                        </a:lnTo>
                        <a:lnTo>
                          <a:pt x="9151" y="2199"/>
                        </a:lnTo>
                        <a:lnTo>
                          <a:pt x="9151" y="2845"/>
                        </a:lnTo>
                        <a:lnTo>
                          <a:pt x="8874" y="2845"/>
                        </a:lnTo>
                        <a:close/>
                        <a:moveTo>
                          <a:pt x="10339" y="2845"/>
                        </a:moveTo>
                        <a:lnTo>
                          <a:pt x="10339" y="3025"/>
                        </a:lnTo>
                        <a:lnTo>
                          <a:pt x="9883" y="3025"/>
                        </a:lnTo>
                        <a:lnTo>
                          <a:pt x="9883" y="2845"/>
                        </a:lnTo>
                        <a:lnTo>
                          <a:pt x="9606" y="2845"/>
                        </a:lnTo>
                        <a:lnTo>
                          <a:pt x="9606" y="2199"/>
                        </a:lnTo>
                        <a:lnTo>
                          <a:pt x="10617" y="2199"/>
                        </a:lnTo>
                        <a:lnTo>
                          <a:pt x="10617" y="2845"/>
                        </a:lnTo>
                        <a:lnTo>
                          <a:pt x="10339" y="2845"/>
                        </a:lnTo>
                        <a:close/>
                        <a:moveTo>
                          <a:pt x="11851" y="1123"/>
                        </a:moveTo>
                        <a:lnTo>
                          <a:pt x="11851" y="943"/>
                        </a:lnTo>
                        <a:lnTo>
                          <a:pt x="11395" y="943"/>
                        </a:lnTo>
                        <a:lnTo>
                          <a:pt x="11395" y="1123"/>
                        </a:lnTo>
                        <a:lnTo>
                          <a:pt x="11117" y="1123"/>
                        </a:lnTo>
                        <a:lnTo>
                          <a:pt x="11117" y="1769"/>
                        </a:lnTo>
                        <a:lnTo>
                          <a:pt x="12128" y="1769"/>
                        </a:lnTo>
                        <a:lnTo>
                          <a:pt x="12128" y="1123"/>
                        </a:lnTo>
                        <a:lnTo>
                          <a:pt x="11851" y="1123"/>
                        </a:lnTo>
                        <a:close/>
                        <a:moveTo>
                          <a:pt x="11851" y="2845"/>
                        </a:moveTo>
                        <a:lnTo>
                          <a:pt x="11851" y="3025"/>
                        </a:lnTo>
                        <a:lnTo>
                          <a:pt x="11395" y="3025"/>
                        </a:lnTo>
                        <a:lnTo>
                          <a:pt x="11395" y="2845"/>
                        </a:lnTo>
                        <a:lnTo>
                          <a:pt x="11117" y="2845"/>
                        </a:lnTo>
                        <a:lnTo>
                          <a:pt x="11117" y="2199"/>
                        </a:lnTo>
                        <a:lnTo>
                          <a:pt x="12128" y="2199"/>
                        </a:lnTo>
                        <a:lnTo>
                          <a:pt x="12128" y="2845"/>
                        </a:lnTo>
                        <a:lnTo>
                          <a:pt x="11851" y="2845"/>
                        </a:lnTo>
                        <a:close/>
                      </a:path>
                    </a:pathLst>
                  </a:custGeom>
                  <a:solidFill>
                    <a:schemeClr val="tx1">
                      <a:lumMod val="50000"/>
                      <a:lumOff val="50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lIns="68580" tIns="34290" rIns="68580" bIns="34290"/>
                  <a:lstStyle/>
                  <a:p>
                    <a:pPr defTabSz="914583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sz="1900" dirty="0">
                      <a:solidFill>
                        <a:srgbClr val="000000"/>
                      </a:solidFill>
                      <a:ea typeface="微软雅黑" panose="020B0503020204020204" pitchFamily="34" charset="-122"/>
                      <a:cs typeface="Arial" pitchFamily="34" charset="0"/>
                    </a:endParaRPr>
                  </a:p>
                </p:txBody>
              </p:sp>
              <p:sp>
                <p:nvSpPr>
                  <p:cNvPr id="301" name="Freeform 13"/>
                  <p:cNvSpPr>
                    <a:spLocks noEditPoints="1"/>
                  </p:cNvSpPr>
                  <p:nvPr/>
                </p:nvSpPr>
                <p:spPr bwMode="auto">
                  <a:xfrm>
                    <a:off x="4610882" y="4962668"/>
                    <a:ext cx="360000" cy="107999"/>
                  </a:xfrm>
                  <a:custGeom>
                    <a:avLst/>
                    <a:gdLst/>
                    <a:ahLst/>
                    <a:cxnLst>
                      <a:cxn ang="0">
                        <a:pos x="16278" y="39"/>
                      </a:cxn>
                      <a:cxn ang="0">
                        <a:pos x="16504" y="184"/>
                      </a:cxn>
                      <a:cxn ang="0">
                        <a:pos x="16649" y="411"/>
                      </a:cxn>
                      <a:cxn ang="0">
                        <a:pos x="16687" y="3376"/>
                      </a:cxn>
                      <a:cxn ang="0">
                        <a:pos x="16612" y="3641"/>
                      </a:cxn>
                      <a:cxn ang="0">
                        <a:pos x="16437" y="3844"/>
                      </a:cxn>
                      <a:cxn ang="0">
                        <a:pos x="16189" y="3955"/>
                      </a:cxn>
                      <a:cxn ang="0">
                        <a:pos x="499" y="3955"/>
                      </a:cxn>
                      <a:cxn ang="0">
                        <a:pos x="251" y="3844"/>
                      </a:cxn>
                      <a:cxn ang="0">
                        <a:pos x="75" y="3641"/>
                      </a:cxn>
                      <a:cxn ang="0">
                        <a:pos x="1" y="3376"/>
                      </a:cxn>
                      <a:cxn ang="0">
                        <a:pos x="38" y="411"/>
                      </a:cxn>
                      <a:cxn ang="0">
                        <a:pos x="184" y="184"/>
                      </a:cxn>
                      <a:cxn ang="0">
                        <a:pos x="410" y="39"/>
                      </a:cxn>
                      <a:cxn ang="0">
                        <a:pos x="13820" y="2430"/>
                      </a:cxn>
                      <a:cxn ang="0">
                        <a:pos x="13953" y="2510"/>
                      </a:cxn>
                      <a:cxn ang="0">
                        <a:pos x="13976" y="2666"/>
                      </a:cxn>
                      <a:cxn ang="0">
                        <a:pos x="13873" y="2780"/>
                      </a:cxn>
                      <a:cxn ang="0">
                        <a:pos x="13714" y="2773"/>
                      </a:cxn>
                      <a:cxn ang="0">
                        <a:pos x="13623" y="2648"/>
                      </a:cxn>
                      <a:cxn ang="0">
                        <a:pos x="13661" y="2496"/>
                      </a:cxn>
                      <a:cxn ang="0">
                        <a:pos x="13802" y="2429"/>
                      </a:cxn>
                      <a:cxn ang="0">
                        <a:pos x="14470" y="2482"/>
                      </a:cxn>
                      <a:cxn ang="0">
                        <a:pos x="14522" y="2631"/>
                      </a:cxn>
                      <a:cxn ang="0">
                        <a:pos x="14442" y="2763"/>
                      </a:cxn>
                      <a:cxn ang="0">
                        <a:pos x="14286" y="2786"/>
                      </a:cxn>
                      <a:cxn ang="0">
                        <a:pos x="14172" y="2683"/>
                      </a:cxn>
                      <a:cxn ang="0">
                        <a:pos x="14180" y="2525"/>
                      </a:cxn>
                      <a:cxn ang="0">
                        <a:pos x="14304" y="2433"/>
                      </a:cxn>
                      <a:cxn ang="0">
                        <a:pos x="14981" y="2460"/>
                      </a:cxn>
                      <a:cxn ang="0">
                        <a:pos x="15061" y="2593"/>
                      </a:cxn>
                      <a:cxn ang="0">
                        <a:pos x="15008" y="2741"/>
                      </a:cxn>
                      <a:cxn ang="0">
                        <a:pos x="14861" y="2794"/>
                      </a:cxn>
                      <a:cxn ang="0">
                        <a:pos x="14728" y="2714"/>
                      </a:cxn>
                      <a:cxn ang="0">
                        <a:pos x="14705" y="2558"/>
                      </a:cxn>
                      <a:cxn ang="0">
                        <a:pos x="14809" y="2444"/>
                      </a:cxn>
                      <a:cxn ang="0">
                        <a:pos x="15489" y="2444"/>
                      </a:cxn>
                      <a:cxn ang="0">
                        <a:pos x="15592" y="2558"/>
                      </a:cxn>
                      <a:cxn ang="0">
                        <a:pos x="15569" y="2714"/>
                      </a:cxn>
                      <a:cxn ang="0">
                        <a:pos x="15436" y="2794"/>
                      </a:cxn>
                      <a:cxn ang="0">
                        <a:pos x="15289" y="2741"/>
                      </a:cxn>
                      <a:cxn ang="0">
                        <a:pos x="15236" y="2593"/>
                      </a:cxn>
                      <a:cxn ang="0">
                        <a:pos x="15315" y="2460"/>
                      </a:cxn>
                      <a:cxn ang="0">
                        <a:pos x="15712" y="1546"/>
                      </a:cxn>
                      <a:cxn ang="0">
                        <a:pos x="1822" y="1769"/>
                      </a:cxn>
                      <a:cxn ang="0">
                        <a:pos x="3288" y="1769"/>
                      </a:cxn>
                      <a:cxn ang="0">
                        <a:pos x="4754" y="1769"/>
                      </a:cxn>
                      <a:cxn ang="0">
                        <a:pos x="6219" y="1769"/>
                      </a:cxn>
                      <a:cxn ang="0">
                        <a:pos x="7685" y="1769"/>
                      </a:cxn>
                      <a:cxn ang="0">
                        <a:pos x="9151" y="1769"/>
                      </a:cxn>
                      <a:cxn ang="0">
                        <a:pos x="10617" y="1769"/>
                      </a:cxn>
                      <a:cxn ang="0">
                        <a:pos x="1822" y="2199"/>
                      </a:cxn>
                      <a:cxn ang="0">
                        <a:pos x="3288" y="2199"/>
                      </a:cxn>
                      <a:cxn ang="0">
                        <a:pos x="4754" y="2199"/>
                      </a:cxn>
                      <a:cxn ang="0">
                        <a:pos x="6219" y="2199"/>
                      </a:cxn>
                      <a:cxn ang="0">
                        <a:pos x="7685" y="2199"/>
                      </a:cxn>
                      <a:cxn ang="0">
                        <a:pos x="9151" y="2199"/>
                      </a:cxn>
                      <a:cxn ang="0">
                        <a:pos x="10617" y="2199"/>
                      </a:cxn>
                      <a:cxn ang="0">
                        <a:pos x="12128" y="1769"/>
                      </a:cxn>
                      <a:cxn ang="0">
                        <a:pos x="12128" y="2199"/>
                      </a:cxn>
                    </a:cxnLst>
                    <a:rect l="0" t="0" r="r" b="b"/>
                    <a:pathLst>
                      <a:path w="16688" h="3968">
                        <a:moveTo>
                          <a:pt x="624" y="0"/>
                        </a:moveTo>
                        <a:lnTo>
                          <a:pt x="16064" y="0"/>
                        </a:lnTo>
                        <a:lnTo>
                          <a:pt x="16097" y="1"/>
                        </a:lnTo>
                        <a:lnTo>
                          <a:pt x="16128" y="3"/>
                        </a:lnTo>
                        <a:lnTo>
                          <a:pt x="16159" y="7"/>
                        </a:lnTo>
                        <a:lnTo>
                          <a:pt x="16189" y="13"/>
                        </a:lnTo>
                        <a:lnTo>
                          <a:pt x="16220" y="20"/>
                        </a:lnTo>
                        <a:lnTo>
                          <a:pt x="16249" y="28"/>
                        </a:lnTo>
                        <a:lnTo>
                          <a:pt x="16278" y="39"/>
                        </a:lnTo>
                        <a:lnTo>
                          <a:pt x="16306" y="49"/>
                        </a:lnTo>
                        <a:lnTo>
                          <a:pt x="16334" y="62"/>
                        </a:lnTo>
                        <a:lnTo>
                          <a:pt x="16360" y="76"/>
                        </a:lnTo>
                        <a:lnTo>
                          <a:pt x="16387" y="91"/>
                        </a:lnTo>
                        <a:lnTo>
                          <a:pt x="16413" y="108"/>
                        </a:lnTo>
                        <a:lnTo>
                          <a:pt x="16437" y="124"/>
                        </a:lnTo>
                        <a:lnTo>
                          <a:pt x="16461" y="143"/>
                        </a:lnTo>
                        <a:lnTo>
                          <a:pt x="16484" y="163"/>
                        </a:lnTo>
                        <a:lnTo>
                          <a:pt x="16504" y="184"/>
                        </a:lnTo>
                        <a:lnTo>
                          <a:pt x="16525" y="205"/>
                        </a:lnTo>
                        <a:lnTo>
                          <a:pt x="16545" y="228"/>
                        </a:lnTo>
                        <a:lnTo>
                          <a:pt x="16564" y="252"/>
                        </a:lnTo>
                        <a:lnTo>
                          <a:pt x="16581" y="276"/>
                        </a:lnTo>
                        <a:lnTo>
                          <a:pt x="16597" y="302"/>
                        </a:lnTo>
                        <a:lnTo>
                          <a:pt x="16612" y="328"/>
                        </a:lnTo>
                        <a:lnTo>
                          <a:pt x="16626" y="354"/>
                        </a:lnTo>
                        <a:lnTo>
                          <a:pt x="16639" y="382"/>
                        </a:lnTo>
                        <a:lnTo>
                          <a:pt x="16649" y="411"/>
                        </a:lnTo>
                        <a:lnTo>
                          <a:pt x="16660" y="440"/>
                        </a:lnTo>
                        <a:lnTo>
                          <a:pt x="16668" y="469"/>
                        </a:lnTo>
                        <a:lnTo>
                          <a:pt x="16675" y="499"/>
                        </a:lnTo>
                        <a:lnTo>
                          <a:pt x="16681" y="530"/>
                        </a:lnTo>
                        <a:lnTo>
                          <a:pt x="16685" y="561"/>
                        </a:lnTo>
                        <a:lnTo>
                          <a:pt x="16687" y="592"/>
                        </a:lnTo>
                        <a:lnTo>
                          <a:pt x="16688" y="625"/>
                        </a:lnTo>
                        <a:lnTo>
                          <a:pt x="16688" y="3343"/>
                        </a:lnTo>
                        <a:lnTo>
                          <a:pt x="16687" y="3376"/>
                        </a:lnTo>
                        <a:lnTo>
                          <a:pt x="16685" y="3407"/>
                        </a:lnTo>
                        <a:lnTo>
                          <a:pt x="16681" y="3438"/>
                        </a:lnTo>
                        <a:lnTo>
                          <a:pt x="16675" y="3469"/>
                        </a:lnTo>
                        <a:lnTo>
                          <a:pt x="16668" y="3499"/>
                        </a:lnTo>
                        <a:lnTo>
                          <a:pt x="16660" y="3529"/>
                        </a:lnTo>
                        <a:lnTo>
                          <a:pt x="16649" y="3557"/>
                        </a:lnTo>
                        <a:lnTo>
                          <a:pt x="16639" y="3586"/>
                        </a:lnTo>
                        <a:lnTo>
                          <a:pt x="16626" y="3614"/>
                        </a:lnTo>
                        <a:lnTo>
                          <a:pt x="16612" y="3641"/>
                        </a:lnTo>
                        <a:lnTo>
                          <a:pt x="16597" y="3667"/>
                        </a:lnTo>
                        <a:lnTo>
                          <a:pt x="16581" y="3692"/>
                        </a:lnTo>
                        <a:lnTo>
                          <a:pt x="16564" y="3716"/>
                        </a:lnTo>
                        <a:lnTo>
                          <a:pt x="16545" y="3740"/>
                        </a:lnTo>
                        <a:lnTo>
                          <a:pt x="16525" y="3763"/>
                        </a:lnTo>
                        <a:lnTo>
                          <a:pt x="16504" y="3784"/>
                        </a:lnTo>
                        <a:lnTo>
                          <a:pt x="16484" y="3805"/>
                        </a:lnTo>
                        <a:lnTo>
                          <a:pt x="16461" y="3825"/>
                        </a:lnTo>
                        <a:lnTo>
                          <a:pt x="16437" y="3844"/>
                        </a:lnTo>
                        <a:lnTo>
                          <a:pt x="16413" y="3861"/>
                        </a:lnTo>
                        <a:lnTo>
                          <a:pt x="16387" y="3877"/>
                        </a:lnTo>
                        <a:lnTo>
                          <a:pt x="16360" y="3893"/>
                        </a:lnTo>
                        <a:lnTo>
                          <a:pt x="16334" y="3906"/>
                        </a:lnTo>
                        <a:lnTo>
                          <a:pt x="16306" y="3919"/>
                        </a:lnTo>
                        <a:lnTo>
                          <a:pt x="16278" y="3930"/>
                        </a:lnTo>
                        <a:lnTo>
                          <a:pt x="16249" y="3940"/>
                        </a:lnTo>
                        <a:lnTo>
                          <a:pt x="16220" y="3948"/>
                        </a:lnTo>
                        <a:lnTo>
                          <a:pt x="16189" y="3955"/>
                        </a:lnTo>
                        <a:lnTo>
                          <a:pt x="16159" y="3961"/>
                        </a:lnTo>
                        <a:lnTo>
                          <a:pt x="16128" y="3965"/>
                        </a:lnTo>
                        <a:lnTo>
                          <a:pt x="16097" y="3967"/>
                        </a:lnTo>
                        <a:lnTo>
                          <a:pt x="16064" y="3968"/>
                        </a:lnTo>
                        <a:lnTo>
                          <a:pt x="624" y="3968"/>
                        </a:lnTo>
                        <a:lnTo>
                          <a:pt x="591" y="3967"/>
                        </a:lnTo>
                        <a:lnTo>
                          <a:pt x="560" y="3965"/>
                        </a:lnTo>
                        <a:lnTo>
                          <a:pt x="529" y="3961"/>
                        </a:lnTo>
                        <a:lnTo>
                          <a:pt x="499" y="3955"/>
                        </a:lnTo>
                        <a:lnTo>
                          <a:pt x="468" y="3948"/>
                        </a:lnTo>
                        <a:lnTo>
                          <a:pt x="438" y="3940"/>
                        </a:lnTo>
                        <a:lnTo>
                          <a:pt x="410" y="3930"/>
                        </a:lnTo>
                        <a:lnTo>
                          <a:pt x="382" y="3919"/>
                        </a:lnTo>
                        <a:lnTo>
                          <a:pt x="354" y="3906"/>
                        </a:lnTo>
                        <a:lnTo>
                          <a:pt x="326" y="3893"/>
                        </a:lnTo>
                        <a:lnTo>
                          <a:pt x="300" y="3877"/>
                        </a:lnTo>
                        <a:lnTo>
                          <a:pt x="275" y="3861"/>
                        </a:lnTo>
                        <a:lnTo>
                          <a:pt x="251" y="3844"/>
                        </a:lnTo>
                        <a:lnTo>
                          <a:pt x="227" y="3825"/>
                        </a:lnTo>
                        <a:lnTo>
                          <a:pt x="204" y="3805"/>
                        </a:lnTo>
                        <a:lnTo>
                          <a:pt x="184" y="3784"/>
                        </a:lnTo>
                        <a:lnTo>
                          <a:pt x="163" y="3763"/>
                        </a:lnTo>
                        <a:lnTo>
                          <a:pt x="143" y="3740"/>
                        </a:lnTo>
                        <a:lnTo>
                          <a:pt x="124" y="3716"/>
                        </a:lnTo>
                        <a:lnTo>
                          <a:pt x="106" y="3692"/>
                        </a:lnTo>
                        <a:lnTo>
                          <a:pt x="91" y="3667"/>
                        </a:lnTo>
                        <a:lnTo>
                          <a:pt x="75" y="3641"/>
                        </a:lnTo>
                        <a:lnTo>
                          <a:pt x="62" y="3614"/>
                        </a:lnTo>
                        <a:lnTo>
                          <a:pt x="49" y="3586"/>
                        </a:lnTo>
                        <a:lnTo>
                          <a:pt x="38" y="3557"/>
                        </a:lnTo>
                        <a:lnTo>
                          <a:pt x="28" y="3529"/>
                        </a:lnTo>
                        <a:lnTo>
                          <a:pt x="20" y="3499"/>
                        </a:lnTo>
                        <a:lnTo>
                          <a:pt x="13" y="3469"/>
                        </a:lnTo>
                        <a:lnTo>
                          <a:pt x="7" y="3438"/>
                        </a:lnTo>
                        <a:lnTo>
                          <a:pt x="3" y="3407"/>
                        </a:lnTo>
                        <a:lnTo>
                          <a:pt x="1" y="3376"/>
                        </a:lnTo>
                        <a:lnTo>
                          <a:pt x="0" y="3343"/>
                        </a:lnTo>
                        <a:lnTo>
                          <a:pt x="0" y="625"/>
                        </a:lnTo>
                        <a:lnTo>
                          <a:pt x="1" y="592"/>
                        </a:lnTo>
                        <a:lnTo>
                          <a:pt x="3" y="561"/>
                        </a:lnTo>
                        <a:lnTo>
                          <a:pt x="7" y="530"/>
                        </a:lnTo>
                        <a:lnTo>
                          <a:pt x="13" y="499"/>
                        </a:lnTo>
                        <a:lnTo>
                          <a:pt x="20" y="469"/>
                        </a:lnTo>
                        <a:lnTo>
                          <a:pt x="28" y="440"/>
                        </a:lnTo>
                        <a:lnTo>
                          <a:pt x="38" y="411"/>
                        </a:lnTo>
                        <a:lnTo>
                          <a:pt x="49" y="382"/>
                        </a:lnTo>
                        <a:lnTo>
                          <a:pt x="62" y="354"/>
                        </a:lnTo>
                        <a:lnTo>
                          <a:pt x="75" y="328"/>
                        </a:lnTo>
                        <a:lnTo>
                          <a:pt x="91" y="302"/>
                        </a:lnTo>
                        <a:lnTo>
                          <a:pt x="106" y="276"/>
                        </a:lnTo>
                        <a:lnTo>
                          <a:pt x="124" y="252"/>
                        </a:lnTo>
                        <a:lnTo>
                          <a:pt x="143" y="228"/>
                        </a:lnTo>
                        <a:lnTo>
                          <a:pt x="163" y="205"/>
                        </a:lnTo>
                        <a:lnTo>
                          <a:pt x="184" y="184"/>
                        </a:lnTo>
                        <a:lnTo>
                          <a:pt x="204" y="163"/>
                        </a:lnTo>
                        <a:lnTo>
                          <a:pt x="227" y="143"/>
                        </a:lnTo>
                        <a:lnTo>
                          <a:pt x="251" y="124"/>
                        </a:lnTo>
                        <a:lnTo>
                          <a:pt x="275" y="108"/>
                        </a:lnTo>
                        <a:lnTo>
                          <a:pt x="300" y="91"/>
                        </a:lnTo>
                        <a:lnTo>
                          <a:pt x="326" y="76"/>
                        </a:lnTo>
                        <a:lnTo>
                          <a:pt x="354" y="62"/>
                        </a:lnTo>
                        <a:lnTo>
                          <a:pt x="382" y="49"/>
                        </a:lnTo>
                        <a:lnTo>
                          <a:pt x="410" y="39"/>
                        </a:lnTo>
                        <a:lnTo>
                          <a:pt x="438" y="28"/>
                        </a:lnTo>
                        <a:lnTo>
                          <a:pt x="468" y="20"/>
                        </a:lnTo>
                        <a:lnTo>
                          <a:pt x="499" y="13"/>
                        </a:lnTo>
                        <a:lnTo>
                          <a:pt x="529" y="7"/>
                        </a:lnTo>
                        <a:lnTo>
                          <a:pt x="560" y="3"/>
                        </a:lnTo>
                        <a:lnTo>
                          <a:pt x="591" y="1"/>
                        </a:lnTo>
                        <a:lnTo>
                          <a:pt x="624" y="0"/>
                        </a:lnTo>
                        <a:close/>
                        <a:moveTo>
                          <a:pt x="13802" y="2429"/>
                        </a:moveTo>
                        <a:lnTo>
                          <a:pt x="13820" y="2430"/>
                        </a:lnTo>
                        <a:lnTo>
                          <a:pt x="13839" y="2433"/>
                        </a:lnTo>
                        <a:lnTo>
                          <a:pt x="13856" y="2437"/>
                        </a:lnTo>
                        <a:lnTo>
                          <a:pt x="13873" y="2444"/>
                        </a:lnTo>
                        <a:lnTo>
                          <a:pt x="13889" y="2451"/>
                        </a:lnTo>
                        <a:lnTo>
                          <a:pt x="13903" y="2460"/>
                        </a:lnTo>
                        <a:lnTo>
                          <a:pt x="13918" y="2471"/>
                        </a:lnTo>
                        <a:lnTo>
                          <a:pt x="13930" y="2482"/>
                        </a:lnTo>
                        <a:lnTo>
                          <a:pt x="13942" y="2496"/>
                        </a:lnTo>
                        <a:lnTo>
                          <a:pt x="13953" y="2510"/>
                        </a:lnTo>
                        <a:lnTo>
                          <a:pt x="13962" y="2525"/>
                        </a:lnTo>
                        <a:lnTo>
                          <a:pt x="13970" y="2541"/>
                        </a:lnTo>
                        <a:lnTo>
                          <a:pt x="13976" y="2558"/>
                        </a:lnTo>
                        <a:lnTo>
                          <a:pt x="13980" y="2575"/>
                        </a:lnTo>
                        <a:lnTo>
                          <a:pt x="13984" y="2593"/>
                        </a:lnTo>
                        <a:lnTo>
                          <a:pt x="13985" y="2612"/>
                        </a:lnTo>
                        <a:lnTo>
                          <a:pt x="13984" y="2631"/>
                        </a:lnTo>
                        <a:lnTo>
                          <a:pt x="13980" y="2648"/>
                        </a:lnTo>
                        <a:lnTo>
                          <a:pt x="13976" y="2666"/>
                        </a:lnTo>
                        <a:lnTo>
                          <a:pt x="13970" y="2683"/>
                        </a:lnTo>
                        <a:lnTo>
                          <a:pt x="13962" y="2699"/>
                        </a:lnTo>
                        <a:lnTo>
                          <a:pt x="13953" y="2714"/>
                        </a:lnTo>
                        <a:lnTo>
                          <a:pt x="13942" y="2728"/>
                        </a:lnTo>
                        <a:lnTo>
                          <a:pt x="13930" y="2741"/>
                        </a:lnTo>
                        <a:lnTo>
                          <a:pt x="13918" y="2753"/>
                        </a:lnTo>
                        <a:lnTo>
                          <a:pt x="13903" y="2763"/>
                        </a:lnTo>
                        <a:lnTo>
                          <a:pt x="13889" y="2773"/>
                        </a:lnTo>
                        <a:lnTo>
                          <a:pt x="13873" y="2780"/>
                        </a:lnTo>
                        <a:lnTo>
                          <a:pt x="13856" y="2786"/>
                        </a:lnTo>
                        <a:lnTo>
                          <a:pt x="13839" y="2791"/>
                        </a:lnTo>
                        <a:lnTo>
                          <a:pt x="13820" y="2794"/>
                        </a:lnTo>
                        <a:lnTo>
                          <a:pt x="13802" y="2795"/>
                        </a:lnTo>
                        <a:lnTo>
                          <a:pt x="13783" y="2794"/>
                        </a:lnTo>
                        <a:lnTo>
                          <a:pt x="13764" y="2791"/>
                        </a:lnTo>
                        <a:lnTo>
                          <a:pt x="13748" y="2786"/>
                        </a:lnTo>
                        <a:lnTo>
                          <a:pt x="13731" y="2780"/>
                        </a:lnTo>
                        <a:lnTo>
                          <a:pt x="13714" y="2773"/>
                        </a:lnTo>
                        <a:lnTo>
                          <a:pt x="13700" y="2763"/>
                        </a:lnTo>
                        <a:lnTo>
                          <a:pt x="13685" y="2753"/>
                        </a:lnTo>
                        <a:lnTo>
                          <a:pt x="13673" y="2741"/>
                        </a:lnTo>
                        <a:lnTo>
                          <a:pt x="13661" y="2728"/>
                        </a:lnTo>
                        <a:lnTo>
                          <a:pt x="13651" y="2714"/>
                        </a:lnTo>
                        <a:lnTo>
                          <a:pt x="13641" y="2699"/>
                        </a:lnTo>
                        <a:lnTo>
                          <a:pt x="13634" y="2683"/>
                        </a:lnTo>
                        <a:lnTo>
                          <a:pt x="13628" y="2666"/>
                        </a:lnTo>
                        <a:lnTo>
                          <a:pt x="13623" y="2648"/>
                        </a:lnTo>
                        <a:lnTo>
                          <a:pt x="13621" y="2631"/>
                        </a:lnTo>
                        <a:lnTo>
                          <a:pt x="13619" y="2612"/>
                        </a:lnTo>
                        <a:lnTo>
                          <a:pt x="13621" y="2593"/>
                        </a:lnTo>
                        <a:lnTo>
                          <a:pt x="13623" y="2575"/>
                        </a:lnTo>
                        <a:lnTo>
                          <a:pt x="13628" y="2558"/>
                        </a:lnTo>
                        <a:lnTo>
                          <a:pt x="13634" y="2541"/>
                        </a:lnTo>
                        <a:lnTo>
                          <a:pt x="13641" y="2525"/>
                        </a:lnTo>
                        <a:lnTo>
                          <a:pt x="13651" y="2510"/>
                        </a:lnTo>
                        <a:lnTo>
                          <a:pt x="13661" y="2496"/>
                        </a:lnTo>
                        <a:lnTo>
                          <a:pt x="13673" y="2482"/>
                        </a:lnTo>
                        <a:lnTo>
                          <a:pt x="13685" y="2471"/>
                        </a:lnTo>
                        <a:lnTo>
                          <a:pt x="13700" y="2460"/>
                        </a:lnTo>
                        <a:lnTo>
                          <a:pt x="13714" y="2451"/>
                        </a:lnTo>
                        <a:lnTo>
                          <a:pt x="13731" y="2444"/>
                        </a:lnTo>
                        <a:lnTo>
                          <a:pt x="13748" y="2437"/>
                        </a:lnTo>
                        <a:lnTo>
                          <a:pt x="13764" y="2433"/>
                        </a:lnTo>
                        <a:lnTo>
                          <a:pt x="13783" y="2430"/>
                        </a:lnTo>
                        <a:lnTo>
                          <a:pt x="13802" y="2429"/>
                        </a:lnTo>
                        <a:close/>
                        <a:moveTo>
                          <a:pt x="14340" y="2429"/>
                        </a:moveTo>
                        <a:lnTo>
                          <a:pt x="14359" y="2430"/>
                        </a:lnTo>
                        <a:lnTo>
                          <a:pt x="14377" y="2433"/>
                        </a:lnTo>
                        <a:lnTo>
                          <a:pt x="14394" y="2437"/>
                        </a:lnTo>
                        <a:lnTo>
                          <a:pt x="14411" y="2444"/>
                        </a:lnTo>
                        <a:lnTo>
                          <a:pt x="14427" y="2451"/>
                        </a:lnTo>
                        <a:lnTo>
                          <a:pt x="14442" y="2460"/>
                        </a:lnTo>
                        <a:lnTo>
                          <a:pt x="14456" y="2471"/>
                        </a:lnTo>
                        <a:lnTo>
                          <a:pt x="14470" y="2482"/>
                        </a:lnTo>
                        <a:lnTo>
                          <a:pt x="14481" y="2496"/>
                        </a:lnTo>
                        <a:lnTo>
                          <a:pt x="14491" y="2510"/>
                        </a:lnTo>
                        <a:lnTo>
                          <a:pt x="14501" y="2525"/>
                        </a:lnTo>
                        <a:lnTo>
                          <a:pt x="14508" y="2541"/>
                        </a:lnTo>
                        <a:lnTo>
                          <a:pt x="14514" y="2558"/>
                        </a:lnTo>
                        <a:lnTo>
                          <a:pt x="14519" y="2575"/>
                        </a:lnTo>
                        <a:lnTo>
                          <a:pt x="14522" y="2593"/>
                        </a:lnTo>
                        <a:lnTo>
                          <a:pt x="14523" y="2612"/>
                        </a:lnTo>
                        <a:lnTo>
                          <a:pt x="14522" y="2631"/>
                        </a:lnTo>
                        <a:lnTo>
                          <a:pt x="14519" y="2648"/>
                        </a:lnTo>
                        <a:lnTo>
                          <a:pt x="14514" y="2666"/>
                        </a:lnTo>
                        <a:lnTo>
                          <a:pt x="14508" y="2683"/>
                        </a:lnTo>
                        <a:lnTo>
                          <a:pt x="14501" y="2699"/>
                        </a:lnTo>
                        <a:lnTo>
                          <a:pt x="14491" y="2714"/>
                        </a:lnTo>
                        <a:lnTo>
                          <a:pt x="14481" y="2728"/>
                        </a:lnTo>
                        <a:lnTo>
                          <a:pt x="14470" y="2741"/>
                        </a:lnTo>
                        <a:lnTo>
                          <a:pt x="14456" y="2753"/>
                        </a:lnTo>
                        <a:lnTo>
                          <a:pt x="14442" y="2763"/>
                        </a:lnTo>
                        <a:lnTo>
                          <a:pt x="14427" y="2773"/>
                        </a:lnTo>
                        <a:lnTo>
                          <a:pt x="14411" y="2780"/>
                        </a:lnTo>
                        <a:lnTo>
                          <a:pt x="14394" y="2786"/>
                        </a:lnTo>
                        <a:lnTo>
                          <a:pt x="14377" y="2791"/>
                        </a:lnTo>
                        <a:lnTo>
                          <a:pt x="14359" y="2794"/>
                        </a:lnTo>
                        <a:lnTo>
                          <a:pt x="14340" y="2795"/>
                        </a:lnTo>
                        <a:lnTo>
                          <a:pt x="14321" y="2794"/>
                        </a:lnTo>
                        <a:lnTo>
                          <a:pt x="14304" y="2791"/>
                        </a:lnTo>
                        <a:lnTo>
                          <a:pt x="14286" y="2786"/>
                        </a:lnTo>
                        <a:lnTo>
                          <a:pt x="14269" y="2780"/>
                        </a:lnTo>
                        <a:lnTo>
                          <a:pt x="14254" y="2773"/>
                        </a:lnTo>
                        <a:lnTo>
                          <a:pt x="14238" y="2763"/>
                        </a:lnTo>
                        <a:lnTo>
                          <a:pt x="14224" y="2753"/>
                        </a:lnTo>
                        <a:lnTo>
                          <a:pt x="14212" y="2741"/>
                        </a:lnTo>
                        <a:lnTo>
                          <a:pt x="14199" y="2728"/>
                        </a:lnTo>
                        <a:lnTo>
                          <a:pt x="14189" y="2714"/>
                        </a:lnTo>
                        <a:lnTo>
                          <a:pt x="14180" y="2699"/>
                        </a:lnTo>
                        <a:lnTo>
                          <a:pt x="14172" y="2683"/>
                        </a:lnTo>
                        <a:lnTo>
                          <a:pt x="14166" y="2666"/>
                        </a:lnTo>
                        <a:lnTo>
                          <a:pt x="14162" y="2648"/>
                        </a:lnTo>
                        <a:lnTo>
                          <a:pt x="14159" y="2631"/>
                        </a:lnTo>
                        <a:lnTo>
                          <a:pt x="14158" y="2612"/>
                        </a:lnTo>
                        <a:lnTo>
                          <a:pt x="14159" y="2593"/>
                        </a:lnTo>
                        <a:lnTo>
                          <a:pt x="14162" y="2575"/>
                        </a:lnTo>
                        <a:lnTo>
                          <a:pt x="14166" y="2558"/>
                        </a:lnTo>
                        <a:lnTo>
                          <a:pt x="14172" y="2541"/>
                        </a:lnTo>
                        <a:lnTo>
                          <a:pt x="14180" y="2525"/>
                        </a:lnTo>
                        <a:lnTo>
                          <a:pt x="14189" y="2510"/>
                        </a:lnTo>
                        <a:lnTo>
                          <a:pt x="14199" y="2496"/>
                        </a:lnTo>
                        <a:lnTo>
                          <a:pt x="14212" y="2482"/>
                        </a:lnTo>
                        <a:lnTo>
                          <a:pt x="14224" y="2471"/>
                        </a:lnTo>
                        <a:lnTo>
                          <a:pt x="14238" y="2460"/>
                        </a:lnTo>
                        <a:lnTo>
                          <a:pt x="14254" y="2451"/>
                        </a:lnTo>
                        <a:lnTo>
                          <a:pt x="14269" y="2444"/>
                        </a:lnTo>
                        <a:lnTo>
                          <a:pt x="14286" y="2437"/>
                        </a:lnTo>
                        <a:lnTo>
                          <a:pt x="14304" y="2433"/>
                        </a:lnTo>
                        <a:lnTo>
                          <a:pt x="14321" y="2430"/>
                        </a:lnTo>
                        <a:lnTo>
                          <a:pt x="14340" y="2429"/>
                        </a:lnTo>
                        <a:close/>
                        <a:moveTo>
                          <a:pt x="14879" y="2429"/>
                        </a:moveTo>
                        <a:lnTo>
                          <a:pt x="14897" y="2430"/>
                        </a:lnTo>
                        <a:lnTo>
                          <a:pt x="14916" y="2433"/>
                        </a:lnTo>
                        <a:lnTo>
                          <a:pt x="14933" y="2437"/>
                        </a:lnTo>
                        <a:lnTo>
                          <a:pt x="14950" y="2444"/>
                        </a:lnTo>
                        <a:lnTo>
                          <a:pt x="14966" y="2451"/>
                        </a:lnTo>
                        <a:lnTo>
                          <a:pt x="14981" y="2460"/>
                        </a:lnTo>
                        <a:lnTo>
                          <a:pt x="14995" y="2471"/>
                        </a:lnTo>
                        <a:lnTo>
                          <a:pt x="15008" y="2482"/>
                        </a:lnTo>
                        <a:lnTo>
                          <a:pt x="15019" y="2496"/>
                        </a:lnTo>
                        <a:lnTo>
                          <a:pt x="15031" y="2510"/>
                        </a:lnTo>
                        <a:lnTo>
                          <a:pt x="15039" y="2525"/>
                        </a:lnTo>
                        <a:lnTo>
                          <a:pt x="15047" y="2541"/>
                        </a:lnTo>
                        <a:lnTo>
                          <a:pt x="15054" y="2558"/>
                        </a:lnTo>
                        <a:lnTo>
                          <a:pt x="15058" y="2575"/>
                        </a:lnTo>
                        <a:lnTo>
                          <a:pt x="15061" y="2593"/>
                        </a:lnTo>
                        <a:lnTo>
                          <a:pt x="15062" y="2612"/>
                        </a:lnTo>
                        <a:lnTo>
                          <a:pt x="15061" y="2631"/>
                        </a:lnTo>
                        <a:lnTo>
                          <a:pt x="15058" y="2648"/>
                        </a:lnTo>
                        <a:lnTo>
                          <a:pt x="15054" y="2666"/>
                        </a:lnTo>
                        <a:lnTo>
                          <a:pt x="15047" y="2683"/>
                        </a:lnTo>
                        <a:lnTo>
                          <a:pt x="15039" y="2699"/>
                        </a:lnTo>
                        <a:lnTo>
                          <a:pt x="15031" y="2714"/>
                        </a:lnTo>
                        <a:lnTo>
                          <a:pt x="15019" y="2728"/>
                        </a:lnTo>
                        <a:lnTo>
                          <a:pt x="15008" y="2741"/>
                        </a:lnTo>
                        <a:lnTo>
                          <a:pt x="14995" y="2753"/>
                        </a:lnTo>
                        <a:lnTo>
                          <a:pt x="14981" y="2763"/>
                        </a:lnTo>
                        <a:lnTo>
                          <a:pt x="14966" y="2773"/>
                        </a:lnTo>
                        <a:lnTo>
                          <a:pt x="14950" y="2780"/>
                        </a:lnTo>
                        <a:lnTo>
                          <a:pt x="14933" y="2786"/>
                        </a:lnTo>
                        <a:lnTo>
                          <a:pt x="14916" y="2791"/>
                        </a:lnTo>
                        <a:lnTo>
                          <a:pt x="14897" y="2794"/>
                        </a:lnTo>
                        <a:lnTo>
                          <a:pt x="14879" y="2795"/>
                        </a:lnTo>
                        <a:lnTo>
                          <a:pt x="14861" y="2794"/>
                        </a:lnTo>
                        <a:lnTo>
                          <a:pt x="14842" y="2791"/>
                        </a:lnTo>
                        <a:lnTo>
                          <a:pt x="14825" y="2786"/>
                        </a:lnTo>
                        <a:lnTo>
                          <a:pt x="14809" y="2780"/>
                        </a:lnTo>
                        <a:lnTo>
                          <a:pt x="14792" y="2773"/>
                        </a:lnTo>
                        <a:lnTo>
                          <a:pt x="14777" y="2763"/>
                        </a:lnTo>
                        <a:lnTo>
                          <a:pt x="14763" y="2753"/>
                        </a:lnTo>
                        <a:lnTo>
                          <a:pt x="14750" y="2741"/>
                        </a:lnTo>
                        <a:lnTo>
                          <a:pt x="14739" y="2728"/>
                        </a:lnTo>
                        <a:lnTo>
                          <a:pt x="14728" y="2714"/>
                        </a:lnTo>
                        <a:lnTo>
                          <a:pt x="14719" y="2699"/>
                        </a:lnTo>
                        <a:lnTo>
                          <a:pt x="14710" y="2683"/>
                        </a:lnTo>
                        <a:lnTo>
                          <a:pt x="14705" y="2666"/>
                        </a:lnTo>
                        <a:lnTo>
                          <a:pt x="14700" y="2648"/>
                        </a:lnTo>
                        <a:lnTo>
                          <a:pt x="14698" y="2631"/>
                        </a:lnTo>
                        <a:lnTo>
                          <a:pt x="14697" y="2612"/>
                        </a:lnTo>
                        <a:lnTo>
                          <a:pt x="14698" y="2593"/>
                        </a:lnTo>
                        <a:lnTo>
                          <a:pt x="14700" y="2575"/>
                        </a:lnTo>
                        <a:lnTo>
                          <a:pt x="14705" y="2558"/>
                        </a:lnTo>
                        <a:lnTo>
                          <a:pt x="14710" y="2541"/>
                        </a:lnTo>
                        <a:lnTo>
                          <a:pt x="14719" y="2525"/>
                        </a:lnTo>
                        <a:lnTo>
                          <a:pt x="14728" y="2510"/>
                        </a:lnTo>
                        <a:lnTo>
                          <a:pt x="14739" y="2496"/>
                        </a:lnTo>
                        <a:lnTo>
                          <a:pt x="14750" y="2482"/>
                        </a:lnTo>
                        <a:lnTo>
                          <a:pt x="14763" y="2471"/>
                        </a:lnTo>
                        <a:lnTo>
                          <a:pt x="14777" y="2460"/>
                        </a:lnTo>
                        <a:lnTo>
                          <a:pt x="14792" y="2451"/>
                        </a:lnTo>
                        <a:lnTo>
                          <a:pt x="14809" y="2444"/>
                        </a:lnTo>
                        <a:lnTo>
                          <a:pt x="14825" y="2437"/>
                        </a:lnTo>
                        <a:lnTo>
                          <a:pt x="14842" y="2433"/>
                        </a:lnTo>
                        <a:lnTo>
                          <a:pt x="14861" y="2430"/>
                        </a:lnTo>
                        <a:lnTo>
                          <a:pt x="14879" y="2429"/>
                        </a:lnTo>
                        <a:close/>
                        <a:moveTo>
                          <a:pt x="15418" y="2429"/>
                        </a:moveTo>
                        <a:lnTo>
                          <a:pt x="15436" y="2430"/>
                        </a:lnTo>
                        <a:lnTo>
                          <a:pt x="15454" y="2433"/>
                        </a:lnTo>
                        <a:lnTo>
                          <a:pt x="15472" y="2437"/>
                        </a:lnTo>
                        <a:lnTo>
                          <a:pt x="15489" y="2444"/>
                        </a:lnTo>
                        <a:lnTo>
                          <a:pt x="15504" y="2451"/>
                        </a:lnTo>
                        <a:lnTo>
                          <a:pt x="15520" y="2460"/>
                        </a:lnTo>
                        <a:lnTo>
                          <a:pt x="15533" y="2471"/>
                        </a:lnTo>
                        <a:lnTo>
                          <a:pt x="15547" y="2482"/>
                        </a:lnTo>
                        <a:lnTo>
                          <a:pt x="15558" y="2496"/>
                        </a:lnTo>
                        <a:lnTo>
                          <a:pt x="15569" y="2510"/>
                        </a:lnTo>
                        <a:lnTo>
                          <a:pt x="15578" y="2525"/>
                        </a:lnTo>
                        <a:lnTo>
                          <a:pt x="15586" y="2541"/>
                        </a:lnTo>
                        <a:lnTo>
                          <a:pt x="15592" y="2558"/>
                        </a:lnTo>
                        <a:lnTo>
                          <a:pt x="15596" y="2575"/>
                        </a:lnTo>
                        <a:lnTo>
                          <a:pt x="15599" y="2593"/>
                        </a:lnTo>
                        <a:lnTo>
                          <a:pt x="15600" y="2612"/>
                        </a:lnTo>
                        <a:lnTo>
                          <a:pt x="15599" y="2631"/>
                        </a:lnTo>
                        <a:lnTo>
                          <a:pt x="15596" y="2648"/>
                        </a:lnTo>
                        <a:lnTo>
                          <a:pt x="15592" y="2666"/>
                        </a:lnTo>
                        <a:lnTo>
                          <a:pt x="15586" y="2683"/>
                        </a:lnTo>
                        <a:lnTo>
                          <a:pt x="15578" y="2699"/>
                        </a:lnTo>
                        <a:lnTo>
                          <a:pt x="15569" y="2714"/>
                        </a:lnTo>
                        <a:lnTo>
                          <a:pt x="15558" y="2728"/>
                        </a:lnTo>
                        <a:lnTo>
                          <a:pt x="15547" y="2741"/>
                        </a:lnTo>
                        <a:lnTo>
                          <a:pt x="15533" y="2753"/>
                        </a:lnTo>
                        <a:lnTo>
                          <a:pt x="15520" y="2763"/>
                        </a:lnTo>
                        <a:lnTo>
                          <a:pt x="15504" y="2773"/>
                        </a:lnTo>
                        <a:lnTo>
                          <a:pt x="15489" y="2780"/>
                        </a:lnTo>
                        <a:lnTo>
                          <a:pt x="15472" y="2786"/>
                        </a:lnTo>
                        <a:lnTo>
                          <a:pt x="15454" y="2791"/>
                        </a:lnTo>
                        <a:lnTo>
                          <a:pt x="15436" y="2794"/>
                        </a:lnTo>
                        <a:lnTo>
                          <a:pt x="15418" y="2795"/>
                        </a:lnTo>
                        <a:lnTo>
                          <a:pt x="15399" y="2794"/>
                        </a:lnTo>
                        <a:lnTo>
                          <a:pt x="15381" y="2791"/>
                        </a:lnTo>
                        <a:lnTo>
                          <a:pt x="15363" y="2786"/>
                        </a:lnTo>
                        <a:lnTo>
                          <a:pt x="15347" y="2780"/>
                        </a:lnTo>
                        <a:lnTo>
                          <a:pt x="15331" y="2773"/>
                        </a:lnTo>
                        <a:lnTo>
                          <a:pt x="15315" y="2763"/>
                        </a:lnTo>
                        <a:lnTo>
                          <a:pt x="15302" y="2753"/>
                        </a:lnTo>
                        <a:lnTo>
                          <a:pt x="15289" y="2741"/>
                        </a:lnTo>
                        <a:lnTo>
                          <a:pt x="15277" y="2728"/>
                        </a:lnTo>
                        <a:lnTo>
                          <a:pt x="15266" y="2714"/>
                        </a:lnTo>
                        <a:lnTo>
                          <a:pt x="15257" y="2699"/>
                        </a:lnTo>
                        <a:lnTo>
                          <a:pt x="15250" y="2683"/>
                        </a:lnTo>
                        <a:lnTo>
                          <a:pt x="15243" y="2666"/>
                        </a:lnTo>
                        <a:lnTo>
                          <a:pt x="15239" y="2648"/>
                        </a:lnTo>
                        <a:lnTo>
                          <a:pt x="15236" y="2631"/>
                        </a:lnTo>
                        <a:lnTo>
                          <a:pt x="15235" y="2612"/>
                        </a:lnTo>
                        <a:lnTo>
                          <a:pt x="15236" y="2593"/>
                        </a:lnTo>
                        <a:lnTo>
                          <a:pt x="15239" y="2575"/>
                        </a:lnTo>
                        <a:lnTo>
                          <a:pt x="15243" y="2558"/>
                        </a:lnTo>
                        <a:lnTo>
                          <a:pt x="15250" y="2541"/>
                        </a:lnTo>
                        <a:lnTo>
                          <a:pt x="15257" y="2525"/>
                        </a:lnTo>
                        <a:lnTo>
                          <a:pt x="15266" y="2510"/>
                        </a:lnTo>
                        <a:lnTo>
                          <a:pt x="15277" y="2496"/>
                        </a:lnTo>
                        <a:lnTo>
                          <a:pt x="15289" y="2482"/>
                        </a:lnTo>
                        <a:lnTo>
                          <a:pt x="15302" y="2471"/>
                        </a:lnTo>
                        <a:lnTo>
                          <a:pt x="15315" y="2460"/>
                        </a:lnTo>
                        <a:lnTo>
                          <a:pt x="15331" y="2451"/>
                        </a:lnTo>
                        <a:lnTo>
                          <a:pt x="15347" y="2444"/>
                        </a:lnTo>
                        <a:lnTo>
                          <a:pt x="15363" y="2437"/>
                        </a:lnTo>
                        <a:lnTo>
                          <a:pt x="15381" y="2433"/>
                        </a:lnTo>
                        <a:lnTo>
                          <a:pt x="15399" y="2430"/>
                        </a:lnTo>
                        <a:lnTo>
                          <a:pt x="15418" y="2429"/>
                        </a:lnTo>
                        <a:close/>
                        <a:moveTo>
                          <a:pt x="13682" y="943"/>
                        </a:moveTo>
                        <a:lnTo>
                          <a:pt x="15712" y="943"/>
                        </a:lnTo>
                        <a:lnTo>
                          <a:pt x="15712" y="1546"/>
                        </a:lnTo>
                        <a:lnTo>
                          <a:pt x="13682" y="1546"/>
                        </a:lnTo>
                        <a:lnTo>
                          <a:pt x="13682" y="943"/>
                        </a:lnTo>
                        <a:close/>
                        <a:moveTo>
                          <a:pt x="1545" y="1123"/>
                        </a:moveTo>
                        <a:lnTo>
                          <a:pt x="1545" y="943"/>
                        </a:lnTo>
                        <a:lnTo>
                          <a:pt x="1089" y="943"/>
                        </a:lnTo>
                        <a:lnTo>
                          <a:pt x="1089" y="1123"/>
                        </a:lnTo>
                        <a:lnTo>
                          <a:pt x="811" y="1123"/>
                        </a:lnTo>
                        <a:lnTo>
                          <a:pt x="811" y="1769"/>
                        </a:lnTo>
                        <a:lnTo>
                          <a:pt x="1822" y="1769"/>
                        </a:lnTo>
                        <a:lnTo>
                          <a:pt x="1822" y="1123"/>
                        </a:lnTo>
                        <a:lnTo>
                          <a:pt x="1545" y="1123"/>
                        </a:lnTo>
                        <a:close/>
                        <a:moveTo>
                          <a:pt x="3010" y="1123"/>
                        </a:moveTo>
                        <a:lnTo>
                          <a:pt x="3010" y="943"/>
                        </a:lnTo>
                        <a:lnTo>
                          <a:pt x="2555" y="943"/>
                        </a:lnTo>
                        <a:lnTo>
                          <a:pt x="2555" y="1123"/>
                        </a:lnTo>
                        <a:lnTo>
                          <a:pt x="2278" y="1123"/>
                        </a:lnTo>
                        <a:lnTo>
                          <a:pt x="2278" y="1769"/>
                        </a:lnTo>
                        <a:lnTo>
                          <a:pt x="3288" y="1769"/>
                        </a:lnTo>
                        <a:lnTo>
                          <a:pt x="3288" y="1123"/>
                        </a:lnTo>
                        <a:lnTo>
                          <a:pt x="3010" y="1123"/>
                        </a:lnTo>
                        <a:close/>
                        <a:moveTo>
                          <a:pt x="4477" y="1123"/>
                        </a:moveTo>
                        <a:lnTo>
                          <a:pt x="4477" y="943"/>
                        </a:lnTo>
                        <a:lnTo>
                          <a:pt x="4021" y="943"/>
                        </a:lnTo>
                        <a:lnTo>
                          <a:pt x="4021" y="1123"/>
                        </a:lnTo>
                        <a:lnTo>
                          <a:pt x="3743" y="1123"/>
                        </a:lnTo>
                        <a:lnTo>
                          <a:pt x="3743" y="1769"/>
                        </a:lnTo>
                        <a:lnTo>
                          <a:pt x="4754" y="1769"/>
                        </a:lnTo>
                        <a:lnTo>
                          <a:pt x="4754" y="1123"/>
                        </a:lnTo>
                        <a:lnTo>
                          <a:pt x="4477" y="1123"/>
                        </a:lnTo>
                        <a:close/>
                        <a:moveTo>
                          <a:pt x="5942" y="1123"/>
                        </a:moveTo>
                        <a:lnTo>
                          <a:pt x="5942" y="943"/>
                        </a:lnTo>
                        <a:lnTo>
                          <a:pt x="5486" y="943"/>
                        </a:lnTo>
                        <a:lnTo>
                          <a:pt x="5486" y="1123"/>
                        </a:lnTo>
                        <a:lnTo>
                          <a:pt x="5209" y="1123"/>
                        </a:lnTo>
                        <a:lnTo>
                          <a:pt x="5209" y="1769"/>
                        </a:lnTo>
                        <a:lnTo>
                          <a:pt x="6219" y="1769"/>
                        </a:lnTo>
                        <a:lnTo>
                          <a:pt x="6219" y="1123"/>
                        </a:lnTo>
                        <a:lnTo>
                          <a:pt x="5942" y="1123"/>
                        </a:lnTo>
                        <a:close/>
                        <a:moveTo>
                          <a:pt x="7407" y="1123"/>
                        </a:moveTo>
                        <a:lnTo>
                          <a:pt x="7407" y="943"/>
                        </a:lnTo>
                        <a:lnTo>
                          <a:pt x="6953" y="943"/>
                        </a:lnTo>
                        <a:lnTo>
                          <a:pt x="6953" y="1123"/>
                        </a:lnTo>
                        <a:lnTo>
                          <a:pt x="6675" y="1123"/>
                        </a:lnTo>
                        <a:lnTo>
                          <a:pt x="6675" y="1769"/>
                        </a:lnTo>
                        <a:lnTo>
                          <a:pt x="7685" y="1769"/>
                        </a:lnTo>
                        <a:lnTo>
                          <a:pt x="7685" y="1123"/>
                        </a:lnTo>
                        <a:lnTo>
                          <a:pt x="7407" y="1123"/>
                        </a:lnTo>
                        <a:close/>
                        <a:moveTo>
                          <a:pt x="8874" y="1123"/>
                        </a:moveTo>
                        <a:lnTo>
                          <a:pt x="8874" y="943"/>
                        </a:lnTo>
                        <a:lnTo>
                          <a:pt x="8418" y="943"/>
                        </a:lnTo>
                        <a:lnTo>
                          <a:pt x="8418" y="1123"/>
                        </a:lnTo>
                        <a:lnTo>
                          <a:pt x="8141" y="1123"/>
                        </a:lnTo>
                        <a:lnTo>
                          <a:pt x="8141" y="1769"/>
                        </a:lnTo>
                        <a:lnTo>
                          <a:pt x="9151" y="1769"/>
                        </a:lnTo>
                        <a:lnTo>
                          <a:pt x="9151" y="1123"/>
                        </a:lnTo>
                        <a:lnTo>
                          <a:pt x="8874" y="1123"/>
                        </a:lnTo>
                        <a:close/>
                        <a:moveTo>
                          <a:pt x="10339" y="1123"/>
                        </a:moveTo>
                        <a:lnTo>
                          <a:pt x="10339" y="943"/>
                        </a:lnTo>
                        <a:lnTo>
                          <a:pt x="9883" y="943"/>
                        </a:lnTo>
                        <a:lnTo>
                          <a:pt x="9883" y="1123"/>
                        </a:lnTo>
                        <a:lnTo>
                          <a:pt x="9606" y="1123"/>
                        </a:lnTo>
                        <a:lnTo>
                          <a:pt x="9606" y="1769"/>
                        </a:lnTo>
                        <a:lnTo>
                          <a:pt x="10617" y="1769"/>
                        </a:lnTo>
                        <a:lnTo>
                          <a:pt x="10617" y="1123"/>
                        </a:lnTo>
                        <a:lnTo>
                          <a:pt x="10339" y="1123"/>
                        </a:lnTo>
                        <a:close/>
                        <a:moveTo>
                          <a:pt x="1545" y="2845"/>
                        </a:moveTo>
                        <a:lnTo>
                          <a:pt x="1545" y="3025"/>
                        </a:lnTo>
                        <a:lnTo>
                          <a:pt x="1089" y="3025"/>
                        </a:lnTo>
                        <a:lnTo>
                          <a:pt x="1089" y="2845"/>
                        </a:lnTo>
                        <a:lnTo>
                          <a:pt x="811" y="2845"/>
                        </a:lnTo>
                        <a:lnTo>
                          <a:pt x="811" y="2199"/>
                        </a:lnTo>
                        <a:lnTo>
                          <a:pt x="1822" y="2199"/>
                        </a:lnTo>
                        <a:lnTo>
                          <a:pt x="1822" y="2845"/>
                        </a:lnTo>
                        <a:lnTo>
                          <a:pt x="1545" y="2845"/>
                        </a:lnTo>
                        <a:close/>
                        <a:moveTo>
                          <a:pt x="3010" y="2845"/>
                        </a:moveTo>
                        <a:lnTo>
                          <a:pt x="3010" y="3025"/>
                        </a:lnTo>
                        <a:lnTo>
                          <a:pt x="2555" y="3025"/>
                        </a:lnTo>
                        <a:lnTo>
                          <a:pt x="2555" y="2845"/>
                        </a:lnTo>
                        <a:lnTo>
                          <a:pt x="2278" y="2845"/>
                        </a:lnTo>
                        <a:lnTo>
                          <a:pt x="2278" y="2199"/>
                        </a:lnTo>
                        <a:lnTo>
                          <a:pt x="3288" y="2199"/>
                        </a:lnTo>
                        <a:lnTo>
                          <a:pt x="3288" y="2845"/>
                        </a:lnTo>
                        <a:lnTo>
                          <a:pt x="3010" y="2845"/>
                        </a:lnTo>
                        <a:close/>
                        <a:moveTo>
                          <a:pt x="4477" y="2845"/>
                        </a:moveTo>
                        <a:lnTo>
                          <a:pt x="4477" y="3025"/>
                        </a:lnTo>
                        <a:lnTo>
                          <a:pt x="4021" y="3025"/>
                        </a:lnTo>
                        <a:lnTo>
                          <a:pt x="4021" y="2845"/>
                        </a:lnTo>
                        <a:lnTo>
                          <a:pt x="3743" y="2845"/>
                        </a:lnTo>
                        <a:lnTo>
                          <a:pt x="3743" y="2199"/>
                        </a:lnTo>
                        <a:lnTo>
                          <a:pt x="4754" y="2199"/>
                        </a:lnTo>
                        <a:lnTo>
                          <a:pt x="4754" y="2845"/>
                        </a:lnTo>
                        <a:lnTo>
                          <a:pt x="4477" y="2845"/>
                        </a:lnTo>
                        <a:close/>
                        <a:moveTo>
                          <a:pt x="5942" y="2845"/>
                        </a:moveTo>
                        <a:lnTo>
                          <a:pt x="5942" y="3025"/>
                        </a:lnTo>
                        <a:lnTo>
                          <a:pt x="5486" y="3025"/>
                        </a:lnTo>
                        <a:lnTo>
                          <a:pt x="5486" y="2845"/>
                        </a:lnTo>
                        <a:lnTo>
                          <a:pt x="5209" y="2845"/>
                        </a:lnTo>
                        <a:lnTo>
                          <a:pt x="5209" y="2199"/>
                        </a:lnTo>
                        <a:lnTo>
                          <a:pt x="6219" y="2199"/>
                        </a:lnTo>
                        <a:lnTo>
                          <a:pt x="6219" y="2845"/>
                        </a:lnTo>
                        <a:lnTo>
                          <a:pt x="5942" y="2845"/>
                        </a:lnTo>
                        <a:close/>
                        <a:moveTo>
                          <a:pt x="7407" y="2845"/>
                        </a:moveTo>
                        <a:lnTo>
                          <a:pt x="7407" y="3025"/>
                        </a:lnTo>
                        <a:lnTo>
                          <a:pt x="6953" y="3025"/>
                        </a:lnTo>
                        <a:lnTo>
                          <a:pt x="6953" y="2845"/>
                        </a:lnTo>
                        <a:lnTo>
                          <a:pt x="6675" y="2845"/>
                        </a:lnTo>
                        <a:lnTo>
                          <a:pt x="6675" y="2199"/>
                        </a:lnTo>
                        <a:lnTo>
                          <a:pt x="7685" y="2199"/>
                        </a:lnTo>
                        <a:lnTo>
                          <a:pt x="7685" y="2845"/>
                        </a:lnTo>
                        <a:lnTo>
                          <a:pt x="7407" y="2845"/>
                        </a:lnTo>
                        <a:close/>
                        <a:moveTo>
                          <a:pt x="8874" y="2845"/>
                        </a:moveTo>
                        <a:lnTo>
                          <a:pt x="8874" y="3025"/>
                        </a:lnTo>
                        <a:lnTo>
                          <a:pt x="8418" y="3025"/>
                        </a:lnTo>
                        <a:lnTo>
                          <a:pt x="8418" y="2845"/>
                        </a:lnTo>
                        <a:lnTo>
                          <a:pt x="8141" y="2845"/>
                        </a:lnTo>
                        <a:lnTo>
                          <a:pt x="8141" y="2199"/>
                        </a:lnTo>
                        <a:lnTo>
                          <a:pt x="9151" y="2199"/>
                        </a:lnTo>
                        <a:lnTo>
                          <a:pt x="9151" y="2845"/>
                        </a:lnTo>
                        <a:lnTo>
                          <a:pt x="8874" y="2845"/>
                        </a:lnTo>
                        <a:close/>
                        <a:moveTo>
                          <a:pt x="10339" y="2845"/>
                        </a:moveTo>
                        <a:lnTo>
                          <a:pt x="10339" y="3025"/>
                        </a:lnTo>
                        <a:lnTo>
                          <a:pt x="9883" y="3025"/>
                        </a:lnTo>
                        <a:lnTo>
                          <a:pt x="9883" y="2845"/>
                        </a:lnTo>
                        <a:lnTo>
                          <a:pt x="9606" y="2845"/>
                        </a:lnTo>
                        <a:lnTo>
                          <a:pt x="9606" y="2199"/>
                        </a:lnTo>
                        <a:lnTo>
                          <a:pt x="10617" y="2199"/>
                        </a:lnTo>
                        <a:lnTo>
                          <a:pt x="10617" y="2845"/>
                        </a:lnTo>
                        <a:lnTo>
                          <a:pt x="10339" y="2845"/>
                        </a:lnTo>
                        <a:close/>
                        <a:moveTo>
                          <a:pt x="11851" y="1123"/>
                        </a:moveTo>
                        <a:lnTo>
                          <a:pt x="11851" y="943"/>
                        </a:lnTo>
                        <a:lnTo>
                          <a:pt x="11395" y="943"/>
                        </a:lnTo>
                        <a:lnTo>
                          <a:pt x="11395" y="1123"/>
                        </a:lnTo>
                        <a:lnTo>
                          <a:pt x="11117" y="1123"/>
                        </a:lnTo>
                        <a:lnTo>
                          <a:pt x="11117" y="1769"/>
                        </a:lnTo>
                        <a:lnTo>
                          <a:pt x="12128" y="1769"/>
                        </a:lnTo>
                        <a:lnTo>
                          <a:pt x="12128" y="1123"/>
                        </a:lnTo>
                        <a:lnTo>
                          <a:pt x="11851" y="1123"/>
                        </a:lnTo>
                        <a:close/>
                        <a:moveTo>
                          <a:pt x="11851" y="2845"/>
                        </a:moveTo>
                        <a:lnTo>
                          <a:pt x="11851" y="3025"/>
                        </a:lnTo>
                        <a:lnTo>
                          <a:pt x="11395" y="3025"/>
                        </a:lnTo>
                        <a:lnTo>
                          <a:pt x="11395" y="2845"/>
                        </a:lnTo>
                        <a:lnTo>
                          <a:pt x="11117" y="2845"/>
                        </a:lnTo>
                        <a:lnTo>
                          <a:pt x="11117" y="2199"/>
                        </a:lnTo>
                        <a:lnTo>
                          <a:pt x="12128" y="2199"/>
                        </a:lnTo>
                        <a:lnTo>
                          <a:pt x="12128" y="2845"/>
                        </a:lnTo>
                        <a:lnTo>
                          <a:pt x="11851" y="2845"/>
                        </a:lnTo>
                        <a:close/>
                      </a:path>
                    </a:pathLst>
                  </a:custGeom>
                  <a:solidFill>
                    <a:schemeClr val="tx1">
                      <a:lumMod val="50000"/>
                      <a:lumOff val="50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lIns="68580" tIns="34290" rIns="68580" bIns="34290"/>
                  <a:lstStyle/>
                  <a:p>
                    <a:pPr defTabSz="914583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sz="1900" dirty="0">
                      <a:solidFill>
                        <a:srgbClr val="000000"/>
                      </a:solidFill>
                      <a:ea typeface="微软雅黑" panose="020B0503020204020204" pitchFamily="34" charset="-122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287" name="组合 379"/>
                <p:cNvGrpSpPr/>
                <p:nvPr/>
              </p:nvGrpSpPr>
              <p:grpSpPr>
                <a:xfrm>
                  <a:off x="3566555" y="4289930"/>
                  <a:ext cx="955041" cy="252000"/>
                  <a:chOff x="3587903" y="4289930"/>
                  <a:chExt cx="955041" cy="252000"/>
                </a:xfrm>
              </p:grpSpPr>
              <p:grpSp>
                <p:nvGrpSpPr>
                  <p:cNvPr id="288" name="组合 387"/>
                  <p:cNvGrpSpPr>
                    <a:grpSpLocks/>
                  </p:cNvGrpSpPr>
                  <p:nvPr/>
                </p:nvGrpSpPr>
                <p:grpSpPr bwMode="auto">
                  <a:xfrm>
                    <a:off x="3587903" y="4289930"/>
                    <a:ext cx="396000" cy="252000"/>
                    <a:chOff x="4622166" y="3061494"/>
                    <a:chExt cx="489584" cy="308643"/>
                  </a:xfrm>
                </p:grpSpPr>
                <p:sp>
                  <p:nvSpPr>
                    <p:cNvPr id="294" name="Freeform 13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4622166" y="3264593"/>
                      <a:ext cx="489584" cy="105544"/>
                    </a:xfrm>
                    <a:custGeom>
                      <a:avLst/>
                      <a:gdLst/>
                      <a:ahLst/>
                      <a:cxnLst>
                        <a:cxn ang="0">
                          <a:pos x="16278" y="39"/>
                        </a:cxn>
                        <a:cxn ang="0">
                          <a:pos x="16504" y="184"/>
                        </a:cxn>
                        <a:cxn ang="0">
                          <a:pos x="16649" y="411"/>
                        </a:cxn>
                        <a:cxn ang="0">
                          <a:pos x="16687" y="3376"/>
                        </a:cxn>
                        <a:cxn ang="0">
                          <a:pos x="16612" y="3641"/>
                        </a:cxn>
                        <a:cxn ang="0">
                          <a:pos x="16437" y="3844"/>
                        </a:cxn>
                        <a:cxn ang="0">
                          <a:pos x="16189" y="3955"/>
                        </a:cxn>
                        <a:cxn ang="0">
                          <a:pos x="499" y="3955"/>
                        </a:cxn>
                        <a:cxn ang="0">
                          <a:pos x="251" y="3844"/>
                        </a:cxn>
                        <a:cxn ang="0">
                          <a:pos x="75" y="3641"/>
                        </a:cxn>
                        <a:cxn ang="0">
                          <a:pos x="1" y="3376"/>
                        </a:cxn>
                        <a:cxn ang="0">
                          <a:pos x="38" y="411"/>
                        </a:cxn>
                        <a:cxn ang="0">
                          <a:pos x="184" y="184"/>
                        </a:cxn>
                        <a:cxn ang="0">
                          <a:pos x="410" y="39"/>
                        </a:cxn>
                        <a:cxn ang="0">
                          <a:pos x="13820" y="2430"/>
                        </a:cxn>
                        <a:cxn ang="0">
                          <a:pos x="13953" y="2510"/>
                        </a:cxn>
                        <a:cxn ang="0">
                          <a:pos x="13976" y="2666"/>
                        </a:cxn>
                        <a:cxn ang="0">
                          <a:pos x="13873" y="2780"/>
                        </a:cxn>
                        <a:cxn ang="0">
                          <a:pos x="13714" y="2773"/>
                        </a:cxn>
                        <a:cxn ang="0">
                          <a:pos x="13623" y="2648"/>
                        </a:cxn>
                        <a:cxn ang="0">
                          <a:pos x="13661" y="2496"/>
                        </a:cxn>
                        <a:cxn ang="0">
                          <a:pos x="13802" y="2429"/>
                        </a:cxn>
                        <a:cxn ang="0">
                          <a:pos x="14470" y="2482"/>
                        </a:cxn>
                        <a:cxn ang="0">
                          <a:pos x="14522" y="2631"/>
                        </a:cxn>
                        <a:cxn ang="0">
                          <a:pos x="14442" y="2763"/>
                        </a:cxn>
                        <a:cxn ang="0">
                          <a:pos x="14286" y="2786"/>
                        </a:cxn>
                        <a:cxn ang="0">
                          <a:pos x="14172" y="2683"/>
                        </a:cxn>
                        <a:cxn ang="0">
                          <a:pos x="14180" y="2525"/>
                        </a:cxn>
                        <a:cxn ang="0">
                          <a:pos x="14304" y="2433"/>
                        </a:cxn>
                        <a:cxn ang="0">
                          <a:pos x="14981" y="2460"/>
                        </a:cxn>
                        <a:cxn ang="0">
                          <a:pos x="15061" y="2593"/>
                        </a:cxn>
                        <a:cxn ang="0">
                          <a:pos x="15008" y="2741"/>
                        </a:cxn>
                        <a:cxn ang="0">
                          <a:pos x="14861" y="2794"/>
                        </a:cxn>
                        <a:cxn ang="0">
                          <a:pos x="14728" y="2714"/>
                        </a:cxn>
                        <a:cxn ang="0">
                          <a:pos x="14705" y="2558"/>
                        </a:cxn>
                        <a:cxn ang="0">
                          <a:pos x="14809" y="2444"/>
                        </a:cxn>
                        <a:cxn ang="0">
                          <a:pos x="15489" y="2444"/>
                        </a:cxn>
                        <a:cxn ang="0">
                          <a:pos x="15592" y="2558"/>
                        </a:cxn>
                        <a:cxn ang="0">
                          <a:pos x="15569" y="2714"/>
                        </a:cxn>
                        <a:cxn ang="0">
                          <a:pos x="15436" y="2794"/>
                        </a:cxn>
                        <a:cxn ang="0">
                          <a:pos x="15289" y="2741"/>
                        </a:cxn>
                        <a:cxn ang="0">
                          <a:pos x="15236" y="2593"/>
                        </a:cxn>
                        <a:cxn ang="0">
                          <a:pos x="15315" y="2460"/>
                        </a:cxn>
                        <a:cxn ang="0">
                          <a:pos x="15712" y="1546"/>
                        </a:cxn>
                        <a:cxn ang="0">
                          <a:pos x="1822" y="1769"/>
                        </a:cxn>
                        <a:cxn ang="0">
                          <a:pos x="3288" y="1769"/>
                        </a:cxn>
                        <a:cxn ang="0">
                          <a:pos x="4754" y="1769"/>
                        </a:cxn>
                        <a:cxn ang="0">
                          <a:pos x="6219" y="1769"/>
                        </a:cxn>
                        <a:cxn ang="0">
                          <a:pos x="7685" y="1769"/>
                        </a:cxn>
                        <a:cxn ang="0">
                          <a:pos x="9151" y="1769"/>
                        </a:cxn>
                        <a:cxn ang="0">
                          <a:pos x="10617" y="1769"/>
                        </a:cxn>
                        <a:cxn ang="0">
                          <a:pos x="1822" y="2199"/>
                        </a:cxn>
                        <a:cxn ang="0">
                          <a:pos x="3288" y="2199"/>
                        </a:cxn>
                        <a:cxn ang="0">
                          <a:pos x="4754" y="2199"/>
                        </a:cxn>
                        <a:cxn ang="0">
                          <a:pos x="6219" y="2199"/>
                        </a:cxn>
                        <a:cxn ang="0">
                          <a:pos x="7685" y="2199"/>
                        </a:cxn>
                        <a:cxn ang="0">
                          <a:pos x="9151" y="2199"/>
                        </a:cxn>
                        <a:cxn ang="0">
                          <a:pos x="10617" y="2199"/>
                        </a:cxn>
                        <a:cxn ang="0">
                          <a:pos x="12128" y="1769"/>
                        </a:cxn>
                        <a:cxn ang="0">
                          <a:pos x="12128" y="2199"/>
                        </a:cxn>
                      </a:cxnLst>
                      <a:rect l="0" t="0" r="r" b="b"/>
                      <a:pathLst>
                        <a:path w="16688" h="3968">
                          <a:moveTo>
                            <a:pt x="624" y="0"/>
                          </a:moveTo>
                          <a:lnTo>
                            <a:pt x="16064" y="0"/>
                          </a:lnTo>
                          <a:lnTo>
                            <a:pt x="16097" y="1"/>
                          </a:lnTo>
                          <a:lnTo>
                            <a:pt x="16128" y="3"/>
                          </a:lnTo>
                          <a:lnTo>
                            <a:pt x="16159" y="7"/>
                          </a:lnTo>
                          <a:lnTo>
                            <a:pt x="16189" y="13"/>
                          </a:lnTo>
                          <a:lnTo>
                            <a:pt x="16220" y="20"/>
                          </a:lnTo>
                          <a:lnTo>
                            <a:pt x="16249" y="28"/>
                          </a:lnTo>
                          <a:lnTo>
                            <a:pt x="16278" y="39"/>
                          </a:lnTo>
                          <a:lnTo>
                            <a:pt x="16306" y="49"/>
                          </a:lnTo>
                          <a:lnTo>
                            <a:pt x="16334" y="62"/>
                          </a:lnTo>
                          <a:lnTo>
                            <a:pt x="16360" y="76"/>
                          </a:lnTo>
                          <a:lnTo>
                            <a:pt x="16387" y="91"/>
                          </a:lnTo>
                          <a:lnTo>
                            <a:pt x="16413" y="108"/>
                          </a:lnTo>
                          <a:lnTo>
                            <a:pt x="16437" y="124"/>
                          </a:lnTo>
                          <a:lnTo>
                            <a:pt x="16461" y="143"/>
                          </a:lnTo>
                          <a:lnTo>
                            <a:pt x="16484" y="163"/>
                          </a:lnTo>
                          <a:lnTo>
                            <a:pt x="16504" y="184"/>
                          </a:lnTo>
                          <a:lnTo>
                            <a:pt x="16525" y="205"/>
                          </a:lnTo>
                          <a:lnTo>
                            <a:pt x="16545" y="228"/>
                          </a:lnTo>
                          <a:lnTo>
                            <a:pt x="16564" y="252"/>
                          </a:lnTo>
                          <a:lnTo>
                            <a:pt x="16581" y="276"/>
                          </a:lnTo>
                          <a:lnTo>
                            <a:pt x="16597" y="302"/>
                          </a:lnTo>
                          <a:lnTo>
                            <a:pt x="16612" y="328"/>
                          </a:lnTo>
                          <a:lnTo>
                            <a:pt x="16626" y="354"/>
                          </a:lnTo>
                          <a:lnTo>
                            <a:pt x="16639" y="382"/>
                          </a:lnTo>
                          <a:lnTo>
                            <a:pt x="16649" y="411"/>
                          </a:lnTo>
                          <a:lnTo>
                            <a:pt x="16660" y="440"/>
                          </a:lnTo>
                          <a:lnTo>
                            <a:pt x="16668" y="469"/>
                          </a:lnTo>
                          <a:lnTo>
                            <a:pt x="16675" y="499"/>
                          </a:lnTo>
                          <a:lnTo>
                            <a:pt x="16681" y="530"/>
                          </a:lnTo>
                          <a:lnTo>
                            <a:pt x="16685" y="561"/>
                          </a:lnTo>
                          <a:lnTo>
                            <a:pt x="16687" y="592"/>
                          </a:lnTo>
                          <a:lnTo>
                            <a:pt x="16688" y="625"/>
                          </a:lnTo>
                          <a:lnTo>
                            <a:pt x="16688" y="3343"/>
                          </a:lnTo>
                          <a:lnTo>
                            <a:pt x="16687" y="3376"/>
                          </a:lnTo>
                          <a:lnTo>
                            <a:pt x="16685" y="3407"/>
                          </a:lnTo>
                          <a:lnTo>
                            <a:pt x="16681" y="3438"/>
                          </a:lnTo>
                          <a:lnTo>
                            <a:pt x="16675" y="3469"/>
                          </a:lnTo>
                          <a:lnTo>
                            <a:pt x="16668" y="3499"/>
                          </a:lnTo>
                          <a:lnTo>
                            <a:pt x="16660" y="3529"/>
                          </a:lnTo>
                          <a:lnTo>
                            <a:pt x="16649" y="3557"/>
                          </a:lnTo>
                          <a:lnTo>
                            <a:pt x="16639" y="3586"/>
                          </a:lnTo>
                          <a:lnTo>
                            <a:pt x="16626" y="3614"/>
                          </a:lnTo>
                          <a:lnTo>
                            <a:pt x="16612" y="3641"/>
                          </a:lnTo>
                          <a:lnTo>
                            <a:pt x="16597" y="3667"/>
                          </a:lnTo>
                          <a:lnTo>
                            <a:pt x="16581" y="3692"/>
                          </a:lnTo>
                          <a:lnTo>
                            <a:pt x="16564" y="3716"/>
                          </a:lnTo>
                          <a:lnTo>
                            <a:pt x="16545" y="3740"/>
                          </a:lnTo>
                          <a:lnTo>
                            <a:pt x="16525" y="3763"/>
                          </a:lnTo>
                          <a:lnTo>
                            <a:pt x="16504" y="3784"/>
                          </a:lnTo>
                          <a:lnTo>
                            <a:pt x="16484" y="3805"/>
                          </a:lnTo>
                          <a:lnTo>
                            <a:pt x="16461" y="3825"/>
                          </a:lnTo>
                          <a:lnTo>
                            <a:pt x="16437" y="3844"/>
                          </a:lnTo>
                          <a:lnTo>
                            <a:pt x="16413" y="3861"/>
                          </a:lnTo>
                          <a:lnTo>
                            <a:pt x="16387" y="3877"/>
                          </a:lnTo>
                          <a:lnTo>
                            <a:pt x="16360" y="3893"/>
                          </a:lnTo>
                          <a:lnTo>
                            <a:pt x="16334" y="3906"/>
                          </a:lnTo>
                          <a:lnTo>
                            <a:pt x="16306" y="3919"/>
                          </a:lnTo>
                          <a:lnTo>
                            <a:pt x="16278" y="3930"/>
                          </a:lnTo>
                          <a:lnTo>
                            <a:pt x="16249" y="3940"/>
                          </a:lnTo>
                          <a:lnTo>
                            <a:pt x="16220" y="3948"/>
                          </a:lnTo>
                          <a:lnTo>
                            <a:pt x="16189" y="3955"/>
                          </a:lnTo>
                          <a:lnTo>
                            <a:pt x="16159" y="3961"/>
                          </a:lnTo>
                          <a:lnTo>
                            <a:pt x="16128" y="3965"/>
                          </a:lnTo>
                          <a:lnTo>
                            <a:pt x="16097" y="3967"/>
                          </a:lnTo>
                          <a:lnTo>
                            <a:pt x="16064" y="3968"/>
                          </a:lnTo>
                          <a:lnTo>
                            <a:pt x="624" y="3968"/>
                          </a:lnTo>
                          <a:lnTo>
                            <a:pt x="591" y="3967"/>
                          </a:lnTo>
                          <a:lnTo>
                            <a:pt x="560" y="3965"/>
                          </a:lnTo>
                          <a:lnTo>
                            <a:pt x="529" y="3961"/>
                          </a:lnTo>
                          <a:lnTo>
                            <a:pt x="499" y="3955"/>
                          </a:lnTo>
                          <a:lnTo>
                            <a:pt x="468" y="3948"/>
                          </a:lnTo>
                          <a:lnTo>
                            <a:pt x="438" y="3940"/>
                          </a:lnTo>
                          <a:lnTo>
                            <a:pt x="410" y="3930"/>
                          </a:lnTo>
                          <a:lnTo>
                            <a:pt x="382" y="3919"/>
                          </a:lnTo>
                          <a:lnTo>
                            <a:pt x="354" y="3906"/>
                          </a:lnTo>
                          <a:lnTo>
                            <a:pt x="326" y="3893"/>
                          </a:lnTo>
                          <a:lnTo>
                            <a:pt x="300" y="3877"/>
                          </a:lnTo>
                          <a:lnTo>
                            <a:pt x="275" y="3861"/>
                          </a:lnTo>
                          <a:lnTo>
                            <a:pt x="251" y="3844"/>
                          </a:lnTo>
                          <a:lnTo>
                            <a:pt x="227" y="3825"/>
                          </a:lnTo>
                          <a:lnTo>
                            <a:pt x="204" y="3805"/>
                          </a:lnTo>
                          <a:lnTo>
                            <a:pt x="184" y="3784"/>
                          </a:lnTo>
                          <a:lnTo>
                            <a:pt x="163" y="3763"/>
                          </a:lnTo>
                          <a:lnTo>
                            <a:pt x="143" y="3740"/>
                          </a:lnTo>
                          <a:lnTo>
                            <a:pt x="124" y="3716"/>
                          </a:lnTo>
                          <a:lnTo>
                            <a:pt x="106" y="3692"/>
                          </a:lnTo>
                          <a:lnTo>
                            <a:pt x="91" y="3667"/>
                          </a:lnTo>
                          <a:lnTo>
                            <a:pt x="75" y="3641"/>
                          </a:lnTo>
                          <a:lnTo>
                            <a:pt x="62" y="3614"/>
                          </a:lnTo>
                          <a:lnTo>
                            <a:pt x="49" y="3586"/>
                          </a:lnTo>
                          <a:lnTo>
                            <a:pt x="38" y="3557"/>
                          </a:lnTo>
                          <a:lnTo>
                            <a:pt x="28" y="3529"/>
                          </a:lnTo>
                          <a:lnTo>
                            <a:pt x="20" y="3499"/>
                          </a:lnTo>
                          <a:lnTo>
                            <a:pt x="13" y="3469"/>
                          </a:lnTo>
                          <a:lnTo>
                            <a:pt x="7" y="3438"/>
                          </a:lnTo>
                          <a:lnTo>
                            <a:pt x="3" y="3407"/>
                          </a:lnTo>
                          <a:lnTo>
                            <a:pt x="1" y="3376"/>
                          </a:lnTo>
                          <a:lnTo>
                            <a:pt x="0" y="3343"/>
                          </a:lnTo>
                          <a:lnTo>
                            <a:pt x="0" y="625"/>
                          </a:lnTo>
                          <a:lnTo>
                            <a:pt x="1" y="592"/>
                          </a:lnTo>
                          <a:lnTo>
                            <a:pt x="3" y="561"/>
                          </a:lnTo>
                          <a:lnTo>
                            <a:pt x="7" y="530"/>
                          </a:lnTo>
                          <a:lnTo>
                            <a:pt x="13" y="499"/>
                          </a:lnTo>
                          <a:lnTo>
                            <a:pt x="20" y="469"/>
                          </a:lnTo>
                          <a:lnTo>
                            <a:pt x="28" y="440"/>
                          </a:lnTo>
                          <a:lnTo>
                            <a:pt x="38" y="411"/>
                          </a:lnTo>
                          <a:lnTo>
                            <a:pt x="49" y="382"/>
                          </a:lnTo>
                          <a:lnTo>
                            <a:pt x="62" y="354"/>
                          </a:lnTo>
                          <a:lnTo>
                            <a:pt x="75" y="328"/>
                          </a:lnTo>
                          <a:lnTo>
                            <a:pt x="91" y="302"/>
                          </a:lnTo>
                          <a:lnTo>
                            <a:pt x="106" y="276"/>
                          </a:lnTo>
                          <a:lnTo>
                            <a:pt x="124" y="252"/>
                          </a:lnTo>
                          <a:lnTo>
                            <a:pt x="143" y="228"/>
                          </a:lnTo>
                          <a:lnTo>
                            <a:pt x="163" y="205"/>
                          </a:lnTo>
                          <a:lnTo>
                            <a:pt x="184" y="184"/>
                          </a:lnTo>
                          <a:lnTo>
                            <a:pt x="204" y="163"/>
                          </a:lnTo>
                          <a:lnTo>
                            <a:pt x="227" y="143"/>
                          </a:lnTo>
                          <a:lnTo>
                            <a:pt x="251" y="124"/>
                          </a:lnTo>
                          <a:lnTo>
                            <a:pt x="275" y="108"/>
                          </a:lnTo>
                          <a:lnTo>
                            <a:pt x="300" y="91"/>
                          </a:lnTo>
                          <a:lnTo>
                            <a:pt x="326" y="76"/>
                          </a:lnTo>
                          <a:lnTo>
                            <a:pt x="354" y="62"/>
                          </a:lnTo>
                          <a:lnTo>
                            <a:pt x="382" y="49"/>
                          </a:lnTo>
                          <a:lnTo>
                            <a:pt x="410" y="39"/>
                          </a:lnTo>
                          <a:lnTo>
                            <a:pt x="438" y="28"/>
                          </a:lnTo>
                          <a:lnTo>
                            <a:pt x="468" y="20"/>
                          </a:lnTo>
                          <a:lnTo>
                            <a:pt x="499" y="13"/>
                          </a:lnTo>
                          <a:lnTo>
                            <a:pt x="529" y="7"/>
                          </a:lnTo>
                          <a:lnTo>
                            <a:pt x="560" y="3"/>
                          </a:lnTo>
                          <a:lnTo>
                            <a:pt x="591" y="1"/>
                          </a:lnTo>
                          <a:lnTo>
                            <a:pt x="624" y="0"/>
                          </a:lnTo>
                          <a:close/>
                          <a:moveTo>
                            <a:pt x="13802" y="2429"/>
                          </a:moveTo>
                          <a:lnTo>
                            <a:pt x="13820" y="2430"/>
                          </a:lnTo>
                          <a:lnTo>
                            <a:pt x="13839" y="2433"/>
                          </a:lnTo>
                          <a:lnTo>
                            <a:pt x="13856" y="2437"/>
                          </a:lnTo>
                          <a:lnTo>
                            <a:pt x="13873" y="2444"/>
                          </a:lnTo>
                          <a:lnTo>
                            <a:pt x="13889" y="2451"/>
                          </a:lnTo>
                          <a:lnTo>
                            <a:pt x="13903" y="2460"/>
                          </a:lnTo>
                          <a:lnTo>
                            <a:pt x="13918" y="2471"/>
                          </a:lnTo>
                          <a:lnTo>
                            <a:pt x="13930" y="2482"/>
                          </a:lnTo>
                          <a:lnTo>
                            <a:pt x="13942" y="2496"/>
                          </a:lnTo>
                          <a:lnTo>
                            <a:pt x="13953" y="2510"/>
                          </a:lnTo>
                          <a:lnTo>
                            <a:pt x="13962" y="2525"/>
                          </a:lnTo>
                          <a:lnTo>
                            <a:pt x="13970" y="2541"/>
                          </a:lnTo>
                          <a:lnTo>
                            <a:pt x="13976" y="2558"/>
                          </a:lnTo>
                          <a:lnTo>
                            <a:pt x="13980" y="2575"/>
                          </a:lnTo>
                          <a:lnTo>
                            <a:pt x="13984" y="2593"/>
                          </a:lnTo>
                          <a:lnTo>
                            <a:pt x="13985" y="2612"/>
                          </a:lnTo>
                          <a:lnTo>
                            <a:pt x="13984" y="2631"/>
                          </a:lnTo>
                          <a:lnTo>
                            <a:pt x="13980" y="2648"/>
                          </a:lnTo>
                          <a:lnTo>
                            <a:pt x="13976" y="2666"/>
                          </a:lnTo>
                          <a:lnTo>
                            <a:pt x="13970" y="2683"/>
                          </a:lnTo>
                          <a:lnTo>
                            <a:pt x="13962" y="2699"/>
                          </a:lnTo>
                          <a:lnTo>
                            <a:pt x="13953" y="2714"/>
                          </a:lnTo>
                          <a:lnTo>
                            <a:pt x="13942" y="2728"/>
                          </a:lnTo>
                          <a:lnTo>
                            <a:pt x="13930" y="2741"/>
                          </a:lnTo>
                          <a:lnTo>
                            <a:pt x="13918" y="2753"/>
                          </a:lnTo>
                          <a:lnTo>
                            <a:pt x="13903" y="2763"/>
                          </a:lnTo>
                          <a:lnTo>
                            <a:pt x="13889" y="2773"/>
                          </a:lnTo>
                          <a:lnTo>
                            <a:pt x="13873" y="2780"/>
                          </a:lnTo>
                          <a:lnTo>
                            <a:pt x="13856" y="2786"/>
                          </a:lnTo>
                          <a:lnTo>
                            <a:pt x="13839" y="2791"/>
                          </a:lnTo>
                          <a:lnTo>
                            <a:pt x="13820" y="2794"/>
                          </a:lnTo>
                          <a:lnTo>
                            <a:pt x="13802" y="2795"/>
                          </a:lnTo>
                          <a:lnTo>
                            <a:pt x="13783" y="2794"/>
                          </a:lnTo>
                          <a:lnTo>
                            <a:pt x="13764" y="2791"/>
                          </a:lnTo>
                          <a:lnTo>
                            <a:pt x="13748" y="2786"/>
                          </a:lnTo>
                          <a:lnTo>
                            <a:pt x="13731" y="2780"/>
                          </a:lnTo>
                          <a:lnTo>
                            <a:pt x="13714" y="2773"/>
                          </a:lnTo>
                          <a:lnTo>
                            <a:pt x="13700" y="2763"/>
                          </a:lnTo>
                          <a:lnTo>
                            <a:pt x="13685" y="2753"/>
                          </a:lnTo>
                          <a:lnTo>
                            <a:pt x="13673" y="2741"/>
                          </a:lnTo>
                          <a:lnTo>
                            <a:pt x="13661" y="2728"/>
                          </a:lnTo>
                          <a:lnTo>
                            <a:pt x="13651" y="2714"/>
                          </a:lnTo>
                          <a:lnTo>
                            <a:pt x="13641" y="2699"/>
                          </a:lnTo>
                          <a:lnTo>
                            <a:pt x="13634" y="2683"/>
                          </a:lnTo>
                          <a:lnTo>
                            <a:pt x="13628" y="2666"/>
                          </a:lnTo>
                          <a:lnTo>
                            <a:pt x="13623" y="2648"/>
                          </a:lnTo>
                          <a:lnTo>
                            <a:pt x="13621" y="2631"/>
                          </a:lnTo>
                          <a:lnTo>
                            <a:pt x="13619" y="2612"/>
                          </a:lnTo>
                          <a:lnTo>
                            <a:pt x="13621" y="2593"/>
                          </a:lnTo>
                          <a:lnTo>
                            <a:pt x="13623" y="2575"/>
                          </a:lnTo>
                          <a:lnTo>
                            <a:pt x="13628" y="2558"/>
                          </a:lnTo>
                          <a:lnTo>
                            <a:pt x="13634" y="2541"/>
                          </a:lnTo>
                          <a:lnTo>
                            <a:pt x="13641" y="2525"/>
                          </a:lnTo>
                          <a:lnTo>
                            <a:pt x="13651" y="2510"/>
                          </a:lnTo>
                          <a:lnTo>
                            <a:pt x="13661" y="2496"/>
                          </a:lnTo>
                          <a:lnTo>
                            <a:pt x="13673" y="2482"/>
                          </a:lnTo>
                          <a:lnTo>
                            <a:pt x="13685" y="2471"/>
                          </a:lnTo>
                          <a:lnTo>
                            <a:pt x="13700" y="2460"/>
                          </a:lnTo>
                          <a:lnTo>
                            <a:pt x="13714" y="2451"/>
                          </a:lnTo>
                          <a:lnTo>
                            <a:pt x="13731" y="2444"/>
                          </a:lnTo>
                          <a:lnTo>
                            <a:pt x="13748" y="2437"/>
                          </a:lnTo>
                          <a:lnTo>
                            <a:pt x="13764" y="2433"/>
                          </a:lnTo>
                          <a:lnTo>
                            <a:pt x="13783" y="2430"/>
                          </a:lnTo>
                          <a:lnTo>
                            <a:pt x="13802" y="2429"/>
                          </a:lnTo>
                          <a:close/>
                          <a:moveTo>
                            <a:pt x="14340" y="2429"/>
                          </a:moveTo>
                          <a:lnTo>
                            <a:pt x="14359" y="2430"/>
                          </a:lnTo>
                          <a:lnTo>
                            <a:pt x="14377" y="2433"/>
                          </a:lnTo>
                          <a:lnTo>
                            <a:pt x="14394" y="2437"/>
                          </a:lnTo>
                          <a:lnTo>
                            <a:pt x="14411" y="2444"/>
                          </a:lnTo>
                          <a:lnTo>
                            <a:pt x="14427" y="2451"/>
                          </a:lnTo>
                          <a:lnTo>
                            <a:pt x="14442" y="2460"/>
                          </a:lnTo>
                          <a:lnTo>
                            <a:pt x="14456" y="2471"/>
                          </a:lnTo>
                          <a:lnTo>
                            <a:pt x="14470" y="2482"/>
                          </a:lnTo>
                          <a:lnTo>
                            <a:pt x="14481" y="2496"/>
                          </a:lnTo>
                          <a:lnTo>
                            <a:pt x="14491" y="2510"/>
                          </a:lnTo>
                          <a:lnTo>
                            <a:pt x="14501" y="2525"/>
                          </a:lnTo>
                          <a:lnTo>
                            <a:pt x="14508" y="2541"/>
                          </a:lnTo>
                          <a:lnTo>
                            <a:pt x="14514" y="2558"/>
                          </a:lnTo>
                          <a:lnTo>
                            <a:pt x="14519" y="2575"/>
                          </a:lnTo>
                          <a:lnTo>
                            <a:pt x="14522" y="2593"/>
                          </a:lnTo>
                          <a:lnTo>
                            <a:pt x="14523" y="2612"/>
                          </a:lnTo>
                          <a:lnTo>
                            <a:pt x="14522" y="2631"/>
                          </a:lnTo>
                          <a:lnTo>
                            <a:pt x="14519" y="2648"/>
                          </a:lnTo>
                          <a:lnTo>
                            <a:pt x="14514" y="2666"/>
                          </a:lnTo>
                          <a:lnTo>
                            <a:pt x="14508" y="2683"/>
                          </a:lnTo>
                          <a:lnTo>
                            <a:pt x="14501" y="2699"/>
                          </a:lnTo>
                          <a:lnTo>
                            <a:pt x="14491" y="2714"/>
                          </a:lnTo>
                          <a:lnTo>
                            <a:pt x="14481" y="2728"/>
                          </a:lnTo>
                          <a:lnTo>
                            <a:pt x="14470" y="2741"/>
                          </a:lnTo>
                          <a:lnTo>
                            <a:pt x="14456" y="2753"/>
                          </a:lnTo>
                          <a:lnTo>
                            <a:pt x="14442" y="2763"/>
                          </a:lnTo>
                          <a:lnTo>
                            <a:pt x="14427" y="2773"/>
                          </a:lnTo>
                          <a:lnTo>
                            <a:pt x="14411" y="2780"/>
                          </a:lnTo>
                          <a:lnTo>
                            <a:pt x="14394" y="2786"/>
                          </a:lnTo>
                          <a:lnTo>
                            <a:pt x="14377" y="2791"/>
                          </a:lnTo>
                          <a:lnTo>
                            <a:pt x="14359" y="2794"/>
                          </a:lnTo>
                          <a:lnTo>
                            <a:pt x="14340" y="2795"/>
                          </a:lnTo>
                          <a:lnTo>
                            <a:pt x="14321" y="2794"/>
                          </a:lnTo>
                          <a:lnTo>
                            <a:pt x="14304" y="2791"/>
                          </a:lnTo>
                          <a:lnTo>
                            <a:pt x="14286" y="2786"/>
                          </a:lnTo>
                          <a:lnTo>
                            <a:pt x="14269" y="2780"/>
                          </a:lnTo>
                          <a:lnTo>
                            <a:pt x="14254" y="2773"/>
                          </a:lnTo>
                          <a:lnTo>
                            <a:pt x="14238" y="2763"/>
                          </a:lnTo>
                          <a:lnTo>
                            <a:pt x="14224" y="2753"/>
                          </a:lnTo>
                          <a:lnTo>
                            <a:pt x="14212" y="2741"/>
                          </a:lnTo>
                          <a:lnTo>
                            <a:pt x="14199" y="2728"/>
                          </a:lnTo>
                          <a:lnTo>
                            <a:pt x="14189" y="2714"/>
                          </a:lnTo>
                          <a:lnTo>
                            <a:pt x="14180" y="2699"/>
                          </a:lnTo>
                          <a:lnTo>
                            <a:pt x="14172" y="2683"/>
                          </a:lnTo>
                          <a:lnTo>
                            <a:pt x="14166" y="2666"/>
                          </a:lnTo>
                          <a:lnTo>
                            <a:pt x="14162" y="2648"/>
                          </a:lnTo>
                          <a:lnTo>
                            <a:pt x="14159" y="2631"/>
                          </a:lnTo>
                          <a:lnTo>
                            <a:pt x="14158" y="2612"/>
                          </a:lnTo>
                          <a:lnTo>
                            <a:pt x="14159" y="2593"/>
                          </a:lnTo>
                          <a:lnTo>
                            <a:pt x="14162" y="2575"/>
                          </a:lnTo>
                          <a:lnTo>
                            <a:pt x="14166" y="2558"/>
                          </a:lnTo>
                          <a:lnTo>
                            <a:pt x="14172" y="2541"/>
                          </a:lnTo>
                          <a:lnTo>
                            <a:pt x="14180" y="2525"/>
                          </a:lnTo>
                          <a:lnTo>
                            <a:pt x="14189" y="2510"/>
                          </a:lnTo>
                          <a:lnTo>
                            <a:pt x="14199" y="2496"/>
                          </a:lnTo>
                          <a:lnTo>
                            <a:pt x="14212" y="2482"/>
                          </a:lnTo>
                          <a:lnTo>
                            <a:pt x="14224" y="2471"/>
                          </a:lnTo>
                          <a:lnTo>
                            <a:pt x="14238" y="2460"/>
                          </a:lnTo>
                          <a:lnTo>
                            <a:pt x="14254" y="2451"/>
                          </a:lnTo>
                          <a:lnTo>
                            <a:pt x="14269" y="2444"/>
                          </a:lnTo>
                          <a:lnTo>
                            <a:pt x="14286" y="2437"/>
                          </a:lnTo>
                          <a:lnTo>
                            <a:pt x="14304" y="2433"/>
                          </a:lnTo>
                          <a:lnTo>
                            <a:pt x="14321" y="2430"/>
                          </a:lnTo>
                          <a:lnTo>
                            <a:pt x="14340" y="2429"/>
                          </a:lnTo>
                          <a:close/>
                          <a:moveTo>
                            <a:pt x="14879" y="2429"/>
                          </a:moveTo>
                          <a:lnTo>
                            <a:pt x="14897" y="2430"/>
                          </a:lnTo>
                          <a:lnTo>
                            <a:pt x="14916" y="2433"/>
                          </a:lnTo>
                          <a:lnTo>
                            <a:pt x="14933" y="2437"/>
                          </a:lnTo>
                          <a:lnTo>
                            <a:pt x="14950" y="2444"/>
                          </a:lnTo>
                          <a:lnTo>
                            <a:pt x="14966" y="2451"/>
                          </a:lnTo>
                          <a:lnTo>
                            <a:pt x="14981" y="2460"/>
                          </a:lnTo>
                          <a:lnTo>
                            <a:pt x="14995" y="2471"/>
                          </a:lnTo>
                          <a:lnTo>
                            <a:pt x="15008" y="2482"/>
                          </a:lnTo>
                          <a:lnTo>
                            <a:pt x="15019" y="2496"/>
                          </a:lnTo>
                          <a:lnTo>
                            <a:pt x="15031" y="2510"/>
                          </a:lnTo>
                          <a:lnTo>
                            <a:pt x="15039" y="2525"/>
                          </a:lnTo>
                          <a:lnTo>
                            <a:pt x="15047" y="2541"/>
                          </a:lnTo>
                          <a:lnTo>
                            <a:pt x="15054" y="2558"/>
                          </a:lnTo>
                          <a:lnTo>
                            <a:pt x="15058" y="2575"/>
                          </a:lnTo>
                          <a:lnTo>
                            <a:pt x="15061" y="2593"/>
                          </a:lnTo>
                          <a:lnTo>
                            <a:pt x="15062" y="2612"/>
                          </a:lnTo>
                          <a:lnTo>
                            <a:pt x="15061" y="2631"/>
                          </a:lnTo>
                          <a:lnTo>
                            <a:pt x="15058" y="2648"/>
                          </a:lnTo>
                          <a:lnTo>
                            <a:pt x="15054" y="2666"/>
                          </a:lnTo>
                          <a:lnTo>
                            <a:pt x="15047" y="2683"/>
                          </a:lnTo>
                          <a:lnTo>
                            <a:pt x="15039" y="2699"/>
                          </a:lnTo>
                          <a:lnTo>
                            <a:pt x="15031" y="2714"/>
                          </a:lnTo>
                          <a:lnTo>
                            <a:pt x="15019" y="2728"/>
                          </a:lnTo>
                          <a:lnTo>
                            <a:pt x="15008" y="2741"/>
                          </a:lnTo>
                          <a:lnTo>
                            <a:pt x="14995" y="2753"/>
                          </a:lnTo>
                          <a:lnTo>
                            <a:pt x="14981" y="2763"/>
                          </a:lnTo>
                          <a:lnTo>
                            <a:pt x="14966" y="2773"/>
                          </a:lnTo>
                          <a:lnTo>
                            <a:pt x="14950" y="2780"/>
                          </a:lnTo>
                          <a:lnTo>
                            <a:pt x="14933" y="2786"/>
                          </a:lnTo>
                          <a:lnTo>
                            <a:pt x="14916" y="2791"/>
                          </a:lnTo>
                          <a:lnTo>
                            <a:pt x="14897" y="2794"/>
                          </a:lnTo>
                          <a:lnTo>
                            <a:pt x="14879" y="2795"/>
                          </a:lnTo>
                          <a:lnTo>
                            <a:pt x="14861" y="2794"/>
                          </a:lnTo>
                          <a:lnTo>
                            <a:pt x="14842" y="2791"/>
                          </a:lnTo>
                          <a:lnTo>
                            <a:pt x="14825" y="2786"/>
                          </a:lnTo>
                          <a:lnTo>
                            <a:pt x="14809" y="2780"/>
                          </a:lnTo>
                          <a:lnTo>
                            <a:pt x="14792" y="2773"/>
                          </a:lnTo>
                          <a:lnTo>
                            <a:pt x="14777" y="2763"/>
                          </a:lnTo>
                          <a:lnTo>
                            <a:pt x="14763" y="2753"/>
                          </a:lnTo>
                          <a:lnTo>
                            <a:pt x="14750" y="2741"/>
                          </a:lnTo>
                          <a:lnTo>
                            <a:pt x="14739" y="2728"/>
                          </a:lnTo>
                          <a:lnTo>
                            <a:pt x="14728" y="2714"/>
                          </a:lnTo>
                          <a:lnTo>
                            <a:pt x="14719" y="2699"/>
                          </a:lnTo>
                          <a:lnTo>
                            <a:pt x="14710" y="2683"/>
                          </a:lnTo>
                          <a:lnTo>
                            <a:pt x="14705" y="2666"/>
                          </a:lnTo>
                          <a:lnTo>
                            <a:pt x="14700" y="2648"/>
                          </a:lnTo>
                          <a:lnTo>
                            <a:pt x="14698" y="2631"/>
                          </a:lnTo>
                          <a:lnTo>
                            <a:pt x="14697" y="2612"/>
                          </a:lnTo>
                          <a:lnTo>
                            <a:pt x="14698" y="2593"/>
                          </a:lnTo>
                          <a:lnTo>
                            <a:pt x="14700" y="2575"/>
                          </a:lnTo>
                          <a:lnTo>
                            <a:pt x="14705" y="2558"/>
                          </a:lnTo>
                          <a:lnTo>
                            <a:pt x="14710" y="2541"/>
                          </a:lnTo>
                          <a:lnTo>
                            <a:pt x="14719" y="2525"/>
                          </a:lnTo>
                          <a:lnTo>
                            <a:pt x="14728" y="2510"/>
                          </a:lnTo>
                          <a:lnTo>
                            <a:pt x="14739" y="2496"/>
                          </a:lnTo>
                          <a:lnTo>
                            <a:pt x="14750" y="2482"/>
                          </a:lnTo>
                          <a:lnTo>
                            <a:pt x="14763" y="2471"/>
                          </a:lnTo>
                          <a:lnTo>
                            <a:pt x="14777" y="2460"/>
                          </a:lnTo>
                          <a:lnTo>
                            <a:pt x="14792" y="2451"/>
                          </a:lnTo>
                          <a:lnTo>
                            <a:pt x="14809" y="2444"/>
                          </a:lnTo>
                          <a:lnTo>
                            <a:pt x="14825" y="2437"/>
                          </a:lnTo>
                          <a:lnTo>
                            <a:pt x="14842" y="2433"/>
                          </a:lnTo>
                          <a:lnTo>
                            <a:pt x="14861" y="2430"/>
                          </a:lnTo>
                          <a:lnTo>
                            <a:pt x="14879" y="2429"/>
                          </a:lnTo>
                          <a:close/>
                          <a:moveTo>
                            <a:pt x="15418" y="2429"/>
                          </a:moveTo>
                          <a:lnTo>
                            <a:pt x="15436" y="2430"/>
                          </a:lnTo>
                          <a:lnTo>
                            <a:pt x="15454" y="2433"/>
                          </a:lnTo>
                          <a:lnTo>
                            <a:pt x="15472" y="2437"/>
                          </a:lnTo>
                          <a:lnTo>
                            <a:pt x="15489" y="2444"/>
                          </a:lnTo>
                          <a:lnTo>
                            <a:pt x="15504" y="2451"/>
                          </a:lnTo>
                          <a:lnTo>
                            <a:pt x="15520" y="2460"/>
                          </a:lnTo>
                          <a:lnTo>
                            <a:pt x="15533" y="2471"/>
                          </a:lnTo>
                          <a:lnTo>
                            <a:pt x="15547" y="2482"/>
                          </a:lnTo>
                          <a:lnTo>
                            <a:pt x="15558" y="2496"/>
                          </a:lnTo>
                          <a:lnTo>
                            <a:pt x="15569" y="2510"/>
                          </a:lnTo>
                          <a:lnTo>
                            <a:pt x="15578" y="2525"/>
                          </a:lnTo>
                          <a:lnTo>
                            <a:pt x="15586" y="2541"/>
                          </a:lnTo>
                          <a:lnTo>
                            <a:pt x="15592" y="2558"/>
                          </a:lnTo>
                          <a:lnTo>
                            <a:pt x="15596" y="2575"/>
                          </a:lnTo>
                          <a:lnTo>
                            <a:pt x="15599" y="2593"/>
                          </a:lnTo>
                          <a:lnTo>
                            <a:pt x="15600" y="2612"/>
                          </a:lnTo>
                          <a:lnTo>
                            <a:pt x="15599" y="2631"/>
                          </a:lnTo>
                          <a:lnTo>
                            <a:pt x="15596" y="2648"/>
                          </a:lnTo>
                          <a:lnTo>
                            <a:pt x="15592" y="2666"/>
                          </a:lnTo>
                          <a:lnTo>
                            <a:pt x="15586" y="2683"/>
                          </a:lnTo>
                          <a:lnTo>
                            <a:pt x="15578" y="2699"/>
                          </a:lnTo>
                          <a:lnTo>
                            <a:pt x="15569" y="2714"/>
                          </a:lnTo>
                          <a:lnTo>
                            <a:pt x="15558" y="2728"/>
                          </a:lnTo>
                          <a:lnTo>
                            <a:pt x="15547" y="2741"/>
                          </a:lnTo>
                          <a:lnTo>
                            <a:pt x="15533" y="2753"/>
                          </a:lnTo>
                          <a:lnTo>
                            <a:pt x="15520" y="2763"/>
                          </a:lnTo>
                          <a:lnTo>
                            <a:pt x="15504" y="2773"/>
                          </a:lnTo>
                          <a:lnTo>
                            <a:pt x="15489" y="2780"/>
                          </a:lnTo>
                          <a:lnTo>
                            <a:pt x="15472" y="2786"/>
                          </a:lnTo>
                          <a:lnTo>
                            <a:pt x="15454" y="2791"/>
                          </a:lnTo>
                          <a:lnTo>
                            <a:pt x="15436" y="2794"/>
                          </a:lnTo>
                          <a:lnTo>
                            <a:pt x="15418" y="2795"/>
                          </a:lnTo>
                          <a:lnTo>
                            <a:pt x="15399" y="2794"/>
                          </a:lnTo>
                          <a:lnTo>
                            <a:pt x="15381" y="2791"/>
                          </a:lnTo>
                          <a:lnTo>
                            <a:pt x="15363" y="2786"/>
                          </a:lnTo>
                          <a:lnTo>
                            <a:pt x="15347" y="2780"/>
                          </a:lnTo>
                          <a:lnTo>
                            <a:pt x="15331" y="2773"/>
                          </a:lnTo>
                          <a:lnTo>
                            <a:pt x="15315" y="2763"/>
                          </a:lnTo>
                          <a:lnTo>
                            <a:pt x="15302" y="2753"/>
                          </a:lnTo>
                          <a:lnTo>
                            <a:pt x="15289" y="2741"/>
                          </a:lnTo>
                          <a:lnTo>
                            <a:pt x="15277" y="2728"/>
                          </a:lnTo>
                          <a:lnTo>
                            <a:pt x="15266" y="2714"/>
                          </a:lnTo>
                          <a:lnTo>
                            <a:pt x="15257" y="2699"/>
                          </a:lnTo>
                          <a:lnTo>
                            <a:pt x="15250" y="2683"/>
                          </a:lnTo>
                          <a:lnTo>
                            <a:pt x="15243" y="2666"/>
                          </a:lnTo>
                          <a:lnTo>
                            <a:pt x="15239" y="2648"/>
                          </a:lnTo>
                          <a:lnTo>
                            <a:pt x="15236" y="2631"/>
                          </a:lnTo>
                          <a:lnTo>
                            <a:pt x="15235" y="2612"/>
                          </a:lnTo>
                          <a:lnTo>
                            <a:pt x="15236" y="2593"/>
                          </a:lnTo>
                          <a:lnTo>
                            <a:pt x="15239" y="2575"/>
                          </a:lnTo>
                          <a:lnTo>
                            <a:pt x="15243" y="2558"/>
                          </a:lnTo>
                          <a:lnTo>
                            <a:pt x="15250" y="2541"/>
                          </a:lnTo>
                          <a:lnTo>
                            <a:pt x="15257" y="2525"/>
                          </a:lnTo>
                          <a:lnTo>
                            <a:pt x="15266" y="2510"/>
                          </a:lnTo>
                          <a:lnTo>
                            <a:pt x="15277" y="2496"/>
                          </a:lnTo>
                          <a:lnTo>
                            <a:pt x="15289" y="2482"/>
                          </a:lnTo>
                          <a:lnTo>
                            <a:pt x="15302" y="2471"/>
                          </a:lnTo>
                          <a:lnTo>
                            <a:pt x="15315" y="2460"/>
                          </a:lnTo>
                          <a:lnTo>
                            <a:pt x="15331" y="2451"/>
                          </a:lnTo>
                          <a:lnTo>
                            <a:pt x="15347" y="2444"/>
                          </a:lnTo>
                          <a:lnTo>
                            <a:pt x="15363" y="2437"/>
                          </a:lnTo>
                          <a:lnTo>
                            <a:pt x="15381" y="2433"/>
                          </a:lnTo>
                          <a:lnTo>
                            <a:pt x="15399" y="2430"/>
                          </a:lnTo>
                          <a:lnTo>
                            <a:pt x="15418" y="2429"/>
                          </a:lnTo>
                          <a:close/>
                          <a:moveTo>
                            <a:pt x="13682" y="943"/>
                          </a:moveTo>
                          <a:lnTo>
                            <a:pt x="15712" y="943"/>
                          </a:lnTo>
                          <a:lnTo>
                            <a:pt x="15712" y="1546"/>
                          </a:lnTo>
                          <a:lnTo>
                            <a:pt x="13682" y="1546"/>
                          </a:lnTo>
                          <a:lnTo>
                            <a:pt x="13682" y="943"/>
                          </a:lnTo>
                          <a:close/>
                          <a:moveTo>
                            <a:pt x="1545" y="1123"/>
                          </a:moveTo>
                          <a:lnTo>
                            <a:pt x="1545" y="943"/>
                          </a:lnTo>
                          <a:lnTo>
                            <a:pt x="1089" y="943"/>
                          </a:lnTo>
                          <a:lnTo>
                            <a:pt x="1089" y="1123"/>
                          </a:lnTo>
                          <a:lnTo>
                            <a:pt x="811" y="1123"/>
                          </a:lnTo>
                          <a:lnTo>
                            <a:pt x="811" y="1769"/>
                          </a:lnTo>
                          <a:lnTo>
                            <a:pt x="1822" y="1769"/>
                          </a:lnTo>
                          <a:lnTo>
                            <a:pt x="1822" y="1123"/>
                          </a:lnTo>
                          <a:lnTo>
                            <a:pt x="1545" y="1123"/>
                          </a:lnTo>
                          <a:close/>
                          <a:moveTo>
                            <a:pt x="3010" y="1123"/>
                          </a:moveTo>
                          <a:lnTo>
                            <a:pt x="3010" y="943"/>
                          </a:lnTo>
                          <a:lnTo>
                            <a:pt x="2555" y="943"/>
                          </a:lnTo>
                          <a:lnTo>
                            <a:pt x="2555" y="1123"/>
                          </a:lnTo>
                          <a:lnTo>
                            <a:pt x="2278" y="1123"/>
                          </a:lnTo>
                          <a:lnTo>
                            <a:pt x="2278" y="1769"/>
                          </a:lnTo>
                          <a:lnTo>
                            <a:pt x="3288" y="1769"/>
                          </a:lnTo>
                          <a:lnTo>
                            <a:pt x="3288" y="1123"/>
                          </a:lnTo>
                          <a:lnTo>
                            <a:pt x="3010" y="1123"/>
                          </a:lnTo>
                          <a:close/>
                          <a:moveTo>
                            <a:pt x="4477" y="1123"/>
                          </a:moveTo>
                          <a:lnTo>
                            <a:pt x="4477" y="943"/>
                          </a:lnTo>
                          <a:lnTo>
                            <a:pt x="4021" y="943"/>
                          </a:lnTo>
                          <a:lnTo>
                            <a:pt x="4021" y="1123"/>
                          </a:lnTo>
                          <a:lnTo>
                            <a:pt x="3743" y="1123"/>
                          </a:lnTo>
                          <a:lnTo>
                            <a:pt x="3743" y="1769"/>
                          </a:lnTo>
                          <a:lnTo>
                            <a:pt x="4754" y="1769"/>
                          </a:lnTo>
                          <a:lnTo>
                            <a:pt x="4754" y="1123"/>
                          </a:lnTo>
                          <a:lnTo>
                            <a:pt x="4477" y="1123"/>
                          </a:lnTo>
                          <a:close/>
                          <a:moveTo>
                            <a:pt x="5942" y="1123"/>
                          </a:moveTo>
                          <a:lnTo>
                            <a:pt x="5942" y="943"/>
                          </a:lnTo>
                          <a:lnTo>
                            <a:pt x="5486" y="943"/>
                          </a:lnTo>
                          <a:lnTo>
                            <a:pt x="5486" y="1123"/>
                          </a:lnTo>
                          <a:lnTo>
                            <a:pt x="5209" y="1123"/>
                          </a:lnTo>
                          <a:lnTo>
                            <a:pt x="5209" y="1769"/>
                          </a:lnTo>
                          <a:lnTo>
                            <a:pt x="6219" y="1769"/>
                          </a:lnTo>
                          <a:lnTo>
                            <a:pt x="6219" y="1123"/>
                          </a:lnTo>
                          <a:lnTo>
                            <a:pt x="5942" y="1123"/>
                          </a:lnTo>
                          <a:close/>
                          <a:moveTo>
                            <a:pt x="7407" y="1123"/>
                          </a:moveTo>
                          <a:lnTo>
                            <a:pt x="7407" y="943"/>
                          </a:lnTo>
                          <a:lnTo>
                            <a:pt x="6953" y="943"/>
                          </a:lnTo>
                          <a:lnTo>
                            <a:pt x="6953" y="1123"/>
                          </a:lnTo>
                          <a:lnTo>
                            <a:pt x="6675" y="1123"/>
                          </a:lnTo>
                          <a:lnTo>
                            <a:pt x="6675" y="1769"/>
                          </a:lnTo>
                          <a:lnTo>
                            <a:pt x="7685" y="1769"/>
                          </a:lnTo>
                          <a:lnTo>
                            <a:pt x="7685" y="1123"/>
                          </a:lnTo>
                          <a:lnTo>
                            <a:pt x="7407" y="1123"/>
                          </a:lnTo>
                          <a:close/>
                          <a:moveTo>
                            <a:pt x="8874" y="1123"/>
                          </a:moveTo>
                          <a:lnTo>
                            <a:pt x="8874" y="943"/>
                          </a:lnTo>
                          <a:lnTo>
                            <a:pt x="8418" y="943"/>
                          </a:lnTo>
                          <a:lnTo>
                            <a:pt x="8418" y="1123"/>
                          </a:lnTo>
                          <a:lnTo>
                            <a:pt x="8141" y="1123"/>
                          </a:lnTo>
                          <a:lnTo>
                            <a:pt x="8141" y="1769"/>
                          </a:lnTo>
                          <a:lnTo>
                            <a:pt x="9151" y="1769"/>
                          </a:lnTo>
                          <a:lnTo>
                            <a:pt x="9151" y="1123"/>
                          </a:lnTo>
                          <a:lnTo>
                            <a:pt x="8874" y="1123"/>
                          </a:lnTo>
                          <a:close/>
                          <a:moveTo>
                            <a:pt x="10339" y="1123"/>
                          </a:moveTo>
                          <a:lnTo>
                            <a:pt x="10339" y="943"/>
                          </a:lnTo>
                          <a:lnTo>
                            <a:pt x="9883" y="943"/>
                          </a:lnTo>
                          <a:lnTo>
                            <a:pt x="9883" y="1123"/>
                          </a:lnTo>
                          <a:lnTo>
                            <a:pt x="9606" y="1123"/>
                          </a:lnTo>
                          <a:lnTo>
                            <a:pt x="9606" y="1769"/>
                          </a:lnTo>
                          <a:lnTo>
                            <a:pt x="10617" y="1769"/>
                          </a:lnTo>
                          <a:lnTo>
                            <a:pt x="10617" y="1123"/>
                          </a:lnTo>
                          <a:lnTo>
                            <a:pt x="10339" y="1123"/>
                          </a:lnTo>
                          <a:close/>
                          <a:moveTo>
                            <a:pt x="1545" y="2845"/>
                          </a:moveTo>
                          <a:lnTo>
                            <a:pt x="1545" y="3025"/>
                          </a:lnTo>
                          <a:lnTo>
                            <a:pt x="1089" y="3025"/>
                          </a:lnTo>
                          <a:lnTo>
                            <a:pt x="1089" y="2845"/>
                          </a:lnTo>
                          <a:lnTo>
                            <a:pt x="811" y="2845"/>
                          </a:lnTo>
                          <a:lnTo>
                            <a:pt x="811" y="2199"/>
                          </a:lnTo>
                          <a:lnTo>
                            <a:pt x="1822" y="2199"/>
                          </a:lnTo>
                          <a:lnTo>
                            <a:pt x="1822" y="2845"/>
                          </a:lnTo>
                          <a:lnTo>
                            <a:pt x="1545" y="2845"/>
                          </a:lnTo>
                          <a:close/>
                          <a:moveTo>
                            <a:pt x="3010" y="2845"/>
                          </a:moveTo>
                          <a:lnTo>
                            <a:pt x="3010" y="3025"/>
                          </a:lnTo>
                          <a:lnTo>
                            <a:pt x="2555" y="3025"/>
                          </a:lnTo>
                          <a:lnTo>
                            <a:pt x="2555" y="2845"/>
                          </a:lnTo>
                          <a:lnTo>
                            <a:pt x="2278" y="2845"/>
                          </a:lnTo>
                          <a:lnTo>
                            <a:pt x="2278" y="2199"/>
                          </a:lnTo>
                          <a:lnTo>
                            <a:pt x="3288" y="2199"/>
                          </a:lnTo>
                          <a:lnTo>
                            <a:pt x="3288" y="2845"/>
                          </a:lnTo>
                          <a:lnTo>
                            <a:pt x="3010" y="2845"/>
                          </a:lnTo>
                          <a:close/>
                          <a:moveTo>
                            <a:pt x="4477" y="2845"/>
                          </a:moveTo>
                          <a:lnTo>
                            <a:pt x="4477" y="3025"/>
                          </a:lnTo>
                          <a:lnTo>
                            <a:pt x="4021" y="3025"/>
                          </a:lnTo>
                          <a:lnTo>
                            <a:pt x="4021" y="2845"/>
                          </a:lnTo>
                          <a:lnTo>
                            <a:pt x="3743" y="2845"/>
                          </a:lnTo>
                          <a:lnTo>
                            <a:pt x="3743" y="2199"/>
                          </a:lnTo>
                          <a:lnTo>
                            <a:pt x="4754" y="2199"/>
                          </a:lnTo>
                          <a:lnTo>
                            <a:pt x="4754" y="2845"/>
                          </a:lnTo>
                          <a:lnTo>
                            <a:pt x="4477" y="2845"/>
                          </a:lnTo>
                          <a:close/>
                          <a:moveTo>
                            <a:pt x="5942" y="2845"/>
                          </a:moveTo>
                          <a:lnTo>
                            <a:pt x="5942" y="3025"/>
                          </a:lnTo>
                          <a:lnTo>
                            <a:pt x="5486" y="3025"/>
                          </a:lnTo>
                          <a:lnTo>
                            <a:pt x="5486" y="2845"/>
                          </a:lnTo>
                          <a:lnTo>
                            <a:pt x="5209" y="2845"/>
                          </a:lnTo>
                          <a:lnTo>
                            <a:pt x="5209" y="2199"/>
                          </a:lnTo>
                          <a:lnTo>
                            <a:pt x="6219" y="2199"/>
                          </a:lnTo>
                          <a:lnTo>
                            <a:pt x="6219" y="2845"/>
                          </a:lnTo>
                          <a:lnTo>
                            <a:pt x="5942" y="2845"/>
                          </a:lnTo>
                          <a:close/>
                          <a:moveTo>
                            <a:pt x="7407" y="2845"/>
                          </a:moveTo>
                          <a:lnTo>
                            <a:pt x="7407" y="3025"/>
                          </a:lnTo>
                          <a:lnTo>
                            <a:pt x="6953" y="3025"/>
                          </a:lnTo>
                          <a:lnTo>
                            <a:pt x="6953" y="2845"/>
                          </a:lnTo>
                          <a:lnTo>
                            <a:pt x="6675" y="2845"/>
                          </a:lnTo>
                          <a:lnTo>
                            <a:pt x="6675" y="2199"/>
                          </a:lnTo>
                          <a:lnTo>
                            <a:pt x="7685" y="2199"/>
                          </a:lnTo>
                          <a:lnTo>
                            <a:pt x="7685" y="2845"/>
                          </a:lnTo>
                          <a:lnTo>
                            <a:pt x="7407" y="2845"/>
                          </a:lnTo>
                          <a:close/>
                          <a:moveTo>
                            <a:pt x="8874" y="2845"/>
                          </a:moveTo>
                          <a:lnTo>
                            <a:pt x="8874" y="3025"/>
                          </a:lnTo>
                          <a:lnTo>
                            <a:pt x="8418" y="3025"/>
                          </a:lnTo>
                          <a:lnTo>
                            <a:pt x="8418" y="2845"/>
                          </a:lnTo>
                          <a:lnTo>
                            <a:pt x="8141" y="2845"/>
                          </a:lnTo>
                          <a:lnTo>
                            <a:pt x="8141" y="2199"/>
                          </a:lnTo>
                          <a:lnTo>
                            <a:pt x="9151" y="2199"/>
                          </a:lnTo>
                          <a:lnTo>
                            <a:pt x="9151" y="2845"/>
                          </a:lnTo>
                          <a:lnTo>
                            <a:pt x="8874" y="2845"/>
                          </a:lnTo>
                          <a:close/>
                          <a:moveTo>
                            <a:pt x="10339" y="2845"/>
                          </a:moveTo>
                          <a:lnTo>
                            <a:pt x="10339" y="3025"/>
                          </a:lnTo>
                          <a:lnTo>
                            <a:pt x="9883" y="3025"/>
                          </a:lnTo>
                          <a:lnTo>
                            <a:pt x="9883" y="2845"/>
                          </a:lnTo>
                          <a:lnTo>
                            <a:pt x="9606" y="2845"/>
                          </a:lnTo>
                          <a:lnTo>
                            <a:pt x="9606" y="2199"/>
                          </a:lnTo>
                          <a:lnTo>
                            <a:pt x="10617" y="2199"/>
                          </a:lnTo>
                          <a:lnTo>
                            <a:pt x="10617" y="2845"/>
                          </a:lnTo>
                          <a:lnTo>
                            <a:pt x="10339" y="2845"/>
                          </a:lnTo>
                          <a:close/>
                          <a:moveTo>
                            <a:pt x="11851" y="1123"/>
                          </a:moveTo>
                          <a:lnTo>
                            <a:pt x="11851" y="943"/>
                          </a:lnTo>
                          <a:lnTo>
                            <a:pt x="11395" y="943"/>
                          </a:lnTo>
                          <a:lnTo>
                            <a:pt x="11395" y="1123"/>
                          </a:lnTo>
                          <a:lnTo>
                            <a:pt x="11117" y="1123"/>
                          </a:lnTo>
                          <a:lnTo>
                            <a:pt x="11117" y="1769"/>
                          </a:lnTo>
                          <a:lnTo>
                            <a:pt x="12128" y="1769"/>
                          </a:lnTo>
                          <a:lnTo>
                            <a:pt x="12128" y="1123"/>
                          </a:lnTo>
                          <a:lnTo>
                            <a:pt x="11851" y="1123"/>
                          </a:lnTo>
                          <a:close/>
                          <a:moveTo>
                            <a:pt x="11851" y="2845"/>
                          </a:moveTo>
                          <a:lnTo>
                            <a:pt x="11851" y="3025"/>
                          </a:lnTo>
                          <a:lnTo>
                            <a:pt x="11395" y="3025"/>
                          </a:lnTo>
                          <a:lnTo>
                            <a:pt x="11395" y="2845"/>
                          </a:lnTo>
                          <a:lnTo>
                            <a:pt x="11117" y="2845"/>
                          </a:lnTo>
                          <a:lnTo>
                            <a:pt x="11117" y="2199"/>
                          </a:lnTo>
                          <a:lnTo>
                            <a:pt x="12128" y="2199"/>
                          </a:lnTo>
                          <a:lnTo>
                            <a:pt x="12128" y="2845"/>
                          </a:lnTo>
                          <a:lnTo>
                            <a:pt x="11851" y="2845"/>
                          </a:lnTo>
                          <a:close/>
                        </a:path>
                      </a:pathLst>
                    </a:custGeom>
                    <a:solidFill>
                      <a:schemeClr val="tx1">
                        <a:lumMod val="50000"/>
                        <a:lumOff val="50000"/>
                      </a:schemeClr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lIns="68580" tIns="34290" rIns="68580" bIns="34290"/>
                    <a:lstStyle/>
                    <a:p>
                      <a:pPr defTabSz="914583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endParaRPr lang="zh-CN" altLang="en-US" sz="1900" dirty="0">
                        <a:solidFill>
                          <a:srgbClr val="000000"/>
                        </a:solidFill>
                        <a:ea typeface="微软雅黑" panose="020B0503020204020204" pitchFamily="34" charset="-122"/>
                        <a:cs typeface="Arial" pitchFamily="34" charset="0"/>
                      </a:endParaRPr>
                    </a:p>
                  </p:txBody>
                </p:sp>
                <p:grpSp>
                  <p:nvGrpSpPr>
                    <p:cNvPr id="295" name="组合 38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22166" y="3061494"/>
                      <a:ext cx="489584" cy="210061"/>
                      <a:chOff x="3298897" y="4095287"/>
                      <a:chExt cx="1257750" cy="591162"/>
                    </a:xfrm>
                  </p:grpSpPr>
                  <p:sp>
                    <p:nvSpPr>
                      <p:cNvPr id="296" name="Freeform 13"/>
                      <p:cNvSpPr>
                        <a:spLocks noEditPoints="1"/>
                      </p:cNvSpPr>
                      <p:nvPr/>
                    </p:nvSpPr>
                    <p:spPr bwMode="auto">
                      <a:xfrm>
                        <a:off x="3298897" y="4095287"/>
                        <a:ext cx="1257750" cy="29702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6278" y="39"/>
                          </a:cxn>
                          <a:cxn ang="0">
                            <a:pos x="16504" y="184"/>
                          </a:cxn>
                          <a:cxn ang="0">
                            <a:pos x="16649" y="411"/>
                          </a:cxn>
                          <a:cxn ang="0">
                            <a:pos x="16687" y="3376"/>
                          </a:cxn>
                          <a:cxn ang="0">
                            <a:pos x="16612" y="3641"/>
                          </a:cxn>
                          <a:cxn ang="0">
                            <a:pos x="16437" y="3844"/>
                          </a:cxn>
                          <a:cxn ang="0">
                            <a:pos x="16189" y="3955"/>
                          </a:cxn>
                          <a:cxn ang="0">
                            <a:pos x="499" y="3955"/>
                          </a:cxn>
                          <a:cxn ang="0">
                            <a:pos x="251" y="3844"/>
                          </a:cxn>
                          <a:cxn ang="0">
                            <a:pos x="75" y="3641"/>
                          </a:cxn>
                          <a:cxn ang="0">
                            <a:pos x="1" y="3376"/>
                          </a:cxn>
                          <a:cxn ang="0">
                            <a:pos x="38" y="411"/>
                          </a:cxn>
                          <a:cxn ang="0">
                            <a:pos x="184" y="184"/>
                          </a:cxn>
                          <a:cxn ang="0">
                            <a:pos x="410" y="39"/>
                          </a:cxn>
                          <a:cxn ang="0">
                            <a:pos x="13820" y="2430"/>
                          </a:cxn>
                          <a:cxn ang="0">
                            <a:pos x="13953" y="2510"/>
                          </a:cxn>
                          <a:cxn ang="0">
                            <a:pos x="13976" y="2666"/>
                          </a:cxn>
                          <a:cxn ang="0">
                            <a:pos x="13873" y="2780"/>
                          </a:cxn>
                          <a:cxn ang="0">
                            <a:pos x="13714" y="2773"/>
                          </a:cxn>
                          <a:cxn ang="0">
                            <a:pos x="13623" y="2648"/>
                          </a:cxn>
                          <a:cxn ang="0">
                            <a:pos x="13661" y="2496"/>
                          </a:cxn>
                          <a:cxn ang="0">
                            <a:pos x="13802" y="2429"/>
                          </a:cxn>
                          <a:cxn ang="0">
                            <a:pos x="14470" y="2482"/>
                          </a:cxn>
                          <a:cxn ang="0">
                            <a:pos x="14522" y="2631"/>
                          </a:cxn>
                          <a:cxn ang="0">
                            <a:pos x="14442" y="2763"/>
                          </a:cxn>
                          <a:cxn ang="0">
                            <a:pos x="14286" y="2786"/>
                          </a:cxn>
                          <a:cxn ang="0">
                            <a:pos x="14172" y="2683"/>
                          </a:cxn>
                          <a:cxn ang="0">
                            <a:pos x="14180" y="2525"/>
                          </a:cxn>
                          <a:cxn ang="0">
                            <a:pos x="14304" y="2433"/>
                          </a:cxn>
                          <a:cxn ang="0">
                            <a:pos x="14981" y="2460"/>
                          </a:cxn>
                          <a:cxn ang="0">
                            <a:pos x="15061" y="2593"/>
                          </a:cxn>
                          <a:cxn ang="0">
                            <a:pos x="15008" y="2741"/>
                          </a:cxn>
                          <a:cxn ang="0">
                            <a:pos x="14861" y="2794"/>
                          </a:cxn>
                          <a:cxn ang="0">
                            <a:pos x="14728" y="2714"/>
                          </a:cxn>
                          <a:cxn ang="0">
                            <a:pos x="14705" y="2558"/>
                          </a:cxn>
                          <a:cxn ang="0">
                            <a:pos x="14809" y="2444"/>
                          </a:cxn>
                          <a:cxn ang="0">
                            <a:pos x="15489" y="2444"/>
                          </a:cxn>
                          <a:cxn ang="0">
                            <a:pos x="15592" y="2558"/>
                          </a:cxn>
                          <a:cxn ang="0">
                            <a:pos x="15569" y="2714"/>
                          </a:cxn>
                          <a:cxn ang="0">
                            <a:pos x="15436" y="2794"/>
                          </a:cxn>
                          <a:cxn ang="0">
                            <a:pos x="15289" y="2741"/>
                          </a:cxn>
                          <a:cxn ang="0">
                            <a:pos x="15236" y="2593"/>
                          </a:cxn>
                          <a:cxn ang="0">
                            <a:pos x="15315" y="2460"/>
                          </a:cxn>
                          <a:cxn ang="0">
                            <a:pos x="15712" y="1546"/>
                          </a:cxn>
                          <a:cxn ang="0">
                            <a:pos x="1822" y="1769"/>
                          </a:cxn>
                          <a:cxn ang="0">
                            <a:pos x="3288" y="1769"/>
                          </a:cxn>
                          <a:cxn ang="0">
                            <a:pos x="4754" y="1769"/>
                          </a:cxn>
                          <a:cxn ang="0">
                            <a:pos x="6219" y="1769"/>
                          </a:cxn>
                          <a:cxn ang="0">
                            <a:pos x="7685" y="1769"/>
                          </a:cxn>
                          <a:cxn ang="0">
                            <a:pos x="9151" y="1769"/>
                          </a:cxn>
                          <a:cxn ang="0">
                            <a:pos x="10617" y="1769"/>
                          </a:cxn>
                          <a:cxn ang="0">
                            <a:pos x="1822" y="2199"/>
                          </a:cxn>
                          <a:cxn ang="0">
                            <a:pos x="3288" y="2199"/>
                          </a:cxn>
                          <a:cxn ang="0">
                            <a:pos x="4754" y="2199"/>
                          </a:cxn>
                          <a:cxn ang="0">
                            <a:pos x="6219" y="2199"/>
                          </a:cxn>
                          <a:cxn ang="0">
                            <a:pos x="7685" y="2199"/>
                          </a:cxn>
                          <a:cxn ang="0">
                            <a:pos x="9151" y="2199"/>
                          </a:cxn>
                          <a:cxn ang="0">
                            <a:pos x="10617" y="2199"/>
                          </a:cxn>
                          <a:cxn ang="0">
                            <a:pos x="12128" y="1769"/>
                          </a:cxn>
                          <a:cxn ang="0">
                            <a:pos x="12128" y="2199"/>
                          </a:cxn>
                        </a:cxnLst>
                        <a:rect l="0" t="0" r="r" b="b"/>
                        <a:pathLst>
                          <a:path w="16688" h="3968">
                            <a:moveTo>
                              <a:pt x="624" y="0"/>
                            </a:moveTo>
                            <a:lnTo>
                              <a:pt x="16064" y="0"/>
                            </a:lnTo>
                            <a:lnTo>
                              <a:pt x="16097" y="1"/>
                            </a:lnTo>
                            <a:lnTo>
                              <a:pt x="16128" y="3"/>
                            </a:lnTo>
                            <a:lnTo>
                              <a:pt x="16159" y="7"/>
                            </a:lnTo>
                            <a:lnTo>
                              <a:pt x="16189" y="13"/>
                            </a:lnTo>
                            <a:lnTo>
                              <a:pt x="16220" y="20"/>
                            </a:lnTo>
                            <a:lnTo>
                              <a:pt x="16249" y="28"/>
                            </a:lnTo>
                            <a:lnTo>
                              <a:pt x="16278" y="39"/>
                            </a:lnTo>
                            <a:lnTo>
                              <a:pt x="16306" y="49"/>
                            </a:lnTo>
                            <a:lnTo>
                              <a:pt x="16334" y="62"/>
                            </a:lnTo>
                            <a:lnTo>
                              <a:pt x="16360" y="76"/>
                            </a:lnTo>
                            <a:lnTo>
                              <a:pt x="16387" y="91"/>
                            </a:lnTo>
                            <a:lnTo>
                              <a:pt x="16413" y="108"/>
                            </a:lnTo>
                            <a:lnTo>
                              <a:pt x="16437" y="124"/>
                            </a:lnTo>
                            <a:lnTo>
                              <a:pt x="16461" y="143"/>
                            </a:lnTo>
                            <a:lnTo>
                              <a:pt x="16484" y="163"/>
                            </a:lnTo>
                            <a:lnTo>
                              <a:pt x="16504" y="184"/>
                            </a:lnTo>
                            <a:lnTo>
                              <a:pt x="16525" y="205"/>
                            </a:lnTo>
                            <a:lnTo>
                              <a:pt x="16545" y="228"/>
                            </a:lnTo>
                            <a:lnTo>
                              <a:pt x="16564" y="252"/>
                            </a:lnTo>
                            <a:lnTo>
                              <a:pt x="16581" y="276"/>
                            </a:lnTo>
                            <a:lnTo>
                              <a:pt x="16597" y="302"/>
                            </a:lnTo>
                            <a:lnTo>
                              <a:pt x="16612" y="328"/>
                            </a:lnTo>
                            <a:lnTo>
                              <a:pt x="16626" y="354"/>
                            </a:lnTo>
                            <a:lnTo>
                              <a:pt x="16639" y="382"/>
                            </a:lnTo>
                            <a:lnTo>
                              <a:pt x="16649" y="411"/>
                            </a:lnTo>
                            <a:lnTo>
                              <a:pt x="16660" y="440"/>
                            </a:lnTo>
                            <a:lnTo>
                              <a:pt x="16668" y="469"/>
                            </a:lnTo>
                            <a:lnTo>
                              <a:pt x="16675" y="499"/>
                            </a:lnTo>
                            <a:lnTo>
                              <a:pt x="16681" y="530"/>
                            </a:lnTo>
                            <a:lnTo>
                              <a:pt x="16685" y="561"/>
                            </a:lnTo>
                            <a:lnTo>
                              <a:pt x="16687" y="592"/>
                            </a:lnTo>
                            <a:lnTo>
                              <a:pt x="16688" y="625"/>
                            </a:lnTo>
                            <a:lnTo>
                              <a:pt x="16688" y="3343"/>
                            </a:lnTo>
                            <a:lnTo>
                              <a:pt x="16687" y="3376"/>
                            </a:lnTo>
                            <a:lnTo>
                              <a:pt x="16685" y="3407"/>
                            </a:lnTo>
                            <a:lnTo>
                              <a:pt x="16681" y="3438"/>
                            </a:lnTo>
                            <a:lnTo>
                              <a:pt x="16675" y="3469"/>
                            </a:lnTo>
                            <a:lnTo>
                              <a:pt x="16668" y="3499"/>
                            </a:lnTo>
                            <a:lnTo>
                              <a:pt x="16660" y="3529"/>
                            </a:lnTo>
                            <a:lnTo>
                              <a:pt x="16649" y="3557"/>
                            </a:lnTo>
                            <a:lnTo>
                              <a:pt x="16639" y="3586"/>
                            </a:lnTo>
                            <a:lnTo>
                              <a:pt x="16626" y="3614"/>
                            </a:lnTo>
                            <a:lnTo>
                              <a:pt x="16612" y="3641"/>
                            </a:lnTo>
                            <a:lnTo>
                              <a:pt x="16597" y="3667"/>
                            </a:lnTo>
                            <a:lnTo>
                              <a:pt x="16581" y="3692"/>
                            </a:lnTo>
                            <a:lnTo>
                              <a:pt x="16564" y="3716"/>
                            </a:lnTo>
                            <a:lnTo>
                              <a:pt x="16545" y="3740"/>
                            </a:lnTo>
                            <a:lnTo>
                              <a:pt x="16525" y="3763"/>
                            </a:lnTo>
                            <a:lnTo>
                              <a:pt x="16504" y="3784"/>
                            </a:lnTo>
                            <a:lnTo>
                              <a:pt x="16484" y="3805"/>
                            </a:lnTo>
                            <a:lnTo>
                              <a:pt x="16461" y="3825"/>
                            </a:lnTo>
                            <a:lnTo>
                              <a:pt x="16437" y="3844"/>
                            </a:lnTo>
                            <a:lnTo>
                              <a:pt x="16413" y="3861"/>
                            </a:lnTo>
                            <a:lnTo>
                              <a:pt x="16387" y="3877"/>
                            </a:lnTo>
                            <a:lnTo>
                              <a:pt x="16360" y="3893"/>
                            </a:lnTo>
                            <a:lnTo>
                              <a:pt x="16334" y="3906"/>
                            </a:lnTo>
                            <a:lnTo>
                              <a:pt x="16306" y="3919"/>
                            </a:lnTo>
                            <a:lnTo>
                              <a:pt x="16278" y="3930"/>
                            </a:lnTo>
                            <a:lnTo>
                              <a:pt x="16249" y="3940"/>
                            </a:lnTo>
                            <a:lnTo>
                              <a:pt x="16220" y="3948"/>
                            </a:lnTo>
                            <a:lnTo>
                              <a:pt x="16189" y="3955"/>
                            </a:lnTo>
                            <a:lnTo>
                              <a:pt x="16159" y="3961"/>
                            </a:lnTo>
                            <a:lnTo>
                              <a:pt x="16128" y="3965"/>
                            </a:lnTo>
                            <a:lnTo>
                              <a:pt x="16097" y="3967"/>
                            </a:lnTo>
                            <a:lnTo>
                              <a:pt x="16064" y="3968"/>
                            </a:lnTo>
                            <a:lnTo>
                              <a:pt x="624" y="3968"/>
                            </a:lnTo>
                            <a:lnTo>
                              <a:pt x="591" y="3967"/>
                            </a:lnTo>
                            <a:lnTo>
                              <a:pt x="560" y="3965"/>
                            </a:lnTo>
                            <a:lnTo>
                              <a:pt x="529" y="3961"/>
                            </a:lnTo>
                            <a:lnTo>
                              <a:pt x="499" y="3955"/>
                            </a:lnTo>
                            <a:lnTo>
                              <a:pt x="468" y="3948"/>
                            </a:lnTo>
                            <a:lnTo>
                              <a:pt x="438" y="3940"/>
                            </a:lnTo>
                            <a:lnTo>
                              <a:pt x="410" y="3930"/>
                            </a:lnTo>
                            <a:lnTo>
                              <a:pt x="382" y="3919"/>
                            </a:lnTo>
                            <a:lnTo>
                              <a:pt x="354" y="3906"/>
                            </a:lnTo>
                            <a:lnTo>
                              <a:pt x="326" y="3893"/>
                            </a:lnTo>
                            <a:lnTo>
                              <a:pt x="300" y="3877"/>
                            </a:lnTo>
                            <a:lnTo>
                              <a:pt x="275" y="3861"/>
                            </a:lnTo>
                            <a:lnTo>
                              <a:pt x="251" y="3844"/>
                            </a:lnTo>
                            <a:lnTo>
                              <a:pt x="227" y="3825"/>
                            </a:lnTo>
                            <a:lnTo>
                              <a:pt x="204" y="3805"/>
                            </a:lnTo>
                            <a:lnTo>
                              <a:pt x="184" y="3784"/>
                            </a:lnTo>
                            <a:lnTo>
                              <a:pt x="163" y="3763"/>
                            </a:lnTo>
                            <a:lnTo>
                              <a:pt x="143" y="3740"/>
                            </a:lnTo>
                            <a:lnTo>
                              <a:pt x="124" y="3716"/>
                            </a:lnTo>
                            <a:lnTo>
                              <a:pt x="106" y="3692"/>
                            </a:lnTo>
                            <a:lnTo>
                              <a:pt x="91" y="3667"/>
                            </a:lnTo>
                            <a:lnTo>
                              <a:pt x="75" y="3641"/>
                            </a:lnTo>
                            <a:lnTo>
                              <a:pt x="62" y="3614"/>
                            </a:lnTo>
                            <a:lnTo>
                              <a:pt x="49" y="3586"/>
                            </a:lnTo>
                            <a:lnTo>
                              <a:pt x="38" y="3557"/>
                            </a:lnTo>
                            <a:lnTo>
                              <a:pt x="28" y="3529"/>
                            </a:lnTo>
                            <a:lnTo>
                              <a:pt x="20" y="3499"/>
                            </a:lnTo>
                            <a:lnTo>
                              <a:pt x="13" y="3469"/>
                            </a:lnTo>
                            <a:lnTo>
                              <a:pt x="7" y="3438"/>
                            </a:lnTo>
                            <a:lnTo>
                              <a:pt x="3" y="3407"/>
                            </a:lnTo>
                            <a:lnTo>
                              <a:pt x="1" y="3376"/>
                            </a:lnTo>
                            <a:lnTo>
                              <a:pt x="0" y="3343"/>
                            </a:lnTo>
                            <a:lnTo>
                              <a:pt x="0" y="625"/>
                            </a:lnTo>
                            <a:lnTo>
                              <a:pt x="1" y="592"/>
                            </a:lnTo>
                            <a:lnTo>
                              <a:pt x="3" y="561"/>
                            </a:lnTo>
                            <a:lnTo>
                              <a:pt x="7" y="530"/>
                            </a:lnTo>
                            <a:lnTo>
                              <a:pt x="13" y="499"/>
                            </a:lnTo>
                            <a:lnTo>
                              <a:pt x="20" y="469"/>
                            </a:lnTo>
                            <a:lnTo>
                              <a:pt x="28" y="440"/>
                            </a:lnTo>
                            <a:lnTo>
                              <a:pt x="38" y="411"/>
                            </a:lnTo>
                            <a:lnTo>
                              <a:pt x="49" y="382"/>
                            </a:lnTo>
                            <a:lnTo>
                              <a:pt x="62" y="354"/>
                            </a:lnTo>
                            <a:lnTo>
                              <a:pt x="75" y="328"/>
                            </a:lnTo>
                            <a:lnTo>
                              <a:pt x="91" y="302"/>
                            </a:lnTo>
                            <a:lnTo>
                              <a:pt x="106" y="276"/>
                            </a:lnTo>
                            <a:lnTo>
                              <a:pt x="124" y="252"/>
                            </a:lnTo>
                            <a:lnTo>
                              <a:pt x="143" y="228"/>
                            </a:lnTo>
                            <a:lnTo>
                              <a:pt x="163" y="205"/>
                            </a:lnTo>
                            <a:lnTo>
                              <a:pt x="184" y="184"/>
                            </a:lnTo>
                            <a:lnTo>
                              <a:pt x="204" y="163"/>
                            </a:lnTo>
                            <a:lnTo>
                              <a:pt x="227" y="143"/>
                            </a:lnTo>
                            <a:lnTo>
                              <a:pt x="251" y="124"/>
                            </a:lnTo>
                            <a:lnTo>
                              <a:pt x="275" y="108"/>
                            </a:lnTo>
                            <a:lnTo>
                              <a:pt x="300" y="91"/>
                            </a:lnTo>
                            <a:lnTo>
                              <a:pt x="326" y="76"/>
                            </a:lnTo>
                            <a:lnTo>
                              <a:pt x="354" y="62"/>
                            </a:lnTo>
                            <a:lnTo>
                              <a:pt x="382" y="49"/>
                            </a:lnTo>
                            <a:lnTo>
                              <a:pt x="410" y="39"/>
                            </a:lnTo>
                            <a:lnTo>
                              <a:pt x="438" y="28"/>
                            </a:lnTo>
                            <a:lnTo>
                              <a:pt x="468" y="20"/>
                            </a:lnTo>
                            <a:lnTo>
                              <a:pt x="499" y="13"/>
                            </a:lnTo>
                            <a:lnTo>
                              <a:pt x="529" y="7"/>
                            </a:lnTo>
                            <a:lnTo>
                              <a:pt x="560" y="3"/>
                            </a:lnTo>
                            <a:lnTo>
                              <a:pt x="591" y="1"/>
                            </a:lnTo>
                            <a:lnTo>
                              <a:pt x="624" y="0"/>
                            </a:lnTo>
                            <a:close/>
                            <a:moveTo>
                              <a:pt x="13802" y="2429"/>
                            </a:moveTo>
                            <a:lnTo>
                              <a:pt x="13820" y="2430"/>
                            </a:lnTo>
                            <a:lnTo>
                              <a:pt x="13839" y="2433"/>
                            </a:lnTo>
                            <a:lnTo>
                              <a:pt x="13856" y="2437"/>
                            </a:lnTo>
                            <a:lnTo>
                              <a:pt x="13873" y="2444"/>
                            </a:lnTo>
                            <a:lnTo>
                              <a:pt x="13889" y="2451"/>
                            </a:lnTo>
                            <a:lnTo>
                              <a:pt x="13903" y="2460"/>
                            </a:lnTo>
                            <a:lnTo>
                              <a:pt x="13918" y="2471"/>
                            </a:lnTo>
                            <a:lnTo>
                              <a:pt x="13930" y="2482"/>
                            </a:lnTo>
                            <a:lnTo>
                              <a:pt x="13942" y="2496"/>
                            </a:lnTo>
                            <a:lnTo>
                              <a:pt x="13953" y="2510"/>
                            </a:lnTo>
                            <a:lnTo>
                              <a:pt x="13962" y="2525"/>
                            </a:lnTo>
                            <a:lnTo>
                              <a:pt x="13970" y="2541"/>
                            </a:lnTo>
                            <a:lnTo>
                              <a:pt x="13976" y="2558"/>
                            </a:lnTo>
                            <a:lnTo>
                              <a:pt x="13980" y="2575"/>
                            </a:lnTo>
                            <a:lnTo>
                              <a:pt x="13984" y="2593"/>
                            </a:lnTo>
                            <a:lnTo>
                              <a:pt x="13985" y="2612"/>
                            </a:lnTo>
                            <a:lnTo>
                              <a:pt x="13984" y="2631"/>
                            </a:lnTo>
                            <a:lnTo>
                              <a:pt x="13980" y="2648"/>
                            </a:lnTo>
                            <a:lnTo>
                              <a:pt x="13976" y="2666"/>
                            </a:lnTo>
                            <a:lnTo>
                              <a:pt x="13970" y="2683"/>
                            </a:lnTo>
                            <a:lnTo>
                              <a:pt x="13962" y="2699"/>
                            </a:lnTo>
                            <a:lnTo>
                              <a:pt x="13953" y="2714"/>
                            </a:lnTo>
                            <a:lnTo>
                              <a:pt x="13942" y="2728"/>
                            </a:lnTo>
                            <a:lnTo>
                              <a:pt x="13930" y="2741"/>
                            </a:lnTo>
                            <a:lnTo>
                              <a:pt x="13918" y="2753"/>
                            </a:lnTo>
                            <a:lnTo>
                              <a:pt x="13903" y="2763"/>
                            </a:lnTo>
                            <a:lnTo>
                              <a:pt x="13889" y="2773"/>
                            </a:lnTo>
                            <a:lnTo>
                              <a:pt x="13873" y="2780"/>
                            </a:lnTo>
                            <a:lnTo>
                              <a:pt x="13856" y="2786"/>
                            </a:lnTo>
                            <a:lnTo>
                              <a:pt x="13839" y="2791"/>
                            </a:lnTo>
                            <a:lnTo>
                              <a:pt x="13820" y="2794"/>
                            </a:lnTo>
                            <a:lnTo>
                              <a:pt x="13802" y="2795"/>
                            </a:lnTo>
                            <a:lnTo>
                              <a:pt x="13783" y="2794"/>
                            </a:lnTo>
                            <a:lnTo>
                              <a:pt x="13764" y="2791"/>
                            </a:lnTo>
                            <a:lnTo>
                              <a:pt x="13748" y="2786"/>
                            </a:lnTo>
                            <a:lnTo>
                              <a:pt x="13731" y="2780"/>
                            </a:lnTo>
                            <a:lnTo>
                              <a:pt x="13714" y="2773"/>
                            </a:lnTo>
                            <a:lnTo>
                              <a:pt x="13700" y="2763"/>
                            </a:lnTo>
                            <a:lnTo>
                              <a:pt x="13685" y="2753"/>
                            </a:lnTo>
                            <a:lnTo>
                              <a:pt x="13673" y="2741"/>
                            </a:lnTo>
                            <a:lnTo>
                              <a:pt x="13661" y="2728"/>
                            </a:lnTo>
                            <a:lnTo>
                              <a:pt x="13651" y="2714"/>
                            </a:lnTo>
                            <a:lnTo>
                              <a:pt x="13641" y="2699"/>
                            </a:lnTo>
                            <a:lnTo>
                              <a:pt x="13634" y="2683"/>
                            </a:lnTo>
                            <a:lnTo>
                              <a:pt x="13628" y="2666"/>
                            </a:lnTo>
                            <a:lnTo>
                              <a:pt x="13623" y="2648"/>
                            </a:lnTo>
                            <a:lnTo>
                              <a:pt x="13621" y="2631"/>
                            </a:lnTo>
                            <a:lnTo>
                              <a:pt x="13619" y="2612"/>
                            </a:lnTo>
                            <a:lnTo>
                              <a:pt x="13621" y="2593"/>
                            </a:lnTo>
                            <a:lnTo>
                              <a:pt x="13623" y="2575"/>
                            </a:lnTo>
                            <a:lnTo>
                              <a:pt x="13628" y="2558"/>
                            </a:lnTo>
                            <a:lnTo>
                              <a:pt x="13634" y="2541"/>
                            </a:lnTo>
                            <a:lnTo>
                              <a:pt x="13641" y="2525"/>
                            </a:lnTo>
                            <a:lnTo>
                              <a:pt x="13651" y="2510"/>
                            </a:lnTo>
                            <a:lnTo>
                              <a:pt x="13661" y="2496"/>
                            </a:lnTo>
                            <a:lnTo>
                              <a:pt x="13673" y="2482"/>
                            </a:lnTo>
                            <a:lnTo>
                              <a:pt x="13685" y="2471"/>
                            </a:lnTo>
                            <a:lnTo>
                              <a:pt x="13700" y="2460"/>
                            </a:lnTo>
                            <a:lnTo>
                              <a:pt x="13714" y="2451"/>
                            </a:lnTo>
                            <a:lnTo>
                              <a:pt x="13731" y="2444"/>
                            </a:lnTo>
                            <a:lnTo>
                              <a:pt x="13748" y="2437"/>
                            </a:lnTo>
                            <a:lnTo>
                              <a:pt x="13764" y="2433"/>
                            </a:lnTo>
                            <a:lnTo>
                              <a:pt x="13783" y="2430"/>
                            </a:lnTo>
                            <a:lnTo>
                              <a:pt x="13802" y="2429"/>
                            </a:lnTo>
                            <a:close/>
                            <a:moveTo>
                              <a:pt x="14340" y="2429"/>
                            </a:moveTo>
                            <a:lnTo>
                              <a:pt x="14359" y="2430"/>
                            </a:lnTo>
                            <a:lnTo>
                              <a:pt x="14377" y="2433"/>
                            </a:lnTo>
                            <a:lnTo>
                              <a:pt x="14394" y="2437"/>
                            </a:lnTo>
                            <a:lnTo>
                              <a:pt x="14411" y="2444"/>
                            </a:lnTo>
                            <a:lnTo>
                              <a:pt x="14427" y="2451"/>
                            </a:lnTo>
                            <a:lnTo>
                              <a:pt x="14442" y="2460"/>
                            </a:lnTo>
                            <a:lnTo>
                              <a:pt x="14456" y="2471"/>
                            </a:lnTo>
                            <a:lnTo>
                              <a:pt x="14470" y="2482"/>
                            </a:lnTo>
                            <a:lnTo>
                              <a:pt x="14481" y="2496"/>
                            </a:lnTo>
                            <a:lnTo>
                              <a:pt x="14491" y="2510"/>
                            </a:lnTo>
                            <a:lnTo>
                              <a:pt x="14501" y="2525"/>
                            </a:lnTo>
                            <a:lnTo>
                              <a:pt x="14508" y="2541"/>
                            </a:lnTo>
                            <a:lnTo>
                              <a:pt x="14514" y="2558"/>
                            </a:lnTo>
                            <a:lnTo>
                              <a:pt x="14519" y="2575"/>
                            </a:lnTo>
                            <a:lnTo>
                              <a:pt x="14522" y="2593"/>
                            </a:lnTo>
                            <a:lnTo>
                              <a:pt x="14523" y="2612"/>
                            </a:lnTo>
                            <a:lnTo>
                              <a:pt x="14522" y="2631"/>
                            </a:lnTo>
                            <a:lnTo>
                              <a:pt x="14519" y="2648"/>
                            </a:lnTo>
                            <a:lnTo>
                              <a:pt x="14514" y="2666"/>
                            </a:lnTo>
                            <a:lnTo>
                              <a:pt x="14508" y="2683"/>
                            </a:lnTo>
                            <a:lnTo>
                              <a:pt x="14501" y="2699"/>
                            </a:lnTo>
                            <a:lnTo>
                              <a:pt x="14491" y="2714"/>
                            </a:lnTo>
                            <a:lnTo>
                              <a:pt x="14481" y="2728"/>
                            </a:lnTo>
                            <a:lnTo>
                              <a:pt x="14470" y="2741"/>
                            </a:lnTo>
                            <a:lnTo>
                              <a:pt x="14456" y="2753"/>
                            </a:lnTo>
                            <a:lnTo>
                              <a:pt x="14442" y="2763"/>
                            </a:lnTo>
                            <a:lnTo>
                              <a:pt x="14427" y="2773"/>
                            </a:lnTo>
                            <a:lnTo>
                              <a:pt x="14411" y="2780"/>
                            </a:lnTo>
                            <a:lnTo>
                              <a:pt x="14394" y="2786"/>
                            </a:lnTo>
                            <a:lnTo>
                              <a:pt x="14377" y="2791"/>
                            </a:lnTo>
                            <a:lnTo>
                              <a:pt x="14359" y="2794"/>
                            </a:lnTo>
                            <a:lnTo>
                              <a:pt x="14340" y="2795"/>
                            </a:lnTo>
                            <a:lnTo>
                              <a:pt x="14321" y="2794"/>
                            </a:lnTo>
                            <a:lnTo>
                              <a:pt x="14304" y="2791"/>
                            </a:lnTo>
                            <a:lnTo>
                              <a:pt x="14286" y="2786"/>
                            </a:lnTo>
                            <a:lnTo>
                              <a:pt x="14269" y="2780"/>
                            </a:lnTo>
                            <a:lnTo>
                              <a:pt x="14254" y="2773"/>
                            </a:lnTo>
                            <a:lnTo>
                              <a:pt x="14238" y="2763"/>
                            </a:lnTo>
                            <a:lnTo>
                              <a:pt x="14224" y="2753"/>
                            </a:lnTo>
                            <a:lnTo>
                              <a:pt x="14212" y="2741"/>
                            </a:lnTo>
                            <a:lnTo>
                              <a:pt x="14199" y="2728"/>
                            </a:lnTo>
                            <a:lnTo>
                              <a:pt x="14189" y="2714"/>
                            </a:lnTo>
                            <a:lnTo>
                              <a:pt x="14180" y="2699"/>
                            </a:lnTo>
                            <a:lnTo>
                              <a:pt x="14172" y="2683"/>
                            </a:lnTo>
                            <a:lnTo>
                              <a:pt x="14166" y="2666"/>
                            </a:lnTo>
                            <a:lnTo>
                              <a:pt x="14162" y="2648"/>
                            </a:lnTo>
                            <a:lnTo>
                              <a:pt x="14159" y="2631"/>
                            </a:lnTo>
                            <a:lnTo>
                              <a:pt x="14158" y="2612"/>
                            </a:lnTo>
                            <a:lnTo>
                              <a:pt x="14159" y="2593"/>
                            </a:lnTo>
                            <a:lnTo>
                              <a:pt x="14162" y="2575"/>
                            </a:lnTo>
                            <a:lnTo>
                              <a:pt x="14166" y="2558"/>
                            </a:lnTo>
                            <a:lnTo>
                              <a:pt x="14172" y="2541"/>
                            </a:lnTo>
                            <a:lnTo>
                              <a:pt x="14180" y="2525"/>
                            </a:lnTo>
                            <a:lnTo>
                              <a:pt x="14189" y="2510"/>
                            </a:lnTo>
                            <a:lnTo>
                              <a:pt x="14199" y="2496"/>
                            </a:lnTo>
                            <a:lnTo>
                              <a:pt x="14212" y="2482"/>
                            </a:lnTo>
                            <a:lnTo>
                              <a:pt x="14224" y="2471"/>
                            </a:lnTo>
                            <a:lnTo>
                              <a:pt x="14238" y="2460"/>
                            </a:lnTo>
                            <a:lnTo>
                              <a:pt x="14254" y="2451"/>
                            </a:lnTo>
                            <a:lnTo>
                              <a:pt x="14269" y="2444"/>
                            </a:lnTo>
                            <a:lnTo>
                              <a:pt x="14286" y="2437"/>
                            </a:lnTo>
                            <a:lnTo>
                              <a:pt x="14304" y="2433"/>
                            </a:lnTo>
                            <a:lnTo>
                              <a:pt x="14321" y="2430"/>
                            </a:lnTo>
                            <a:lnTo>
                              <a:pt x="14340" y="2429"/>
                            </a:lnTo>
                            <a:close/>
                            <a:moveTo>
                              <a:pt x="14879" y="2429"/>
                            </a:moveTo>
                            <a:lnTo>
                              <a:pt x="14897" y="2430"/>
                            </a:lnTo>
                            <a:lnTo>
                              <a:pt x="14916" y="2433"/>
                            </a:lnTo>
                            <a:lnTo>
                              <a:pt x="14933" y="2437"/>
                            </a:lnTo>
                            <a:lnTo>
                              <a:pt x="14950" y="2444"/>
                            </a:lnTo>
                            <a:lnTo>
                              <a:pt x="14966" y="2451"/>
                            </a:lnTo>
                            <a:lnTo>
                              <a:pt x="14981" y="2460"/>
                            </a:lnTo>
                            <a:lnTo>
                              <a:pt x="14995" y="2471"/>
                            </a:lnTo>
                            <a:lnTo>
                              <a:pt x="15008" y="2482"/>
                            </a:lnTo>
                            <a:lnTo>
                              <a:pt x="15019" y="2496"/>
                            </a:lnTo>
                            <a:lnTo>
                              <a:pt x="15031" y="2510"/>
                            </a:lnTo>
                            <a:lnTo>
                              <a:pt x="15039" y="2525"/>
                            </a:lnTo>
                            <a:lnTo>
                              <a:pt x="15047" y="2541"/>
                            </a:lnTo>
                            <a:lnTo>
                              <a:pt x="15054" y="2558"/>
                            </a:lnTo>
                            <a:lnTo>
                              <a:pt x="15058" y="2575"/>
                            </a:lnTo>
                            <a:lnTo>
                              <a:pt x="15061" y="2593"/>
                            </a:lnTo>
                            <a:lnTo>
                              <a:pt x="15062" y="2612"/>
                            </a:lnTo>
                            <a:lnTo>
                              <a:pt x="15061" y="2631"/>
                            </a:lnTo>
                            <a:lnTo>
                              <a:pt x="15058" y="2648"/>
                            </a:lnTo>
                            <a:lnTo>
                              <a:pt x="15054" y="2666"/>
                            </a:lnTo>
                            <a:lnTo>
                              <a:pt x="15047" y="2683"/>
                            </a:lnTo>
                            <a:lnTo>
                              <a:pt x="15039" y="2699"/>
                            </a:lnTo>
                            <a:lnTo>
                              <a:pt x="15031" y="2714"/>
                            </a:lnTo>
                            <a:lnTo>
                              <a:pt x="15019" y="2728"/>
                            </a:lnTo>
                            <a:lnTo>
                              <a:pt x="15008" y="2741"/>
                            </a:lnTo>
                            <a:lnTo>
                              <a:pt x="14995" y="2753"/>
                            </a:lnTo>
                            <a:lnTo>
                              <a:pt x="14981" y="2763"/>
                            </a:lnTo>
                            <a:lnTo>
                              <a:pt x="14966" y="2773"/>
                            </a:lnTo>
                            <a:lnTo>
                              <a:pt x="14950" y="2780"/>
                            </a:lnTo>
                            <a:lnTo>
                              <a:pt x="14933" y="2786"/>
                            </a:lnTo>
                            <a:lnTo>
                              <a:pt x="14916" y="2791"/>
                            </a:lnTo>
                            <a:lnTo>
                              <a:pt x="14897" y="2794"/>
                            </a:lnTo>
                            <a:lnTo>
                              <a:pt x="14879" y="2795"/>
                            </a:lnTo>
                            <a:lnTo>
                              <a:pt x="14861" y="2794"/>
                            </a:lnTo>
                            <a:lnTo>
                              <a:pt x="14842" y="2791"/>
                            </a:lnTo>
                            <a:lnTo>
                              <a:pt x="14825" y="2786"/>
                            </a:lnTo>
                            <a:lnTo>
                              <a:pt x="14809" y="2780"/>
                            </a:lnTo>
                            <a:lnTo>
                              <a:pt x="14792" y="2773"/>
                            </a:lnTo>
                            <a:lnTo>
                              <a:pt x="14777" y="2763"/>
                            </a:lnTo>
                            <a:lnTo>
                              <a:pt x="14763" y="2753"/>
                            </a:lnTo>
                            <a:lnTo>
                              <a:pt x="14750" y="2741"/>
                            </a:lnTo>
                            <a:lnTo>
                              <a:pt x="14739" y="2728"/>
                            </a:lnTo>
                            <a:lnTo>
                              <a:pt x="14728" y="2714"/>
                            </a:lnTo>
                            <a:lnTo>
                              <a:pt x="14719" y="2699"/>
                            </a:lnTo>
                            <a:lnTo>
                              <a:pt x="14710" y="2683"/>
                            </a:lnTo>
                            <a:lnTo>
                              <a:pt x="14705" y="2666"/>
                            </a:lnTo>
                            <a:lnTo>
                              <a:pt x="14700" y="2648"/>
                            </a:lnTo>
                            <a:lnTo>
                              <a:pt x="14698" y="2631"/>
                            </a:lnTo>
                            <a:lnTo>
                              <a:pt x="14697" y="2612"/>
                            </a:lnTo>
                            <a:lnTo>
                              <a:pt x="14698" y="2593"/>
                            </a:lnTo>
                            <a:lnTo>
                              <a:pt x="14700" y="2575"/>
                            </a:lnTo>
                            <a:lnTo>
                              <a:pt x="14705" y="2558"/>
                            </a:lnTo>
                            <a:lnTo>
                              <a:pt x="14710" y="2541"/>
                            </a:lnTo>
                            <a:lnTo>
                              <a:pt x="14719" y="2525"/>
                            </a:lnTo>
                            <a:lnTo>
                              <a:pt x="14728" y="2510"/>
                            </a:lnTo>
                            <a:lnTo>
                              <a:pt x="14739" y="2496"/>
                            </a:lnTo>
                            <a:lnTo>
                              <a:pt x="14750" y="2482"/>
                            </a:lnTo>
                            <a:lnTo>
                              <a:pt x="14763" y="2471"/>
                            </a:lnTo>
                            <a:lnTo>
                              <a:pt x="14777" y="2460"/>
                            </a:lnTo>
                            <a:lnTo>
                              <a:pt x="14792" y="2451"/>
                            </a:lnTo>
                            <a:lnTo>
                              <a:pt x="14809" y="2444"/>
                            </a:lnTo>
                            <a:lnTo>
                              <a:pt x="14825" y="2437"/>
                            </a:lnTo>
                            <a:lnTo>
                              <a:pt x="14842" y="2433"/>
                            </a:lnTo>
                            <a:lnTo>
                              <a:pt x="14861" y="2430"/>
                            </a:lnTo>
                            <a:lnTo>
                              <a:pt x="14879" y="2429"/>
                            </a:lnTo>
                            <a:close/>
                            <a:moveTo>
                              <a:pt x="15418" y="2429"/>
                            </a:moveTo>
                            <a:lnTo>
                              <a:pt x="15436" y="2430"/>
                            </a:lnTo>
                            <a:lnTo>
                              <a:pt x="15454" y="2433"/>
                            </a:lnTo>
                            <a:lnTo>
                              <a:pt x="15472" y="2437"/>
                            </a:lnTo>
                            <a:lnTo>
                              <a:pt x="15489" y="2444"/>
                            </a:lnTo>
                            <a:lnTo>
                              <a:pt x="15504" y="2451"/>
                            </a:lnTo>
                            <a:lnTo>
                              <a:pt x="15520" y="2460"/>
                            </a:lnTo>
                            <a:lnTo>
                              <a:pt x="15533" y="2471"/>
                            </a:lnTo>
                            <a:lnTo>
                              <a:pt x="15547" y="2482"/>
                            </a:lnTo>
                            <a:lnTo>
                              <a:pt x="15558" y="2496"/>
                            </a:lnTo>
                            <a:lnTo>
                              <a:pt x="15569" y="2510"/>
                            </a:lnTo>
                            <a:lnTo>
                              <a:pt x="15578" y="2525"/>
                            </a:lnTo>
                            <a:lnTo>
                              <a:pt x="15586" y="2541"/>
                            </a:lnTo>
                            <a:lnTo>
                              <a:pt x="15592" y="2558"/>
                            </a:lnTo>
                            <a:lnTo>
                              <a:pt x="15596" y="2575"/>
                            </a:lnTo>
                            <a:lnTo>
                              <a:pt x="15599" y="2593"/>
                            </a:lnTo>
                            <a:lnTo>
                              <a:pt x="15600" y="2612"/>
                            </a:lnTo>
                            <a:lnTo>
                              <a:pt x="15599" y="2631"/>
                            </a:lnTo>
                            <a:lnTo>
                              <a:pt x="15596" y="2648"/>
                            </a:lnTo>
                            <a:lnTo>
                              <a:pt x="15592" y="2666"/>
                            </a:lnTo>
                            <a:lnTo>
                              <a:pt x="15586" y="2683"/>
                            </a:lnTo>
                            <a:lnTo>
                              <a:pt x="15578" y="2699"/>
                            </a:lnTo>
                            <a:lnTo>
                              <a:pt x="15569" y="2714"/>
                            </a:lnTo>
                            <a:lnTo>
                              <a:pt x="15558" y="2728"/>
                            </a:lnTo>
                            <a:lnTo>
                              <a:pt x="15547" y="2741"/>
                            </a:lnTo>
                            <a:lnTo>
                              <a:pt x="15533" y="2753"/>
                            </a:lnTo>
                            <a:lnTo>
                              <a:pt x="15520" y="2763"/>
                            </a:lnTo>
                            <a:lnTo>
                              <a:pt x="15504" y="2773"/>
                            </a:lnTo>
                            <a:lnTo>
                              <a:pt x="15489" y="2780"/>
                            </a:lnTo>
                            <a:lnTo>
                              <a:pt x="15472" y="2786"/>
                            </a:lnTo>
                            <a:lnTo>
                              <a:pt x="15454" y="2791"/>
                            </a:lnTo>
                            <a:lnTo>
                              <a:pt x="15436" y="2794"/>
                            </a:lnTo>
                            <a:lnTo>
                              <a:pt x="15418" y="2795"/>
                            </a:lnTo>
                            <a:lnTo>
                              <a:pt x="15399" y="2794"/>
                            </a:lnTo>
                            <a:lnTo>
                              <a:pt x="15381" y="2791"/>
                            </a:lnTo>
                            <a:lnTo>
                              <a:pt x="15363" y="2786"/>
                            </a:lnTo>
                            <a:lnTo>
                              <a:pt x="15347" y="2780"/>
                            </a:lnTo>
                            <a:lnTo>
                              <a:pt x="15331" y="2773"/>
                            </a:lnTo>
                            <a:lnTo>
                              <a:pt x="15315" y="2763"/>
                            </a:lnTo>
                            <a:lnTo>
                              <a:pt x="15302" y="2753"/>
                            </a:lnTo>
                            <a:lnTo>
                              <a:pt x="15289" y="2741"/>
                            </a:lnTo>
                            <a:lnTo>
                              <a:pt x="15277" y="2728"/>
                            </a:lnTo>
                            <a:lnTo>
                              <a:pt x="15266" y="2714"/>
                            </a:lnTo>
                            <a:lnTo>
                              <a:pt x="15257" y="2699"/>
                            </a:lnTo>
                            <a:lnTo>
                              <a:pt x="15250" y="2683"/>
                            </a:lnTo>
                            <a:lnTo>
                              <a:pt x="15243" y="2666"/>
                            </a:lnTo>
                            <a:lnTo>
                              <a:pt x="15239" y="2648"/>
                            </a:lnTo>
                            <a:lnTo>
                              <a:pt x="15236" y="2631"/>
                            </a:lnTo>
                            <a:lnTo>
                              <a:pt x="15235" y="2612"/>
                            </a:lnTo>
                            <a:lnTo>
                              <a:pt x="15236" y="2593"/>
                            </a:lnTo>
                            <a:lnTo>
                              <a:pt x="15239" y="2575"/>
                            </a:lnTo>
                            <a:lnTo>
                              <a:pt x="15243" y="2558"/>
                            </a:lnTo>
                            <a:lnTo>
                              <a:pt x="15250" y="2541"/>
                            </a:lnTo>
                            <a:lnTo>
                              <a:pt x="15257" y="2525"/>
                            </a:lnTo>
                            <a:lnTo>
                              <a:pt x="15266" y="2510"/>
                            </a:lnTo>
                            <a:lnTo>
                              <a:pt x="15277" y="2496"/>
                            </a:lnTo>
                            <a:lnTo>
                              <a:pt x="15289" y="2482"/>
                            </a:lnTo>
                            <a:lnTo>
                              <a:pt x="15302" y="2471"/>
                            </a:lnTo>
                            <a:lnTo>
                              <a:pt x="15315" y="2460"/>
                            </a:lnTo>
                            <a:lnTo>
                              <a:pt x="15331" y="2451"/>
                            </a:lnTo>
                            <a:lnTo>
                              <a:pt x="15347" y="2444"/>
                            </a:lnTo>
                            <a:lnTo>
                              <a:pt x="15363" y="2437"/>
                            </a:lnTo>
                            <a:lnTo>
                              <a:pt x="15381" y="2433"/>
                            </a:lnTo>
                            <a:lnTo>
                              <a:pt x="15399" y="2430"/>
                            </a:lnTo>
                            <a:lnTo>
                              <a:pt x="15418" y="2429"/>
                            </a:lnTo>
                            <a:close/>
                            <a:moveTo>
                              <a:pt x="13682" y="943"/>
                            </a:moveTo>
                            <a:lnTo>
                              <a:pt x="15712" y="943"/>
                            </a:lnTo>
                            <a:lnTo>
                              <a:pt x="15712" y="1546"/>
                            </a:lnTo>
                            <a:lnTo>
                              <a:pt x="13682" y="1546"/>
                            </a:lnTo>
                            <a:lnTo>
                              <a:pt x="13682" y="943"/>
                            </a:lnTo>
                            <a:close/>
                            <a:moveTo>
                              <a:pt x="1545" y="1123"/>
                            </a:moveTo>
                            <a:lnTo>
                              <a:pt x="1545" y="943"/>
                            </a:lnTo>
                            <a:lnTo>
                              <a:pt x="1089" y="943"/>
                            </a:lnTo>
                            <a:lnTo>
                              <a:pt x="1089" y="1123"/>
                            </a:lnTo>
                            <a:lnTo>
                              <a:pt x="811" y="1123"/>
                            </a:lnTo>
                            <a:lnTo>
                              <a:pt x="811" y="1769"/>
                            </a:lnTo>
                            <a:lnTo>
                              <a:pt x="1822" y="1769"/>
                            </a:lnTo>
                            <a:lnTo>
                              <a:pt x="1822" y="1123"/>
                            </a:lnTo>
                            <a:lnTo>
                              <a:pt x="1545" y="1123"/>
                            </a:lnTo>
                            <a:close/>
                            <a:moveTo>
                              <a:pt x="3010" y="1123"/>
                            </a:moveTo>
                            <a:lnTo>
                              <a:pt x="3010" y="943"/>
                            </a:lnTo>
                            <a:lnTo>
                              <a:pt x="2555" y="943"/>
                            </a:lnTo>
                            <a:lnTo>
                              <a:pt x="2555" y="1123"/>
                            </a:lnTo>
                            <a:lnTo>
                              <a:pt x="2278" y="1123"/>
                            </a:lnTo>
                            <a:lnTo>
                              <a:pt x="2278" y="1769"/>
                            </a:lnTo>
                            <a:lnTo>
                              <a:pt x="3288" y="1769"/>
                            </a:lnTo>
                            <a:lnTo>
                              <a:pt x="3288" y="1123"/>
                            </a:lnTo>
                            <a:lnTo>
                              <a:pt x="3010" y="1123"/>
                            </a:lnTo>
                            <a:close/>
                            <a:moveTo>
                              <a:pt x="4477" y="1123"/>
                            </a:moveTo>
                            <a:lnTo>
                              <a:pt x="4477" y="943"/>
                            </a:lnTo>
                            <a:lnTo>
                              <a:pt x="4021" y="943"/>
                            </a:lnTo>
                            <a:lnTo>
                              <a:pt x="4021" y="1123"/>
                            </a:lnTo>
                            <a:lnTo>
                              <a:pt x="3743" y="1123"/>
                            </a:lnTo>
                            <a:lnTo>
                              <a:pt x="3743" y="1769"/>
                            </a:lnTo>
                            <a:lnTo>
                              <a:pt x="4754" y="1769"/>
                            </a:lnTo>
                            <a:lnTo>
                              <a:pt x="4754" y="1123"/>
                            </a:lnTo>
                            <a:lnTo>
                              <a:pt x="4477" y="1123"/>
                            </a:lnTo>
                            <a:close/>
                            <a:moveTo>
                              <a:pt x="5942" y="1123"/>
                            </a:moveTo>
                            <a:lnTo>
                              <a:pt x="5942" y="943"/>
                            </a:lnTo>
                            <a:lnTo>
                              <a:pt x="5486" y="943"/>
                            </a:lnTo>
                            <a:lnTo>
                              <a:pt x="5486" y="1123"/>
                            </a:lnTo>
                            <a:lnTo>
                              <a:pt x="5209" y="1123"/>
                            </a:lnTo>
                            <a:lnTo>
                              <a:pt x="5209" y="1769"/>
                            </a:lnTo>
                            <a:lnTo>
                              <a:pt x="6219" y="1769"/>
                            </a:lnTo>
                            <a:lnTo>
                              <a:pt x="6219" y="1123"/>
                            </a:lnTo>
                            <a:lnTo>
                              <a:pt x="5942" y="1123"/>
                            </a:lnTo>
                            <a:close/>
                            <a:moveTo>
                              <a:pt x="7407" y="1123"/>
                            </a:moveTo>
                            <a:lnTo>
                              <a:pt x="7407" y="943"/>
                            </a:lnTo>
                            <a:lnTo>
                              <a:pt x="6953" y="943"/>
                            </a:lnTo>
                            <a:lnTo>
                              <a:pt x="6953" y="1123"/>
                            </a:lnTo>
                            <a:lnTo>
                              <a:pt x="6675" y="1123"/>
                            </a:lnTo>
                            <a:lnTo>
                              <a:pt x="6675" y="1769"/>
                            </a:lnTo>
                            <a:lnTo>
                              <a:pt x="7685" y="1769"/>
                            </a:lnTo>
                            <a:lnTo>
                              <a:pt x="7685" y="1123"/>
                            </a:lnTo>
                            <a:lnTo>
                              <a:pt x="7407" y="1123"/>
                            </a:lnTo>
                            <a:close/>
                            <a:moveTo>
                              <a:pt x="8874" y="1123"/>
                            </a:moveTo>
                            <a:lnTo>
                              <a:pt x="8874" y="943"/>
                            </a:lnTo>
                            <a:lnTo>
                              <a:pt x="8418" y="943"/>
                            </a:lnTo>
                            <a:lnTo>
                              <a:pt x="8418" y="1123"/>
                            </a:lnTo>
                            <a:lnTo>
                              <a:pt x="8141" y="1123"/>
                            </a:lnTo>
                            <a:lnTo>
                              <a:pt x="8141" y="1769"/>
                            </a:lnTo>
                            <a:lnTo>
                              <a:pt x="9151" y="1769"/>
                            </a:lnTo>
                            <a:lnTo>
                              <a:pt x="9151" y="1123"/>
                            </a:lnTo>
                            <a:lnTo>
                              <a:pt x="8874" y="1123"/>
                            </a:lnTo>
                            <a:close/>
                            <a:moveTo>
                              <a:pt x="10339" y="1123"/>
                            </a:moveTo>
                            <a:lnTo>
                              <a:pt x="10339" y="943"/>
                            </a:lnTo>
                            <a:lnTo>
                              <a:pt x="9883" y="943"/>
                            </a:lnTo>
                            <a:lnTo>
                              <a:pt x="9883" y="1123"/>
                            </a:lnTo>
                            <a:lnTo>
                              <a:pt x="9606" y="1123"/>
                            </a:lnTo>
                            <a:lnTo>
                              <a:pt x="9606" y="1769"/>
                            </a:lnTo>
                            <a:lnTo>
                              <a:pt x="10617" y="1769"/>
                            </a:lnTo>
                            <a:lnTo>
                              <a:pt x="10617" y="1123"/>
                            </a:lnTo>
                            <a:lnTo>
                              <a:pt x="10339" y="1123"/>
                            </a:lnTo>
                            <a:close/>
                            <a:moveTo>
                              <a:pt x="1545" y="2845"/>
                            </a:moveTo>
                            <a:lnTo>
                              <a:pt x="1545" y="3025"/>
                            </a:lnTo>
                            <a:lnTo>
                              <a:pt x="1089" y="3025"/>
                            </a:lnTo>
                            <a:lnTo>
                              <a:pt x="1089" y="2845"/>
                            </a:lnTo>
                            <a:lnTo>
                              <a:pt x="811" y="2845"/>
                            </a:lnTo>
                            <a:lnTo>
                              <a:pt x="811" y="2199"/>
                            </a:lnTo>
                            <a:lnTo>
                              <a:pt x="1822" y="2199"/>
                            </a:lnTo>
                            <a:lnTo>
                              <a:pt x="1822" y="2845"/>
                            </a:lnTo>
                            <a:lnTo>
                              <a:pt x="1545" y="2845"/>
                            </a:lnTo>
                            <a:close/>
                            <a:moveTo>
                              <a:pt x="3010" y="2845"/>
                            </a:moveTo>
                            <a:lnTo>
                              <a:pt x="3010" y="3025"/>
                            </a:lnTo>
                            <a:lnTo>
                              <a:pt x="2555" y="3025"/>
                            </a:lnTo>
                            <a:lnTo>
                              <a:pt x="2555" y="2845"/>
                            </a:lnTo>
                            <a:lnTo>
                              <a:pt x="2278" y="2845"/>
                            </a:lnTo>
                            <a:lnTo>
                              <a:pt x="2278" y="2199"/>
                            </a:lnTo>
                            <a:lnTo>
                              <a:pt x="3288" y="2199"/>
                            </a:lnTo>
                            <a:lnTo>
                              <a:pt x="3288" y="2845"/>
                            </a:lnTo>
                            <a:lnTo>
                              <a:pt x="3010" y="2845"/>
                            </a:lnTo>
                            <a:close/>
                            <a:moveTo>
                              <a:pt x="4477" y="2845"/>
                            </a:moveTo>
                            <a:lnTo>
                              <a:pt x="4477" y="3025"/>
                            </a:lnTo>
                            <a:lnTo>
                              <a:pt x="4021" y="3025"/>
                            </a:lnTo>
                            <a:lnTo>
                              <a:pt x="4021" y="2845"/>
                            </a:lnTo>
                            <a:lnTo>
                              <a:pt x="3743" y="2845"/>
                            </a:lnTo>
                            <a:lnTo>
                              <a:pt x="3743" y="2199"/>
                            </a:lnTo>
                            <a:lnTo>
                              <a:pt x="4754" y="2199"/>
                            </a:lnTo>
                            <a:lnTo>
                              <a:pt x="4754" y="2845"/>
                            </a:lnTo>
                            <a:lnTo>
                              <a:pt x="4477" y="2845"/>
                            </a:lnTo>
                            <a:close/>
                            <a:moveTo>
                              <a:pt x="5942" y="2845"/>
                            </a:moveTo>
                            <a:lnTo>
                              <a:pt x="5942" y="3025"/>
                            </a:lnTo>
                            <a:lnTo>
                              <a:pt x="5486" y="3025"/>
                            </a:lnTo>
                            <a:lnTo>
                              <a:pt x="5486" y="2845"/>
                            </a:lnTo>
                            <a:lnTo>
                              <a:pt x="5209" y="2845"/>
                            </a:lnTo>
                            <a:lnTo>
                              <a:pt x="5209" y="2199"/>
                            </a:lnTo>
                            <a:lnTo>
                              <a:pt x="6219" y="2199"/>
                            </a:lnTo>
                            <a:lnTo>
                              <a:pt x="6219" y="2845"/>
                            </a:lnTo>
                            <a:lnTo>
                              <a:pt x="5942" y="2845"/>
                            </a:lnTo>
                            <a:close/>
                            <a:moveTo>
                              <a:pt x="7407" y="2845"/>
                            </a:moveTo>
                            <a:lnTo>
                              <a:pt x="7407" y="3025"/>
                            </a:lnTo>
                            <a:lnTo>
                              <a:pt x="6953" y="3025"/>
                            </a:lnTo>
                            <a:lnTo>
                              <a:pt x="6953" y="2845"/>
                            </a:lnTo>
                            <a:lnTo>
                              <a:pt x="6675" y="2845"/>
                            </a:lnTo>
                            <a:lnTo>
                              <a:pt x="6675" y="2199"/>
                            </a:lnTo>
                            <a:lnTo>
                              <a:pt x="7685" y="2199"/>
                            </a:lnTo>
                            <a:lnTo>
                              <a:pt x="7685" y="2845"/>
                            </a:lnTo>
                            <a:lnTo>
                              <a:pt x="7407" y="2845"/>
                            </a:lnTo>
                            <a:close/>
                            <a:moveTo>
                              <a:pt x="8874" y="2845"/>
                            </a:moveTo>
                            <a:lnTo>
                              <a:pt x="8874" y="3025"/>
                            </a:lnTo>
                            <a:lnTo>
                              <a:pt x="8418" y="3025"/>
                            </a:lnTo>
                            <a:lnTo>
                              <a:pt x="8418" y="2845"/>
                            </a:lnTo>
                            <a:lnTo>
                              <a:pt x="8141" y="2845"/>
                            </a:lnTo>
                            <a:lnTo>
                              <a:pt x="8141" y="2199"/>
                            </a:lnTo>
                            <a:lnTo>
                              <a:pt x="9151" y="2199"/>
                            </a:lnTo>
                            <a:lnTo>
                              <a:pt x="9151" y="2845"/>
                            </a:lnTo>
                            <a:lnTo>
                              <a:pt x="8874" y="2845"/>
                            </a:lnTo>
                            <a:close/>
                            <a:moveTo>
                              <a:pt x="10339" y="2845"/>
                            </a:moveTo>
                            <a:lnTo>
                              <a:pt x="10339" y="3025"/>
                            </a:lnTo>
                            <a:lnTo>
                              <a:pt x="9883" y="3025"/>
                            </a:lnTo>
                            <a:lnTo>
                              <a:pt x="9883" y="2845"/>
                            </a:lnTo>
                            <a:lnTo>
                              <a:pt x="9606" y="2845"/>
                            </a:lnTo>
                            <a:lnTo>
                              <a:pt x="9606" y="2199"/>
                            </a:lnTo>
                            <a:lnTo>
                              <a:pt x="10617" y="2199"/>
                            </a:lnTo>
                            <a:lnTo>
                              <a:pt x="10617" y="2845"/>
                            </a:lnTo>
                            <a:lnTo>
                              <a:pt x="10339" y="2845"/>
                            </a:lnTo>
                            <a:close/>
                            <a:moveTo>
                              <a:pt x="11851" y="1123"/>
                            </a:moveTo>
                            <a:lnTo>
                              <a:pt x="11851" y="943"/>
                            </a:lnTo>
                            <a:lnTo>
                              <a:pt x="11395" y="943"/>
                            </a:lnTo>
                            <a:lnTo>
                              <a:pt x="11395" y="1123"/>
                            </a:lnTo>
                            <a:lnTo>
                              <a:pt x="11117" y="1123"/>
                            </a:lnTo>
                            <a:lnTo>
                              <a:pt x="11117" y="1769"/>
                            </a:lnTo>
                            <a:lnTo>
                              <a:pt x="12128" y="1769"/>
                            </a:lnTo>
                            <a:lnTo>
                              <a:pt x="12128" y="1123"/>
                            </a:lnTo>
                            <a:lnTo>
                              <a:pt x="11851" y="1123"/>
                            </a:lnTo>
                            <a:close/>
                            <a:moveTo>
                              <a:pt x="11851" y="2845"/>
                            </a:moveTo>
                            <a:lnTo>
                              <a:pt x="11851" y="3025"/>
                            </a:lnTo>
                            <a:lnTo>
                              <a:pt x="11395" y="3025"/>
                            </a:lnTo>
                            <a:lnTo>
                              <a:pt x="11395" y="2845"/>
                            </a:lnTo>
                            <a:lnTo>
                              <a:pt x="11117" y="2845"/>
                            </a:lnTo>
                            <a:lnTo>
                              <a:pt x="11117" y="2199"/>
                            </a:lnTo>
                            <a:lnTo>
                              <a:pt x="12128" y="2199"/>
                            </a:lnTo>
                            <a:lnTo>
                              <a:pt x="12128" y="2845"/>
                            </a:lnTo>
                            <a:lnTo>
                              <a:pt x="11851" y="2845"/>
                            </a:lnTo>
                            <a:close/>
                          </a:path>
                        </a:pathLst>
                      </a:custGeom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 lIns="68580" tIns="34290" rIns="68580" bIns="34290"/>
                      <a:lstStyle/>
                      <a:p>
                        <a:pPr defTabSz="914583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/>
                        </a:pPr>
                        <a:endParaRPr lang="zh-CN" altLang="en-US" sz="1900" dirty="0">
                          <a:solidFill>
                            <a:srgbClr val="000000"/>
                          </a:solidFill>
                          <a:ea typeface="微软雅黑" panose="020B0503020204020204" pitchFamily="34" charset="-122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97" name="Freeform 13"/>
                      <p:cNvSpPr>
                        <a:spLocks noEditPoints="1"/>
                      </p:cNvSpPr>
                      <p:nvPr/>
                    </p:nvSpPr>
                    <p:spPr bwMode="auto">
                      <a:xfrm>
                        <a:off x="3298897" y="4387813"/>
                        <a:ext cx="1257750" cy="29702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6278" y="39"/>
                          </a:cxn>
                          <a:cxn ang="0">
                            <a:pos x="16504" y="184"/>
                          </a:cxn>
                          <a:cxn ang="0">
                            <a:pos x="16649" y="411"/>
                          </a:cxn>
                          <a:cxn ang="0">
                            <a:pos x="16687" y="3376"/>
                          </a:cxn>
                          <a:cxn ang="0">
                            <a:pos x="16612" y="3641"/>
                          </a:cxn>
                          <a:cxn ang="0">
                            <a:pos x="16437" y="3844"/>
                          </a:cxn>
                          <a:cxn ang="0">
                            <a:pos x="16189" y="3955"/>
                          </a:cxn>
                          <a:cxn ang="0">
                            <a:pos x="499" y="3955"/>
                          </a:cxn>
                          <a:cxn ang="0">
                            <a:pos x="251" y="3844"/>
                          </a:cxn>
                          <a:cxn ang="0">
                            <a:pos x="75" y="3641"/>
                          </a:cxn>
                          <a:cxn ang="0">
                            <a:pos x="1" y="3376"/>
                          </a:cxn>
                          <a:cxn ang="0">
                            <a:pos x="38" y="411"/>
                          </a:cxn>
                          <a:cxn ang="0">
                            <a:pos x="184" y="184"/>
                          </a:cxn>
                          <a:cxn ang="0">
                            <a:pos x="410" y="39"/>
                          </a:cxn>
                          <a:cxn ang="0">
                            <a:pos x="13820" y="2430"/>
                          </a:cxn>
                          <a:cxn ang="0">
                            <a:pos x="13953" y="2510"/>
                          </a:cxn>
                          <a:cxn ang="0">
                            <a:pos x="13976" y="2666"/>
                          </a:cxn>
                          <a:cxn ang="0">
                            <a:pos x="13873" y="2780"/>
                          </a:cxn>
                          <a:cxn ang="0">
                            <a:pos x="13714" y="2773"/>
                          </a:cxn>
                          <a:cxn ang="0">
                            <a:pos x="13623" y="2648"/>
                          </a:cxn>
                          <a:cxn ang="0">
                            <a:pos x="13661" y="2496"/>
                          </a:cxn>
                          <a:cxn ang="0">
                            <a:pos x="13802" y="2429"/>
                          </a:cxn>
                          <a:cxn ang="0">
                            <a:pos x="14470" y="2482"/>
                          </a:cxn>
                          <a:cxn ang="0">
                            <a:pos x="14522" y="2631"/>
                          </a:cxn>
                          <a:cxn ang="0">
                            <a:pos x="14442" y="2763"/>
                          </a:cxn>
                          <a:cxn ang="0">
                            <a:pos x="14286" y="2786"/>
                          </a:cxn>
                          <a:cxn ang="0">
                            <a:pos x="14172" y="2683"/>
                          </a:cxn>
                          <a:cxn ang="0">
                            <a:pos x="14180" y="2525"/>
                          </a:cxn>
                          <a:cxn ang="0">
                            <a:pos x="14304" y="2433"/>
                          </a:cxn>
                          <a:cxn ang="0">
                            <a:pos x="14981" y="2460"/>
                          </a:cxn>
                          <a:cxn ang="0">
                            <a:pos x="15061" y="2593"/>
                          </a:cxn>
                          <a:cxn ang="0">
                            <a:pos x="15008" y="2741"/>
                          </a:cxn>
                          <a:cxn ang="0">
                            <a:pos x="14861" y="2794"/>
                          </a:cxn>
                          <a:cxn ang="0">
                            <a:pos x="14728" y="2714"/>
                          </a:cxn>
                          <a:cxn ang="0">
                            <a:pos x="14705" y="2558"/>
                          </a:cxn>
                          <a:cxn ang="0">
                            <a:pos x="14809" y="2444"/>
                          </a:cxn>
                          <a:cxn ang="0">
                            <a:pos x="15489" y="2444"/>
                          </a:cxn>
                          <a:cxn ang="0">
                            <a:pos x="15592" y="2558"/>
                          </a:cxn>
                          <a:cxn ang="0">
                            <a:pos x="15569" y="2714"/>
                          </a:cxn>
                          <a:cxn ang="0">
                            <a:pos x="15436" y="2794"/>
                          </a:cxn>
                          <a:cxn ang="0">
                            <a:pos x="15289" y="2741"/>
                          </a:cxn>
                          <a:cxn ang="0">
                            <a:pos x="15236" y="2593"/>
                          </a:cxn>
                          <a:cxn ang="0">
                            <a:pos x="15315" y="2460"/>
                          </a:cxn>
                          <a:cxn ang="0">
                            <a:pos x="15712" y="1546"/>
                          </a:cxn>
                          <a:cxn ang="0">
                            <a:pos x="1822" y="1769"/>
                          </a:cxn>
                          <a:cxn ang="0">
                            <a:pos x="3288" y="1769"/>
                          </a:cxn>
                          <a:cxn ang="0">
                            <a:pos x="4754" y="1769"/>
                          </a:cxn>
                          <a:cxn ang="0">
                            <a:pos x="6219" y="1769"/>
                          </a:cxn>
                          <a:cxn ang="0">
                            <a:pos x="7685" y="1769"/>
                          </a:cxn>
                          <a:cxn ang="0">
                            <a:pos x="9151" y="1769"/>
                          </a:cxn>
                          <a:cxn ang="0">
                            <a:pos x="10617" y="1769"/>
                          </a:cxn>
                          <a:cxn ang="0">
                            <a:pos x="1822" y="2199"/>
                          </a:cxn>
                          <a:cxn ang="0">
                            <a:pos x="3288" y="2199"/>
                          </a:cxn>
                          <a:cxn ang="0">
                            <a:pos x="4754" y="2199"/>
                          </a:cxn>
                          <a:cxn ang="0">
                            <a:pos x="6219" y="2199"/>
                          </a:cxn>
                          <a:cxn ang="0">
                            <a:pos x="7685" y="2199"/>
                          </a:cxn>
                          <a:cxn ang="0">
                            <a:pos x="9151" y="2199"/>
                          </a:cxn>
                          <a:cxn ang="0">
                            <a:pos x="10617" y="2199"/>
                          </a:cxn>
                          <a:cxn ang="0">
                            <a:pos x="12128" y="1769"/>
                          </a:cxn>
                          <a:cxn ang="0">
                            <a:pos x="12128" y="2199"/>
                          </a:cxn>
                        </a:cxnLst>
                        <a:rect l="0" t="0" r="r" b="b"/>
                        <a:pathLst>
                          <a:path w="16688" h="3968">
                            <a:moveTo>
                              <a:pt x="624" y="0"/>
                            </a:moveTo>
                            <a:lnTo>
                              <a:pt x="16064" y="0"/>
                            </a:lnTo>
                            <a:lnTo>
                              <a:pt x="16097" y="1"/>
                            </a:lnTo>
                            <a:lnTo>
                              <a:pt x="16128" y="3"/>
                            </a:lnTo>
                            <a:lnTo>
                              <a:pt x="16159" y="7"/>
                            </a:lnTo>
                            <a:lnTo>
                              <a:pt x="16189" y="13"/>
                            </a:lnTo>
                            <a:lnTo>
                              <a:pt x="16220" y="20"/>
                            </a:lnTo>
                            <a:lnTo>
                              <a:pt x="16249" y="28"/>
                            </a:lnTo>
                            <a:lnTo>
                              <a:pt x="16278" y="39"/>
                            </a:lnTo>
                            <a:lnTo>
                              <a:pt x="16306" y="49"/>
                            </a:lnTo>
                            <a:lnTo>
                              <a:pt x="16334" y="62"/>
                            </a:lnTo>
                            <a:lnTo>
                              <a:pt x="16360" y="76"/>
                            </a:lnTo>
                            <a:lnTo>
                              <a:pt x="16387" y="91"/>
                            </a:lnTo>
                            <a:lnTo>
                              <a:pt x="16413" y="108"/>
                            </a:lnTo>
                            <a:lnTo>
                              <a:pt x="16437" y="124"/>
                            </a:lnTo>
                            <a:lnTo>
                              <a:pt x="16461" y="143"/>
                            </a:lnTo>
                            <a:lnTo>
                              <a:pt x="16484" y="163"/>
                            </a:lnTo>
                            <a:lnTo>
                              <a:pt x="16504" y="184"/>
                            </a:lnTo>
                            <a:lnTo>
                              <a:pt x="16525" y="205"/>
                            </a:lnTo>
                            <a:lnTo>
                              <a:pt x="16545" y="228"/>
                            </a:lnTo>
                            <a:lnTo>
                              <a:pt x="16564" y="252"/>
                            </a:lnTo>
                            <a:lnTo>
                              <a:pt x="16581" y="276"/>
                            </a:lnTo>
                            <a:lnTo>
                              <a:pt x="16597" y="302"/>
                            </a:lnTo>
                            <a:lnTo>
                              <a:pt x="16612" y="328"/>
                            </a:lnTo>
                            <a:lnTo>
                              <a:pt x="16626" y="354"/>
                            </a:lnTo>
                            <a:lnTo>
                              <a:pt x="16639" y="382"/>
                            </a:lnTo>
                            <a:lnTo>
                              <a:pt x="16649" y="411"/>
                            </a:lnTo>
                            <a:lnTo>
                              <a:pt x="16660" y="440"/>
                            </a:lnTo>
                            <a:lnTo>
                              <a:pt x="16668" y="469"/>
                            </a:lnTo>
                            <a:lnTo>
                              <a:pt x="16675" y="499"/>
                            </a:lnTo>
                            <a:lnTo>
                              <a:pt x="16681" y="530"/>
                            </a:lnTo>
                            <a:lnTo>
                              <a:pt x="16685" y="561"/>
                            </a:lnTo>
                            <a:lnTo>
                              <a:pt x="16687" y="592"/>
                            </a:lnTo>
                            <a:lnTo>
                              <a:pt x="16688" y="625"/>
                            </a:lnTo>
                            <a:lnTo>
                              <a:pt x="16688" y="3343"/>
                            </a:lnTo>
                            <a:lnTo>
                              <a:pt x="16687" y="3376"/>
                            </a:lnTo>
                            <a:lnTo>
                              <a:pt x="16685" y="3407"/>
                            </a:lnTo>
                            <a:lnTo>
                              <a:pt x="16681" y="3438"/>
                            </a:lnTo>
                            <a:lnTo>
                              <a:pt x="16675" y="3469"/>
                            </a:lnTo>
                            <a:lnTo>
                              <a:pt x="16668" y="3499"/>
                            </a:lnTo>
                            <a:lnTo>
                              <a:pt x="16660" y="3529"/>
                            </a:lnTo>
                            <a:lnTo>
                              <a:pt x="16649" y="3557"/>
                            </a:lnTo>
                            <a:lnTo>
                              <a:pt x="16639" y="3586"/>
                            </a:lnTo>
                            <a:lnTo>
                              <a:pt x="16626" y="3614"/>
                            </a:lnTo>
                            <a:lnTo>
                              <a:pt x="16612" y="3641"/>
                            </a:lnTo>
                            <a:lnTo>
                              <a:pt x="16597" y="3667"/>
                            </a:lnTo>
                            <a:lnTo>
                              <a:pt x="16581" y="3692"/>
                            </a:lnTo>
                            <a:lnTo>
                              <a:pt x="16564" y="3716"/>
                            </a:lnTo>
                            <a:lnTo>
                              <a:pt x="16545" y="3740"/>
                            </a:lnTo>
                            <a:lnTo>
                              <a:pt x="16525" y="3763"/>
                            </a:lnTo>
                            <a:lnTo>
                              <a:pt x="16504" y="3784"/>
                            </a:lnTo>
                            <a:lnTo>
                              <a:pt x="16484" y="3805"/>
                            </a:lnTo>
                            <a:lnTo>
                              <a:pt x="16461" y="3825"/>
                            </a:lnTo>
                            <a:lnTo>
                              <a:pt x="16437" y="3844"/>
                            </a:lnTo>
                            <a:lnTo>
                              <a:pt x="16413" y="3861"/>
                            </a:lnTo>
                            <a:lnTo>
                              <a:pt x="16387" y="3877"/>
                            </a:lnTo>
                            <a:lnTo>
                              <a:pt x="16360" y="3893"/>
                            </a:lnTo>
                            <a:lnTo>
                              <a:pt x="16334" y="3906"/>
                            </a:lnTo>
                            <a:lnTo>
                              <a:pt x="16306" y="3919"/>
                            </a:lnTo>
                            <a:lnTo>
                              <a:pt x="16278" y="3930"/>
                            </a:lnTo>
                            <a:lnTo>
                              <a:pt x="16249" y="3940"/>
                            </a:lnTo>
                            <a:lnTo>
                              <a:pt x="16220" y="3948"/>
                            </a:lnTo>
                            <a:lnTo>
                              <a:pt x="16189" y="3955"/>
                            </a:lnTo>
                            <a:lnTo>
                              <a:pt x="16159" y="3961"/>
                            </a:lnTo>
                            <a:lnTo>
                              <a:pt x="16128" y="3965"/>
                            </a:lnTo>
                            <a:lnTo>
                              <a:pt x="16097" y="3967"/>
                            </a:lnTo>
                            <a:lnTo>
                              <a:pt x="16064" y="3968"/>
                            </a:lnTo>
                            <a:lnTo>
                              <a:pt x="624" y="3968"/>
                            </a:lnTo>
                            <a:lnTo>
                              <a:pt x="591" y="3967"/>
                            </a:lnTo>
                            <a:lnTo>
                              <a:pt x="560" y="3965"/>
                            </a:lnTo>
                            <a:lnTo>
                              <a:pt x="529" y="3961"/>
                            </a:lnTo>
                            <a:lnTo>
                              <a:pt x="499" y="3955"/>
                            </a:lnTo>
                            <a:lnTo>
                              <a:pt x="468" y="3948"/>
                            </a:lnTo>
                            <a:lnTo>
                              <a:pt x="438" y="3940"/>
                            </a:lnTo>
                            <a:lnTo>
                              <a:pt x="410" y="3930"/>
                            </a:lnTo>
                            <a:lnTo>
                              <a:pt x="382" y="3919"/>
                            </a:lnTo>
                            <a:lnTo>
                              <a:pt x="354" y="3906"/>
                            </a:lnTo>
                            <a:lnTo>
                              <a:pt x="326" y="3893"/>
                            </a:lnTo>
                            <a:lnTo>
                              <a:pt x="300" y="3877"/>
                            </a:lnTo>
                            <a:lnTo>
                              <a:pt x="275" y="3861"/>
                            </a:lnTo>
                            <a:lnTo>
                              <a:pt x="251" y="3844"/>
                            </a:lnTo>
                            <a:lnTo>
                              <a:pt x="227" y="3825"/>
                            </a:lnTo>
                            <a:lnTo>
                              <a:pt x="204" y="3805"/>
                            </a:lnTo>
                            <a:lnTo>
                              <a:pt x="184" y="3784"/>
                            </a:lnTo>
                            <a:lnTo>
                              <a:pt x="163" y="3763"/>
                            </a:lnTo>
                            <a:lnTo>
                              <a:pt x="143" y="3740"/>
                            </a:lnTo>
                            <a:lnTo>
                              <a:pt x="124" y="3716"/>
                            </a:lnTo>
                            <a:lnTo>
                              <a:pt x="106" y="3692"/>
                            </a:lnTo>
                            <a:lnTo>
                              <a:pt x="91" y="3667"/>
                            </a:lnTo>
                            <a:lnTo>
                              <a:pt x="75" y="3641"/>
                            </a:lnTo>
                            <a:lnTo>
                              <a:pt x="62" y="3614"/>
                            </a:lnTo>
                            <a:lnTo>
                              <a:pt x="49" y="3586"/>
                            </a:lnTo>
                            <a:lnTo>
                              <a:pt x="38" y="3557"/>
                            </a:lnTo>
                            <a:lnTo>
                              <a:pt x="28" y="3529"/>
                            </a:lnTo>
                            <a:lnTo>
                              <a:pt x="20" y="3499"/>
                            </a:lnTo>
                            <a:lnTo>
                              <a:pt x="13" y="3469"/>
                            </a:lnTo>
                            <a:lnTo>
                              <a:pt x="7" y="3438"/>
                            </a:lnTo>
                            <a:lnTo>
                              <a:pt x="3" y="3407"/>
                            </a:lnTo>
                            <a:lnTo>
                              <a:pt x="1" y="3376"/>
                            </a:lnTo>
                            <a:lnTo>
                              <a:pt x="0" y="3343"/>
                            </a:lnTo>
                            <a:lnTo>
                              <a:pt x="0" y="625"/>
                            </a:lnTo>
                            <a:lnTo>
                              <a:pt x="1" y="592"/>
                            </a:lnTo>
                            <a:lnTo>
                              <a:pt x="3" y="561"/>
                            </a:lnTo>
                            <a:lnTo>
                              <a:pt x="7" y="530"/>
                            </a:lnTo>
                            <a:lnTo>
                              <a:pt x="13" y="499"/>
                            </a:lnTo>
                            <a:lnTo>
                              <a:pt x="20" y="469"/>
                            </a:lnTo>
                            <a:lnTo>
                              <a:pt x="28" y="440"/>
                            </a:lnTo>
                            <a:lnTo>
                              <a:pt x="38" y="411"/>
                            </a:lnTo>
                            <a:lnTo>
                              <a:pt x="49" y="382"/>
                            </a:lnTo>
                            <a:lnTo>
                              <a:pt x="62" y="354"/>
                            </a:lnTo>
                            <a:lnTo>
                              <a:pt x="75" y="328"/>
                            </a:lnTo>
                            <a:lnTo>
                              <a:pt x="91" y="302"/>
                            </a:lnTo>
                            <a:lnTo>
                              <a:pt x="106" y="276"/>
                            </a:lnTo>
                            <a:lnTo>
                              <a:pt x="124" y="252"/>
                            </a:lnTo>
                            <a:lnTo>
                              <a:pt x="143" y="228"/>
                            </a:lnTo>
                            <a:lnTo>
                              <a:pt x="163" y="205"/>
                            </a:lnTo>
                            <a:lnTo>
                              <a:pt x="184" y="184"/>
                            </a:lnTo>
                            <a:lnTo>
                              <a:pt x="204" y="163"/>
                            </a:lnTo>
                            <a:lnTo>
                              <a:pt x="227" y="143"/>
                            </a:lnTo>
                            <a:lnTo>
                              <a:pt x="251" y="124"/>
                            </a:lnTo>
                            <a:lnTo>
                              <a:pt x="275" y="108"/>
                            </a:lnTo>
                            <a:lnTo>
                              <a:pt x="300" y="91"/>
                            </a:lnTo>
                            <a:lnTo>
                              <a:pt x="326" y="76"/>
                            </a:lnTo>
                            <a:lnTo>
                              <a:pt x="354" y="62"/>
                            </a:lnTo>
                            <a:lnTo>
                              <a:pt x="382" y="49"/>
                            </a:lnTo>
                            <a:lnTo>
                              <a:pt x="410" y="39"/>
                            </a:lnTo>
                            <a:lnTo>
                              <a:pt x="438" y="28"/>
                            </a:lnTo>
                            <a:lnTo>
                              <a:pt x="468" y="20"/>
                            </a:lnTo>
                            <a:lnTo>
                              <a:pt x="499" y="13"/>
                            </a:lnTo>
                            <a:lnTo>
                              <a:pt x="529" y="7"/>
                            </a:lnTo>
                            <a:lnTo>
                              <a:pt x="560" y="3"/>
                            </a:lnTo>
                            <a:lnTo>
                              <a:pt x="591" y="1"/>
                            </a:lnTo>
                            <a:lnTo>
                              <a:pt x="624" y="0"/>
                            </a:lnTo>
                            <a:close/>
                            <a:moveTo>
                              <a:pt x="13802" y="2429"/>
                            </a:moveTo>
                            <a:lnTo>
                              <a:pt x="13820" y="2430"/>
                            </a:lnTo>
                            <a:lnTo>
                              <a:pt x="13839" y="2433"/>
                            </a:lnTo>
                            <a:lnTo>
                              <a:pt x="13856" y="2437"/>
                            </a:lnTo>
                            <a:lnTo>
                              <a:pt x="13873" y="2444"/>
                            </a:lnTo>
                            <a:lnTo>
                              <a:pt x="13889" y="2451"/>
                            </a:lnTo>
                            <a:lnTo>
                              <a:pt x="13903" y="2460"/>
                            </a:lnTo>
                            <a:lnTo>
                              <a:pt x="13918" y="2471"/>
                            </a:lnTo>
                            <a:lnTo>
                              <a:pt x="13930" y="2482"/>
                            </a:lnTo>
                            <a:lnTo>
                              <a:pt x="13942" y="2496"/>
                            </a:lnTo>
                            <a:lnTo>
                              <a:pt x="13953" y="2510"/>
                            </a:lnTo>
                            <a:lnTo>
                              <a:pt x="13962" y="2525"/>
                            </a:lnTo>
                            <a:lnTo>
                              <a:pt x="13970" y="2541"/>
                            </a:lnTo>
                            <a:lnTo>
                              <a:pt x="13976" y="2558"/>
                            </a:lnTo>
                            <a:lnTo>
                              <a:pt x="13980" y="2575"/>
                            </a:lnTo>
                            <a:lnTo>
                              <a:pt x="13984" y="2593"/>
                            </a:lnTo>
                            <a:lnTo>
                              <a:pt x="13985" y="2612"/>
                            </a:lnTo>
                            <a:lnTo>
                              <a:pt x="13984" y="2631"/>
                            </a:lnTo>
                            <a:lnTo>
                              <a:pt x="13980" y="2648"/>
                            </a:lnTo>
                            <a:lnTo>
                              <a:pt x="13976" y="2666"/>
                            </a:lnTo>
                            <a:lnTo>
                              <a:pt x="13970" y="2683"/>
                            </a:lnTo>
                            <a:lnTo>
                              <a:pt x="13962" y="2699"/>
                            </a:lnTo>
                            <a:lnTo>
                              <a:pt x="13953" y="2714"/>
                            </a:lnTo>
                            <a:lnTo>
                              <a:pt x="13942" y="2728"/>
                            </a:lnTo>
                            <a:lnTo>
                              <a:pt x="13930" y="2741"/>
                            </a:lnTo>
                            <a:lnTo>
                              <a:pt x="13918" y="2753"/>
                            </a:lnTo>
                            <a:lnTo>
                              <a:pt x="13903" y="2763"/>
                            </a:lnTo>
                            <a:lnTo>
                              <a:pt x="13889" y="2773"/>
                            </a:lnTo>
                            <a:lnTo>
                              <a:pt x="13873" y="2780"/>
                            </a:lnTo>
                            <a:lnTo>
                              <a:pt x="13856" y="2786"/>
                            </a:lnTo>
                            <a:lnTo>
                              <a:pt x="13839" y="2791"/>
                            </a:lnTo>
                            <a:lnTo>
                              <a:pt x="13820" y="2794"/>
                            </a:lnTo>
                            <a:lnTo>
                              <a:pt x="13802" y="2795"/>
                            </a:lnTo>
                            <a:lnTo>
                              <a:pt x="13783" y="2794"/>
                            </a:lnTo>
                            <a:lnTo>
                              <a:pt x="13764" y="2791"/>
                            </a:lnTo>
                            <a:lnTo>
                              <a:pt x="13748" y="2786"/>
                            </a:lnTo>
                            <a:lnTo>
                              <a:pt x="13731" y="2780"/>
                            </a:lnTo>
                            <a:lnTo>
                              <a:pt x="13714" y="2773"/>
                            </a:lnTo>
                            <a:lnTo>
                              <a:pt x="13700" y="2763"/>
                            </a:lnTo>
                            <a:lnTo>
                              <a:pt x="13685" y="2753"/>
                            </a:lnTo>
                            <a:lnTo>
                              <a:pt x="13673" y="2741"/>
                            </a:lnTo>
                            <a:lnTo>
                              <a:pt x="13661" y="2728"/>
                            </a:lnTo>
                            <a:lnTo>
                              <a:pt x="13651" y="2714"/>
                            </a:lnTo>
                            <a:lnTo>
                              <a:pt x="13641" y="2699"/>
                            </a:lnTo>
                            <a:lnTo>
                              <a:pt x="13634" y="2683"/>
                            </a:lnTo>
                            <a:lnTo>
                              <a:pt x="13628" y="2666"/>
                            </a:lnTo>
                            <a:lnTo>
                              <a:pt x="13623" y="2648"/>
                            </a:lnTo>
                            <a:lnTo>
                              <a:pt x="13621" y="2631"/>
                            </a:lnTo>
                            <a:lnTo>
                              <a:pt x="13619" y="2612"/>
                            </a:lnTo>
                            <a:lnTo>
                              <a:pt x="13621" y="2593"/>
                            </a:lnTo>
                            <a:lnTo>
                              <a:pt x="13623" y="2575"/>
                            </a:lnTo>
                            <a:lnTo>
                              <a:pt x="13628" y="2558"/>
                            </a:lnTo>
                            <a:lnTo>
                              <a:pt x="13634" y="2541"/>
                            </a:lnTo>
                            <a:lnTo>
                              <a:pt x="13641" y="2525"/>
                            </a:lnTo>
                            <a:lnTo>
                              <a:pt x="13651" y="2510"/>
                            </a:lnTo>
                            <a:lnTo>
                              <a:pt x="13661" y="2496"/>
                            </a:lnTo>
                            <a:lnTo>
                              <a:pt x="13673" y="2482"/>
                            </a:lnTo>
                            <a:lnTo>
                              <a:pt x="13685" y="2471"/>
                            </a:lnTo>
                            <a:lnTo>
                              <a:pt x="13700" y="2460"/>
                            </a:lnTo>
                            <a:lnTo>
                              <a:pt x="13714" y="2451"/>
                            </a:lnTo>
                            <a:lnTo>
                              <a:pt x="13731" y="2444"/>
                            </a:lnTo>
                            <a:lnTo>
                              <a:pt x="13748" y="2437"/>
                            </a:lnTo>
                            <a:lnTo>
                              <a:pt x="13764" y="2433"/>
                            </a:lnTo>
                            <a:lnTo>
                              <a:pt x="13783" y="2430"/>
                            </a:lnTo>
                            <a:lnTo>
                              <a:pt x="13802" y="2429"/>
                            </a:lnTo>
                            <a:close/>
                            <a:moveTo>
                              <a:pt x="14340" y="2429"/>
                            </a:moveTo>
                            <a:lnTo>
                              <a:pt x="14359" y="2430"/>
                            </a:lnTo>
                            <a:lnTo>
                              <a:pt x="14377" y="2433"/>
                            </a:lnTo>
                            <a:lnTo>
                              <a:pt x="14394" y="2437"/>
                            </a:lnTo>
                            <a:lnTo>
                              <a:pt x="14411" y="2444"/>
                            </a:lnTo>
                            <a:lnTo>
                              <a:pt x="14427" y="2451"/>
                            </a:lnTo>
                            <a:lnTo>
                              <a:pt x="14442" y="2460"/>
                            </a:lnTo>
                            <a:lnTo>
                              <a:pt x="14456" y="2471"/>
                            </a:lnTo>
                            <a:lnTo>
                              <a:pt x="14470" y="2482"/>
                            </a:lnTo>
                            <a:lnTo>
                              <a:pt x="14481" y="2496"/>
                            </a:lnTo>
                            <a:lnTo>
                              <a:pt x="14491" y="2510"/>
                            </a:lnTo>
                            <a:lnTo>
                              <a:pt x="14501" y="2525"/>
                            </a:lnTo>
                            <a:lnTo>
                              <a:pt x="14508" y="2541"/>
                            </a:lnTo>
                            <a:lnTo>
                              <a:pt x="14514" y="2558"/>
                            </a:lnTo>
                            <a:lnTo>
                              <a:pt x="14519" y="2575"/>
                            </a:lnTo>
                            <a:lnTo>
                              <a:pt x="14522" y="2593"/>
                            </a:lnTo>
                            <a:lnTo>
                              <a:pt x="14523" y="2612"/>
                            </a:lnTo>
                            <a:lnTo>
                              <a:pt x="14522" y="2631"/>
                            </a:lnTo>
                            <a:lnTo>
                              <a:pt x="14519" y="2648"/>
                            </a:lnTo>
                            <a:lnTo>
                              <a:pt x="14514" y="2666"/>
                            </a:lnTo>
                            <a:lnTo>
                              <a:pt x="14508" y="2683"/>
                            </a:lnTo>
                            <a:lnTo>
                              <a:pt x="14501" y="2699"/>
                            </a:lnTo>
                            <a:lnTo>
                              <a:pt x="14491" y="2714"/>
                            </a:lnTo>
                            <a:lnTo>
                              <a:pt x="14481" y="2728"/>
                            </a:lnTo>
                            <a:lnTo>
                              <a:pt x="14470" y="2741"/>
                            </a:lnTo>
                            <a:lnTo>
                              <a:pt x="14456" y="2753"/>
                            </a:lnTo>
                            <a:lnTo>
                              <a:pt x="14442" y="2763"/>
                            </a:lnTo>
                            <a:lnTo>
                              <a:pt x="14427" y="2773"/>
                            </a:lnTo>
                            <a:lnTo>
                              <a:pt x="14411" y="2780"/>
                            </a:lnTo>
                            <a:lnTo>
                              <a:pt x="14394" y="2786"/>
                            </a:lnTo>
                            <a:lnTo>
                              <a:pt x="14377" y="2791"/>
                            </a:lnTo>
                            <a:lnTo>
                              <a:pt x="14359" y="2794"/>
                            </a:lnTo>
                            <a:lnTo>
                              <a:pt x="14340" y="2795"/>
                            </a:lnTo>
                            <a:lnTo>
                              <a:pt x="14321" y="2794"/>
                            </a:lnTo>
                            <a:lnTo>
                              <a:pt x="14304" y="2791"/>
                            </a:lnTo>
                            <a:lnTo>
                              <a:pt x="14286" y="2786"/>
                            </a:lnTo>
                            <a:lnTo>
                              <a:pt x="14269" y="2780"/>
                            </a:lnTo>
                            <a:lnTo>
                              <a:pt x="14254" y="2773"/>
                            </a:lnTo>
                            <a:lnTo>
                              <a:pt x="14238" y="2763"/>
                            </a:lnTo>
                            <a:lnTo>
                              <a:pt x="14224" y="2753"/>
                            </a:lnTo>
                            <a:lnTo>
                              <a:pt x="14212" y="2741"/>
                            </a:lnTo>
                            <a:lnTo>
                              <a:pt x="14199" y="2728"/>
                            </a:lnTo>
                            <a:lnTo>
                              <a:pt x="14189" y="2714"/>
                            </a:lnTo>
                            <a:lnTo>
                              <a:pt x="14180" y="2699"/>
                            </a:lnTo>
                            <a:lnTo>
                              <a:pt x="14172" y="2683"/>
                            </a:lnTo>
                            <a:lnTo>
                              <a:pt x="14166" y="2666"/>
                            </a:lnTo>
                            <a:lnTo>
                              <a:pt x="14162" y="2648"/>
                            </a:lnTo>
                            <a:lnTo>
                              <a:pt x="14159" y="2631"/>
                            </a:lnTo>
                            <a:lnTo>
                              <a:pt x="14158" y="2612"/>
                            </a:lnTo>
                            <a:lnTo>
                              <a:pt x="14159" y="2593"/>
                            </a:lnTo>
                            <a:lnTo>
                              <a:pt x="14162" y="2575"/>
                            </a:lnTo>
                            <a:lnTo>
                              <a:pt x="14166" y="2558"/>
                            </a:lnTo>
                            <a:lnTo>
                              <a:pt x="14172" y="2541"/>
                            </a:lnTo>
                            <a:lnTo>
                              <a:pt x="14180" y="2525"/>
                            </a:lnTo>
                            <a:lnTo>
                              <a:pt x="14189" y="2510"/>
                            </a:lnTo>
                            <a:lnTo>
                              <a:pt x="14199" y="2496"/>
                            </a:lnTo>
                            <a:lnTo>
                              <a:pt x="14212" y="2482"/>
                            </a:lnTo>
                            <a:lnTo>
                              <a:pt x="14224" y="2471"/>
                            </a:lnTo>
                            <a:lnTo>
                              <a:pt x="14238" y="2460"/>
                            </a:lnTo>
                            <a:lnTo>
                              <a:pt x="14254" y="2451"/>
                            </a:lnTo>
                            <a:lnTo>
                              <a:pt x="14269" y="2444"/>
                            </a:lnTo>
                            <a:lnTo>
                              <a:pt x="14286" y="2437"/>
                            </a:lnTo>
                            <a:lnTo>
                              <a:pt x="14304" y="2433"/>
                            </a:lnTo>
                            <a:lnTo>
                              <a:pt x="14321" y="2430"/>
                            </a:lnTo>
                            <a:lnTo>
                              <a:pt x="14340" y="2429"/>
                            </a:lnTo>
                            <a:close/>
                            <a:moveTo>
                              <a:pt x="14879" y="2429"/>
                            </a:moveTo>
                            <a:lnTo>
                              <a:pt x="14897" y="2430"/>
                            </a:lnTo>
                            <a:lnTo>
                              <a:pt x="14916" y="2433"/>
                            </a:lnTo>
                            <a:lnTo>
                              <a:pt x="14933" y="2437"/>
                            </a:lnTo>
                            <a:lnTo>
                              <a:pt x="14950" y="2444"/>
                            </a:lnTo>
                            <a:lnTo>
                              <a:pt x="14966" y="2451"/>
                            </a:lnTo>
                            <a:lnTo>
                              <a:pt x="14981" y="2460"/>
                            </a:lnTo>
                            <a:lnTo>
                              <a:pt x="14995" y="2471"/>
                            </a:lnTo>
                            <a:lnTo>
                              <a:pt x="15008" y="2482"/>
                            </a:lnTo>
                            <a:lnTo>
                              <a:pt x="15019" y="2496"/>
                            </a:lnTo>
                            <a:lnTo>
                              <a:pt x="15031" y="2510"/>
                            </a:lnTo>
                            <a:lnTo>
                              <a:pt x="15039" y="2525"/>
                            </a:lnTo>
                            <a:lnTo>
                              <a:pt x="15047" y="2541"/>
                            </a:lnTo>
                            <a:lnTo>
                              <a:pt x="15054" y="2558"/>
                            </a:lnTo>
                            <a:lnTo>
                              <a:pt x="15058" y="2575"/>
                            </a:lnTo>
                            <a:lnTo>
                              <a:pt x="15061" y="2593"/>
                            </a:lnTo>
                            <a:lnTo>
                              <a:pt x="15062" y="2612"/>
                            </a:lnTo>
                            <a:lnTo>
                              <a:pt x="15061" y="2631"/>
                            </a:lnTo>
                            <a:lnTo>
                              <a:pt x="15058" y="2648"/>
                            </a:lnTo>
                            <a:lnTo>
                              <a:pt x="15054" y="2666"/>
                            </a:lnTo>
                            <a:lnTo>
                              <a:pt x="15047" y="2683"/>
                            </a:lnTo>
                            <a:lnTo>
                              <a:pt x="15039" y="2699"/>
                            </a:lnTo>
                            <a:lnTo>
                              <a:pt x="15031" y="2714"/>
                            </a:lnTo>
                            <a:lnTo>
                              <a:pt x="15019" y="2728"/>
                            </a:lnTo>
                            <a:lnTo>
                              <a:pt x="15008" y="2741"/>
                            </a:lnTo>
                            <a:lnTo>
                              <a:pt x="14995" y="2753"/>
                            </a:lnTo>
                            <a:lnTo>
                              <a:pt x="14981" y="2763"/>
                            </a:lnTo>
                            <a:lnTo>
                              <a:pt x="14966" y="2773"/>
                            </a:lnTo>
                            <a:lnTo>
                              <a:pt x="14950" y="2780"/>
                            </a:lnTo>
                            <a:lnTo>
                              <a:pt x="14933" y="2786"/>
                            </a:lnTo>
                            <a:lnTo>
                              <a:pt x="14916" y="2791"/>
                            </a:lnTo>
                            <a:lnTo>
                              <a:pt x="14897" y="2794"/>
                            </a:lnTo>
                            <a:lnTo>
                              <a:pt x="14879" y="2795"/>
                            </a:lnTo>
                            <a:lnTo>
                              <a:pt x="14861" y="2794"/>
                            </a:lnTo>
                            <a:lnTo>
                              <a:pt x="14842" y="2791"/>
                            </a:lnTo>
                            <a:lnTo>
                              <a:pt x="14825" y="2786"/>
                            </a:lnTo>
                            <a:lnTo>
                              <a:pt x="14809" y="2780"/>
                            </a:lnTo>
                            <a:lnTo>
                              <a:pt x="14792" y="2773"/>
                            </a:lnTo>
                            <a:lnTo>
                              <a:pt x="14777" y="2763"/>
                            </a:lnTo>
                            <a:lnTo>
                              <a:pt x="14763" y="2753"/>
                            </a:lnTo>
                            <a:lnTo>
                              <a:pt x="14750" y="2741"/>
                            </a:lnTo>
                            <a:lnTo>
                              <a:pt x="14739" y="2728"/>
                            </a:lnTo>
                            <a:lnTo>
                              <a:pt x="14728" y="2714"/>
                            </a:lnTo>
                            <a:lnTo>
                              <a:pt x="14719" y="2699"/>
                            </a:lnTo>
                            <a:lnTo>
                              <a:pt x="14710" y="2683"/>
                            </a:lnTo>
                            <a:lnTo>
                              <a:pt x="14705" y="2666"/>
                            </a:lnTo>
                            <a:lnTo>
                              <a:pt x="14700" y="2648"/>
                            </a:lnTo>
                            <a:lnTo>
                              <a:pt x="14698" y="2631"/>
                            </a:lnTo>
                            <a:lnTo>
                              <a:pt x="14697" y="2612"/>
                            </a:lnTo>
                            <a:lnTo>
                              <a:pt x="14698" y="2593"/>
                            </a:lnTo>
                            <a:lnTo>
                              <a:pt x="14700" y="2575"/>
                            </a:lnTo>
                            <a:lnTo>
                              <a:pt x="14705" y="2558"/>
                            </a:lnTo>
                            <a:lnTo>
                              <a:pt x="14710" y="2541"/>
                            </a:lnTo>
                            <a:lnTo>
                              <a:pt x="14719" y="2525"/>
                            </a:lnTo>
                            <a:lnTo>
                              <a:pt x="14728" y="2510"/>
                            </a:lnTo>
                            <a:lnTo>
                              <a:pt x="14739" y="2496"/>
                            </a:lnTo>
                            <a:lnTo>
                              <a:pt x="14750" y="2482"/>
                            </a:lnTo>
                            <a:lnTo>
                              <a:pt x="14763" y="2471"/>
                            </a:lnTo>
                            <a:lnTo>
                              <a:pt x="14777" y="2460"/>
                            </a:lnTo>
                            <a:lnTo>
                              <a:pt x="14792" y="2451"/>
                            </a:lnTo>
                            <a:lnTo>
                              <a:pt x="14809" y="2444"/>
                            </a:lnTo>
                            <a:lnTo>
                              <a:pt x="14825" y="2437"/>
                            </a:lnTo>
                            <a:lnTo>
                              <a:pt x="14842" y="2433"/>
                            </a:lnTo>
                            <a:lnTo>
                              <a:pt x="14861" y="2430"/>
                            </a:lnTo>
                            <a:lnTo>
                              <a:pt x="14879" y="2429"/>
                            </a:lnTo>
                            <a:close/>
                            <a:moveTo>
                              <a:pt x="15418" y="2429"/>
                            </a:moveTo>
                            <a:lnTo>
                              <a:pt x="15436" y="2430"/>
                            </a:lnTo>
                            <a:lnTo>
                              <a:pt x="15454" y="2433"/>
                            </a:lnTo>
                            <a:lnTo>
                              <a:pt x="15472" y="2437"/>
                            </a:lnTo>
                            <a:lnTo>
                              <a:pt x="15489" y="2444"/>
                            </a:lnTo>
                            <a:lnTo>
                              <a:pt x="15504" y="2451"/>
                            </a:lnTo>
                            <a:lnTo>
                              <a:pt x="15520" y="2460"/>
                            </a:lnTo>
                            <a:lnTo>
                              <a:pt x="15533" y="2471"/>
                            </a:lnTo>
                            <a:lnTo>
                              <a:pt x="15547" y="2482"/>
                            </a:lnTo>
                            <a:lnTo>
                              <a:pt x="15558" y="2496"/>
                            </a:lnTo>
                            <a:lnTo>
                              <a:pt x="15569" y="2510"/>
                            </a:lnTo>
                            <a:lnTo>
                              <a:pt x="15578" y="2525"/>
                            </a:lnTo>
                            <a:lnTo>
                              <a:pt x="15586" y="2541"/>
                            </a:lnTo>
                            <a:lnTo>
                              <a:pt x="15592" y="2558"/>
                            </a:lnTo>
                            <a:lnTo>
                              <a:pt x="15596" y="2575"/>
                            </a:lnTo>
                            <a:lnTo>
                              <a:pt x="15599" y="2593"/>
                            </a:lnTo>
                            <a:lnTo>
                              <a:pt x="15600" y="2612"/>
                            </a:lnTo>
                            <a:lnTo>
                              <a:pt x="15599" y="2631"/>
                            </a:lnTo>
                            <a:lnTo>
                              <a:pt x="15596" y="2648"/>
                            </a:lnTo>
                            <a:lnTo>
                              <a:pt x="15592" y="2666"/>
                            </a:lnTo>
                            <a:lnTo>
                              <a:pt x="15586" y="2683"/>
                            </a:lnTo>
                            <a:lnTo>
                              <a:pt x="15578" y="2699"/>
                            </a:lnTo>
                            <a:lnTo>
                              <a:pt x="15569" y="2714"/>
                            </a:lnTo>
                            <a:lnTo>
                              <a:pt x="15558" y="2728"/>
                            </a:lnTo>
                            <a:lnTo>
                              <a:pt x="15547" y="2741"/>
                            </a:lnTo>
                            <a:lnTo>
                              <a:pt x="15533" y="2753"/>
                            </a:lnTo>
                            <a:lnTo>
                              <a:pt x="15520" y="2763"/>
                            </a:lnTo>
                            <a:lnTo>
                              <a:pt x="15504" y="2773"/>
                            </a:lnTo>
                            <a:lnTo>
                              <a:pt x="15489" y="2780"/>
                            </a:lnTo>
                            <a:lnTo>
                              <a:pt x="15472" y="2786"/>
                            </a:lnTo>
                            <a:lnTo>
                              <a:pt x="15454" y="2791"/>
                            </a:lnTo>
                            <a:lnTo>
                              <a:pt x="15436" y="2794"/>
                            </a:lnTo>
                            <a:lnTo>
                              <a:pt x="15418" y="2795"/>
                            </a:lnTo>
                            <a:lnTo>
                              <a:pt x="15399" y="2794"/>
                            </a:lnTo>
                            <a:lnTo>
                              <a:pt x="15381" y="2791"/>
                            </a:lnTo>
                            <a:lnTo>
                              <a:pt x="15363" y="2786"/>
                            </a:lnTo>
                            <a:lnTo>
                              <a:pt x="15347" y="2780"/>
                            </a:lnTo>
                            <a:lnTo>
                              <a:pt x="15331" y="2773"/>
                            </a:lnTo>
                            <a:lnTo>
                              <a:pt x="15315" y="2763"/>
                            </a:lnTo>
                            <a:lnTo>
                              <a:pt x="15302" y="2753"/>
                            </a:lnTo>
                            <a:lnTo>
                              <a:pt x="15289" y="2741"/>
                            </a:lnTo>
                            <a:lnTo>
                              <a:pt x="15277" y="2728"/>
                            </a:lnTo>
                            <a:lnTo>
                              <a:pt x="15266" y="2714"/>
                            </a:lnTo>
                            <a:lnTo>
                              <a:pt x="15257" y="2699"/>
                            </a:lnTo>
                            <a:lnTo>
                              <a:pt x="15250" y="2683"/>
                            </a:lnTo>
                            <a:lnTo>
                              <a:pt x="15243" y="2666"/>
                            </a:lnTo>
                            <a:lnTo>
                              <a:pt x="15239" y="2648"/>
                            </a:lnTo>
                            <a:lnTo>
                              <a:pt x="15236" y="2631"/>
                            </a:lnTo>
                            <a:lnTo>
                              <a:pt x="15235" y="2612"/>
                            </a:lnTo>
                            <a:lnTo>
                              <a:pt x="15236" y="2593"/>
                            </a:lnTo>
                            <a:lnTo>
                              <a:pt x="15239" y="2575"/>
                            </a:lnTo>
                            <a:lnTo>
                              <a:pt x="15243" y="2558"/>
                            </a:lnTo>
                            <a:lnTo>
                              <a:pt x="15250" y="2541"/>
                            </a:lnTo>
                            <a:lnTo>
                              <a:pt x="15257" y="2525"/>
                            </a:lnTo>
                            <a:lnTo>
                              <a:pt x="15266" y="2510"/>
                            </a:lnTo>
                            <a:lnTo>
                              <a:pt x="15277" y="2496"/>
                            </a:lnTo>
                            <a:lnTo>
                              <a:pt x="15289" y="2482"/>
                            </a:lnTo>
                            <a:lnTo>
                              <a:pt x="15302" y="2471"/>
                            </a:lnTo>
                            <a:lnTo>
                              <a:pt x="15315" y="2460"/>
                            </a:lnTo>
                            <a:lnTo>
                              <a:pt x="15331" y="2451"/>
                            </a:lnTo>
                            <a:lnTo>
                              <a:pt x="15347" y="2444"/>
                            </a:lnTo>
                            <a:lnTo>
                              <a:pt x="15363" y="2437"/>
                            </a:lnTo>
                            <a:lnTo>
                              <a:pt x="15381" y="2433"/>
                            </a:lnTo>
                            <a:lnTo>
                              <a:pt x="15399" y="2430"/>
                            </a:lnTo>
                            <a:lnTo>
                              <a:pt x="15418" y="2429"/>
                            </a:lnTo>
                            <a:close/>
                            <a:moveTo>
                              <a:pt x="13682" y="943"/>
                            </a:moveTo>
                            <a:lnTo>
                              <a:pt x="15712" y="943"/>
                            </a:lnTo>
                            <a:lnTo>
                              <a:pt x="15712" y="1546"/>
                            </a:lnTo>
                            <a:lnTo>
                              <a:pt x="13682" y="1546"/>
                            </a:lnTo>
                            <a:lnTo>
                              <a:pt x="13682" y="943"/>
                            </a:lnTo>
                            <a:close/>
                            <a:moveTo>
                              <a:pt x="1545" y="1123"/>
                            </a:moveTo>
                            <a:lnTo>
                              <a:pt x="1545" y="943"/>
                            </a:lnTo>
                            <a:lnTo>
                              <a:pt x="1089" y="943"/>
                            </a:lnTo>
                            <a:lnTo>
                              <a:pt x="1089" y="1123"/>
                            </a:lnTo>
                            <a:lnTo>
                              <a:pt x="811" y="1123"/>
                            </a:lnTo>
                            <a:lnTo>
                              <a:pt x="811" y="1769"/>
                            </a:lnTo>
                            <a:lnTo>
                              <a:pt x="1822" y="1769"/>
                            </a:lnTo>
                            <a:lnTo>
                              <a:pt x="1822" y="1123"/>
                            </a:lnTo>
                            <a:lnTo>
                              <a:pt x="1545" y="1123"/>
                            </a:lnTo>
                            <a:close/>
                            <a:moveTo>
                              <a:pt x="3010" y="1123"/>
                            </a:moveTo>
                            <a:lnTo>
                              <a:pt x="3010" y="943"/>
                            </a:lnTo>
                            <a:lnTo>
                              <a:pt x="2555" y="943"/>
                            </a:lnTo>
                            <a:lnTo>
                              <a:pt x="2555" y="1123"/>
                            </a:lnTo>
                            <a:lnTo>
                              <a:pt x="2278" y="1123"/>
                            </a:lnTo>
                            <a:lnTo>
                              <a:pt x="2278" y="1769"/>
                            </a:lnTo>
                            <a:lnTo>
                              <a:pt x="3288" y="1769"/>
                            </a:lnTo>
                            <a:lnTo>
                              <a:pt x="3288" y="1123"/>
                            </a:lnTo>
                            <a:lnTo>
                              <a:pt x="3010" y="1123"/>
                            </a:lnTo>
                            <a:close/>
                            <a:moveTo>
                              <a:pt x="4477" y="1123"/>
                            </a:moveTo>
                            <a:lnTo>
                              <a:pt x="4477" y="943"/>
                            </a:lnTo>
                            <a:lnTo>
                              <a:pt x="4021" y="943"/>
                            </a:lnTo>
                            <a:lnTo>
                              <a:pt x="4021" y="1123"/>
                            </a:lnTo>
                            <a:lnTo>
                              <a:pt x="3743" y="1123"/>
                            </a:lnTo>
                            <a:lnTo>
                              <a:pt x="3743" y="1769"/>
                            </a:lnTo>
                            <a:lnTo>
                              <a:pt x="4754" y="1769"/>
                            </a:lnTo>
                            <a:lnTo>
                              <a:pt x="4754" y="1123"/>
                            </a:lnTo>
                            <a:lnTo>
                              <a:pt x="4477" y="1123"/>
                            </a:lnTo>
                            <a:close/>
                            <a:moveTo>
                              <a:pt x="5942" y="1123"/>
                            </a:moveTo>
                            <a:lnTo>
                              <a:pt x="5942" y="943"/>
                            </a:lnTo>
                            <a:lnTo>
                              <a:pt x="5486" y="943"/>
                            </a:lnTo>
                            <a:lnTo>
                              <a:pt x="5486" y="1123"/>
                            </a:lnTo>
                            <a:lnTo>
                              <a:pt x="5209" y="1123"/>
                            </a:lnTo>
                            <a:lnTo>
                              <a:pt x="5209" y="1769"/>
                            </a:lnTo>
                            <a:lnTo>
                              <a:pt x="6219" y="1769"/>
                            </a:lnTo>
                            <a:lnTo>
                              <a:pt x="6219" y="1123"/>
                            </a:lnTo>
                            <a:lnTo>
                              <a:pt x="5942" y="1123"/>
                            </a:lnTo>
                            <a:close/>
                            <a:moveTo>
                              <a:pt x="7407" y="1123"/>
                            </a:moveTo>
                            <a:lnTo>
                              <a:pt x="7407" y="943"/>
                            </a:lnTo>
                            <a:lnTo>
                              <a:pt x="6953" y="943"/>
                            </a:lnTo>
                            <a:lnTo>
                              <a:pt x="6953" y="1123"/>
                            </a:lnTo>
                            <a:lnTo>
                              <a:pt x="6675" y="1123"/>
                            </a:lnTo>
                            <a:lnTo>
                              <a:pt x="6675" y="1769"/>
                            </a:lnTo>
                            <a:lnTo>
                              <a:pt x="7685" y="1769"/>
                            </a:lnTo>
                            <a:lnTo>
                              <a:pt x="7685" y="1123"/>
                            </a:lnTo>
                            <a:lnTo>
                              <a:pt x="7407" y="1123"/>
                            </a:lnTo>
                            <a:close/>
                            <a:moveTo>
                              <a:pt x="8874" y="1123"/>
                            </a:moveTo>
                            <a:lnTo>
                              <a:pt x="8874" y="943"/>
                            </a:lnTo>
                            <a:lnTo>
                              <a:pt x="8418" y="943"/>
                            </a:lnTo>
                            <a:lnTo>
                              <a:pt x="8418" y="1123"/>
                            </a:lnTo>
                            <a:lnTo>
                              <a:pt x="8141" y="1123"/>
                            </a:lnTo>
                            <a:lnTo>
                              <a:pt x="8141" y="1769"/>
                            </a:lnTo>
                            <a:lnTo>
                              <a:pt x="9151" y="1769"/>
                            </a:lnTo>
                            <a:lnTo>
                              <a:pt x="9151" y="1123"/>
                            </a:lnTo>
                            <a:lnTo>
                              <a:pt x="8874" y="1123"/>
                            </a:lnTo>
                            <a:close/>
                            <a:moveTo>
                              <a:pt x="10339" y="1123"/>
                            </a:moveTo>
                            <a:lnTo>
                              <a:pt x="10339" y="943"/>
                            </a:lnTo>
                            <a:lnTo>
                              <a:pt x="9883" y="943"/>
                            </a:lnTo>
                            <a:lnTo>
                              <a:pt x="9883" y="1123"/>
                            </a:lnTo>
                            <a:lnTo>
                              <a:pt x="9606" y="1123"/>
                            </a:lnTo>
                            <a:lnTo>
                              <a:pt x="9606" y="1769"/>
                            </a:lnTo>
                            <a:lnTo>
                              <a:pt x="10617" y="1769"/>
                            </a:lnTo>
                            <a:lnTo>
                              <a:pt x="10617" y="1123"/>
                            </a:lnTo>
                            <a:lnTo>
                              <a:pt x="10339" y="1123"/>
                            </a:lnTo>
                            <a:close/>
                            <a:moveTo>
                              <a:pt x="1545" y="2845"/>
                            </a:moveTo>
                            <a:lnTo>
                              <a:pt x="1545" y="3025"/>
                            </a:lnTo>
                            <a:lnTo>
                              <a:pt x="1089" y="3025"/>
                            </a:lnTo>
                            <a:lnTo>
                              <a:pt x="1089" y="2845"/>
                            </a:lnTo>
                            <a:lnTo>
                              <a:pt x="811" y="2845"/>
                            </a:lnTo>
                            <a:lnTo>
                              <a:pt x="811" y="2199"/>
                            </a:lnTo>
                            <a:lnTo>
                              <a:pt x="1822" y="2199"/>
                            </a:lnTo>
                            <a:lnTo>
                              <a:pt x="1822" y="2845"/>
                            </a:lnTo>
                            <a:lnTo>
                              <a:pt x="1545" y="2845"/>
                            </a:lnTo>
                            <a:close/>
                            <a:moveTo>
                              <a:pt x="3010" y="2845"/>
                            </a:moveTo>
                            <a:lnTo>
                              <a:pt x="3010" y="3025"/>
                            </a:lnTo>
                            <a:lnTo>
                              <a:pt x="2555" y="3025"/>
                            </a:lnTo>
                            <a:lnTo>
                              <a:pt x="2555" y="2845"/>
                            </a:lnTo>
                            <a:lnTo>
                              <a:pt x="2278" y="2845"/>
                            </a:lnTo>
                            <a:lnTo>
                              <a:pt x="2278" y="2199"/>
                            </a:lnTo>
                            <a:lnTo>
                              <a:pt x="3288" y="2199"/>
                            </a:lnTo>
                            <a:lnTo>
                              <a:pt x="3288" y="2845"/>
                            </a:lnTo>
                            <a:lnTo>
                              <a:pt x="3010" y="2845"/>
                            </a:lnTo>
                            <a:close/>
                            <a:moveTo>
                              <a:pt x="4477" y="2845"/>
                            </a:moveTo>
                            <a:lnTo>
                              <a:pt x="4477" y="3025"/>
                            </a:lnTo>
                            <a:lnTo>
                              <a:pt x="4021" y="3025"/>
                            </a:lnTo>
                            <a:lnTo>
                              <a:pt x="4021" y="2845"/>
                            </a:lnTo>
                            <a:lnTo>
                              <a:pt x="3743" y="2845"/>
                            </a:lnTo>
                            <a:lnTo>
                              <a:pt x="3743" y="2199"/>
                            </a:lnTo>
                            <a:lnTo>
                              <a:pt x="4754" y="2199"/>
                            </a:lnTo>
                            <a:lnTo>
                              <a:pt x="4754" y="2845"/>
                            </a:lnTo>
                            <a:lnTo>
                              <a:pt x="4477" y="2845"/>
                            </a:lnTo>
                            <a:close/>
                            <a:moveTo>
                              <a:pt x="5942" y="2845"/>
                            </a:moveTo>
                            <a:lnTo>
                              <a:pt x="5942" y="3025"/>
                            </a:lnTo>
                            <a:lnTo>
                              <a:pt x="5486" y="3025"/>
                            </a:lnTo>
                            <a:lnTo>
                              <a:pt x="5486" y="2845"/>
                            </a:lnTo>
                            <a:lnTo>
                              <a:pt x="5209" y="2845"/>
                            </a:lnTo>
                            <a:lnTo>
                              <a:pt x="5209" y="2199"/>
                            </a:lnTo>
                            <a:lnTo>
                              <a:pt x="6219" y="2199"/>
                            </a:lnTo>
                            <a:lnTo>
                              <a:pt x="6219" y="2845"/>
                            </a:lnTo>
                            <a:lnTo>
                              <a:pt x="5942" y="2845"/>
                            </a:lnTo>
                            <a:close/>
                            <a:moveTo>
                              <a:pt x="7407" y="2845"/>
                            </a:moveTo>
                            <a:lnTo>
                              <a:pt x="7407" y="3025"/>
                            </a:lnTo>
                            <a:lnTo>
                              <a:pt x="6953" y="3025"/>
                            </a:lnTo>
                            <a:lnTo>
                              <a:pt x="6953" y="2845"/>
                            </a:lnTo>
                            <a:lnTo>
                              <a:pt x="6675" y="2845"/>
                            </a:lnTo>
                            <a:lnTo>
                              <a:pt x="6675" y="2199"/>
                            </a:lnTo>
                            <a:lnTo>
                              <a:pt x="7685" y="2199"/>
                            </a:lnTo>
                            <a:lnTo>
                              <a:pt x="7685" y="2845"/>
                            </a:lnTo>
                            <a:lnTo>
                              <a:pt x="7407" y="2845"/>
                            </a:lnTo>
                            <a:close/>
                            <a:moveTo>
                              <a:pt x="8874" y="2845"/>
                            </a:moveTo>
                            <a:lnTo>
                              <a:pt x="8874" y="3025"/>
                            </a:lnTo>
                            <a:lnTo>
                              <a:pt x="8418" y="3025"/>
                            </a:lnTo>
                            <a:lnTo>
                              <a:pt x="8418" y="2845"/>
                            </a:lnTo>
                            <a:lnTo>
                              <a:pt x="8141" y="2845"/>
                            </a:lnTo>
                            <a:lnTo>
                              <a:pt x="8141" y="2199"/>
                            </a:lnTo>
                            <a:lnTo>
                              <a:pt x="9151" y="2199"/>
                            </a:lnTo>
                            <a:lnTo>
                              <a:pt x="9151" y="2845"/>
                            </a:lnTo>
                            <a:lnTo>
                              <a:pt x="8874" y="2845"/>
                            </a:lnTo>
                            <a:close/>
                            <a:moveTo>
                              <a:pt x="10339" y="2845"/>
                            </a:moveTo>
                            <a:lnTo>
                              <a:pt x="10339" y="3025"/>
                            </a:lnTo>
                            <a:lnTo>
                              <a:pt x="9883" y="3025"/>
                            </a:lnTo>
                            <a:lnTo>
                              <a:pt x="9883" y="2845"/>
                            </a:lnTo>
                            <a:lnTo>
                              <a:pt x="9606" y="2845"/>
                            </a:lnTo>
                            <a:lnTo>
                              <a:pt x="9606" y="2199"/>
                            </a:lnTo>
                            <a:lnTo>
                              <a:pt x="10617" y="2199"/>
                            </a:lnTo>
                            <a:lnTo>
                              <a:pt x="10617" y="2845"/>
                            </a:lnTo>
                            <a:lnTo>
                              <a:pt x="10339" y="2845"/>
                            </a:lnTo>
                            <a:close/>
                            <a:moveTo>
                              <a:pt x="11851" y="1123"/>
                            </a:moveTo>
                            <a:lnTo>
                              <a:pt x="11851" y="943"/>
                            </a:lnTo>
                            <a:lnTo>
                              <a:pt x="11395" y="943"/>
                            </a:lnTo>
                            <a:lnTo>
                              <a:pt x="11395" y="1123"/>
                            </a:lnTo>
                            <a:lnTo>
                              <a:pt x="11117" y="1123"/>
                            </a:lnTo>
                            <a:lnTo>
                              <a:pt x="11117" y="1769"/>
                            </a:lnTo>
                            <a:lnTo>
                              <a:pt x="12128" y="1769"/>
                            </a:lnTo>
                            <a:lnTo>
                              <a:pt x="12128" y="1123"/>
                            </a:lnTo>
                            <a:lnTo>
                              <a:pt x="11851" y="1123"/>
                            </a:lnTo>
                            <a:close/>
                            <a:moveTo>
                              <a:pt x="11851" y="2845"/>
                            </a:moveTo>
                            <a:lnTo>
                              <a:pt x="11851" y="3025"/>
                            </a:lnTo>
                            <a:lnTo>
                              <a:pt x="11395" y="3025"/>
                            </a:lnTo>
                            <a:lnTo>
                              <a:pt x="11395" y="2845"/>
                            </a:lnTo>
                            <a:lnTo>
                              <a:pt x="11117" y="2845"/>
                            </a:lnTo>
                            <a:lnTo>
                              <a:pt x="11117" y="2199"/>
                            </a:lnTo>
                            <a:lnTo>
                              <a:pt x="12128" y="2199"/>
                            </a:lnTo>
                            <a:lnTo>
                              <a:pt x="12128" y="2845"/>
                            </a:lnTo>
                            <a:lnTo>
                              <a:pt x="11851" y="2845"/>
                            </a:lnTo>
                            <a:close/>
                          </a:path>
                        </a:pathLst>
                      </a:custGeom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 lIns="68580" tIns="34290" rIns="68580" bIns="34290"/>
                      <a:lstStyle/>
                      <a:p>
                        <a:pPr defTabSz="914583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/>
                        </a:pPr>
                        <a:endParaRPr lang="zh-CN" altLang="en-US" sz="1900" dirty="0">
                          <a:solidFill>
                            <a:srgbClr val="000000"/>
                          </a:solidFill>
                          <a:ea typeface="微软雅黑" panose="020B0503020204020204" pitchFamily="34" charset="-122"/>
                          <a:cs typeface="Arial" pitchFamily="34" charset="0"/>
                        </a:endParaRPr>
                      </a:p>
                    </p:txBody>
                  </p:sp>
                </p:grpSp>
              </p:grpSp>
              <p:grpSp>
                <p:nvGrpSpPr>
                  <p:cNvPr id="289" name="组合 381"/>
                  <p:cNvGrpSpPr>
                    <a:grpSpLocks/>
                  </p:cNvGrpSpPr>
                  <p:nvPr/>
                </p:nvGrpSpPr>
                <p:grpSpPr bwMode="auto">
                  <a:xfrm>
                    <a:off x="4146944" y="4289930"/>
                    <a:ext cx="396000" cy="252000"/>
                    <a:chOff x="4622166" y="3061494"/>
                    <a:chExt cx="489584" cy="308628"/>
                  </a:xfrm>
                </p:grpSpPr>
                <p:sp>
                  <p:nvSpPr>
                    <p:cNvPr id="290" name="Freeform 13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4622166" y="3264580"/>
                      <a:ext cx="489584" cy="105542"/>
                    </a:xfrm>
                    <a:custGeom>
                      <a:avLst/>
                      <a:gdLst/>
                      <a:ahLst/>
                      <a:cxnLst>
                        <a:cxn ang="0">
                          <a:pos x="16278" y="39"/>
                        </a:cxn>
                        <a:cxn ang="0">
                          <a:pos x="16504" y="184"/>
                        </a:cxn>
                        <a:cxn ang="0">
                          <a:pos x="16649" y="411"/>
                        </a:cxn>
                        <a:cxn ang="0">
                          <a:pos x="16687" y="3376"/>
                        </a:cxn>
                        <a:cxn ang="0">
                          <a:pos x="16612" y="3641"/>
                        </a:cxn>
                        <a:cxn ang="0">
                          <a:pos x="16437" y="3844"/>
                        </a:cxn>
                        <a:cxn ang="0">
                          <a:pos x="16189" y="3955"/>
                        </a:cxn>
                        <a:cxn ang="0">
                          <a:pos x="499" y="3955"/>
                        </a:cxn>
                        <a:cxn ang="0">
                          <a:pos x="251" y="3844"/>
                        </a:cxn>
                        <a:cxn ang="0">
                          <a:pos x="75" y="3641"/>
                        </a:cxn>
                        <a:cxn ang="0">
                          <a:pos x="1" y="3376"/>
                        </a:cxn>
                        <a:cxn ang="0">
                          <a:pos x="38" y="411"/>
                        </a:cxn>
                        <a:cxn ang="0">
                          <a:pos x="184" y="184"/>
                        </a:cxn>
                        <a:cxn ang="0">
                          <a:pos x="410" y="39"/>
                        </a:cxn>
                        <a:cxn ang="0">
                          <a:pos x="13820" y="2430"/>
                        </a:cxn>
                        <a:cxn ang="0">
                          <a:pos x="13953" y="2510"/>
                        </a:cxn>
                        <a:cxn ang="0">
                          <a:pos x="13976" y="2666"/>
                        </a:cxn>
                        <a:cxn ang="0">
                          <a:pos x="13873" y="2780"/>
                        </a:cxn>
                        <a:cxn ang="0">
                          <a:pos x="13714" y="2773"/>
                        </a:cxn>
                        <a:cxn ang="0">
                          <a:pos x="13623" y="2648"/>
                        </a:cxn>
                        <a:cxn ang="0">
                          <a:pos x="13661" y="2496"/>
                        </a:cxn>
                        <a:cxn ang="0">
                          <a:pos x="13802" y="2429"/>
                        </a:cxn>
                        <a:cxn ang="0">
                          <a:pos x="14470" y="2482"/>
                        </a:cxn>
                        <a:cxn ang="0">
                          <a:pos x="14522" y="2631"/>
                        </a:cxn>
                        <a:cxn ang="0">
                          <a:pos x="14442" y="2763"/>
                        </a:cxn>
                        <a:cxn ang="0">
                          <a:pos x="14286" y="2786"/>
                        </a:cxn>
                        <a:cxn ang="0">
                          <a:pos x="14172" y="2683"/>
                        </a:cxn>
                        <a:cxn ang="0">
                          <a:pos x="14180" y="2525"/>
                        </a:cxn>
                        <a:cxn ang="0">
                          <a:pos x="14304" y="2433"/>
                        </a:cxn>
                        <a:cxn ang="0">
                          <a:pos x="14981" y="2460"/>
                        </a:cxn>
                        <a:cxn ang="0">
                          <a:pos x="15061" y="2593"/>
                        </a:cxn>
                        <a:cxn ang="0">
                          <a:pos x="15008" y="2741"/>
                        </a:cxn>
                        <a:cxn ang="0">
                          <a:pos x="14861" y="2794"/>
                        </a:cxn>
                        <a:cxn ang="0">
                          <a:pos x="14728" y="2714"/>
                        </a:cxn>
                        <a:cxn ang="0">
                          <a:pos x="14705" y="2558"/>
                        </a:cxn>
                        <a:cxn ang="0">
                          <a:pos x="14809" y="2444"/>
                        </a:cxn>
                        <a:cxn ang="0">
                          <a:pos x="15489" y="2444"/>
                        </a:cxn>
                        <a:cxn ang="0">
                          <a:pos x="15592" y="2558"/>
                        </a:cxn>
                        <a:cxn ang="0">
                          <a:pos x="15569" y="2714"/>
                        </a:cxn>
                        <a:cxn ang="0">
                          <a:pos x="15436" y="2794"/>
                        </a:cxn>
                        <a:cxn ang="0">
                          <a:pos x="15289" y="2741"/>
                        </a:cxn>
                        <a:cxn ang="0">
                          <a:pos x="15236" y="2593"/>
                        </a:cxn>
                        <a:cxn ang="0">
                          <a:pos x="15315" y="2460"/>
                        </a:cxn>
                        <a:cxn ang="0">
                          <a:pos x="15712" y="1546"/>
                        </a:cxn>
                        <a:cxn ang="0">
                          <a:pos x="1822" y="1769"/>
                        </a:cxn>
                        <a:cxn ang="0">
                          <a:pos x="3288" y="1769"/>
                        </a:cxn>
                        <a:cxn ang="0">
                          <a:pos x="4754" y="1769"/>
                        </a:cxn>
                        <a:cxn ang="0">
                          <a:pos x="6219" y="1769"/>
                        </a:cxn>
                        <a:cxn ang="0">
                          <a:pos x="7685" y="1769"/>
                        </a:cxn>
                        <a:cxn ang="0">
                          <a:pos x="9151" y="1769"/>
                        </a:cxn>
                        <a:cxn ang="0">
                          <a:pos x="10617" y="1769"/>
                        </a:cxn>
                        <a:cxn ang="0">
                          <a:pos x="1822" y="2199"/>
                        </a:cxn>
                        <a:cxn ang="0">
                          <a:pos x="3288" y="2199"/>
                        </a:cxn>
                        <a:cxn ang="0">
                          <a:pos x="4754" y="2199"/>
                        </a:cxn>
                        <a:cxn ang="0">
                          <a:pos x="6219" y="2199"/>
                        </a:cxn>
                        <a:cxn ang="0">
                          <a:pos x="7685" y="2199"/>
                        </a:cxn>
                        <a:cxn ang="0">
                          <a:pos x="9151" y="2199"/>
                        </a:cxn>
                        <a:cxn ang="0">
                          <a:pos x="10617" y="2199"/>
                        </a:cxn>
                        <a:cxn ang="0">
                          <a:pos x="12128" y="1769"/>
                        </a:cxn>
                        <a:cxn ang="0">
                          <a:pos x="12128" y="2199"/>
                        </a:cxn>
                      </a:cxnLst>
                      <a:rect l="0" t="0" r="r" b="b"/>
                      <a:pathLst>
                        <a:path w="16688" h="3968">
                          <a:moveTo>
                            <a:pt x="624" y="0"/>
                          </a:moveTo>
                          <a:lnTo>
                            <a:pt x="16064" y="0"/>
                          </a:lnTo>
                          <a:lnTo>
                            <a:pt x="16097" y="1"/>
                          </a:lnTo>
                          <a:lnTo>
                            <a:pt x="16128" y="3"/>
                          </a:lnTo>
                          <a:lnTo>
                            <a:pt x="16159" y="7"/>
                          </a:lnTo>
                          <a:lnTo>
                            <a:pt x="16189" y="13"/>
                          </a:lnTo>
                          <a:lnTo>
                            <a:pt x="16220" y="20"/>
                          </a:lnTo>
                          <a:lnTo>
                            <a:pt x="16249" y="28"/>
                          </a:lnTo>
                          <a:lnTo>
                            <a:pt x="16278" y="39"/>
                          </a:lnTo>
                          <a:lnTo>
                            <a:pt x="16306" y="49"/>
                          </a:lnTo>
                          <a:lnTo>
                            <a:pt x="16334" y="62"/>
                          </a:lnTo>
                          <a:lnTo>
                            <a:pt x="16360" y="76"/>
                          </a:lnTo>
                          <a:lnTo>
                            <a:pt x="16387" y="91"/>
                          </a:lnTo>
                          <a:lnTo>
                            <a:pt x="16413" y="108"/>
                          </a:lnTo>
                          <a:lnTo>
                            <a:pt x="16437" y="124"/>
                          </a:lnTo>
                          <a:lnTo>
                            <a:pt x="16461" y="143"/>
                          </a:lnTo>
                          <a:lnTo>
                            <a:pt x="16484" y="163"/>
                          </a:lnTo>
                          <a:lnTo>
                            <a:pt x="16504" y="184"/>
                          </a:lnTo>
                          <a:lnTo>
                            <a:pt x="16525" y="205"/>
                          </a:lnTo>
                          <a:lnTo>
                            <a:pt x="16545" y="228"/>
                          </a:lnTo>
                          <a:lnTo>
                            <a:pt x="16564" y="252"/>
                          </a:lnTo>
                          <a:lnTo>
                            <a:pt x="16581" y="276"/>
                          </a:lnTo>
                          <a:lnTo>
                            <a:pt x="16597" y="302"/>
                          </a:lnTo>
                          <a:lnTo>
                            <a:pt x="16612" y="328"/>
                          </a:lnTo>
                          <a:lnTo>
                            <a:pt x="16626" y="354"/>
                          </a:lnTo>
                          <a:lnTo>
                            <a:pt x="16639" y="382"/>
                          </a:lnTo>
                          <a:lnTo>
                            <a:pt x="16649" y="411"/>
                          </a:lnTo>
                          <a:lnTo>
                            <a:pt x="16660" y="440"/>
                          </a:lnTo>
                          <a:lnTo>
                            <a:pt x="16668" y="469"/>
                          </a:lnTo>
                          <a:lnTo>
                            <a:pt x="16675" y="499"/>
                          </a:lnTo>
                          <a:lnTo>
                            <a:pt x="16681" y="530"/>
                          </a:lnTo>
                          <a:lnTo>
                            <a:pt x="16685" y="561"/>
                          </a:lnTo>
                          <a:lnTo>
                            <a:pt x="16687" y="592"/>
                          </a:lnTo>
                          <a:lnTo>
                            <a:pt x="16688" y="625"/>
                          </a:lnTo>
                          <a:lnTo>
                            <a:pt x="16688" y="3343"/>
                          </a:lnTo>
                          <a:lnTo>
                            <a:pt x="16687" y="3376"/>
                          </a:lnTo>
                          <a:lnTo>
                            <a:pt x="16685" y="3407"/>
                          </a:lnTo>
                          <a:lnTo>
                            <a:pt x="16681" y="3438"/>
                          </a:lnTo>
                          <a:lnTo>
                            <a:pt x="16675" y="3469"/>
                          </a:lnTo>
                          <a:lnTo>
                            <a:pt x="16668" y="3499"/>
                          </a:lnTo>
                          <a:lnTo>
                            <a:pt x="16660" y="3529"/>
                          </a:lnTo>
                          <a:lnTo>
                            <a:pt x="16649" y="3557"/>
                          </a:lnTo>
                          <a:lnTo>
                            <a:pt x="16639" y="3586"/>
                          </a:lnTo>
                          <a:lnTo>
                            <a:pt x="16626" y="3614"/>
                          </a:lnTo>
                          <a:lnTo>
                            <a:pt x="16612" y="3641"/>
                          </a:lnTo>
                          <a:lnTo>
                            <a:pt x="16597" y="3667"/>
                          </a:lnTo>
                          <a:lnTo>
                            <a:pt x="16581" y="3692"/>
                          </a:lnTo>
                          <a:lnTo>
                            <a:pt x="16564" y="3716"/>
                          </a:lnTo>
                          <a:lnTo>
                            <a:pt x="16545" y="3740"/>
                          </a:lnTo>
                          <a:lnTo>
                            <a:pt x="16525" y="3763"/>
                          </a:lnTo>
                          <a:lnTo>
                            <a:pt x="16504" y="3784"/>
                          </a:lnTo>
                          <a:lnTo>
                            <a:pt x="16484" y="3805"/>
                          </a:lnTo>
                          <a:lnTo>
                            <a:pt x="16461" y="3825"/>
                          </a:lnTo>
                          <a:lnTo>
                            <a:pt x="16437" y="3844"/>
                          </a:lnTo>
                          <a:lnTo>
                            <a:pt x="16413" y="3861"/>
                          </a:lnTo>
                          <a:lnTo>
                            <a:pt x="16387" y="3877"/>
                          </a:lnTo>
                          <a:lnTo>
                            <a:pt x="16360" y="3893"/>
                          </a:lnTo>
                          <a:lnTo>
                            <a:pt x="16334" y="3906"/>
                          </a:lnTo>
                          <a:lnTo>
                            <a:pt x="16306" y="3919"/>
                          </a:lnTo>
                          <a:lnTo>
                            <a:pt x="16278" y="3930"/>
                          </a:lnTo>
                          <a:lnTo>
                            <a:pt x="16249" y="3940"/>
                          </a:lnTo>
                          <a:lnTo>
                            <a:pt x="16220" y="3948"/>
                          </a:lnTo>
                          <a:lnTo>
                            <a:pt x="16189" y="3955"/>
                          </a:lnTo>
                          <a:lnTo>
                            <a:pt x="16159" y="3961"/>
                          </a:lnTo>
                          <a:lnTo>
                            <a:pt x="16128" y="3965"/>
                          </a:lnTo>
                          <a:lnTo>
                            <a:pt x="16097" y="3967"/>
                          </a:lnTo>
                          <a:lnTo>
                            <a:pt x="16064" y="3968"/>
                          </a:lnTo>
                          <a:lnTo>
                            <a:pt x="624" y="3968"/>
                          </a:lnTo>
                          <a:lnTo>
                            <a:pt x="591" y="3967"/>
                          </a:lnTo>
                          <a:lnTo>
                            <a:pt x="560" y="3965"/>
                          </a:lnTo>
                          <a:lnTo>
                            <a:pt x="529" y="3961"/>
                          </a:lnTo>
                          <a:lnTo>
                            <a:pt x="499" y="3955"/>
                          </a:lnTo>
                          <a:lnTo>
                            <a:pt x="468" y="3948"/>
                          </a:lnTo>
                          <a:lnTo>
                            <a:pt x="438" y="3940"/>
                          </a:lnTo>
                          <a:lnTo>
                            <a:pt x="410" y="3930"/>
                          </a:lnTo>
                          <a:lnTo>
                            <a:pt x="382" y="3919"/>
                          </a:lnTo>
                          <a:lnTo>
                            <a:pt x="354" y="3906"/>
                          </a:lnTo>
                          <a:lnTo>
                            <a:pt x="326" y="3893"/>
                          </a:lnTo>
                          <a:lnTo>
                            <a:pt x="300" y="3877"/>
                          </a:lnTo>
                          <a:lnTo>
                            <a:pt x="275" y="3861"/>
                          </a:lnTo>
                          <a:lnTo>
                            <a:pt x="251" y="3844"/>
                          </a:lnTo>
                          <a:lnTo>
                            <a:pt x="227" y="3825"/>
                          </a:lnTo>
                          <a:lnTo>
                            <a:pt x="204" y="3805"/>
                          </a:lnTo>
                          <a:lnTo>
                            <a:pt x="184" y="3784"/>
                          </a:lnTo>
                          <a:lnTo>
                            <a:pt x="163" y="3763"/>
                          </a:lnTo>
                          <a:lnTo>
                            <a:pt x="143" y="3740"/>
                          </a:lnTo>
                          <a:lnTo>
                            <a:pt x="124" y="3716"/>
                          </a:lnTo>
                          <a:lnTo>
                            <a:pt x="106" y="3692"/>
                          </a:lnTo>
                          <a:lnTo>
                            <a:pt x="91" y="3667"/>
                          </a:lnTo>
                          <a:lnTo>
                            <a:pt x="75" y="3641"/>
                          </a:lnTo>
                          <a:lnTo>
                            <a:pt x="62" y="3614"/>
                          </a:lnTo>
                          <a:lnTo>
                            <a:pt x="49" y="3586"/>
                          </a:lnTo>
                          <a:lnTo>
                            <a:pt x="38" y="3557"/>
                          </a:lnTo>
                          <a:lnTo>
                            <a:pt x="28" y="3529"/>
                          </a:lnTo>
                          <a:lnTo>
                            <a:pt x="20" y="3499"/>
                          </a:lnTo>
                          <a:lnTo>
                            <a:pt x="13" y="3469"/>
                          </a:lnTo>
                          <a:lnTo>
                            <a:pt x="7" y="3438"/>
                          </a:lnTo>
                          <a:lnTo>
                            <a:pt x="3" y="3407"/>
                          </a:lnTo>
                          <a:lnTo>
                            <a:pt x="1" y="3376"/>
                          </a:lnTo>
                          <a:lnTo>
                            <a:pt x="0" y="3343"/>
                          </a:lnTo>
                          <a:lnTo>
                            <a:pt x="0" y="625"/>
                          </a:lnTo>
                          <a:lnTo>
                            <a:pt x="1" y="592"/>
                          </a:lnTo>
                          <a:lnTo>
                            <a:pt x="3" y="561"/>
                          </a:lnTo>
                          <a:lnTo>
                            <a:pt x="7" y="530"/>
                          </a:lnTo>
                          <a:lnTo>
                            <a:pt x="13" y="499"/>
                          </a:lnTo>
                          <a:lnTo>
                            <a:pt x="20" y="469"/>
                          </a:lnTo>
                          <a:lnTo>
                            <a:pt x="28" y="440"/>
                          </a:lnTo>
                          <a:lnTo>
                            <a:pt x="38" y="411"/>
                          </a:lnTo>
                          <a:lnTo>
                            <a:pt x="49" y="382"/>
                          </a:lnTo>
                          <a:lnTo>
                            <a:pt x="62" y="354"/>
                          </a:lnTo>
                          <a:lnTo>
                            <a:pt x="75" y="328"/>
                          </a:lnTo>
                          <a:lnTo>
                            <a:pt x="91" y="302"/>
                          </a:lnTo>
                          <a:lnTo>
                            <a:pt x="106" y="276"/>
                          </a:lnTo>
                          <a:lnTo>
                            <a:pt x="124" y="252"/>
                          </a:lnTo>
                          <a:lnTo>
                            <a:pt x="143" y="228"/>
                          </a:lnTo>
                          <a:lnTo>
                            <a:pt x="163" y="205"/>
                          </a:lnTo>
                          <a:lnTo>
                            <a:pt x="184" y="184"/>
                          </a:lnTo>
                          <a:lnTo>
                            <a:pt x="204" y="163"/>
                          </a:lnTo>
                          <a:lnTo>
                            <a:pt x="227" y="143"/>
                          </a:lnTo>
                          <a:lnTo>
                            <a:pt x="251" y="124"/>
                          </a:lnTo>
                          <a:lnTo>
                            <a:pt x="275" y="108"/>
                          </a:lnTo>
                          <a:lnTo>
                            <a:pt x="300" y="91"/>
                          </a:lnTo>
                          <a:lnTo>
                            <a:pt x="326" y="76"/>
                          </a:lnTo>
                          <a:lnTo>
                            <a:pt x="354" y="62"/>
                          </a:lnTo>
                          <a:lnTo>
                            <a:pt x="382" y="49"/>
                          </a:lnTo>
                          <a:lnTo>
                            <a:pt x="410" y="39"/>
                          </a:lnTo>
                          <a:lnTo>
                            <a:pt x="438" y="28"/>
                          </a:lnTo>
                          <a:lnTo>
                            <a:pt x="468" y="20"/>
                          </a:lnTo>
                          <a:lnTo>
                            <a:pt x="499" y="13"/>
                          </a:lnTo>
                          <a:lnTo>
                            <a:pt x="529" y="7"/>
                          </a:lnTo>
                          <a:lnTo>
                            <a:pt x="560" y="3"/>
                          </a:lnTo>
                          <a:lnTo>
                            <a:pt x="591" y="1"/>
                          </a:lnTo>
                          <a:lnTo>
                            <a:pt x="624" y="0"/>
                          </a:lnTo>
                          <a:close/>
                          <a:moveTo>
                            <a:pt x="13802" y="2429"/>
                          </a:moveTo>
                          <a:lnTo>
                            <a:pt x="13820" y="2430"/>
                          </a:lnTo>
                          <a:lnTo>
                            <a:pt x="13839" y="2433"/>
                          </a:lnTo>
                          <a:lnTo>
                            <a:pt x="13856" y="2437"/>
                          </a:lnTo>
                          <a:lnTo>
                            <a:pt x="13873" y="2444"/>
                          </a:lnTo>
                          <a:lnTo>
                            <a:pt x="13889" y="2451"/>
                          </a:lnTo>
                          <a:lnTo>
                            <a:pt x="13903" y="2460"/>
                          </a:lnTo>
                          <a:lnTo>
                            <a:pt x="13918" y="2471"/>
                          </a:lnTo>
                          <a:lnTo>
                            <a:pt x="13930" y="2482"/>
                          </a:lnTo>
                          <a:lnTo>
                            <a:pt x="13942" y="2496"/>
                          </a:lnTo>
                          <a:lnTo>
                            <a:pt x="13953" y="2510"/>
                          </a:lnTo>
                          <a:lnTo>
                            <a:pt x="13962" y="2525"/>
                          </a:lnTo>
                          <a:lnTo>
                            <a:pt x="13970" y="2541"/>
                          </a:lnTo>
                          <a:lnTo>
                            <a:pt x="13976" y="2558"/>
                          </a:lnTo>
                          <a:lnTo>
                            <a:pt x="13980" y="2575"/>
                          </a:lnTo>
                          <a:lnTo>
                            <a:pt x="13984" y="2593"/>
                          </a:lnTo>
                          <a:lnTo>
                            <a:pt x="13985" y="2612"/>
                          </a:lnTo>
                          <a:lnTo>
                            <a:pt x="13984" y="2631"/>
                          </a:lnTo>
                          <a:lnTo>
                            <a:pt x="13980" y="2648"/>
                          </a:lnTo>
                          <a:lnTo>
                            <a:pt x="13976" y="2666"/>
                          </a:lnTo>
                          <a:lnTo>
                            <a:pt x="13970" y="2683"/>
                          </a:lnTo>
                          <a:lnTo>
                            <a:pt x="13962" y="2699"/>
                          </a:lnTo>
                          <a:lnTo>
                            <a:pt x="13953" y="2714"/>
                          </a:lnTo>
                          <a:lnTo>
                            <a:pt x="13942" y="2728"/>
                          </a:lnTo>
                          <a:lnTo>
                            <a:pt x="13930" y="2741"/>
                          </a:lnTo>
                          <a:lnTo>
                            <a:pt x="13918" y="2753"/>
                          </a:lnTo>
                          <a:lnTo>
                            <a:pt x="13903" y="2763"/>
                          </a:lnTo>
                          <a:lnTo>
                            <a:pt x="13889" y="2773"/>
                          </a:lnTo>
                          <a:lnTo>
                            <a:pt x="13873" y="2780"/>
                          </a:lnTo>
                          <a:lnTo>
                            <a:pt x="13856" y="2786"/>
                          </a:lnTo>
                          <a:lnTo>
                            <a:pt x="13839" y="2791"/>
                          </a:lnTo>
                          <a:lnTo>
                            <a:pt x="13820" y="2794"/>
                          </a:lnTo>
                          <a:lnTo>
                            <a:pt x="13802" y="2795"/>
                          </a:lnTo>
                          <a:lnTo>
                            <a:pt x="13783" y="2794"/>
                          </a:lnTo>
                          <a:lnTo>
                            <a:pt x="13764" y="2791"/>
                          </a:lnTo>
                          <a:lnTo>
                            <a:pt x="13748" y="2786"/>
                          </a:lnTo>
                          <a:lnTo>
                            <a:pt x="13731" y="2780"/>
                          </a:lnTo>
                          <a:lnTo>
                            <a:pt x="13714" y="2773"/>
                          </a:lnTo>
                          <a:lnTo>
                            <a:pt x="13700" y="2763"/>
                          </a:lnTo>
                          <a:lnTo>
                            <a:pt x="13685" y="2753"/>
                          </a:lnTo>
                          <a:lnTo>
                            <a:pt x="13673" y="2741"/>
                          </a:lnTo>
                          <a:lnTo>
                            <a:pt x="13661" y="2728"/>
                          </a:lnTo>
                          <a:lnTo>
                            <a:pt x="13651" y="2714"/>
                          </a:lnTo>
                          <a:lnTo>
                            <a:pt x="13641" y="2699"/>
                          </a:lnTo>
                          <a:lnTo>
                            <a:pt x="13634" y="2683"/>
                          </a:lnTo>
                          <a:lnTo>
                            <a:pt x="13628" y="2666"/>
                          </a:lnTo>
                          <a:lnTo>
                            <a:pt x="13623" y="2648"/>
                          </a:lnTo>
                          <a:lnTo>
                            <a:pt x="13621" y="2631"/>
                          </a:lnTo>
                          <a:lnTo>
                            <a:pt x="13619" y="2612"/>
                          </a:lnTo>
                          <a:lnTo>
                            <a:pt x="13621" y="2593"/>
                          </a:lnTo>
                          <a:lnTo>
                            <a:pt x="13623" y="2575"/>
                          </a:lnTo>
                          <a:lnTo>
                            <a:pt x="13628" y="2558"/>
                          </a:lnTo>
                          <a:lnTo>
                            <a:pt x="13634" y="2541"/>
                          </a:lnTo>
                          <a:lnTo>
                            <a:pt x="13641" y="2525"/>
                          </a:lnTo>
                          <a:lnTo>
                            <a:pt x="13651" y="2510"/>
                          </a:lnTo>
                          <a:lnTo>
                            <a:pt x="13661" y="2496"/>
                          </a:lnTo>
                          <a:lnTo>
                            <a:pt x="13673" y="2482"/>
                          </a:lnTo>
                          <a:lnTo>
                            <a:pt x="13685" y="2471"/>
                          </a:lnTo>
                          <a:lnTo>
                            <a:pt x="13700" y="2460"/>
                          </a:lnTo>
                          <a:lnTo>
                            <a:pt x="13714" y="2451"/>
                          </a:lnTo>
                          <a:lnTo>
                            <a:pt x="13731" y="2444"/>
                          </a:lnTo>
                          <a:lnTo>
                            <a:pt x="13748" y="2437"/>
                          </a:lnTo>
                          <a:lnTo>
                            <a:pt x="13764" y="2433"/>
                          </a:lnTo>
                          <a:lnTo>
                            <a:pt x="13783" y="2430"/>
                          </a:lnTo>
                          <a:lnTo>
                            <a:pt x="13802" y="2429"/>
                          </a:lnTo>
                          <a:close/>
                          <a:moveTo>
                            <a:pt x="14340" y="2429"/>
                          </a:moveTo>
                          <a:lnTo>
                            <a:pt x="14359" y="2430"/>
                          </a:lnTo>
                          <a:lnTo>
                            <a:pt x="14377" y="2433"/>
                          </a:lnTo>
                          <a:lnTo>
                            <a:pt x="14394" y="2437"/>
                          </a:lnTo>
                          <a:lnTo>
                            <a:pt x="14411" y="2444"/>
                          </a:lnTo>
                          <a:lnTo>
                            <a:pt x="14427" y="2451"/>
                          </a:lnTo>
                          <a:lnTo>
                            <a:pt x="14442" y="2460"/>
                          </a:lnTo>
                          <a:lnTo>
                            <a:pt x="14456" y="2471"/>
                          </a:lnTo>
                          <a:lnTo>
                            <a:pt x="14470" y="2482"/>
                          </a:lnTo>
                          <a:lnTo>
                            <a:pt x="14481" y="2496"/>
                          </a:lnTo>
                          <a:lnTo>
                            <a:pt x="14491" y="2510"/>
                          </a:lnTo>
                          <a:lnTo>
                            <a:pt x="14501" y="2525"/>
                          </a:lnTo>
                          <a:lnTo>
                            <a:pt x="14508" y="2541"/>
                          </a:lnTo>
                          <a:lnTo>
                            <a:pt x="14514" y="2558"/>
                          </a:lnTo>
                          <a:lnTo>
                            <a:pt x="14519" y="2575"/>
                          </a:lnTo>
                          <a:lnTo>
                            <a:pt x="14522" y="2593"/>
                          </a:lnTo>
                          <a:lnTo>
                            <a:pt x="14523" y="2612"/>
                          </a:lnTo>
                          <a:lnTo>
                            <a:pt x="14522" y="2631"/>
                          </a:lnTo>
                          <a:lnTo>
                            <a:pt x="14519" y="2648"/>
                          </a:lnTo>
                          <a:lnTo>
                            <a:pt x="14514" y="2666"/>
                          </a:lnTo>
                          <a:lnTo>
                            <a:pt x="14508" y="2683"/>
                          </a:lnTo>
                          <a:lnTo>
                            <a:pt x="14501" y="2699"/>
                          </a:lnTo>
                          <a:lnTo>
                            <a:pt x="14491" y="2714"/>
                          </a:lnTo>
                          <a:lnTo>
                            <a:pt x="14481" y="2728"/>
                          </a:lnTo>
                          <a:lnTo>
                            <a:pt x="14470" y="2741"/>
                          </a:lnTo>
                          <a:lnTo>
                            <a:pt x="14456" y="2753"/>
                          </a:lnTo>
                          <a:lnTo>
                            <a:pt x="14442" y="2763"/>
                          </a:lnTo>
                          <a:lnTo>
                            <a:pt x="14427" y="2773"/>
                          </a:lnTo>
                          <a:lnTo>
                            <a:pt x="14411" y="2780"/>
                          </a:lnTo>
                          <a:lnTo>
                            <a:pt x="14394" y="2786"/>
                          </a:lnTo>
                          <a:lnTo>
                            <a:pt x="14377" y="2791"/>
                          </a:lnTo>
                          <a:lnTo>
                            <a:pt x="14359" y="2794"/>
                          </a:lnTo>
                          <a:lnTo>
                            <a:pt x="14340" y="2795"/>
                          </a:lnTo>
                          <a:lnTo>
                            <a:pt x="14321" y="2794"/>
                          </a:lnTo>
                          <a:lnTo>
                            <a:pt x="14304" y="2791"/>
                          </a:lnTo>
                          <a:lnTo>
                            <a:pt x="14286" y="2786"/>
                          </a:lnTo>
                          <a:lnTo>
                            <a:pt x="14269" y="2780"/>
                          </a:lnTo>
                          <a:lnTo>
                            <a:pt x="14254" y="2773"/>
                          </a:lnTo>
                          <a:lnTo>
                            <a:pt x="14238" y="2763"/>
                          </a:lnTo>
                          <a:lnTo>
                            <a:pt x="14224" y="2753"/>
                          </a:lnTo>
                          <a:lnTo>
                            <a:pt x="14212" y="2741"/>
                          </a:lnTo>
                          <a:lnTo>
                            <a:pt x="14199" y="2728"/>
                          </a:lnTo>
                          <a:lnTo>
                            <a:pt x="14189" y="2714"/>
                          </a:lnTo>
                          <a:lnTo>
                            <a:pt x="14180" y="2699"/>
                          </a:lnTo>
                          <a:lnTo>
                            <a:pt x="14172" y="2683"/>
                          </a:lnTo>
                          <a:lnTo>
                            <a:pt x="14166" y="2666"/>
                          </a:lnTo>
                          <a:lnTo>
                            <a:pt x="14162" y="2648"/>
                          </a:lnTo>
                          <a:lnTo>
                            <a:pt x="14159" y="2631"/>
                          </a:lnTo>
                          <a:lnTo>
                            <a:pt x="14158" y="2612"/>
                          </a:lnTo>
                          <a:lnTo>
                            <a:pt x="14159" y="2593"/>
                          </a:lnTo>
                          <a:lnTo>
                            <a:pt x="14162" y="2575"/>
                          </a:lnTo>
                          <a:lnTo>
                            <a:pt x="14166" y="2558"/>
                          </a:lnTo>
                          <a:lnTo>
                            <a:pt x="14172" y="2541"/>
                          </a:lnTo>
                          <a:lnTo>
                            <a:pt x="14180" y="2525"/>
                          </a:lnTo>
                          <a:lnTo>
                            <a:pt x="14189" y="2510"/>
                          </a:lnTo>
                          <a:lnTo>
                            <a:pt x="14199" y="2496"/>
                          </a:lnTo>
                          <a:lnTo>
                            <a:pt x="14212" y="2482"/>
                          </a:lnTo>
                          <a:lnTo>
                            <a:pt x="14224" y="2471"/>
                          </a:lnTo>
                          <a:lnTo>
                            <a:pt x="14238" y="2460"/>
                          </a:lnTo>
                          <a:lnTo>
                            <a:pt x="14254" y="2451"/>
                          </a:lnTo>
                          <a:lnTo>
                            <a:pt x="14269" y="2444"/>
                          </a:lnTo>
                          <a:lnTo>
                            <a:pt x="14286" y="2437"/>
                          </a:lnTo>
                          <a:lnTo>
                            <a:pt x="14304" y="2433"/>
                          </a:lnTo>
                          <a:lnTo>
                            <a:pt x="14321" y="2430"/>
                          </a:lnTo>
                          <a:lnTo>
                            <a:pt x="14340" y="2429"/>
                          </a:lnTo>
                          <a:close/>
                          <a:moveTo>
                            <a:pt x="14879" y="2429"/>
                          </a:moveTo>
                          <a:lnTo>
                            <a:pt x="14897" y="2430"/>
                          </a:lnTo>
                          <a:lnTo>
                            <a:pt x="14916" y="2433"/>
                          </a:lnTo>
                          <a:lnTo>
                            <a:pt x="14933" y="2437"/>
                          </a:lnTo>
                          <a:lnTo>
                            <a:pt x="14950" y="2444"/>
                          </a:lnTo>
                          <a:lnTo>
                            <a:pt x="14966" y="2451"/>
                          </a:lnTo>
                          <a:lnTo>
                            <a:pt x="14981" y="2460"/>
                          </a:lnTo>
                          <a:lnTo>
                            <a:pt x="14995" y="2471"/>
                          </a:lnTo>
                          <a:lnTo>
                            <a:pt x="15008" y="2482"/>
                          </a:lnTo>
                          <a:lnTo>
                            <a:pt x="15019" y="2496"/>
                          </a:lnTo>
                          <a:lnTo>
                            <a:pt x="15031" y="2510"/>
                          </a:lnTo>
                          <a:lnTo>
                            <a:pt x="15039" y="2525"/>
                          </a:lnTo>
                          <a:lnTo>
                            <a:pt x="15047" y="2541"/>
                          </a:lnTo>
                          <a:lnTo>
                            <a:pt x="15054" y="2558"/>
                          </a:lnTo>
                          <a:lnTo>
                            <a:pt x="15058" y="2575"/>
                          </a:lnTo>
                          <a:lnTo>
                            <a:pt x="15061" y="2593"/>
                          </a:lnTo>
                          <a:lnTo>
                            <a:pt x="15062" y="2612"/>
                          </a:lnTo>
                          <a:lnTo>
                            <a:pt x="15061" y="2631"/>
                          </a:lnTo>
                          <a:lnTo>
                            <a:pt x="15058" y="2648"/>
                          </a:lnTo>
                          <a:lnTo>
                            <a:pt x="15054" y="2666"/>
                          </a:lnTo>
                          <a:lnTo>
                            <a:pt x="15047" y="2683"/>
                          </a:lnTo>
                          <a:lnTo>
                            <a:pt x="15039" y="2699"/>
                          </a:lnTo>
                          <a:lnTo>
                            <a:pt x="15031" y="2714"/>
                          </a:lnTo>
                          <a:lnTo>
                            <a:pt x="15019" y="2728"/>
                          </a:lnTo>
                          <a:lnTo>
                            <a:pt x="15008" y="2741"/>
                          </a:lnTo>
                          <a:lnTo>
                            <a:pt x="14995" y="2753"/>
                          </a:lnTo>
                          <a:lnTo>
                            <a:pt x="14981" y="2763"/>
                          </a:lnTo>
                          <a:lnTo>
                            <a:pt x="14966" y="2773"/>
                          </a:lnTo>
                          <a:lnTo>
                            <a:pt x="14950" y="2780"/>
                          </a:lnTo>
                          <a:lnTo>
                            <a:pt x="14933" y="2786"/>
                          </a:lnTo>
                          <a:lnTo>
                            <a:pt x="14916" y="2791"/>
                          </a:lnTo>
                          <a:lnTo>
                            <a:pt x="14897" y="2794"/>
                          </a:lnTo>
                          <a:lnTo>
                            <a:pt x="14879" y="2795"/>
                          </a:lnTo>
                          <a:lnTo>
                            <a:pt x="14861" y="2794"/>
                          </a:lnTo>
                          <a:lnTo>
                            <a:pt x="14842" y="2791"/>
                          </a:lnTo>
                          <a:lnTo>
                            <a:pt x="14825" y="2786"/>
                          </a:lnTo>
                          <a:lnTo>
                            <a:pt x="14809" y="2780"/>
                          </a:lnTo>
                          <a:lnTo>
                            <a:pt x="14792" y="2773"/>
                          </a:lnTo>
                          <a:lnTo>
                            <a:pt x="14777" y="2763"/>
                          </a:lnTo>
                          <a:lnTo>
                            <a:pt x="14763" y="2753"/>
                          </a:lnTo>
                          <a:lnTo>
                            <a:pt x="14750" y="2741"/>
                          </a:lnTo>
                          <a:lnTo>
                            <a:pt x="14739" y="2728"/>
                          </a:lnTo>
                          <a:lnTo>
                            <a:pt x="14728" y="2714"/>
                          </a:lnTo>
                          <a:lnTo>
                            <a:pt x="14719" y="2699"/>
                          </a:lnTo>
                          <a:lnTo>
                            <a:pt x="14710" y="2683"/>
                          </a:lnTo>
                          <a:lnTo>
                            <a:pt x="14705" y="2666"/>
                          </a:lnTo>
                          <a:lnTo>
                            <a:pt x="14700" y="2648"/>
                          </a:lnTo>
                          <a:lnTo>
                            <a:pt x="14698" y="2631"/>
                          </a:lnTo>
                          <a:lnTo>
                            <a:pt x="14697" y="2612"/>
                          </a:lnTo>
                          <a:lnTo>
                            <a:pt x="14698" y="2593"/>
                          </a:lnTo>
                          <a:lnTo>
                            <a:pt x="14700" y="2575"/>
                          </a:lnTo>
                          <a:lnTo>
                            <a:pt x="14705" y="2558"/>
                          </a:lnTo>
                          <a:lnTo>
                            <a:pt x="14710" y="2541"/>
                          </a:lnTo>
                          <a:lnTo>
                            <a:pt x="14719" y="2525"/>
                          </a:lnTo>
                          <a:lnTo>
                            <a:pt x="14728" y="2510"/>
                          </a:lnTo>
                          <a:lnTo>
                            <a:pt x="14739" y="2496"/>
                          </a:lnTo>
                          <a:lnTo>
                            <a:pt x="14750" y="2482"/>
                          </a:lnTo>
                          <a:lnTo>
                            <a:pt x="14763" y="2471"/>
                          </a:lnTo>
                          <a:lnTo>
                            <a:pt x="14777" y="2460"/>
                          </a:lnTo>
                          <a:lnTo>
                            <a:pt x="14792" y="2451"/>
                          </a:lnTo>
                          <a:lnTo>
                            <a:pt x="14809" y="2444"/>
                          </a:lnTo>
                          <a:lnTo>
                            <a:pt x="14825" y="2437"/>
                          </a:lnTo>
                          <a:lnTo>
                            <a:pt x="14842" y="2433"/>
                          </a:lnTo>
                          <a:lnTo>
                            <a:pt x="14861" y="2430"/>
                          </a:lnTo>
                          <a:lnTo>
                            <a:pt x="14879" y="2429"/>
                          </a:lnTo>
                          <a:close/>
                          <a:moveTo>
                            <a:pt x="15418" y="2429"/>
                          </a:moveTo>
                          <a:lnTo>
                            <a:pt x="15436" y="2430"/>
                          </a:lnTo>
                          <a:lnTo>
                            <a:pt x="15454" y="2433"/>
                          </a:lnTo>
                          <a:lnTo>
                            <a:pt x="15472" y="2437"/>
                          </a:lnTo>
                          <a:lnTo>
                            <a:pt x="15489" y="2444"/>
                          </a:lnTo>
                          <a:lnTo>
                            <a:pt x="15504" y="2451"/>
                          </a:lnTo>
                          <a:lnTo>
                            <a:pt x="15520" y="2460"/>
                          </a:lnTo>
                          <a:lnTo>
                            <a:pt x="15533" y="2471"/>
                          </a:lnTo>
                          <a:lnTo>
                            <a:pt x="15547" y="2482"/>
                          </a:lnTo>
                          <a:lnTo>
                            <a:pt x="15558" y="2496"/>
                          </a:lnTo>
                          <a:lnTo>
                            <a:pt x="15569" y="2510"/>
                          </a:lnTo>
                          <a:lnTo>
                            <a:pt x="15578" y="2525"/>
                          </a:lnTo>
                          <a:lnTo>
                            <a:pt x="15586" y="2541"/>
                          </a:lnTo>
                          <a:lnTo>
                            <a:pt x="15592" y="2558"/>
                          </a:lnTo>
                          <a:lnTo>
                            <a:pt x="15596" y="2575"/>
                          </a:lnTo>
                          <a:lnTo>
                            <a:pt x="15599" y="2593"/>
                          </a:lnTo>
                          <a:lnTo>
                            <a:pt x="15600" y="2612"/>
                          </a:lnTo>
                          <a:lnTo>
                            <a:pt x="15599" y="2631"/>
                          </a:lnTo>
                          <a:lnTo>
                            <a:pt x="15596" y="2648"/>
                          </a:lnTo>
                          <a:lnTo>
                            <a:pt x="15592" y="2666"/>
                          </a:lnTo>
                          <a:lnTo>
                            <a:pt x="15586" y="2683"/>
                          </a:lnTo>
                          <a:lnTo>
                            <a:pt x="15578" y="2699"/>
                          </a:lnTo>
                          <a:lnTo>
                            <a:pt x="15569" y="2714"/>
                          </a:lnTo>
                          <a:lnTo>
                            <a:pt x="15558" y="2728"/>
                          </a:lnTo>
                          <a:lnTo>
                            <a:pt x="15547" y="2741"/>
                          </a:lnTo>
                          <a:lnTo>
                            <a:pt x="15533" y="2753"/>
                          </a:lnTo>
                          <a:lnTo>
                            <a:pt x="15520" y="2763"/>
                          </a:lnTo>
                          <a:lnTo>
                            <a:pt x="15504" y="2773"/>
                          </a:lnTo>
                          <a:lnTo>
                            <a:pt x="15489" y="2780"/>
                          </a:lnTo>
                          <a:lnTo>
                            <a:pt x="15472" y="2786"/>
                          </a:lnTo>
                          <a:lnTo>
                            <a:pt x="15454" y="2791"/>
                          </a:lnTo>
                          <a:lnTo>
                            <a:pt x="15436" y="2794"/>
                          </a:lnTo>
                          <a:lnTo>
                            <a:pt x="15418" y="2795"/>
                          </a:lnTo>
                          <a:lnTo>
                            <a:pt x="15399" y="2794"/>
                          </a:lnTo>
                          <a:lnTo>
                            <a:pt x="15381" y="2791"/>
                          </a:lnTo>
                          <a:lnTo>
                            <a:pt x="15363" y="2786"/>
                          </a:lnTo>
                          <a:lnTo>
                            <a:pt x="15347" y="2780"/>
                          </a:lnTo>
                          <a:lnTo>
                            <a:pt x="15331" y="2773"/>
                          </a:lnTo>
                          <a:lnTo>
                            <a:pt x="15315" y="2763"/>
                          </a:lnTo>
                          <a:lnTo>
                            <a:pt x="15302" y="2753"/>
                          </a:lnTo>
                          <a:lnTo>
                            <a:pt x="15289" y="2741"/>
                          </a:lnTo>
                          <a:lnTo>
                            <a:pt x="15277" y="2728"/>
                          </a:lnTo>
                          <a:lnTo>
                            <a:pt x="15266" y="2714"/>
                          </a:lnTo>
                          <a:lnTo>
                            <a:pt x="15257" y="2699"/>
                          </a:lnTo>
                          <a:lnTo>
                            <a:pt x="15250" y="2683"/>
                          </a:lnTo>
                          <a:lnTo>
                            <a:pt x="15243" y="2666"/>
                          </a:lnTo>
                          <a:lnTo>
                            <a:pt x="15239" y="2648"/>
                          </a:lnTo>
                          <a:lnTo>
                            <a:pt x="15236" y="2631"/>
                          </a:lnTo>
                          <a:lnTo>
                            <a:pt x="15235" y="2612"/>
                          </a:lnTo>
                          <a:lnTo>
                            <a:pt x="15236" y="2593"/>
                          </a:lnTo>
                          <a:lnTo>
                            <a:pt x="15239" y="2575"/>
                          </a:lnTo>
                          <a:lnTo>
                            <a:pt x="15243" y="2558"/>
                          </a:lnTo>
                          <a:lnTo>
                            <a:pt x="15250" y="2541"/>
                          </a:lnTo>
                          <a:lnTo>
                            <a:pt x="15257" y="2525"/>
                          </a:lnTo>
                          <a:lnTo>
                            <a:pt x="15266" y="2510"/>
                          </a:lnTo>
                          <a:lnTo>
                            <a:pt x="15277" y="2496"/>
                          </a:lnTo>
                          <a:lnTo>
                            <a:pt x="15289" y="2482"/>
                          </a:lnTo>
                          <a:lnTo>
                            <a:pt x="15302" y="2471"/>
                          </a:lnTo>
                          <a:lnTo>
                            <a:pt x="15315" y="2460"/>
                          </a:lnTo>
                          <a:lnTo>
                            <a:pt x="15331" y="2451"/>
                          </a:lnTo>
                          <a:lnTo>
                            <a:pt x="15347" y="2444"/>
                          </a:lnTo>
                          <a:lnTo>
                            <a:pt x="15363" y="2437"/>
                          </a:lnTo>
                          <a:lnTo>
                            <a:pt x="15381" y="2433"/>
                          </a:lnTo>
                          <a:lnTo>
                            <a:pt x="15399" y="2430"/>
                          </a:lnTo>
                          <a:lnTo>
                            <a:pt x="15418" y="2429"/>
                          </a:lnTo>
                          <a:close/>
                          <a:moveTo>
                            <a:pt x="13682" y="943"/>
                          </a:moveTo>
                          <a:lnTo>
                            <a:pt x="15712" y="943"/>
                          </a:lnTo>
                          <a:lnTo>
                            <a:pt x="15712" y="1546"/>
                          </a:lnTo>
                          <a:lnTo>
                            <a:pt x="13682" y="1546"/>
                          </a:lnTo>
                          <a:lnTo>
                            <a:pt x="13682" y="943"/>
                          </a:lnTo>
                          <a:close/>
                          <a:moveTo>
                            <a:pt x="1545" y="1123"/>
                          </a:moveTo>
                          <a:lnTo>
                            <a:pt x="1545" y="943"/>
                          </a:lnTo>
                          <a:lnTo>
                            <a:pt x="1089" y="943"/>
                          </a:lnTo>
                          <a:lnTo>
                            <a:pt x="1089" y="1123"/>
                          </a:lnTo>
                          <a:lnTo>
                            <a:pt x="811" y="1123"/>
                          </a:lnTo>
                          <a:lnTo>
                            <a:pt x="811" y="1769"/>
                          </a:lnTo>
                          <a:lnTo>
                            <a:pt x="1822" y="1769"/>
                          </a:lnTo>
                          <a:lnTo>
                            <a:pt x="1822" y="1123"/>
                          </a:lnTo>
                          <a:lnTo>
                            <a:pt x="1545" y="1123"/>
                          </a:lnTo>
                          <a:close/>
                          <a:moveTo>
                            <a:pt x="3010" y="1123"/>
                          </a:moveTo>
                          <a:lnTo>
                            <a:pt x="3010" y="943"/>
                          </a:lnTo>
                          <a:lnTo>
                            <a:pt x="2555" y="943"/>
                          </a:lnTo>
                          <a:lnTo>
                            <a:pt x="2555" y="1123"/>
                          </a:lnTo>
                          <a:lnTo>
                            <a:pt x="2278" y="1123"/>
                          </a:lnTo>
                          <a:lnTo>
                            <a:pt x="2278" y="1769"/>
                          </a:lnTo>
                          <a:lnTo>
                            <a:pt x="3288" y="1769"/>
                          </a:lnTo>
                          <a:lnTo>
                            <a:pt x="3288" y="1123"/>
                          </a:lnTo>
                          <a:lnTo>
                            <a:pt x="3010" y="1123"/>
                          </a:lnTo>
                          <a:close/>
                          <a:moveTo>
                            <a:pt x="4477" y="1123"/>
                          </a:moveTo>
                          <a:lnTo>
                            <a:pt x="4477" y="943"/>
                          </a:lnTo>
                          <a:lnTo>
                            <a:pt x="4021" y="943"/>
                          </a:lnTo>
                          <a:lnTo>
                            <a:pt x="4021" y="1123"/>
                          </a:lnTo>
                          <a:lnTo>
                            <a:pt x="3743" y="1123"/>
                          </a:lnTo>
                          <a:lnTo>
                            <a:pt x="3743" y="1769"/>
                          </a:lnTo>
                          <a:lnTo>
                            <a:pt x="4754" y="1769"/>
                          </a:lnTo>
                          <a:lnTo>
                            <a:pt x="4754" y="1123"/>
                          </a:lnTo>
                          <a:lnTo>
                            <a:pt x="4477" y="1123"/>
                          </a:lnTo>
                          <a:close/>
                          <a:moveTo>
                            <a:pt x="5942" y="1123"/>
                          </a:moveTo>
                          <a:lnTo>
                            <a:pt x="5942" y="943"/>
                          </a:lnTo>
                          <a:lnTo>
                            <a:pt x="5486" y="943"/>
                          </a:lnTo>
                          <a:lnTo>
                            <a:pt x="5486" y="1123"/>
                          </a:lnTo>
                          <a:lnTo>
                            <a:pt x="5209" y="1123"/>
                          </a:lnTo>
                          <a:lnTo>
                            <a:pt x="5209" y="1769"/>
                          </a:lnTo>
                          <a:lnTo>
                            <a:pt x="6219" y="1769"/>
                          </a:lnTo>
                          <a:lnTo>
                            <a:pt x="6219" y="1123"/>
                          </a:lnTo>
                          <a:lnTo>
                            <a:pt x="5942" y="1123"/>
                          </a:lnTo>
                          <a:close/>
                          <a:moveTo>
                            <a:pt x="7407" y="1123"/>
                          </a:moveTo>
                          <a:lnTo>
                            <a:pt x="7407" y="943"/>
                          </a:lnTo>
                          <a:lnTo>
                            <a:pt x="6953" y="943"/>
                          </a:lnTo>
                          <a:lnTo>
                            <a:pt x="6953" y="1123"/>
                          </a:lnTo>
                          <a:lnTo>
                            <a:pt x="6675" y="1123"/>
                          </a:lnTo>
                          <a:lnTo>
                            <a:pt x="6675" y="1769"/>
                          </a:lnTo>
                          <a:lnTo>
                            <a:pt x="7685" y="1769"/>
                          </a:lnTo>
                          <a:lnTo>
                            <a:pt x="7685" y="1123"/>
                          </a:lnTo>
                          <a:lnTo>
                            <a:pt x="7407" y="1123"/>
                          </a:lnTo>
                          <a:close/>
                          <a:moveTo>
                            <a:pt x="8874" y="1123"/>
                          </a:moveTo>
                          <a:lnTo>
                            <a:pt x="8874" y="943"/>
                          </a:lnTo>
                          <a:lnTo>
                            <a:pt x="8418" y="943"/>
                          </a:lnTo>
                          <a:lnTo>
                            <a:pt x="8418" y="1123"/>
                          </a:lnTo>
                          <a:lnTo>
                            <a:pt x="8141" y="1123"/>
                          </a:lnTo>
                          <a:lnTo>
                            <a:pt x="8141" y="1769"/>
                          </a:lnTo>
                          <a:lnTo>
                            <a:pt x="9151" y="1769"/>
                          </a:lnTo>
                          <a:lnTo>
                            <a:pt x="9151" y="1123"/>
                          </a:lnTo>
                          <a:lnTo>
                            <a:pt x="8874" y="1123"/>
                          </a:lnTo>
                          <a:close/>
                          <a:moveTo>
                            <a:pt x="10339" y="1123"/>
                          </a:moveTo>
                          <a:lnTo>
                            <a:pt x="10339" y="943"/>
                          </a:lnTo>
                          <a:lnTo>
                            <a:pt x="9883" y="943"/>
                          </a:lnTo>
                          <a:lnTo>
                            <a:pt x="9883" y="1123"/>
                          </a:lnTo>
                          <a:lnTo>
                            <a:pt x="9606" y="1123"/>
                          </a:lnTo>
                          <a:lnTo>
                            <a:pt x="9606" y="1769"/>
                          </a:lnTo>
                          <a:lnTo>
                            <a:pt x="10617" y="1769"/>
                          </a:lnTo>
                          <a:lnTo>
                            <a:pt x="10617" y="1123"/>
                          </a:lnTo>
                          <a:lnTo>
                            <a:pt x="10339" y="1123"/>
                          </a:lnTo>
                          <a:close/>
                          <a:moveTo>
                            <a:pt x="1545" y="2845"/>
                          </a:moveTo>
                          <a:lnTo>
                            <a:pt x="1545" y="3025"/>
                          </a:lnTo>
                          <a:lnTo>
                            <a:pt x="1089" y="3025"/>
                          </a:lnTo>
                          <a:lnTo>
                            <a:pt x="1089" y="2845"/>
                          </a:lnTo>
                          <a:lnTo>
                            <a:pt x="811" y="2845"/>
                          </a:lnTo>
                          <a:lnTo>
                            <a:pt x="811" y="2199"/>
                          </a:lnTo>
                          <a:lnTo>
                            <a:pt x="1822" y="2199"/>
                          </a:lnTo>
                          <a:lnTo>
                            <a:pt x="1822" y="2845"/>
                          </a:lnTo>
                          <a:lnTo>
                            <a:pt x="1545" y="2845"/>
                          </a:lnTo>
                          <a:close/>
                          <a:moveTo>
                            <a:pt x="3010" y="2845"/>
                          </a:moveTo>
                          <a:lnTo>
                            <a:pt x="3010" y="3025"/>
                          </a:lnTo>
                          <a:lnTo>
                            <a:pt x="2555" y="3025"/>
                          </a:lnTo>
                          <a:lnTo>
                            <a:pt x="2555" y="2845"/>
                          </a:lnTo>
                          <a:lnTo>
                            <a:pt x="2278" y="2845"/>
                          </a:lnTo>
                          <a:lnTo>
                            <a:pt x="2278" y="2199"/>
                          </a:lnTo>
                          <a:lnTo>
                            <a:pt x="3288" y="2199"/>
                          </a:lnTo>
                          <a:lnTo>
                            <a:pt x="3288" y="2845"/>
                          </a:lnTo>
                          <a:lnTo>
                            <a:pt x="3010" y="2845"/>
                          </a:lnTo>
                          <a:close/>
                          <a:moveTo>
                            <a:pt x="4477" y="2845"/>
                          </a:moveTo>
                          <a:lnTo>
                            <a:pt x="4477" y="3025"/>
                          </a:lnTo>
                          <a:lnTo>
                            <a:pt x="4021" y="3025"/>
                          </a:lnTo>
                          <a:lnTo>
                            <a:pt x="4021" y="2845"/>
                          </a:lnTo>
                          <a:lnTo>
                            <a:pt x="3743" y="2845"/>
                          </a:lnTo>
                          <a:lnTo>
                            <a:pt x="3743" y="2199"/>
                          </a:lnTo>
                          <a:lnTo>
                            <a:pt x="4754" y="2199"/>
                          </a:lnTo>
                          <a:lnTo>
                            <a:pt x="4754" y="2845"/>
                          </a:lnTo>
                          <a:lnTo>
                            <a:pt x="4477" y="2845"/>
                          </a:lnTo>
                          <a:close/>
                          <a:moveTo>
                            <a:pt x="5942" y="2845"/>
                          </a:moveTo>
                          <a:lnTo>
                            <a:pt x="5942" y="3025"/>
                          </a:lnTo>
                          <a:lnTo>
                            <a:pt x="5486" y="3025"/>
                          </a:lnTo>
                          <a:lnTo>
                            <a:pt x="5486" y="2845"/>
                          </a:lnTo>
                          <a:lnTo>
                            <a:pt x="5209" y="2845"/>
                          </a:lnTo>
                          <a:lnTo>
                            <a:pt x="5209" y="2199"/>
                          </a:lnTo>
                          <a:lnTo>
                            <a:pt x="6219" y="2199"/>
                          </a:lnTo>
                          <a:lnTo>
                            <a:pt x="6219" y="2845"/>
                          </a:lnTo>
                          <a:lnTo>
                            <a:pt x="5942" y="2845"/>
                          </a:lnTo>
                          <a:close/>
                          <a:moveTo>
                            <a:pt x="7407" y="2845"/>
                          </a:moveTo>
                          <a:lnTo>
                            <a:pt x="7407" y="3025"/>
                          </a:lnTo>
                          <a:lnTo>
                            <a:pt x="6953" y="3025"/>
                          </a:lnTo>
                          <a:lnTo>
                            <a:pt x="6953" y="2845"/>
                          </a:lnTo>
                          <a:lnTo>
                            <a:pt x="6675" y="2845"/>
                          </a:lnTo>
                          <a:lnTo>
                            <a:pt x="6675" y="2199"/>
                          </a:lnTo>
                          <a:lnTo>
                            <a:pt x="7685" y="2199"/>
                          </a:lnTo>
                          <a:lnTo>
                            <a:pt x="7685" y="2845"/>
                          </a:lnTo>
                          <a:lnTo>
                            <a:pt x="7407" y="2845"/>
                          </a:lnTo>
                          <a:close/>
                          <a:moveTo>
                            <a:pt x="8874" y="2845"/>
                          </a:moveTo>
                          <a:lnTo>
                            <a:pt x="8874" y="3025"/>
                          </a:lnTo>
                          <a:lnTo>
                            <a:pt x="8418" y="3025"/>
                          </a:lnTo>
                          <a:lnTo>
                            <a:pt x="8418" y="2845"/>
                          </a:lnTo>
                          <a:lnTo>
                            <a:pt x="8141" y="2845"/>
                          </a:lnTo>
                          <a:lnTo>
                            <a:pt x="8141" y="2199"/>
                          </a:lnTo>
                          <a:lnTo>
                            <a:pt x="9151" y="2199"/>
                          </a:lnTo>
                          <a:lnTo>
                            <a:pt x="9151" y="2845"/>
                          </a:lnTo>
                          <a:lnTo>
                            <a:pt x="8874" y="2845"/>
                          </a:lnTo>
                          <a:close/>
                          <a:moveTo>
                            <a:pt x="10339" y="2845"/>
                          </a:moveTo>
                          <a:lnTo>
                            <a:pt x="10339" y="3025"/>
                          </a:lnTo>
                          <a:lnTo>
                            <a:pt x="9883" y="3025"/>
                          </a:lnTo>
                          <a:lnTo>
                            <a:pt x="9883" y="2845"/>
                          </a:lnTo>
                          <a:lnTo>
                            <a:pt x="9606" y="2845"/>
                          </a:lnTo>
                          <a:lnTo>
                            <a:pt x="9606" y="2199"/>
                          </a:lnTo>
                          <a:lnTo>
                            <a:pt x="10617" y="2199"/>
                          </a:lnTo>
                          <a:lnTo>
                            <a:pt x="10617" y="2845"/>
                          </a:lnTo>
                          <a:lnTo>
                            <a:pt x="10339" y="2845"/>
                          </a:lnTo>
                          <a:close/>
                          <a:moveTo>
                            <a:pt x="11851" y="1123"/>
                          </a:moveTo>
                          <a:lnTo>
                            <a:pt x="11851" y="943"/>
                          </a:lnTo>
                          <a:lnTo>
                            <a:pt x="11395" y="943"/>
                          </a:lnTo>
                          <a:lnTo>
                            <a:pt x="11395" y="1123"/>
                          </a:lnTo>
                          <a:lnTo>
                            <a:pt x="11117" y="1123"/>
                          </a:lnTo>
                          <a:lnTo>
                            <a:pt x="11117" y="1769"/>
                          </a:lnTo>
                          <a:lnTo>
                            <a:pt x="12128" y="1769"/>
                          </a:lnTo>
                          <a:lnTo>
                            <a:pt x="12128" y="1123"/>
                          </a:lnTo>
                          <a:lnTo>
                            <a:pt x="11851" y="1123"/>
                          </a:lnTo>
                          <a:close/>
                          <a:moveTo>
                            <a:pt x="11851" y="2845"/>
                          </a:moveTo>
                          <a:lnTo>
                            <a:pt x="11851" y="3025"/>
                          </a:lnTo>
                          <a:lnTo>
                            <a:pt x="11395" y="3025"/>
                          </a:lnTo>
                          <a:lnTo>
                            <a:pt x="11395" y="2845"/>
                          </a:lnTo>
                          <a:lnTo>
                            <a:pt x="11117" y="2845"/>
                          </a:lnTo>
                          <a:lnTo>
                            <a:pt x="11117" y="2199"/>
                          </a:lnTo>
                          <a:lnTo>
                            <a:pt x="12128" y="2199"/>
                          </a:lnTo>
                          <a:lnTo>
                            <a:pt x="12128" y="2845"/>
                          </a:lnTo>
                          <a:lnTo>
                            <a:pt x="11851" y="2845"/>
                          </a:lnTo>
                          <a:close/>
                        </a:path>
                      </a:pathLst>
                    </a:custGeom>
                    <a:solidFill>
                      <a:schemeClr val="tx1">
                        <a:lumMod val="50000"/>
                        <a:lumOff val="50000"/>
                      </a:schemeClr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lIns="68580" tIns="34290" rIns="68580" bIns="34290"/>
                    <a:lstStyle/>
                    <a:p>
                      <a:pPr defTabSz="914583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endParaRPr lang="zh-CN" altLang="en-US" sz="1900" dirty="0">
                        <a:solidFill>
                          <a:srgbClr val="000000"/>
                        </a:solidFill>
                        <a:ea typeface="微软雅黑" panose="020B0503020204020204" pitchFamily="34" charset="-122"/>
                        <a:cs typeface="Arial" pitchFamily="34" charset="0"/>
                      </a:endParaRPr>
                    </a:p>
                  </p:txBody>
                </p:sp>
                <p:grpSp>
                  <p:nvGrpSpPr>
                    <p:cNvPr id="291" name="组合 38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22166" y="3061494"/>
                      <a:ext cx="489584" cy="210061"/>
                      <a:chOff x="3298897" y="4095287"/>
                      <a:chExt cx="1257750" cy="591162"/>
                    </a:xfrm>
                  </p:grpSpPr>
                  <p:sp>
                    <p:nvSpPr>
                      <p:cNvPr id="292" name="Freeform 13"/>
                      <p:cNvSpPr>
                        <a:spLocks noEditPoints="1"/>
                      </p:cNvSpPr>
                      <p:nvPr/>
                    </p:nvSpPr>
                    <p:spPr bwMode="auto">
                      <a:xfrm>
                        <a:off x="3298897" y="4095287"/>
                        <a:ext cx="1257750" cy="29702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6278" y="39"/>
                          </a:cxn>
                          <a:cxn ang="0">
                            <a:pos x="16504" y="184"/>
                          </a:cxn>
                          <a:cxn ang="0">
                            <a:pos x="16649" y="411"/>
                          </a:cxn>
                          <a:cxn ang="0">
                            <a:pos x="16687" y="3376"/>
                          </a:cxn>
                          <a:cxn ang="0">
                            <a:pos x="16612" y="3641"/>
                          </a:cxn>
                          <a:cxn ang="0">
                            <a:pos x="16437" y="3844"/>
                          </a:cxn>
                          <a:cxn ang="0">
                            <a:pos x="16189" y="3955"/>
                          </a:cxn>
                          <a:cxn ang="0">
                            <a:pos x="499" y="3955"/>
                          </a:cxn>
                          <a:cxn ang="0">
                            <a:pos x="251" y="3844"/>
                          </a:cxn>
                          <a:cxn ang="0">
                            <a:pos x="75" y="3641"/>
                          </a:cxn>
                          <a:cxn ang="0">
                            <a:pos x="1" y="3376"/>
                          </a:cxn>
                          <a:cxn ang="0">
                            <a:pos x="38" y="411"/>
                          </a:cxn>
                          <a:cxn ang="0">
                            <a:pos x="184" y="184"/>
                          </a:cxn>
                          <a:cxn ang="0">
                            <a:pos x="410" y="39"/>
                          </a:cxn>
                          <a:cxn ang="0">
                            <a:pos x="13820" y="2430"/>
                          </a:cxn>
                          <a:cxn ang="0">
                            <a:pos x="13953" y="2510"/>
                          </a:cxn>
                          <a:cxn ang="0">
                            <a:pos x="13976" y="2666"/>
                          </a:cxn>
                          <a:cxn ang="0">
                            <a:pos x="13873" y="2780"/>
                          </a:cxn>
                          <a:cxn ang="0">
                            <a:pos x="13714" y="2773"/>
                          </a:cxn>
                          <a:cxn ang="0">
                            <a:pos x="13623" y="2648"/>
                          </a:cxn>
                          <a:cxn ang="0">
                            <a:pos x="13661" y="2496"/>
                          </a:cxn>
                          <a:cxn ang="0">
                            <a:pos x="13802" y="2429"/>
                          </a:cxn>
                          <a:cxn ang="0">
                            <a:pos x="14470" y="2482"/>
                          </a:cxn>
                          <a:cxn ang="0">
                            <a:pos x="14522" y="2631"/>
                          </a:cxn>
                          <a:cxn ang="0">
                            <a:pos x="14442" y="2763"/>
                          </a:cxn>
                          <a:cxn ang="0">
                            <a:pos x="14286" y="2786"/>
                          </a:cxn>
                          <a:cxn ang="0">
                            <a:pos x="14172" y="2683"/>
                          </a:cxn>
                          <a:cxn ang="0">
                            <a:pos x="14180" y="2525"/>
                          </a:cxn>
                          <a:cxn ang="0">
                            <a:pos x="14304" y="2433"/>
                          </a:cxn>
                          <a:cxn ang="0">
                            <a:pos x="14981" y="2460"/>
                          </a:cxn>
                          <a:cxn ang="0">
                            <a:pos x="15061" y="2593"/>
                          </a:cxn>
                          <a:cxn ang="0">
                            <a:pos x="15008" y="2741"/>
                          </a:cxn>
                          <a:cxn ang="0">
                            <a:pos x="14861" y="2794"/>
                          </a:cxn>
                          <a:cxn ang="0">
                            <a:pos x="14728" y="2714"/>
                          </a:cxn>
                          <a:cxn ang="0">
                            <a:pos x="14705" y="2558"/>
                          </a:cxn>
                          <a:cxn ang="0">
                            <a:pos x="14809" y="2444"/>
                          </a:cxn>
                          <a:cxn ang="0">
                            <a:pos x="15489" y="2444"/>
                          </a:cxn>
                          <a:cxn ang="0">
                            <a:pos x="15592" y="2558"/>
                          </a:cxn>
                          <a:cxn ang="0">
                            <a:pos x="15569" y="2714"/>
                          </a:cxn>
                          <a:cxn ang="0">
                            <a:pos x="15436" y="2794"/>
                          </a:cxn>
                          <a:cxn ang="0">
                            <a:pos x="15289" y="2741"/>
                          </a:cxn>
                          <a:cxn ang="0">
                            <a:pos x="15236" y="2593"/>
                          </a:cxn>
                          <a:cxn ang="0">
                            <a:pos x="15315" y="2460"/>
                          </a:cxn>
                          <a:cxn ang="0">
                            <a:pos x="15712" y="1546"/>
                          </a:cxn>
                          <a:cxn ang="0">
                            <a:pos x="1822" y="1769"/>
                          </a:cxn>
                          <a:cxn ang="0">
                            <a:pos x="3288" y="1769"/>
                          </a:cxn>
                          <a:cxn ang="0">
                            <a:pos x="4754" y="1769"/>
                          </a:cxn>
                          <a:cxn ang="0">
                            <a:pos x="6219" y="1769"/>
                          </a:cxn>
                          <a:cxn ang="0">
                            <a:pos x="7685" y="1769"/>
                          </a:cxn>
                          <a:cxn ang="0">
                            <a:pos x="9151" y="1769"/>
                          </a:cxn>
                          <a:cxn ang="0">
                            <a:pos x="10617" y="1769"/>
                          </a:cxn>
                          <a:cxn ang="0">
                            <a:pos x="1822" y="2199"/>
                          </a:cxn>
                          <a:cxn ang="0">
                            <a:pos x="3288" y="2199"/>
                          </a:cxn>
                          <a:cxn ang="0">
                            <a:pos x="4754" y="2199"/>
                          </a:cxn>
                          <a:cxn ang="0">
                            <a:pos x="6219" y="2199"/>
                          </a:cxn>
                          <a:cxn ang="0">
                            <a:pos x="7685" y="2199"/>
                          </a:cxn>
                          <a:cxn ang="0">
                            <a:pos x="9151" y="2199"/>
                          </a:cxn>
                          <a:cxn ang="0">
                            <a:pos x="10617" y="2199"/>
                          </a:cxn>
                          <a:cxn ang="0">
                            <a:pos x="12128" y="1769"/>
                          </a:cxn>
                          <a:cxn ang="0">
                            <a:pos x="12128" y="2199"/>
                          </a:cxn>
                        </a:cxnLst>
                        <a:rect l="0" t="0" r="r" b="b"/>
                        <a:pathLst>
                          <a:path w="16688" h="3968">
                            <a:moveTo>
                              <a:pt x="624" y="0"/>
                            </a:moveTo>
                            <a:lnTo>
                              <a:pt x="16064" y="0"/>
                            </a:lnTo>
                            <a:lnTo>
                              <a:pt x="16097" y="1"/>
                            </a:lnTo>
                            <a:lnTo>
                              <a:pt x="16128" y="3"/>
                            </a:lnTo>
                            <a:lnTo>
                              <a:pt x="16159" y="7"/>
                            </a:lnTo>
                            <a:lnTo>
                              <a:pt x="16189" y="13"/>
                            </a:lnTo>
                            <a:lnTo>
                              <a:pt x="16220" y="20"/>
                            </a:lnTo>
                            <a:lnTo>
                              <a:pt x="16249" y="28"/>
                            </a:lnTo>
                            <a:lnTo>
                              <a:pt x="16278" y="39"/>
                            </a:lnTo>
                            <a:lnTo>
                              <a:pt x="16306" y="49"/>
                            </a:lnTo>
                            <a:lnTo>
                              <a:pt x="16334" y="62"/>
                            </a:lnTo>
                            <a:lnTo>
                              <a:pt x="16360" y="76"/>
                            </a:lnTo>
                            <a:lnTo>
                              <a:pt x="16387" y="91"/>
                            </a:lnTo>
                            <a:lnTo>
                              <a:pt x="16413" y="108"/>
                            </a:lnTo>
                            <a:lnTo>
                              <a:pt x="16437" y="124"/>
                            </a:lnTo>
                            <a:lnTo>
                              <a:pt x="16461" y="143"/>
                            </a:lnTo>
                            <a:lnTo>
                              <a:pt x="16484" y="163"/>
                            </a:lnTo>
                            <a:lnTo>
                              <a:pt x="16504" y="184"/>
                            </a:lnTo>
                            <a:lnTo>
                              <a:pt x="16525" y="205"/>
                            </a:lnTo>
                            <a:lnTo>
                              <a:pt x="16545" y="228"/>
                            </a:lnTo>
                            <a:lnTo>
                              <a:pt x="16564" y="252"/>
                            </a:lnTo>
                            <a:lnTo>
                              <a:pt x="16581" y="276"/>
                            </a:lnTo>
                            <a:lnTo>
                              <a:pt x="16597" y="302"/>
                            </a:lnTo>
                            <a:lnTo>
                              <a:pt x="16612" y="328"/>
                            </a:lnTo>
                            <a:lnTo>
                              <a:pt x="16626" y="354"/>
                            </a:lnTo>
                            <a:lnTo>
                              <a:pt x="16639" y="382"/>
                            </a:lnTo>
                            <a:lnTo>
                              <a:pt x="16649" y="411"/>
                            </a:lnTo>
                            <a:lnTo>
                              <a:pt x="16660" y="440"/>
                            </a:lnTo>
                            <a:lnTo>
                              <a:pt x="16668" y="469"/>
                            </a:lnTo>
                            <a:lnTo>
                              <a:pt x="16675" y="499"/>
                            </a:lnTo>
                            <a:lnTo>
                              <a:pt x="16681" y="530"/>
                            </a:lnTo>
                            <a:lnTo>
                              <a:pt x="16685" y="561"/>
                            </a:lnTo>
                            <a:lnTo>
                              <a:pt x="16687" y="592"/>
                            </a:lnTo>
                            <a:lnTo>
                              <a:pt x="16688" y="625"/>
                            </a:lnTo>
                            <a:lnTo>
                              <a:pt x="16688" y="3343"/>
                            </a:lnTo>
                            <a:lnTo>
                              <a:pt x="16687" y="3376"/>
                            </a:lnTo>
                            <a:lnTo>
                              <a:pt x="16685" y="3407"/>
                            </a:lnTo>
                            <a:lnTo>
                              <a:pt x="16681" y="3438"/>
                            </a:lnTo>
                            <a:lnTo>
                              <a:pt x="16675" y="3469"/>
                            </a:lnTo>
                            <a:lnTo>
                              <a:pt x="16668" y="3499"/>
                            </a:lnTo>
                            <a:lnTo>
                              <a:pt x="16660" y="3529"/>
                            </a:lnTo>
                            <a:lnTo>
                              <a:pt x="16649" y="3557"/>
                            </a:lnTo>
                            <a:lnTo>
                              <a:pt x="16639" y="3586"/>
                            </a:lnTo>
                            <a:lnTo>
                              <a:pt x="16626" y="3614"/>
                            </a:lnTo>
                            <a:lnTo>
                              <a:pt x="16612" y="3641"/>
                            </a:lnTo>
                            <a:lnTo>
                              <a:pt x="16597" y="3667"/>
                            </a:lnTo>
                            <a:lnTo>
                              <a:pt x="16581" y="3692"/>
                            </a:lnTo>
                            <a:lnTo>
                              <a:pt x="16564" y="3716"/>
                            </a:lnTo>
                            <a:lnTo>
                              <a:pt x="16545" y="3740"/>
                            </a:lnTo>
                            <a:lnTo>
                              <a:pt x="16525" y="3763"/>
                            </a:lnTo>
                            <a:lnTo>
                              <a:pt x="16504" y="3784"/>
                            </a:lnTo>
                            <a:lnTo>
                              <a:pt x="16484" y="3805"/>
                            </a:lnTo>
                            <a:lnTo>
                              <a:pt x="16461" y="3825"/>
                            </a:lnTo>
                            <a:lnTo>
                              <a:pt x="16437" y="3844"/>
                            </a:lnTo>
                            <a:lnTo>
                              <a:pt x="16413" y="3861"/>
                            </a:lnTo>
                            <a:lnTo>
                              <a:pt x="16387" y="3877"/>
                            </a:lnTo>
                            <a:lnTo>
                              <a:pt x="16360" y="3893"/>
                            </a:lnTo>
                            <a:lnTo>
                              <a:pt x="16334" y="3906"/>
                            </a:lnTo>
                            <a:lnTo>
                              <a:pt x="16306" y="3919"/>
                            </a:lnTo>
                            <a:lnTo>
                              <a:pt x="16278" y="3930"/>
                            </a:lnTo>
                            <a:lnTo>
                              <a:pt x="16249" y="3940"/>
                            </a:lnTo>
                            <a:lnTo>
                              <a:pt x="16220" y="3948"/>
                            </a:lnTo>
                            <a:lnTo>
                              <a:pt x="16189" y="3955"/>
                            </a:lnTo>
                            <a:lnTo>
                              <a:pt x="16159" y="3961"/>
                            </a:lnTo>
                            <a:lnTo>
                              <a:pt x="16128" y="3965"/>
                            </a:lnTo>
                            <a:lnTo>
                              <a:pt x="16097" y="3967"/>
                            </a:lnTo>
                            <a:lnTo>
                              <a:pt x="16064" y="3968"/>
                            </a:lnTo>
                            <a:lnTo>
                              <a:pt x="624" y="3968"/>
                            </a:lnTo>
                            <a:lnTo>
                              <a:pt x="591" y="3967"/>
                            </a:lnTo>
                            <a:lnTo>
                              <a:pt x="560" y="3965"/>
                            </a:lnTo>
                            <a:lnTo>
                              <a:pt x="529" y="3961"/>
                            </a:lnTo>
                            <a:lnTo>
                              <a:pt x="499" y="3955"/>
                            </a:lnTo>
                            <a:lnTo>
                              <a:pt x="468" y="3948"/>
                            </a:lnTo>
                            <a:lnTo>
                              <a:pt x="438" y="3940"/>
                            </a:lnTo>
                            <a:lnTo>
                              <a:pt x="410" y="3930"/>
                            </a:lnTo>
                            <a:lnTo>
                              <a:pt x="382" y="3919"/>
                            </a:lnTo>
                            <a:lnTo>
                              <a:pt x="354" y="3906"/>
                            </a:lnTo>
                            <a:lnTo>
                              <a:pt x="326" y="3893"/>
                            </a:lnTo>
                            <a:lnTo>
                              <a:pt x="300" y="3877"/>
                            </a:lnTo>
                            <a:lnTo>
                              <a:pt x="275" y="3861"/>
                            </a:lnTo>
                            <a:lnTo>
                              <a:pt x="251" y="3844"/>
                            </a:lnTo>
                            <a:lnTo>
                              <a:pt x="227" y="3825"/>
                            </a:lnTo>
                            <a:lnTo>
                              <a:pt x="204" y="3805"/>
                            </a:lnTo>
                            <a:lnTo>
                              <a:pt x="184" y="3784"/>
                            </a:lnTo>
                            <a:lnTo>
                              <a:pt x="163" y="3763"/>
                            </a:lnTo>
                            <a:lnTo>
                              <a:pt x="143" y="3740"/>
                            </a:lnTo>
                            <a:lnTo>
                              <a:pt x="124" y="3716"/>
                            </a:lnTo>
                            <a:lnTo>
                              <a:pt x="106" y="3692"/>
                            </a:lnTo>
                            <a:lnTo>
                              <a:pt x="91" y="3667"/>
                            </a:lnTo>
                            <a:lnTo>
                              <a:pt x="75" y="3641"/>
                            </a:lnTo>
                            <a:lnTo>
                              <a:pt x="62" y="3614"/>
                            </a:lnTo>
                            <a:lnTo>
                              <a:pt x="49" y="3586"/>
                            </a:lnTo>
                            <a:lnTo>
                              <a:pt x="38" y="3557"/>
                            </a:lnTo>
                            <a:lnTo>
                              <a:pt x="28" y="3529"/>
                            </a:lnTo>
                            <a:lnTo>
                              <a:pt x="20" y="3499"/>
                            </a:lnTo>
                            <a:lnTo>
                              <a:pt x="13" y="3469"/>
                            </a:lnTo>
                            <a:lnTo>
                              <a:pt x="7" y="3438"/>
                            </a:lnTo>
                            <a:lnTo>
                              <a:pt x="3" y="3407"/>
                            </a:lnTo>
                            <a:lnTo>
                              <a:pt x="1" y="3376"/>
                            </a:lnTo>
                            <a:lnTo>
                              <a:pt x="0" y="3343"/>
                            </a:lnTo>
                            <a:lnTo>
                              <a:pt x="0" y="625"/>
                            </a:lnTo>
                            <a:lnTo>
                              <a:pt x="1" y="592"/>
                            </a:lnTo>
                            <a:lnTo>
                              <a:pt x="3" y="561"/>
                            </a:lnTo>
                            <a:lnTo>
                              <a:pt x="7" y="530"/>
                            </a:lnTo>
                            <a:lnTo>
                              <a:pt x="13" y="499"/>
                            </a:lnTo>
                            <a:lnTo>
                              <a:pt x="20" y="469"/>
                            </a:lnTo>
                            <a:lnTo>
                              <a:pt x="28" y="440"/>
                            </a:lnTo>
                            <a:lnTo>
                              <a:pt x="38" y="411"/>
                            </a:lnTo>
                            <a:lnTo>
                              <a:pt x="49" y="382"/>
                            </a:lnTo>
                            <a:lnTo>
                              <a:pt x="62" y="354"/>
                            </a:lnTo>
                            <a:lnTo>
                              <a:pt x="75" y="328"/>
                            </a:lnTo>
                            <a:lnTo>
                              <a:pt x="91" y="302"/>
                            </a:lnTo>
                            <a:lnTo>
                              <a:pt x="106" y="276"/>
                            </a:lnTo>
                            <a:lnTo>
                              <a:pt x="124" y="252"/>
                            </a:lnTo>
                            <a:lnTo>
                              <a:pt x="143" y="228"/>
                            </a:lnTo>
                            <a:lnTo>
                              <a:pt x="163" y="205"/>
                            </a:lnTo>
                            <a:lnTo>
                              <a:pt x="184" y="184"/>
                            </a:lnTo>
                            <a:lnTo>
                              <a:pt x="204" y="163"/>
                            </a:lnTo>
                            <a:lnTo>
                              <a:pt x="227" y="143"/>
                            </a:lnTo>
                            <a:lnTo>
                              <a:pt x="251" y="124"/>
                            </a:lnTo>
                            <a:lnTo>
                              <a:pt x="275" y="108"/>
                            </a:lnTo>
                            <a:lnTo>
                              <a:pt x="300" y="91"/>
                            </a:lnTo>
                            <a:lnTo>
                              <a:pt x="326" y="76"/>
                            </a:lnTo>
                            <a:lnTo>
                              <a:pt x="354" y="62"/>
                            </a:lnTo>
                            <a:lnTo>
                              <a:pt x="382" y="49"/>
                            </a:lnTo>
                            <a:lnTo>
                              <a:pt x="410" y="39"/>
                            </a:lnTo>
                            <a:lnTo>
                              <a:pt x="438" y="28"/>
                            </a:lnTo>
                            <a:lnTo>
                              <a:pt x="468" y="20"/>
                            </a:lnTo>
                            <a:lnTo>
                              <a:pt x="499" y="13"/>
                            </a:lnTo>
                            <a:lnTo>
                              <a:pt x="529" y="7"/>
                            </a:lnTo>
                            <a:lnTo>
                              <a:pt x="560" y="3"/>
                            </a:lnTo>
                            <a:lnTo>
                              <a:pt x="591" y="1"/>
                            </a:lnTo>
                            <a:lnTo>
                              <a:pt x="624" y="0"/>
                            </a:lnTo>
                            <a:close/>
                            <a:moveTo>
                              <a:pt x="13802" y="2429"/>
                            </a:moveTo>
                            <a:lnTo>
                              <a:pt x="13820" y="2430"/>
                            </a:lnTo>
                            <a:lnTo>
                              <a:pt x="13839" y="2433"/>
                            </a:lnTo>
                            <a:lnTo>
                              <a:pt x="13856" y="2437"/>
                            </a:lnTo>
                            <a:lnTo>
                              <a:pt x="13873" y="2444"/>
                            </a:lnTo>
                            <a:lnTo>
                              <a:pt x="13889" y="2451"/>
                            </a:lnTo>
                            <a:lnTo>
                              <a:pt x="13903" y="2460"/>
                            </a:lnTo>
                            <a:lnTo>
                              <a:pt x="13918" y="2471"/>
                            </a:lnTo>
                            <a:lnTo>
                              <a:pt x="13930" y="2482"/>
                            </a:lnTo>
                            <a:lnTo>
                              <a:pt x="13942" y="2496"/>
                            </a:lnTo>
                            <a:lnTo>
                              <a:pt x="13953" y="2510"/>
                            </a:lnTo>
                            <a:lnTo>
                              <a:pt x="13962" y="2525"/>
                            </a:lnTo>
                            <a:lnTo>
                              <a:pt x="13970" y="2541"/>
                            </a:lnTo>
                            <a:lnTo>
                              <a:pt x="13976" y="2558"/>
                            </a:lnTo>
                            <a:lnTo>
                              <a:pt x="13980" y="2575"/>
                            </a:lnTo>
                            <a:lnTo>
                              <a:pt x="13984" y="2593"/>
                            </a:lnTo>
                            <a:lnTo>
                              <a:pt x="13985" y="2612"/>
                            </a:lnTo>
                            <a:lnTo>
                              <a:pt x="13984" y="2631"/>
                            </a:lnTo>
                            <a:lnTo>
                              <a:pt x="13980" y="2648"/>
                            </a:lnTo>
                            <a:lnTo>
                              <a:pt x="13976" y="2666"/>
                            </a:lnTo>
                            <a:lnTo>
                              <a:pt x="13970" y="2683"/>
                            </a:lnTo>
                            <a:lnTo>
                              <a:pt x="13962" y="2699"/>
                            </a:lnTo>
                            <a:lnTo>
                              <a:pt x="13953" y="2714"/>
                            </a:lnTo>
                            <a:lnTo>
                              <a:pt x="13942" y="2728"/>
                            </a:lnTo>
                            <a:lnTo>
                              <a:pt x="13930" y="2741"/>
                            </a:lnTo>
                            <a:lnTo>
                              <a:pt x="13918" y="2753"/>
                            </a:lnTo>
                            <a:lnTo>
                              <a:pt x="13903" y="2763"/>
                            </a:lnTo>
                            <a:lnTo>
                              <a:pt x="13889" y="2773"/>
                            </a:lnTo>
                            <a:lnTo>
                              <a:pt x="13873" y="2780"/>
                            </a:lnTo>
                            <a:lnTo>
                              <a:pt x="13856" y="2786"/>
                            </a:lnTo>
                            <a:lnTo>
                              <a:pt x="13839" y="2791"/>
                            </a:lnTo>
                            <a:lnTo>
                              <a:pt x="13820" y="2794"/>
                            </a:lnTo>
                            <a:lnTo>
                              <a:pt x="13802" y="2795"/>
                            </a:lnTo>
                            <a:lnTo>
                              <a:pt x="13783" y="2794"/>
                            </a:lnTo>
                            <a:lnTo>
                              <a:pt x="13764" y="2791"/>
                            </a:lnTo>
                            <a:lnTo>
                              <a:pt x="13748" y="2786"/>
                            </a:lnTo>
                            <a:lnTo>
                              <a:pt x="13731" y="2780"/>
                            </a:lnTo>
                            <a:lnTo>
                              <a:pt x="13714" y="2773"/>
                            </a:lnTo>
                            <a:lnTo>
                              <a:pt x="13700" y="2763"/>
                            </a:lnTo>
                            <a:lnTo>
                              <a:pt x="13685" y="2753"/>
                            </a:lnTo>
                            <a:lnTo>
                              <a:pt x="13673" y="2741"/>
                            </a:lnTo>
                            <a:lnTo>
                              <a:pt x="13661" y="2728"/>
                            </a:lnTo>
                            <a:lnTo>
                              <a:pt x="13651" y="2714"/>
                            </a:lnTo>
                            <a:lnTo>
                              <a:pt x="13641" y="2699"/>
                            </a:lnTo>
                            <a:lnTo>
                              <a:pt x="13634" y="2683"/>
                            </a:lnTo>
                            <a:lnTo>
                              <a:pt x="13628" y="2666"/>
                            </a:lnTo>
                            <a:lnTo>
                              <a:pt x="13623" y="2648"/>
                            </a:lnTo>
                            <a:lnTo>
                              <a:pt x="13621" y="2631"/>
                            </a:lnTo>
                            <a:lnTo>
                              <a:pt x="13619" y="2612"/>
                            </a:lnTo>
                            <a:lnTo>
                              <a:pt x="13621" y="2593"/>
                            </a:lnTo>
                            <a:lnTo>
                              <a:pt x="13623" y="2575"/>
                            </a:lnTo>
                            <a:lnTo>
                              <a:pt x="13628" y="2558"/>
                            </a:lnTo>
                            <a:lnTo>
                              <a:pt x="13634" y="2541"/>
                            </a:lnTo>
                            <a:lnTo>
                              <a:pt x="13641" y="2525"/>
                            </a:lnTo>
                            <a:lnTo>
                              <a:pt x="13651" y="2510"/>
                            </a:lnTo>
                            <a:lnTo>
                              <a:pt x="13661" y="2496"/>
                            </a:lnTo>
                            <a:lnTo>
                              <a:pt x="13673" y="2482"/>
                            </a:lnTo>
                            <a:lnTo>
                              <a:pt x="13685" y="2471"/>
                            </a:lnTo>
                            <a:lnTo>
                              <a:pt x="13700" y="2460"/>
                            </a:lnTo>
                            <a:lnTo>
                              <a:pt x="13714" y="2451"/>
                            </a:lnTo>
                            <a:lnTo>
                              <a:pt x="13731" y="2444"/>
                            </a:lnTo>
                            <a:lnTo>
                              <a:pt x="13748" y="2437"/>
                            </a:lnTo>
                            <a:lnTo>
                              <a:pt x="13764" y="2433"/>
                            </a:lnTo>
                            <a:lnTo>
                              <a:pt x="13783" y="2430"/>
                            </a:lnTo>
                            <a:lnTo>
                              <a:pt x="13802" y="2429"/>
                            </a:lnTo>
                            <a:close/>
                            <a:moveTo>
                              <a:pt x="14340" y="2429"/>
                            </a:moveTo>
                            <a:lnTo>
                              <a:pt x="14359" y="2430"/>
                            </a:lnTo>
                            <a:lnTo>
                              <a:pt x="14377" y="2433"/>
                            </a:lnTo>
                            <a:lnTo>
                              <a:pt x="14394" y="2437"/>
                            </a:lnTo>
                            <a:lnTo>
                              <a:pt x="14411" y="2444"/>
                            </a:lnTo>
                            <a:lnTo>
                              <a:pt x="14427" y="2451"/>
                            </a:lnTo>
                            <a:lnTo>
                              <a:pt x="14442" y="2460"/>
                            </a:lnTo>
                            <a:lnTo>
                              <a:pt x="14456" y="2471"/>
                            </a:lnTo>
                            <a:lnTo>
                              <a:pt x="14470" y="2482"/>
                            </a:lnTo>
                            <a:lnTo>
                              <a:pt x="14481" y="2496"/>
                            </a:lnTo>
                            <a:lnTo>
                              <a:pt x="14491" y="2510"/>
                            </a:lnTo>
                            <a:lnTo>
                              <a:pt x="14501" y="2525"/>
                            </a:lnTo>
                            <a:lnTo>
                              <a:pt x="14508" y="2541"/>
                            </a:lnTo>
                            <a:lnTo>
                              <a:pt x="14514" y="2558"/>
                            </a:lnTo>
                            <a:lnTo>
                              <a:pt x="14519" y="2575"/>
                            </a:lnTo>
                            <a:lnTo>
                              <a:pt x="14522" y="2593"/>
                            </a:lnTo>
                            <a:lnTo>
                              <a:pt x="14523" y="2612"/>
                            </a:lnTo>
                            <a:lnTo>
                              <a:pt x="14522" y="2631"/>
                            </a:lnTo>
                            <a:lnTo>
                              <a:pt x="14519" y="2648"/>
                            </a:lnTo>
                            <a:lnTo>
                              <a:pt x="14514" y="2666"/>
                            </a:lnTo>
                            <a:lnTo>
                              <a:pt x="14508" y="2683"/>
                            </a:lnTo>
                            <a:lnTo>
                              <a:pt x="14501" y="2699"/>
                            </a:lnTo>
                            <a:lnTo>
                              <a:pt x="14491" y="2714"/>
                            </a:lnTo>
                            <a:lnTo>
                              <a:pt x="14481" y="2728"/>
                            </a:lnTo>
                            <a:lnTo>
                              <a:pt x="14470" y="2741"/>
                            </a:lnTo>
                            <a:lnTo>
                              <a:pt x="14456" y="2753"/>
                            </a:lnTo>
                            <a:lnTo>
                              <a:pt x="14442" y="2763"/>
                            </a:lnTo>
                            <a:lnTo>
                              <a:pt x="14427" y="2773"/>
                            </a:lnTo>
                            <a:lnTo>
                              <a:pt x="14411" y="2780"/>
                            </a:lnTo>
                            <a:lnTo>
                              <a:pt x="14394" y="2786"/>
                            </a:lnTo>
                            <a:lnTo>
                              <a:pt x="14377" y="2791"/>
                            </a:lnTo>
                            <a:lnTo>
                              <a:pt x="14359" y="2794"/>
                            </a:lnTo>
                            <a:lnTo>
                              <a:pt x="14340" y="2795"/>
                            </a:lnTo>
                            <a:lnTo>
                              <a:pt x="14321" y="2794"/>
                            </a:lnTo>
                            <a:lnTo>
                              <a:pt x="14304" y="2791"/>
                            </a:lnTo>
                            <a:lnTo>
                              <a:pt x="14286" y="2786"/>
                            </a:lnTo>
                            <a:lnTo>
                              <a:pt x="14269" y="2780"/>
                            </a:lnTo>
                            <a:lnTo>
                              <a:pt x="14254" y="2773"/>
                            </a:lnTo>
                            <a:lnTo>
                              <a:pt x="14238" y="2763"/>
                            </a:lnTo>
                            <a:lnTo>
                              <a:pt x="14224" y="2753"/>
                            </a:lnTo>
                            <a:lnTo>
                              <a:pt x="14212" y="2741"/>
                            </a:lnTo>
                            <a:lnTo>
                              <a:pt x="14199" y="2728"/>
                            </a:lnTo>
                            <a:lnTo>
                              <a:pt x="14189" y="2714"/>
                            </a:lnTo>
                            <a:lnTo>
                              <a:pt x="14180" y="2699"/>
                            </a:lnTo>
                            <a:lnTo>
                              <a:pt x="14172" y="2683"/>
                            </a:lnTo>
                            <a:lnTo>
                              <a:pt x="14166" y="2666"/>
                            </a:lnTo>
                            <a:lnTo>
                              <a:pt x="14162" y="2648"/>
                            </a:lnTo>
                            <a:lnTo>
                              <a:pt x="14159" y="2631"/>
                            </a:lnTo>
                            <a:lnTo>
                              <a:pt x="14158" y="2612"/>
                            </a:lnTo>
                            <a:lnTo>
                              <a:pt x="14159" y="2593"/>
                            </a:lnTo>
                            <a:lnTo>
                              <a:pt x="14162" y="2575"/>
                            </a:lnTo>
                            <a:lnTo>
                              <a:pt x="14166" y="2558"/>
                            </a:lnTo>
                            <a:lnTo>
                              <a:pt x="14172" y="2541"/>
                            </a:lnTo>
                            <a:lnTo>
                              <a:pt x="14180" y="2525"/>
                            </a:lnTo>
                            <a:lnTo>
                              <a:pt x="14189" y="2510"/>
                            </a:lnTo>
                            <a:lnTo>
                              <a:pt x="14199" y="2496"/>
                            </a:lnTo>
                            <a:lnTo>
                              <a:pt x="14212" y="2482"/>
                            </a:lnTo>
                            <a:lnTo>
                              <a:pt x="14224" y="2471"/>
                            </a:lnTo>
                            <a:lnTo>
                              <a:pt x="14238" y="2460"/>
                            </a:lnTo>
                            <a:lnTo>
                              <a:pt x="14254" y="2451"/>
                            </a:lnTo>
                            <a:lnTo>
                              <a:pt x="14269" y="2444"/>
                            </a:lnTo>
                            <a:lnTo>
                              <a:pt x="14286" y="2437"/>
                            </a:lnTo>
                            <a:lnTo>
                              <a:pt x="14304" y="2433"/>
                            </a:lnTo>
                            <a:lnTo>
                              <a:pt x="14321" y="2430"/>
                            </a:lnTo>
                            <a:lnTo>
                              <a:pt x="14340" y="2429"/>
                            </a:lnTo>
                            <a:close/>
                            <a:moveTo>
                              <a:pt x="14879" y="2429"/>
                            </a:moveTo>
                            <a:lnTo>
                              <a:pt x="14897" y="2430"/>
                            </a:lnTo>
                            <a:lnTo>
                              <a:pt x="14916" y="2433"/>
                            </a:lnTo>
                            <a:lnTo>
                              <a:pt x="14933" y="2437"/>
                            </a:lnTo>
                            <a:lnTo>
                              <a:pt x="14950" y="2444"/>
                            </a:lnTo>
                            <a:lnTo>
                              <a:pt x="14966" y="2451"/>
                            </a:lnTo>
                            <a:lnTo>
                              <a:pt x="14981" y="2460"/>
                            </a:lnTo>
                            <a:lnTo>
                              <a:pt x="14995" y="2471"/>
                            </a:lnTo>
                            <a:lnTo>
                              <a:pt x="15008" y="2482"/>
                            </a:lnTo>
                            <a:lnTo>
                              <a:pt x="15019" y="2496"/>
                            </a:lnTo>
                            <a:lnTo>
                              <a:pt x="15031" y="2510"/>
                            </a:lnTo>
                            <a:lnTo>
                              <a:pt x="15039" y="2525"/>
                            </a:lnTo>
                            <a:lnTo>
                              <a:pt x="15047" y="2541"/>
                            </a:lnTo>
                            <a:lnTo>
                              <a:pt x="15054" y="2558"/>
                            </a:lnTo>
                            <a:lnTo>
                              <a:pt x="15058" y="2575"/>
                            </a:lnTo>
                            <a:lnTo>
                              <a:pt x="15061" y="2593"/>
                            </a:lnTo>
                            <a:lnTo>
                              <a:pt x="15062" y="2612"/>
                            </a:lnTo>
                            <a:lnTo>
                              <a:pt x="15061" y="2631"/>
                            </a:lnTo>
                            <a:lnTo>
                              <a:pt x="15058" y="2648"/>
                            </a:lnTo>
                            <a:lnTo>
                              <a:pt x="15054" y="2666"/>
                            </a:lnTo>
                            <a:lnTo>
                              <a:pt x="15047" y="2683"/>
                            </a:lnTo>
                            <a:lnTo>
                              <a:pt x="15039" y="2699"/>
                            </a:lnTo>
                            <a:lnTo>
                              <a:pt x="15031" y="2714"/>
                            </a:lnTo>
                            <a:lnTo>
                              <a:pt x="15019" y="2728"/>
                            </a:lnTo>
                            <a:lnTo>
                              <a:pt x="15008" y="2741"/>
                            </a:lnTo>
                            <a:lnTo>
                              <a:pt x="14995" y="2753"/>
                            </a:lnTo>
                            <a:lnTo>
                              <a:pt x="14981" y="2763"/>
                            </a:lnTo>
                            <a:lnTo>
                              <a:pt x="14966" y="2773"/>
                            </a:lnTo>
                            <a:lnTo>
                              <a:pt x="14950" y="2780"/>
                            </a:lnTo>
                            <a:lnTo>
                              <a:pt x="14933" y="2786"/>
                            </a:lnTo>
                            <a:lnTo>
                              <a:pt x="14916" y="2791"/>
                            </a:lnTo>
                            <a:lnTo>
                              <a:pt x="14897" y="2794"/>
                            </a:lnTo>
                            <a:lnTo>
                              <a:pt x="14879" y="2795"/>
                            </a:lnTo>
                            <a:lnTo>
                              <a:pt x="14861" y="2794"/>
                            </a:lnTo>
                            <a:lnTo>
                              <a:pt x="14842" y="2791"/>
                            </a:lnTo>
                            <a:lnTo>
                              <a:pt x="14825" y="2786"/>
                            </a:lnTo>
                            <a:lnTo>
                              <a:pt x="14809" y="2780"/>
                            </a:lnTo>
                            <a:lnTo>
                              <a:pt x="14792" y="2773"/>
                            </a:lnTo>
                            <a:lnTo>
                              <a:pt x="14777" y="2763"/>
                            </a:lnTo>
                            <a:lnTo>
                              <a:pt x="14763" y="2753"/>
                            </a:lnTo>
                            <a:lnTo>
                              <a:pt x="14750" y="2741"/>
                            </a:lnTo>
                            <a:lnTo>
                              <a:pt x="14739" y="2728"/>
                            </a:lnTo>
                            <a:lnTo>
                              <a:pt x="14728" y="2714"/>
                            </a:lnTo>
                            <a:lnTo>
                              <a:pt x="14719" y="2699"/>
                            </a:lnTo>
                            <a:lnTo>
                              <a:pt x="14710" y="2683"/>
                            </a:lnTo>
                            <a:lnTo>
                              <a:pt x="14705" y="2666"/>
                            </a:lnTo>
                            <a:lnTo>
                              <a:pt x="14700" y="2648"/>
                            </a:lnTo>
                            <a:lnTo>
                              <a:pt x="14698" y="2631"/>
                            </a:lnTo>
                            <a:lnTo>
                              <a:pt x="14697" y="2612"/>
                            </a:lnTo>
                            <a:lnTo>
                              <a:pt x="14698" y="2593"/>
                            </a:lnTo>
                            <a:lnTo>
                              <a:pt x="14700" y="2575"/>
                            </a:lnTo>
                            <a:lnTo>
                              <a:pt x="14705" y="2558"/>
                            </a:lnTo>
                            <a:lnTo>
                              <a:pt x="14710" y="2541"/>
                            </a:lnTo>
                            <a:lnTo>
                              <a:pt x="14719" y="2525"/>
                            </a:lnTo>
                            <a:lnTo>
                              <a:pt x="14728" y="2510"/>
                            </a:lnTo>
                            <a:lnTo>
                              <a:pt x="14739" y="2496"/>
                            </a:lnTo>
                            <a:lnTo>
                              <a:pt x="14750" y="2482"/>
                            </a:lnTo>
                            <a:lnTo>
                              <a:pt x="14763" y="2471"/>
                            </a:lnTo>
                            <a:lnTo>
                              <a:pt x="14777" y="2460"/>
                            </a:lnTo>
                            <a:lnTo>
                              <a:pt x="14792" y="2451"/>
                            </a:lnTo>
                            <a:lnTo>
                              <a:pt x="14809" y="2444"/>
                            </a:lnTo>
                            <a:lnTo>
                              <a:pt x="14825" y="2437"/>
                            </a:lnTo>
                            <a:lnTo>
                              <a:pt x="14842" y="2433"/>
                            </a:lnTo>
                            <a:lnTo>
                              <a:pt x="14861" y="2430"/>
                            </a:lnTo>
                            <a:lnTo>
                              <a:pt x="14879" y="2429"/>
                            </a:lnTo>
                            <a:close/>
                            <a:moveTo>
                              <a:pt x="15418" y="2429"/>
                            </a:moveTo>
                            <a:lnTo>
                              <a:pt x="15436" y="2430"/>
                            </a:lnTo>
                            <a:lnTo>
                              <a:pt x="15454" y="2433"/>
                            </a:lnTo>
                            <a:lnTo>
                              <a:pt x="15472" y="2437"/>
                            </a:lnTo>
                            <a:lnTo>
                              <a:pt x="15489" y="2444"/>
                            </a:lnTo>
                            <a:lnTo>
                              <a:pt x="15504" y="2451"/>
                            </a:lnTo>
                            <a:lnTo>
                              <a:pt x="15520" y="2460"/>
                            </a:lnTo>
                            <a:lnTo>
                              <a:pt x="15533" y="2471"/>
                            </a:lnTo>
                            <a:lnTo>
                              <a:pt x="15547" y="2482"/>
                            </a:lnTo>
                            <a:lnTo>
                              <a:pt x="15558" y="2496"/>
                            </a:lnTo>
                            <a:lnTo>
                              <a:pt x="15569" y="2510"/>
                            </a:lnTo>
                            <a:lnTo>
                              <a:pt x="15578" y="2525"/>
                            </a:lnTo>
                            <a:lnTo>
                              <a:pt x="15586" y="2541"/>
                            </a:lnTo>
                            <a:lnTo>
                              <a:pt x="15592" y="2558"/>
                            </a:lnTo>
                            <a:lnTo>
                              <a:pt x="15596" y="2575"/>
                            </a:lnTo>
                            <a:lnTo>
                              <a:pt x="15599" y="2593"/>
                            </a:lnTo>
                            <a:lnTo>
                              <a:pt x="15600" y="2612"/>
                            </a:lnTo>
                            <a:lnTo>
                              <a:pt x="15599" y="2631"/>
                            </a:lnTo>
                            <a:lnTo>
                              <a:pt x="15596" y="2648"/>
                            </a:lnTo>
                            <a:lnTo>
                              <a:pt x="15592" y="2666"/>
                            </a:lnTo>
                            <a:lnTo>
                              <a:pt x="15586" y="2683"/>
                            </a:lnTo>
                            <a:lnTo>
                              <a:pt x="15578" y="2699"/>
                            </a:lnTo>
                            <a:lnTo>
                              <a:pt x="15569" y="2714"/>
                            </a:lnTo>
                            <a:lnTo>
                              <a:pt x="15558" y="2728"/>
                            </a:lnTo>
                            <a:lnTo>
                              <a:pt x="15547" y="2741"/>
                            </a:lnTo>
                            <a:lnTo>
                              <a:pt x="15533" y="2753"/>
                            </a:lnTo>
                            <a:lnTo>
                              <a:pt x="15520" y="2763"/>
                            </a:lnTo>
                            <a:lnTo>
                              <a:pt x="15504" y="2773"/>
                            </a:lnTo>
                            <a:lnTo>
                              <a:pt x="15489" y="2780"/>
                            </a:lnTo>
                            <a:lnTo>
                              <a:pt x="15472" y="2786"/>
                            </a:lnTo>
                            <a:lnTo>
                              <a:pt x="15454" y="2791"/>
                            </a:lnTo>
                            <a:lnTo>
                              <a:pt x="15436" y="2794"/>
                            </a:lnTo>
                            <a:lnTo>
                              <a:pt x="15418" y="2795"/>
                            </a:lnTo>
                            <a:lnTo>
                              <a:pt x="15399" y="2794"/>
                            </a:lnTo>
                            <a:lnTo>
                              <a:pt x="15381" y="2791"/>
                            </a:lnTo>
                            <a:lnTo>
                              <a:pt x="15363" y="2786"/>
                            </a:lnTo>
                            <a:lnTo>
                              <a:pt x="15347" y="2780"/>
                            </a:lnTo>
                            <a:lnTo>
                              <a:pt x="15331" y="2773"/>
                            </a:lnTo>
                            <a:lnTo>
                              <a:pt x="15315" y="2763"/>
                            </a:lnTo>
                            <a:lnTo>
                              <a:pt x="15302" y="2753"/>
                            </a:lnTo>
                            <a:lnTo>
                              <a:pt x="15289" y="2741"/>
                            </a:lnTo>
                            <a:lnTo>
                              <a:pt x="15277" y="2728"/>
                            </a:lnTo>
                            <a:lnTo>
                              <a:pt x="15266" y="2714"/>
                            </a:lnTo>
                            <a:lnTo>
                              <a:pt x="15257" y="2699"/>
                            </a:lnTo>
                            <a:lnTo>
                              <a:pt x="15250" y="2683"/>
                            </a:lnTo>
                            <a:lnTo>
                              <a:pt x="15243" y="2666"/>
                            </a:lnTo>
                            <a:lnTo>
                              <a:pt x="15239" y="2648"/>
                            </a:lnTo>
                            <a:lnTo>
                              <a:pt x="15236" y="2631"/>
                            </a:lnTo>
                            <a:lnTo>
                              <a:pt x="15235" y="2612"/>
                            </a:lnTo>
                            <a:lnTo>
                              <a:pt x="15236" y="2593"/>
                            </a:lnTo>
                            <a:lnTo>
                              <a:pt x="15239" y="2575"/>
                            </a:lnTo>
                            <a:lnTo>
                              <a:pt x="15243" y="2558"/>
                            </a:lnTo>
                            <a:lnTo>
                              <a:pt x="15250" y="2541"/>
                            </a:lnTo>
                            <a:lnTo>
                              <a:pt x="15257" y="2525"/>
                            </a:lnTo>
                            <a:lnTo>
                              <a:pt x="15266" y="2510"/>
                            </a:lnTo>
                            <a:lnTo>
                              <a:pt x="15277" y="2496"/>
                            </a:lnTo>
                            <a:lnTo>
                              <a:pt x="15289" y="2482"/>
                            </a:lnTo>
                            <a:lnTo>
                              <a:pt x="15302" y="2471"/>
                            </a:lnTo>
                            <a:lnTo>
                              <a:pt x="15315" y="2460"/>
                            </a:lnTo>
                            <a:lnTo>
                              <a:pt x="15331" y="2451"/>
                            </a:lnTo>
                            <a:lnTo>
                              <a:pt x="15347" y="2444"/>
                            </a:lnTo>
                            <a:lnTo>
                              <a:pt x="15363" y="2437"/>
                            </a:lnTo>
                            <a:lnTo>
                              <a:pt x="15381" y="2433"/>
                            </a:lnTo>
                            <a:lnTo>
                              <a:pt x="15399" y="2430"/>
                            </a:lnTo>
                            <a:lnTo>
                              <a:pt x="15418" y="2429"/>
                            </a:lnTo>
                            <a:close/>
                            <a:moveTo>
                              <a:pt x="13682" y="943"/>
                            </a:moveTo>
                            <a:lnTo>
                              <a:pt x="15712" y="943"/>
                            </a:lnTo>
                            <a:lnTo>
                              <a:pt x="15712" y="1546"/>
                            </a:lnTo>
                            <a:lnTo>
                              <a:pt x="13682" y="1546"/>
                            </a:lnTo>
                            <a:lnTo>
                              <a:pt x="13682" y="943"/>
                            </a:lnTo>
                            <a:close/>
                            <a:moveTo>
                              <a:pt x="1545" y="1123"/>
                            </a:moveTo>
                            <a:lnTo>
                              <a:pt x="1545" y="943"/>
                            </a:lnTo>
                            <a:lnTo>
                              <a:pt x="1089" y="943"/>
                            </a:lnTo>
                            <a:lnTo>
                              <a:pt x="1089" y="1123"/>
                            </a:lnTo>
                            <a:lnTo>
                              <a:pt x="811" y="1123"/>
                            </a:lnTo>
                            <a:lnTo>
                              <a:pt x="811" y="1769"/>
                            </a:lnTo>
                            <a:lnTo>
                              <a:pt x="1822" y="1769"/>
                            </a:lnTo>
                            <a:lnTo>
                              <a:pt x="1822" y="1123"/>
                            </a:lnTo>
                            <a:lnTo>
                              <a:pt x="1545" y="1123"/>
                            </a:lnTo>
                            <a:close/>
                            <a:moveTo>
                              <a:pt x="3010" y="1123"/>
                            </a:moveTo>
                            <a:lnTo>
                              <a:pt x="3010" y="943"/>
                            </a:lnTo>
                            <a:lnTo>
                              <a:pt x="2555" y="943"/>
                            </a:lnTo>
                            <a:lnTo>
                              <a:pt x="2555" y="1123"/>
                            </a:lnTo>
                            <a:lnTo>
                              <a:pt x="2278" y="1123"/>
                            </a:lnTo>
                            <a:lnTo>
                              <a:pt x="2278" y="1769"/>
                            </a:lnTo>
                            <a:lnTo>
                              <a:pt x="3288" y="1769"/>
                            </a:lnTo>
                            <a:lnTo>
                              <a:pt x="3288" y="1123"/>
                            </a:lnTo>
                            <a:lnTo>
                              <a:pt x="3010" y="1123"/>
                            </a:lnTo>
                            <a:close/>
                            <a:moveTo>
                              <a:pt x="4477" y="1123"/>
                            </a:moveTo>
                            <a:lnTo>
                              <a:pt x="4477" y="943"/>
                            </a:lnTo>
                            <a:lnTo>
                              <a:pt x="4021" y="943"/>
                            </a:lnTo>
                            <a:lnTo>
                              <a:pt x="4021" y="1123"/>
                            </a:lnTo>
                            <a:lnTo>
                              <a:pt x="3743" y="1123"/>
                            </a:lnTo>
                            <a:lnTo>
                              <a:pt x="3743" y="1769"/>
                            </a:lnTo>
                            <a:lnTo>
                              <a:pt x="4754" y="1769"/>
                            </a:lnTo>
                            <a:lnTo>
                              <a:pt x="4754" y="1123"/>
                            </a:lnTo>
                            <a:lnTo>
                              <a:pt x="4477" y="1123"/>
                            </a:lnTo>
                            <a:close/>
                            <a:moveTo>
                              <a:pt x="5942" y="1123"/>
                            </a:moveTo>
                            <a:lnTo>
                              <a:pt x="5942" y="943"/>
                            </a:lnTo>
                            <a:lnTo>
                              <a:pt x="5486" y="943"/>
                            </a:lnTo>
                            <a:lnTo>
                              <a:pt x="5486" y="1123"/>
                            </a:lnTo>
                            <a:lnTo>
                              <a:pt x="5209" y="1123"/>
                            </a:lnTo>
                            <a:lnTo>
                              <a:pt x="5209" y="1769"/>
                            </a:lnTo>
                            <a:lnTo>
                              <a:pt x="6219" y="1769"/>
                            </a:lnTo>
                            <a:lnTo>
                              <a:pt x="6219" y="1123"/>
                            </a:lnTo>
                            <a:lnTo>
                              <a:pt x="5942" y="1123"/>
                            </a:lnTo>
                            <a:close/>
                            <a:moveTo>
                              <a:pt x="7407" y="1123"/>
                            </a:moveTo>
                            <a:lnTo>
                              <a:pt x="7407" y="943"/>
                            </a:lnTo>
                            <a:lnTo>
                              <a:pt x="6953" y="943"/>
                            </a:lnTo>
                            <a:lnTo>
                              <a:pt x="6953" y="1123"/>
                            </a:lnTo>
                            <a:lnTo>
                              <a:pt x="6675" y="1123"/>
                            </a:lnTo>
                            <a:lnTo>
                              <a:pt x="6675" y="1769"/>
                            </a:lnTo>
                            <a:lnTo>
                              <a:pt x="7685" y="1769"/>
                            </a:lnTo>
                            <a:lnTo>
                              <a:pt x="7685" y="1123"/>
                            </a:lnTo>
                            <a:lnTo>
                              <a:pt x="7407" y="1123"/>
                            </a:lnTo>
                            <a:close/>
                            <a:moveTo>
                              <a:pt x="8874" y="1123"/>
                            </a:moveTo>
                            <a:lnTo>
                              <a:pt x="8874" y="943"/>
                            </a:lnTo>
                            <a:lnTo>
                              <a:pt x="8418" y="943"/>
                            </a:lnTo>
                            <a:lnTo>
                              <a:pt x="8418" y="1123"/>
                            </a:lnTo>
                            <a:lnTo>
                              <a:pt x="8141" y="1123"/>
                            </a:lnTo>
                            <a:lnTo>
                              <a:pt x="8141" y="1769"/>
                            </a:lnTo>
                            <a:lnTo>
                              <a:pt x="9151" y="1769"/>
                            </a:lnTo>
                            <a:lnTo>
                              <a:pt x="9151" y="1123"/>
                            </a:lnTo>
                            <a:lnTo>
                              <a:pt x="8874" y="1123"/>
                            </a:lnTo>
                            <a:close/>
                            <a:moveTo>
                              <a:pt x="10339" y="1123"/>
                            </a:moveTo>
                            <a:lnTo>
                              <a:pt x="10339" y="943"/>
                            </a:lnTo>
                            <a:lnTo>
                              <a:pt x="9883" y="943"/>
                            </a:lnTo>
                            <a:lnTo>
                              <a:pt x="9883" y="1123"/>
                            </a:lnTo>
                            <a:lnTo>
                              <a:pt x="9606" y="1123"/>
                            </a:lnTo>
                            <a:lnTo>
                              <a:pt x="9606" y="1769"/>
                            </a:lnTo>
                            <a:lnTo>
                              <a:pt x="10617" y="1769"/>
                            </a:lnTo>
                            <a:lnTo>
                              <a:pt x="10617" y="1123"/>
                            </a:lnTo>
                            <a:lnTo>
                              <a:pt x="10339" y="1123"/>
                            </a:lnTo>
                            <a:close/>
                            <a:moveTo>
                              <a:pt x="1545" y="2845"/>
                            </a:moveTo>
                            <a:lnTo>
                              <a:pt x="1545" y="3025"/>
                            </a:lnTo>
                            <a:lnTo>
                              <a:pt x="1089" y="3025"/>
                            </a:lnTo>
                            <a:lnTo>
                              <a:pt x="1089" y="2845"/>
                            </a:lnTo>
                            <a:lnTo>
                              <a:pt x="811" y="2845"/>
                            </a:lnTo>
                            <a:lnTo>
                              <a:pt x="811" y="2199"/>
                            </a:lnTo>
                            <a:lnTo>
                              <a:pt x="1822" y="2199"/>
                            </a:lnTo>
                            <a:lnTo>
                              <a:pt x="1822" y="2845"/>
                            </a:lnTo>
                            <a:lnTo>
                              <a:pt x="1545" y="2845"/>
                            </a:lnTo>
                            <a:close/>
                            <a:moveTo>
                              <a:pt x="3010" y="2845"/>
                            </a:moveTo>
                            <a:lnTo>
                              <a:pt x="3010" y="3025"/>
                            </a:lnTo>
                            <a:lnTo>
                              <a:pt x="2555" y="3025"/>
                            </a:lnTo>
                            <a:lnTo>
                              <a:pt x="2555" y="2845"/>
                            </a:lnTo>
                            <a:lnTo>
                              <a:pt x="2278" y="2845"/>
                            </a:lnTo>
                            <a:lnTo>
                              <a:pt x="2278" y="2199"/>
                            </a:lnTo>
                            <a:lnTo>
                              <a:pt x="3288" y="2199"/>
                            </a:lnTo>
                            <a:lnTo>
                              <a:pt x="3288" y="2845"/>
                            </a:lnTo>
                            <a:lnTo>
                              <a:pt x="3010" y="2845"/>
                            </a:lnTo>
                            <a:close/>
                            <a:moveTo>
                              <a:pt x="4477" y="2845"/>
                            </a:moveTo>
                            <a:lnTo>
                              <a:pt x="4477" y="3025"/>
                            </a:lnTo>
                            <a:lnTo>
                              <a:pt x="4021" y="3025"/>
                            </a:lnTo>
                            <a:lnTo>
                              <a:pt x="4021" y="2845"/>
                            </a:lnTo>
                            <a:lnTo>
                              <a:pt x="3743" y="2845"/>
                            </a:lnTo>
                            <a:lnTo>
                              <a:pt x="3743" y="2199"/>
                            </a:lnTo>
                            <a:lnTo>
                              <a:pt x="4754" y="2199"/>
                            </a:lnTo>
                            <a:lnTo>
                              <a:pt x="4754" y="2845"/>
                            </a:lnTo>
                            <a:lnTo>
                              <a:pt x="4477" y="2845"/>
                            </a:lnTo>
                            <a:close/>
                            <a:moveTo>
                              <a:pt x="5942" y="2845"/>
                            </a:moveTo>
                            <a:lnTo>
                              <a:pt x="5942" y="3025"/>
                            </a:lnTo>
                            <a:lnTo>
                              <a:pt x="5486" y="3025"/>
                            </a:lnTo>
                            <a:lnTo>
                              <a:pt x="5486" y="2845"/>
                            </a:lnTo>
                            <a:lnTo>
                              <a:pt x="5209" y="2845"/>
                            </a:lnTo>
                            <a:lnTo>
                              <a:pt x="5209" y="2199"/>
                            </a:lnTo>
                            <a:lnTo>
                              <a:pt x="6219" y="2199"/>
                            </a:lnTo>
                            <a:lnTo>
                              <a:pt x="6219" y="2845"/>
                            </a:lnTo>
                            <a:lnTo>
                              <a:pt x="5942" y="2845"/>
                            </a:lnTo>
                            <a:close/>
                            <a:moveTo>
                              <a:pt x="7407" y="2845"/>
                            </a:moveTo>
                            <a:lnTo>
                              <a:pt x="7407" y="3025"/>
                            </a:lnTo>
                            <a:lnTo>
                              <a:pt x="6953" y="3025"/>
                            </a:lnTo>
                            <a:lnTo>
                              <a:pt x="6953" y="2845"/>
                            </a:lnTo>
                            <a:lnTo>
                              <a:pt x="6675" y="2845"/>
                            </a:lnTo>
                            <a:lnTo>
                              <a:pt x="6675" y="2199"/>
                            </a:lnTo>
                            <a:lnTo>
                              <a:pt x="7685" y="2199"/>
                            </a:lnTo>
                            <a:lnTo>
                              <a:pt x="7685" y="2845"/>
                            </a:lnTo>
                            <a:lnTo>
                              <a:pt x="7407" y="2845"/>
                            </a:lnTo>
                            <a:close/>
                            <a:moveTo>
                              <a:pt x="8874" y="2845"/>
                            </a:moveTo>
                            <a:lnTo>
                              <a:pt x="8874" y="3025"/>
                            </a:lnTo>
                            <a:lnTo>
                              <a:pt x="8418" y="3025"/>
                            </a:lnTo>
                            <a:lnTo>
                              <a:pt x="8418" y="2845"/>
                            </a:lnTo>
                            <a:lnTo>
                              <a:pt x="8141" y="2845"/>
                            </a:lnTo>
                            <a:lnTo>
                              <a:pt x="8141" y="2199"/>
                            </a:lnTo>
                            <a:lnTo>
                              <a:pt x="9151" y="2199"/>
                            </a:lnTo>
                            <a:lnTo>
                              <a:pt x="9151" y="2845"/>
                            </a:lnTo>
                            <a:lnTo>
                              <a:pt x="8874" y="2845"/>
                            </a:lnTo>
                            <a:close/>
                            <a:moveTo>
                              <a:pt x="10339" y="2845"/>
                            </a:moveTo>
                            <a:lnTo>
                              <a:pt x="10339" y="3025"/>
                            </a:lnTo>
                            <a:lnTo>
                              <a:pt x="9883" y="3025"/>
                            </a:lnTo>
                            <a:lnTo>
                              <a:pt x="9883" y="2845"/>
                            </a:lnTo>
                            <a:lnTo>
                              <a:pt x="9606" y="2845"/>
                            </a:lnTo>
                            <a:lnTo>
                              <a:pt x="9606" y="2199"/>
                            </a:lnTo>
                            <a:lnTo>
                              <a:pt x="10617" y="2199"/>
                            </a:lnTo>
                            <a:lnTo>
                              <a:pt x="10617" y="2845"/>
                            </a:lnTo>
                            <a:lnTo>
                              <a:pt x="10339" y="2845"/>
                            </a:lnTo>
                            <a:close/>
                            <a:moveTo>
                              <a:pt x="11851" y="1123"/>
                            </a:moveTo>
                            <a:lnTo>
                              <a:pt x="11851" y="943"/>
                            </a:lnTo>
                            <a:lnTo>
                              <a:pt x="11395" y="943"/>
                            </a:lnTo>
                            <a:lnTo>
                              <a:pt x="11395" y="1123"/>
                            </a:lnTo>
                            <a:lnTo>
                              <a:pt x="11117" y="1123"/>
                            </a:lnTo>
                            <a:lnTo>
                              <a:pt x="11117" y="1769"/>
                            </a:lnTo>
                            <a:lnTo>
                              <a:pt x="12128" y="1769"/>
                            </a:lnTo>
                            <a:lnTo>
                              <a:pt x="12128" y="1123"/>
                            </a:lnTo>
                            <a:lnTo>
                              <a:pt x="11851" y="1123"/>
                            </a:lnTo>
                            <a:close/>
                            <a:moveTo>
                              <a:pt x="11851" y="2845"/>
                            </a:moveTo>
                            <a:lnTo>
                              <a:pt x="11851" y="3025"/>
                            </a:lnTo>
                            <a:lnTo>
                              <a:pt x="11395" y="3025"/>
                            </a:lnTo>
                            <a:lnTo>
                              <a:pt x="11395" y="2845"/>
                            </a:lnTo>
                            <a:lnTo>
                              <a:pt x="11117" y="2845"/>
                            </a:lnTo>
                            <a:lnTo>
                              <a:pt x="11117" y="2199"/>
                            </a:lnTo>
                            <a:lnTo>
                              <a:pt x="12128" y="2199"/>
                            </a:lnTo>
                            <a:lnTo>
                              <a:pt x="12128" y="2845"/>
                            </a:lnTo>
                            <a:lnTo>
                              <a:pt x="11851" y="2845"/>
                            </a:lnTo>
                            <a:close/>
                          </a:path>
                        </a:pathLst>
                      </a:custGeom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 lIns="68580" tIns="34290" rIns="68580" bIns="34290"/>
                      <a:lstStyle/>
                      <a:p>
                        <a:pPr defTabSz="914583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/>
                        </a:pPr>
                        <a:endParaRPr lang="zh-CN" altLang="en-US" sz="1900" dirty="0">
                          <a:solidFill>
                            <a:srgbClr val="000000"/>
                          </a:solidFill>
                          <a:ea typeface="微软雅黑" panose="020B0503020204020204" pitchFamily="34" charset="-122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93" name="Freeform 13"/>
                      <p:cNvSpPr>
                        <a:spLocks noEditPoints="1"/>
                      </p:cNvSpPr>
                      <p:nvPr/>
                    </p:nvSpPr>
                    <p:spPr bwMode="auto">
                      <a:xfrm>
                        <a:off x="3298897" y="4387806"/>
                        <a:ext cx="1257750" cy="29702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6278" y="39"/>
                          </a:cxn>
                          <a:cxn ang="0">
                            <a:pos x="16504" y="184"/>
                          </a:cxn>
                          <a:cxn ang="0">
                            <a:pos x="16649" y="411"/>
                          </a:cxn>
                          <a:cxn ang="0">
                            <a:pos x="16687" y="3376"/>
                          </a:cxn>
                          <a:cxn ang="0">
                            <a:pos x="16612" y="3641"/>
                          </a:cxn>
                          <a:cxn ang="0">
                            <a:pos x="16437" y="3844"/>
                          </a:cxn>
                          <a:cxn ang="0">
                            <a:pos x="16189" y="3955"/>
                          </a:cxn>
                          <a:cxn ang="0">
                            <a:pos x="499" y="3955"/>
                          </a:cxn>
                          <a:cxn ang="0">
                            <a:pos x="251" y="3844"/>
                          </a:cxn>
                          <a:cxn ang="0">
                            <a:pos x="75" y="3641"/>
                          </a:cxn>
                          <a:cxn ang="0">
                            <a:pos x="1" y="3376"/>
                          </a:cxn>
                          <a:cxn ang="0">
                            <a:pos x="38" y="411"/>
                          </a:cxn>
                          <a:cxn ang="0">
                            <a:pos x="184" y="184"/>
                          </a:cxn>
                          <a:cxn ang="0">
                            <a:pos x="410" y="39"/>
                          </a:cxn>
                          <a:cxn ang="0">
                            <a:pos x="13820" y="2430"/>
                          </a:cxn>
                          <a:cxn ang="0">
                            <a:pos x="13953" y="2510"/>
                          </a:cxn>
                          <a:cxn ang="0">
                            <a:pos x="13976" y="2666"/>
                          </a:cxn>
                          <a:cxn ang="0">
                            <a:pos x="13873" y="2780"/>
                          </a:cxn>
                          <a:cxn ang="0">
                            <a:pos x="13714" y="2773"/>
                          </a:cxn>
                          <a:cxn ang="0">
                            <a:pos x="13623" y="2648"/>
                          </a:cxn>
                          <a:cxn ang="0">
                            <a:pos x="13661" y="2496"/>
                          </a:cxn>
                          <a:cxn ang="0">
                            <a:pos x="13802" y="2429"/>
                          </a:cxn>
                          <a:cxn ang="0">
                            <a:pos x="14470" y="2482"/>
                          </a:cxn>
                          <a:cxn ang="0">
                            <a:pos x="14522" y="2631"/>
                          </a:cxn>
                          <a:cxn ang="0">
                            <a:pos x="14442" y="2763"/>
                          </a:cxn>
                          <a:cxn ang="0">
                            <a:pos x="14286" y="2786"/>
                          </a:cxn>
                          <a:cxn ang="0">
                            <a:pos x="14172" y="2683"/>
                          </a:cxn>
                          <a:cxn ang="0">
                            <a:pos x="14180" y="2525"/>
                          </a:cxn>
                          <a:cxn ang="0">
                            <a:pos x="14304" y="2433"/>
                          </a:cxn>
                          <a:cxn ang="0">
                            <a:pos x="14981" y="2460"/>
                          </a:cxn>
                          <a:cxn ang="0">
                            <a:pos x="15061" y="2593"/>
                          </a:cxn>
                          <a:cxn ang="0">
                            <a:pos x="15008" y="2741"/>
                          </a:cxn>
                          <a:cxn ang="0">
                            <a:pos x="14861" y="2794"/>
                          </a:cxn>
                          <a:cxn ang="0">
                            <a:pos x="14728" y="2714"/>
                          </a:cxn>
                          <a:cxn ang="0">
                            <a:pos x="14705" y="2558"/>
                          </a:cxn>
                          <a:cxn ang="0">
                            <a:pos x="14809" y="2444"/>
                          </a:cxn>
                          <a:cxn ang="0">
                            <a:pos x="15489" y="2444"/>
                          </a:cxn>
                          <a:cxn ang="0">
                            <a:pos x="15592" y="2558"/>
                          </a:cxn>
                          <a:cxn ang="0">
                            <a:pos x="15569" y="2714"/>
                          </a:cxn>
                          <a:cxn ang="0">
                            <a:pos x="15436" y="2794"/>
                          </a:cxn>
                          <a:cxn ang="0">
                            <a:pos x="15289" y="2741"/>
                          </a:cxn>
                          <a:cxn ang="0">
                            <a:pos x="15236" y="2593"/>
                          </a:cxn>
                          <a:cxn ang="0">
                            <a:pos x="15315" y="2460"/>
                          </a:cxn>
                          <a:cxn ang="0">
                            <a:pos x="15712" y="1546"/>
                          </a:cxn>
                          <a:cxn ang="0">
                            <a:pos x="1822" y="1769"/>
                          </a:cxn>
                          <a:cxn ang="0">
                            <a:pos x="3288" y="1769"/>
                          </a:cxn>
                          <a:cxn ang="0">
                            <a:pos x="4754" y="1769"/>
                          </a:cxn>
                          <a:cxn ang="0">
                            <a:pos x="6219" y="1769"/>
                          </a:cxn>
                          <a:cxn ang="0">
                            <a:pos x="7685" y="1769"/>
                          </a:cxn>
                          <a:cxn ang="0">
                            <a:pos x="9151" y="1769"/>
                          </a:cxn>
                          <a:cxn ang="0">
                            <a:pos x="10617" y="1769"/>
                          </a:cxn>
                          <a:cxn ang="0">
                            <a:pos x="1822" y="2199"/>
                          </a:cxn>
                          <a:cxn ang="0">
                            <a:pos x="3288" y="2199"/>
                          </a:cxn>
                          <a:cxn ang="0">
                            <a:pos x="4754" y="2199"/>
                          </a:cxn>
                          <a:cxn ang="0">
                            <a:pos x="6219" y="2199"/>
                          </a:cxn>
                          <a:cxn ang="0">
                            <a:pos x="7685" y="2199"/>
                          </a:cxn>
                          <a:cxn ang="0">
                            <a:pos x="9151" y="2199"/>
                          </a:cxn>
                          <a:cxn ang="0">
                            <a:pos x="10617" y="2199"/>
                          </a:cxn>
                          <a:cxn ang="0">
                            <a:pos x="12128" y="1769"/>
                          </a:cxn>
                          <a:cxn ang="0">
                            <a:pos x="12128" y="2199"/>
                          </a:cxn>
                        </a:cxnLst>
                        <a:rect l="0" t="0" r="r" b="b"/>
                        <a:pathLst>
                          <a:path w="16688" h="3968">
                            <a:moveTo>
                              <a:pt x="624" y="0"/>
                            </a:moveTo>
                            <a:lnTo>
                              <a:pt x="16064" y="0"/>
                            </a:lnTo>
                            <a:lnTo>
                              <a:pt x="16097" y="1"/>
                            </a:lnTo>
                            <a:lnTo>
                              <a:pt x="16128" y="3"/>
                            </a:lnTo>
                            <a:lnTo>
                              <a:pt x="16159" y="7"/>
                            </a:lnTo>
                            <a:lnTo>
                              <a:pt x="16189" y="13"/>
                            </a:lnTo>
                            <a:lnTo>
                              <a:pt x="16220" y="20"/>
                            </a:lnTo>
                            <a:lnTo>
                              <a:pt x="16249" y="28"/>
                            </a:lnTo>
                            <a:lnTo>
                              <a:pt x="16278" y="39"/>
                            </a:lnTo>
                            <a:lnTo>
                              <a:pt x="16306" y="49"/>
                            </a:lnTo>
                            <a:lnTo>
                              <a:pt x="16334" y="62"/>
                            </a:lnTo>
                            <a:lnTo>
                              <a:pt x="16360" y="76"/>
                            </a:lnTo>
                            <a:lnTo>
                              <a:pt x="16387" y="91"/>
                            </a:lnTo>
                            <a:lnTo>
                              <a:pt x="16413" y="108"/>
                            </a:lnTo>
                            <a:lnTo>
                              <a:pt x="16437" y="124"/>
                            </a:lnTo>
                            <a:lnTo>
                              <a:pt x="16461" y="143"/>
                            </a:lnTo>
                            <a:lnTo>
                              <a:pt x="16484" y="163"/>
                            </a:lnTo>
                            <a:lnTo>
                              <a:pt x="16504" y="184"/>
                            </a:lnTo>
                            <a:lnTo>
                              <a:pt x="16525" y="205"/>
                            </a:lnTo>
                            <a:lnTo>
                              <a:pt x="16545" y="228"/>
                            </a:lnTo>
                            <a:lnTo>
                              <a:pt x="16564" y="252"/>
                            </a:lnTo>
                            <a:lnTo>
                              <a:pt x="16581" y="276"/>
                            </a:lnTo>
                            <a:lnTo>
                              <a:pt x="16597" y="302"/>
                            </a:lnTo>
                            <a:lnTo>
                              <a:pt x="16612" y="328"/>
                            </a:lnTo>
                            <a:lnTo>
                              <a:pt x="16626" y="354"/>
                            </a:lnTo>
                            <a:lnTo>
                              <a:pt x="16639" y="382"/>
                            </a:lnTo>
                            <a:lnTo>
                              <a:pt x="16649" y="411"/>
                            </a:lnTo>
                            <a:lnTo>
                              <a:pt x="16660" y="440"/>
                            </a:lnTo>
                            <a:lnTo>
                              <a:pt x="16668" y="469"/>
                            </a:lnTo>
                            <a:lnTo>
                              <a:pt x="16675" y="499"/>
                            </a:lnTo>
                            <a:lnTo>
                              <a:pt x="16681" y="530"/>
                            </a:lnTo>
                            <a:lnTo>
                              <a:pt x="16685" y="561"/>
                            </a:lnTo>
                            <a:lnTo>
                              <a:pt x="16687" y="592"/>
                            </a:lnTo>
                            <a:lnTo>
                              <a:pt x="16688" y="625"/>
                            </a:lnTo>
                            <a:lnTo>
                              <a:pt x="16688" y="3343"/>
                            </a:lnTo>
                            <a:lnTo>
                              <a:pt x="16687" y="3376"/>
                            </a:lnTo>
                            <a:lnTo>
                              <a:pt x="16685" y="3407"/>
                            </a:lnTo>
                            <a:lnTo>
                              <a:pt x="16681" y="3438"/>
                            </a:lnTo>
                            <a:lnTo>
                              <a:pt x="16675" y="3469"/>
                            </a:lnTo>
                            <a:lnTo>
                              <a:pt x="16668" y="3499"/>
                            </a:lnTo>
                            <a:lnTo>
                              <a:pt x="16660" y="3529"/>
                            </a:lnTo>
                            <a:lnTo>
                              <a:pt x="16649" y="3557"/>
                            </a:lnTo>
                            <a:lnTo>
                              <a:pt x="16639" y="3586"/>
                            </a:lnTo>
                            <a:lnTo>
                              <a:pt x="16626" y="3614"/>
                            </a:lnTo>
                            <a:lnTo>
                              <a:pt x="16612" y="3641"/>
                            </a:lnTo>
                            <a:lnTo>
                              <a:pt x="16597" y="3667"/>
                            </a:lnTo>
                            <a:lnTo>
                              <a:pt x="16581" y="3692"/>
                            </a:lnTo>
                            <a:lnTo>
                              <a:pt x="16564" y="3716"/>
                            </a:lnTo>
                            <a:lnTo>
                              <a:pt x="16545" y="3740"/>
                            </a:lnTo>
                            <a:lnTo>
                              <a:pt x="16525" y="3763"/>
                            </a:lnTo>
                            <a:lnTo>
                              <a:pt x="16504" y="3784"/>
                            </a:lnTo>
                            <a:lnTo>
                              <a:pt x="16484" y="3805"/>
                            </a:lnTo>
                            <a:lnTo>
                              <a:pt x="16461" y="3825"/>
                            </a:lnTo>
                            <a:lnTo>
                              <a:pt x="16437" y="3844"/>
                            </a:lnTo>
                            <a:lnTo>
                              <a:pt x="16413" y="3861"/>
                            </a:lnTo>
                            <a:lnTo>
                              <a:pt x="16387" y="3877"/>
                            </a:lnTo>
                            <a:lnTo>
                              <a:pt x="16360" y="3893"/>
                            </a:lnTo>
                            <a:lnTo>
                              <a:pt x="16334" y="3906"/>
                            </a:lnTo>
                            <a:lnTo>
                              <a:pt x="16306" y="3919"/>
                            </a:lnTo>
                            <a:lnTo>
                              <a:pt x="16278" y="3930"/>
                            </a:lnTo>
                            <a:lnTo>
                              <a:pt x="16249" y="3940"/>
                            </a:lnTo>
                            <a:lnTo>
                              <a:pt x="16220" y="3948"/>
                            </a:lnTo>
                            <a:lnTo>
                              <a:pt x="16189" y="3955"/>
                            </a:lnTo>
                            <a:lnTo>
                              <a:pt x="16159" y="3961"/>
                            </a:lnTo>
                            <a:lnTo>
                              <a:pt x="16128" y="3965"/>
                            </a:lnTo>
                            <a:lnTo>
                              <a:pt x="16097" y="3967"/>
                            </a:lnTo>
                            <a:lnTo>
                              <a:pt x="16064" y="3968"/>
                            </a:lnTo>
                            <a:lnTo>
                              <a:pt x="624" y="3968"/>
                            </a:lnTo>
                            <a:lnTo>
                              <a:pt x="591" y="3967"/>
                            </a:lnTo>
                            <a:lnTo>
                              <a:pt x="560" y="3965"/>
                            </a:lnTo>
                            <a:lnTo>
                              <a:pt x="529" y="3961"/>
                            </a:lnTo>
                            <a:lnTo>
                              <a:pt x="499" y="3955"/>
                            </a:lnTo>
                            <a:lnTo>
                              <a:pt x="468" y="3948"/>
                            </a:lnTo>
                            <a:lnTo>
                              <a:pt x="438" y="3940"/>
                            </a:lnTo>
                            <a:lnTo>
                              <a:pt x="410" y="3930"/>
                            </a:lnTo>
                            <a:lnTo>
                              <a:pt x="382" y="3919"/>
                            </a:lnTo>
                            <a:lnTo>
                              <a:pt x="354" y="3906"/>
                            </a:lnTo>
                            <a:lnTo>
                              <a:pt x="326" y="3893"/>
                            </a:lnTo>
                            <a:lnTo>
                              <a:pt x="300" y="3877"/>
                            </a:lnTo>
                            <a:lnTo>
                              <a:pt x="275" y="3861"/>
                            </a:lnTo>
                            <a:lnTo>
                              <a:pt x="251" y="3844"/>
                            </a:lnTo>
                            <a:lnTo>
                              <a:pt x="227" y="3825"/>
                            </a:lnTo>
                            <a:lnTo>
                              <a:pt x="204" y="3805"/>
                            </a:lnTo>
                            <a:lnTo>
                              <a:pt x="184" y="3784"/>
                            </a:lnTo>
                            <a:lnTo>
                              <a:pt x="163" y="3763"/>
                            </a:lnTo>
                            <a:lnTo>
                              <a:pt x="143" y="3740"/>
                            </a:lnTo>
                            <a:lnTo>
                              <a:pt x="124" y="3716"/>
                            </a:lnTo>
                            <a:lnTo>
                              <a:pt x="106" y="3692"/>
                            </a:lnTo>
                            <a:lnTo>
                              <a:pt x="91" y="3667"/>
                            </a:lnTo>
                            <a:lnTo>
                              <a:pt x="75" y="3641"/>
                            </a:lnTo>
                            <a:lnTo>
                              <a:pt x="62" y="3614"/>
                            </a:lnTo>
                            <a:lnTo>
                              <a:pt x="49" y="3586"/>
                            </a:lnTo>
                            <a:lnTo>
                              <a:pt x="38" y="3557"/>
                            </a:lnTo>
                            <a:lnTo>
                              <a:pt x="28" y="3529"/>
                            </a:lnTo>
                            <a:lnTo>
                              <a:pt x="20" y="3499"/>
                            </a:lnTo>
                            <a:lnTo>
                              <a:pt x="13" y="3469"/>
                            </a:lnTo>
                            <a:lnTo>
                              <a:pt x="7" y="3438"/>
                            </a:lnTo>
                            <a:lnTo>
                              <a:pt x="3" y="3407"/>
                            </a:lnTo>
                            <a:lnTo>
                              <a:pt x="1" y="3376"/>
                            </a:lnTo>
                            <a:lnTo>
                              <a:pt x="0" y="3343"/>
                            </a:lnTo>
                            <a:lnTo>
                              <a:pt x="0" y="625"/>
                            </a:lnTo>
                            <a:lnTo>
                              <a:pt x="1" y="592"/>
                            </a:lnTo>
                            <a:lnTo>
                              <a:pt x="3" y="561"/>
                            </a:lnTo>
                            <a:lnTo>
                              <a:pt x="7" y="530"/>
                            </a:lnTo>
                            <a:lnTo>
                              <a:pt x="13" y="499"/>
                            </a:lnTo>
                            <a:lnTo>
                              <a:pt x="20" y="469"/>
                            </a:lnTo>
                            <a:lnTo>
                              <a:pt x="28" y="440"/>
                            </a:lnTo>
                            <a:lnTo>
                              <a:pt x="38" y="411"/>
                            </a:lnTo>
                            <a:lnTo>
                              <a:pt x="49" y="382"/>
                            </a:lnTo>
                            <a:lnTo>
                              <a:pt x="62" y="354"/>
                            </a:lnTo>
                            <a:lnTo>
                              <a:pt x="75" y="328"/>
                            </a:lnTo>
                            <a:lnTo>
                              <a:pt x="91" y="302"/>
                            </a:lnTo>
                            <a:lnTo>
                              <a:pt x="106" y="276"/>
                            </a:lnTo>
                            <a:lnTo>
                              <a:pt x="124" y="252"/>
                            </a:lnTo>
                            <a:lnTo>
                              <a:pt x="143" y="228"/>
                            </a:lnTo>
                            <a:lnTo>
                              <a:pt x="163" y="205"/>
                            </a:lnTo>
                            <a:lnTo>
                              <a:pt x="184" y="184"/>
                            </a:lnTo>
                            <a:lnTo>
                              <a:pt x="204" y="163"/>
                            </a:lnTo>
                            <a:lnTo>
                              <a:pt x="227" y="143"/>
                            </a:lnTo>
                            <a:lnTo>
                              <a:pt x="251" y="124"/>
                            </a:lnTo>
                            <a:lnTo>
                              <a:pt x="275" y="108"/>
                            </a:lnTo>
                            <a:lnTo>
                              <a:pt x="300" y="91"/>
                            </a:lnTo>
                            <a:lnTo>
                              <a:pt x="326" y="76"/>
                            </a:lnTo>
                            <a:lnTo>
                              <a:pt x="354" y="62"/>
                            </a:lnTo>
                            <a:lnTo>
                              <a:pt x="382" y="49"/>
                            </a:lnTo>
                            <a:lnTo>
                              <a:pt x="410" y="39"/>
                            </a:lnTo>
                            <a:lnTo>
                              <a:pt x="438" y="28"/>
                            </a:lnTo>
                            <a:lnTo>
                              <a:pt x="468" y="20"/>
                            </a:lnTo>
                            <a:lnTo>
                              <a:pt x="499" y="13"/>
                            </a:lnTo>
                            <a:lnTo>
                              <a:pt x="529" y="7"/>
                            </a:lnTo>
                            <a:lnTo>
                              <a:pt x="560" y="3"/>
                            </a:lnTo>
                            <a:lnTo>
                              <a:pt x="591" y="1"/>
                            </a:lnTo>
                            <a:lnTo>
                              <a:pt x="624" y="0"/>
                            </a:lnTo>
                            <a:close/>
                            <a:moveTo>
                              <a:pt x="13802" y="2429"/>
                            </a:moveTo>
                            <a:lnTo>
                              <a:pt x="13820" y="2430"/>
                            </a:lnTo>
                            <a:lnTo>
                              <a:pt x="13839" y="2433"/>
                            </a:lnTo>
                            <a:lnTo>
                              <a:pt x="13856" y="2437"/>
                            </a:lnTo>
                            <a:lnTo>
                              <a:pt x="13873" y="2444"/>
                            </a:lnTo>
                            <a:lnTo>
                              <a:pt x="13889" y="2451"/>
                            </a:lnTo>
                            <a:lnTo>
                              <a:pt x="13903" y="2460"/>
                            </a:lnTo>
                            <a:lnTo>
                              <a:pt x="13918" y="2471"/>
                            </a:lnTo>
                            <a:lnTo>
                              <a:pt x="13930" y="2482"/>
                            </a:lnTo>
                            <a:lnTo>
                              <a:pt x="13942" y="2496"/>
                            </a:lnTo>
                            <a:lnTo>
                              <a:pt x="13953" y="2510"/>
                            </a:lnTo>
                            <a:lnTo>
                              <a:pt x="13962" y="2525"/>
                            </a:lnTo>
                            <a:lnTo>
                              <a:pt x="13970" y="2541"/>
                            </a:lnTo>
                            <a:lnTo>
                              <a:pt x="13976" y="2558"/>
                            </a:lnTo>
                            <a:lnTo>
                              <a:pt x="13980" y="2575"/>
                            </a:lnTo>
                            <a:lnTo>
                              <a:pt x="13984" y="2593"/>
                            </a:lnTo>
                            <a:lnTo>
                              <a:pt x="13985" y="2612"/>
                            </a:lnTo>
                            <a:lnTo>
                              <a:pt x="13984" y="2631"/>
                            </a:lnTo>
                            <a:lnTo>
                              <a:pt x="13980" y="2648"/>
                            </a:lnTo>
                            <a:lnTo>
                              <a:pt x="13976" y="2666"/>
                            </a:lnTo>
                            <a:lnTo>
                              <a:pt x="13970" y="2683"/>
                            </a:lnTo>
                            <a:lnTo>
                              <a:pt x="13962" y="2699"/>
                            </a:lnTo>
                            <a:lnTo>
                              <a:pt x="13953" y="2714"/>
                            </a:lnTo>
                            <a:lnTo>
                              <a:pt x="13942" y="2728"/>
                            </a:lnTo>
                            <a:lnTo>
                              <a:pt x="13930" y="2741"/>
                            </a:lnTo>
                            <a:lnTo>
                              <a:pt x="13918" y="2753"/>
                            </a:lnTo>
                            <a:lnTo>
                              <a:pt x="13903" y="2763"/>
                            </a:lnTo>
                            <a:lnTo>
                              <a:pt x="13889" y="2773"/>
                            </a:lnTo>
                            <a:lnTo>
                              <a:pt x="13873" y="2780"/>
                            </a:lnTo>
                            <a:lnTo>
                              <a:pt x="13856" y="2786"/>
                            </a:lnTo>
                            <a:lnTo>
                              <a:pt x="13839" y="2791"/>
                            </a:lnTo>
                            <a:lnTo>
                              <a:pt x="13820" y="2794"/>
                            </a:lnTo>
                            <a:lnTo>
                              <a:pt x="13802" y="2795"/>
                            </a:lnTo>
                            <a:lnTo>
                              <a:pt x="13783" y="2794"/>
                            </a:lnTo>
                            <a:lnTo>
                              <a:pt x="13764" y="2791"/>
                            </a:lnTo>
                            <a:lnTo>
                              <a:pt x="13748" y="2786"/>
                            </a:lnTo>
                            <a:lnTo>
                              <a:pt x="13731" y="2780"/>
                            </a:lnTo>
                            <a:lnTo>
                              <a:pt x="13714" y="2773"/>
                            </a:lnTo>
                            <a:lnTo>
                              <a:pt x="13700" y="2763"/>
                            </a:lnTo>
                            <a:lnTo>
                              <a:pt x="13685" y="2753"/>
                            </a:lnTo>
                            <a:lnTo>
                              <a:pt x="13673" y="2741"/>
                            </a:lnTo>
                            <a:lnTo>
                              <a:pt x="13661" y="2728"/>
                            </a:lnTo>
                            <a:lnTo>
                              <a:pt x="13651" y="2714"/>
                            </a:lnTo>
                            <a:lnTo>
                              <a:pt x="13641" y="2699"/>
                            </a:lnTo>
                            <a:lnTo>
                              <a:pt x="13634" y="2683"/>
                            </a:lnTo>
                            <a:lnTo>
                              <a:pt x="13628" y="2666"/>
                            </a:lnTo>
                            <a:lnTo>
                              <a:pt x="13623" y="2648"/>
                            </a:lnTo>
                            <a:lnTo>
                              <a:pt x="13621" y="2631"/>
                            </a:lnTo>
                            <a:lnTo>
                              <a:pt x="13619" y="2612"/>
                            </a:lnTo>
                            <a:lnTo>
                              <a:pt x="13621" y="2593"/>
                            </a:lnTo>
                            <a:lnTo>
                              <a:pt x="13623" y="2575"/>
                            </a:lnTo>
                            <a:lnTo>
                              <a:pt x="13628" y="2558"/>
                            </a:lnTo>
                            <a:lnTo>
                              <a:pt x="13634" y="2541"/>
                            </a:lnTo>
                            <a:lnTo>
                              <a:pt x="13641" y="2525"/>
                            </a:lnTo>
                            <a:lnTo>
                              <a:pt x="13651" y="2510"/>
                            </a:lnTo>
                            <a:lnTo>
                              <a:pt x="13661" y="2496"/>
                            </a:lnTo>
                            <a:lnTo>
                              <a:pt x="13673" y="2482"/>
                            </a:lnTo>
                            <a:lnTo>
                              <a:pt x="13685" y="2471"/>
                            </a:lnTo>
                            <a:lnTo>
                              <a:pt x="13700" y="2460"/>
                            </a:lnTo>
                            <a:lnTo>
                              <a:pt x="13714" y="2451"/>
                            </a:lnTo>
                            <a:lnTo>
                              <a:pt x="13731" y="2444"/>
                            </a:lnTo>
                            <a:lnTo>
                              <a:pt x="13748" y="2437"/>
                            </a:lnTo>
                            <a:lnTo>
                              <a:pt x="13764" y="2433"/>
                            </a:lnTo>
                            <a:lnTo>
                              <a:pt x="13783" y="2430"/>
                            </a:lnTo>
                            <a:lnTo>
                              <a:pt x="13802" y="2429"/>
                            </a:lnTo>
                            <a:close/>
                            <a:moveTo>
                              <a:pt x="14340" y="2429"/>
                            </a:moveTo>
                            <a:lnTo>
                              <a:pt x="14359" y="2430"/>
                            </a:lnTo>
                            <a:lnTo>
                              <a:pt x="14377" y="2433"/>
                            </a:lnTo>
                            <a:lnTo>
                              <a:pt x="14394" y="2437"/>
                            </a:lnTo>
                            <a:lnTo>
                              <a:pt x="14411" y="2444"/>
                            </a:lnTo>
                            <a:lnTo>
                              <a:pt x="14427" y="2451"/>
                            </a:lnTo>
                            <a:lnTo>
                              <a:pt x="14442" y="2460"/>
                            </a:lnTo>
                            <a:lnTo>
                              <a:pt x="14456" y="2471"/>
                            </a:lnTo>
                            <a:lnTo>
                              <a:pt x="14470" y="2482"/>
                            </a:lnTo>
                            <a:lnTo>
                              <a:pt x="14481" y="2496"/>
                            </a:lnTo>
                            <a:lnTo>
                              <a:pt x="14491" y="2510"/>
                            </a:lnTo>
                            <a:lnTo>
                              <a:pt x="14501" y="2525"/>
                            </a:lnTo>
                            <a:lnTo>
                              <a:pt x="14508" y="2541"/>
                            </a:lnTo>
                            <a:lnTo>
                              <a:pt x="14514" y="2558"/>
                            </a:lnTo>
                            <a:lnTo>
                              <a:pt x="14519" y="2575"/>
                            </a:lnTo>
                            <a:lnTo>
                              <a:pt x="14522" y="2593"/>
                            </a:lnTo>
                            <a:lnTo>
                              <a:pt x="14523" y="2612"/>
                            </a:lnTo>
                            <a:lnTo>
                              <a:pt x="14522" y="2631"/>
                            </a:lnTo>
                            <a:lnTo>
                              <a:pt x="14519" y="2648"/>
                            </a:lnTo>
                            <a:lnTo>
                              <a:pt x="14514" y="2666"/>
                            </a:lnTo>
                            <a:lnTo>
                              <a:pt x="14508" y="2683"/>
                            </a:lnTo>
                            <a:lnTo>
                              <a:pt x="14501" y="2699"/>
                            </a:lnTo>
                            <a:lnTo>
                              <a:pt x="14491" y="2714"/>
                            </a:lnTo>
                            <a:lnTo>
                              <a:pt x="14481" y="2728"/>
                            </a:lnTo>
                            <a:lnTo>
                              <a:pt x="14470" y="2741"/>
                            </a:lnTo>
                            <a:lnTo>
                              <a:pt x="14456" y="2753"/>
                            </a:lnTo>
                            <a:lnTo>
                              <a:pt x="14442" y="2763"/>
                            </a:lnTo>
                            <a:lnTo>
                              <a:pt x="14427" y="2773"/>
                            </a:lnTo>
                            <a:lnTo>
                              <a:pt x="14411" y="2780"/>
                            </a:lnTo>
                            <a:lnTo>
                              <a:pt x="14394" y="2786"/>
                            </a:lnTo>
                            <a:lnTo>
                              <a:pt x="14377" y="2791"/>
                            </a:lnTo>
                            <a:lnTo>
                              <a:pt x="14359" y="2794"/>
                            </a:lnTo>
                            <a:lnTo>
                              <a:pt x="14340" y="2795"/>
                            </a:lnTo>
                            <a:lnTo>
                              <a:pt x="14321" y="2794"/>
                            </a:lnTo>
                            <a:lnTo>
                              <a:pt x="14304" y="2791"/>
                            </a:lnTo>
                            <a:lnTo>
                              <a:pt x="14286" y="2786"/>
                            </a:lnTo>
                            <a:lnTo>
                              <a:pt x="14269" y="2780"/>
                            </a:lnTo>
                            <a:lnTo>
                              <a:pt x="14254" y="2773"/>
                            </a:lnTo>
                            <a:lnTo>
                              <a:pt x="14238" y="2763"/>
                            </a:lnTo>
                            <a:lnTo>
                              <a:pt x="14224" y="2753"/>
                            </a:lnTo>
                            <a:lnTo>
                              <a:pt x="14212" y="2741"/>
                            </a:lnTo>
                            <a:lnTo>
                              <a:pt x="14199" y="2728"/>
                            </a:lnTo>
                            <a:lnTo>
                              <a:pt x="14189" y="2714"/>
                            </a:lnTo>
                            <a:lnTo>
                              <a:pt x="14180" y="2699"/>
                            </a:lnTo>
                            <a:lnTo>
                              <a:pt x="14172" y="2683"/>
                            </a:lnTo>
                            <a:lnTo>
                              <a:pt x="14166" y="2666"/>
                            </a:lnTo>
                            <a:lnTo>
                              <a:pt x="14162" y="2648"/>
                            </a:lnTo>
                            <a:lnTo>
                              <a:pt x="14159" y="2631"/>
                            </a:lnTo>
                            <a:lnTo>
                              <a:pt x="14158" y="2612"/>
                            </a:lnTo>
                            <a:lnTo>
                              <a:pt x="14159" y="2593"/>
                            </a:lnTo>
                            <a:lnTo>
                              <a:pt x="14162" y="2575"/>
                            </a:lnTo>
                            <a:lnTo>
                              <a:pt x="14166" y="2558"/>
                            </a:lnTo>
                            <a:lnTo>
                              <a:pt x="14172" y="2541"/>
                            </a:lnTo>
                            <a:lnTo>
                              <a:pt x="14180" y="2525"/>
                            </a:lnTo>
                            <a:lnTo>
                              <a:pt x="14189" y="2510"/>
                            </a:lnTo>
                            <a:lnTo>
                              <a:pt x="14199" y="2496"/>
                            </a:lnTo>
                            <a:lnTo>
                              <a:pt x="14212" y="2482"/>
                            </a:lnTo>
                            <a:lnTo>
                              <a:pt x="14224" y="2471"/>
                            </a:lnTo>
                            <a:lnTo>
                              <a:pt x="14238" y="2460"/>
                            </a:lnTo>
                            <a:lnTo>
                              <a:pt x="14254" y="2451"/>
                            </a:lnTo>
                            <a:lnTo>
                              <a:pt x="14269" y="2444"/>
                            </a:lnTo>
                            <a:lnTo>
                              <a:pt x="14286" y="2437"/>
                            </a:lnTo>
                            <a:lnTo>
                              <a:pt x="14304" y="2433"/>
                            </a:lnTo>
                            <a:lnTo>
                              <a:pt x="14321" y="2430"/>
                            </a:lnTo>
                            <a:lnTo>
                              <a:pt x="14340" y="2429"/>
                            </a:lnTo>
                            <a:close/>
                            <a:moveTo>
                              <a:pt x="14879" y="2429"/>
                            </a:moveTo>
                            <a:lnTo>
                              <a:pt x="14897" y="2430"/>
                            </a:lnTo>
                            <a:lnTo>
                              <a:pt x="14916" y="2433"/>
                            </a:lnTo>
                            <a:lnTo>
                              <a:pt x="14933" y="2437"/>
                            </a:lnTo>
                            <a:lnTo>
                              <a:pt x="14950" y="2444"/>
                            </a:lnTo>
                            <a:lnTo>
                              <a:pt x="14966" y="2451"/>
                            </a:lnTo>
                            <a:lnTo>
                              <a:pt x="14981" y="2460"/>
                            </a:lnTo>
                            <a:lnTo>
                              <a:pt x="14995" y="2471"/>
                            </a:lnTo>
                            <a:lnTo>
                              <a:pt x="15008" y="2482"/>
                            </a:lnTo>
                            <a:lnTo>
                              <a:pt x="15019" y="2496"/>
                            </a:lnTo>
                            <a:lnTo>
                              <a:pt x="15031" y="2510"/>
                            </a:lnTo>
                            <a:lnTo>
                              <a:pt x="15039" y="2525"/>
                            </a:lnTo>
                            <a:lnTo>
                              <a:pt x="15047" y="2541"/>
                            </a:lnTo>
                            <a:lnTo>
                              <a:pt x="15054" y="2558"/>
                            </a:lnTo>
                            <a:lnTo>
                              <a:pt x="15058" y="2575"/>
                            </a:lnTo>
                            <a:lnTo>
                              <a:pt x="15061" y="2593"/>
                            </a:lnTo>
                            <a:lnTo>
                              <a:pt x="15062" y="2612"/>
                            </a:lnTo>
                            <a:lnTo>
                              <a:pt x="15061" y="2631"/>
                            </a:lnTo>
                            <a:lnTo>
                              <a:pt x="15058" y="2648"/>
                            </a:lnTo>
                            <a:lnTo>
                              <a:pt x="15054" y="2666"/>
                            </a:lnTo>
                            <a:lnTo>
                              <a:pt x="15047" y="2683"/>
                            </a:lnTo>
                            <a:lnTo>
                              <a:pt x="15039" y="2699"/>
                            </a:lnTo>
                            <a:lnTo>
                              <a:pt x="15031" y="2714"/>
                            </a:lnTo>
                            <a:lnTo>
                              <a:pt x="15019" y="2728"/>
                            </a:lnTo>
                            <a:lnTo>
                              <a:pt x="15008" y="2741"/>
                            </a:lnTo>
                            <a:lnTo>
                              <a:pt x="14995" y="2753"/>
                            </a:lnTo>
                            <a:lnTo>
                              <a:pt x="14981" y="2763"/>
                            </a:lnTo>
                            <a:lnTo>
                              <a:pt x="14966" y="2773"/>
                            </a:lnTo>
                            <a:lnTo>
                              <a:pt x="14950" y="2780"/>
                            </a:lnTo>
                            <a:lnTo>
                              <a:pt x="14933" y="2786"/>
                            </a:lnTo>
                            <a:lnTo>
                              <a:pt x="14916" y="2791"/>
                            </a:lnTo>
                            <a:lnTo>
                              <a:pt x="14897" y="2794"/>
                            </a:lnTo>
                            <a:lnTo>
                              <a:pt x="14879" y="2795"/>
                            </a:lnTo>
                            <a:lnTo>
                              <a:pt x="14861" y="2794"/>
                            </a:lnTo>
                            <a:lnTo>
                              <a:pt x="14842" y="2791"/>
                            </a:lnTo>
                            <a:lnTo>
                              <a:pt x="14825" y="2786"/>
                            </a:lnTo>
                            <a:lnTo>
                              <a:pt x="14809" y="2780"/>
                            </a:lnTo>
                            <a:lnTo>
                              <a:pt x="14792" y="2773"/>
                            </a:lnTo>
                            <a:lnTo>
                              <a:pt x="14777" y="2763"/>
                            </a:lnTo>
                            <a:lnTo>
                              <a:pt x="14763" y="2753"/>
                            </a:lnTo>
                            <a:lnTo>
                              <a:pt x="14750" y="2741"/>
                            </a:lnTo>
                            <a:lnTo>
                              <a:pt x="14739" y="2728"/>
                            </a:lnTo>
                            <a:lnTo>
                              <a:pt x="14728" y="2714"/>
                            </a:lnTo>
                            <a:lnTo>
                              <a:pt x="14719" y="2699"/>
                            </a:lnTo>
                            <a:lnTo>
                              <a:pt x="14710" y="2683"/>
                            </a:lnTo>
                            <a:lnTo>
                              <a:pt x="14705" y="2666"/>
                            </a:lnTo>
                            <a:lnTo>
                              <a:pt x="14700" y="2648"/>
                            </a:lnTo>
                            <a:lnTo>
                              <a:pt x="14698" y="2631"/>
                            </a:lnTo>
                            <a:lnTo>
                              <a:pt x="14697" y="2612"/>
                            </a:lnTo>
                            <a:lnTo>
                              <a:pt x="14698" y="2593"/>
                            </a:lnTo>
                            <a:lnTo>
                              <a:pt x="14700" y="2575"/>
                            </a:lnTo>
                            <a:lnTo>
                              <a:pt x="14705" y="2558"/>
                            </a:lnTo>
                            <a:lnTo>
                              <a:pt x="14710" y="2541"/>
                            </a:lnTo>
                            <a:lnTo>
                              <a:pt x="14719" y="2525"/>
                            </a:lnTo>
                            <a:lnTo>
                              <a:pt x="14728" y="2510"/>
                            </a:lnTo>
                            <a:lnTo>
                              <a:pt x="14739" y="2496"/>
                            </a:lnTo>
                            <a:lnTo>
                              <a:pt x="14750" y="2482"/>
                            </a:lnTo>
                            <a:lnTo>
                              <a:pt x="14763" y="2471"/>
                            </a:lnTo>
                            <a:lnTo>
                              <a:pt x="14777" y="2460"/>
                            </a:lnTo>
                            <a:lnTo>
                              <a:pt x="14792" y="2451"/>
                            </a:lnTo>
                            <a:lnTo>
                              <a:pt x="14809" y="2444"/>
                            </a:lnTo>
                            <a:lnTo>
                              <a:pt x="14825" y="2437"/>
                            </a:lnTo>
                            <a:lnTo>
                              <a:pt x="14842" y="2433"/>
                            </a:lnTo>
                            <a:lnTo>
                              <a:pt x="14861" y="2430"/>
                            </a:lnTo>
                            <a:lnTo>
                              <a:pt x="14879" y="2429"/>
                            </a:lnTo>
                            <a:close/>
                            <a:moveTo>
                              <a:pt x="15418" y="2429"/>
                            </a:moveTo>
                            <a:lnTo>
                              <a:pt x="15436" y="2430"/>
                            </a:lnTo>
                            <a:lnTo>
                              <a:pt x="15454" y="2433"/>
                            </a:lnTo>
                            <a:lnTo>
                              <a:pt x="15472" y="2437"/>
                            </a:lnTo>
                            <a:lnTo>
                              <a:pt x="15489" y="2444"/>
                            </a:lnTo>
                            <a:lnTo>
                              <a:pt x="15504" y="2451"/>
                            </a:lnTo>
                            <a:lnTo>
                              <a:pt x="15520" y="2460"/>
                            </a:lnTo>
                            <a:lnTo>
                              <a:pt x="15533" y="2471"/>
                            </a:lnTo>
                            <a:lnTo>
                              <a:pt x="15547" y="2482"/>
                            </a:lnTo>
                            <a:lnTo>
                              <a:pt x="15558" y="2496"/>
                            </a:lnTo>
                            <a:lnTo>
                              <a:pt x="15569" y="2510"/>
                            </a:lnTo>
                            <a:lnTo>
                              <a:pt x="15578" y="2525"/>
                            </a:lnTo>
                            <a:lnTo>
                              <a:pt x="15586" y="2541"/>
                            </a:lnTo>
                            <a:lnTo>
                              <a:pt x="15592" y="2558"/>
                            </a:lnTo>
                            <a:lnTo>
                              <a:pt x="15596" y="2575"/>
                            </a:lnTo>
                            <a:lnTo>
                              <a:pt x="15599" y="2593"/>
                            </a:lnTo>
                            <a:lnTo>
                              <a:pt x="15600" y="2612"/>
                            </a:lnTo>
                            <a:lnTo>
                              <a:pt x="15599" y="2631"/>
                            </a:lnTo>
                            <a:lnTo>
                              <a:pt x="15596" y="2648"/>
                            </a:lnTo>
                            <a:lnTo>
                              <a:pt x="15592" y="2666"/>
                            </a:lnTo>
                            <a:lnTo>
                              <a:pt x="15586" y="2683"/>
                            </a:lnTo>
                            <a:lnTo>
                              <a:pt x="15578" y="2699"/>
                            </a:lnTo>
                            <a:lnTo>
                              <a:pt x="15569" y="2714"/>
                            </a:lnTo>
                            <a:lnTo>
                              <a:pt x="15558" y="2728"/>
                            </a:lnTo>
                            <a:lnTo>
                              <a:pt x="15547" y="2741"/>
                            </a:lnTo>
                            <a:lnTo>
                              <a:pt x="15533" y="2753"/>
                            </a:lnTo>
                            <a:lnTo>
                              <a:pt x="15520" y="2763"/>
                            </a:lnTo>
                            <a:lnTo>
                              <a:pt x="15504" y="2773"/>
                            </a:lnTo>
                            <a:lnTo>
                              <a:pt x="15489" y="2780"/>
                            </a:lnTo>
                            <a:lnTo>
                              <a:pt x="15472" y="2786"/>
                            </a:lnTo>
                            <a:lnTo>
                              <a:pt x="15454" y="2791"/>
                            </a:lnTo>
                            <a:lnTo>
                              <a:pt x="15436" y="2794"/>
                            </a:lnTo>
                            <a:lnTo>
                              <a:pt x="15418" y="2795"/>
                            </a:lnTo>
                            <a:lnTo>
                              <a:pt x="15399" y="2794"/>
                            </a:lnTo>
                            <a:lnTo>
                              <a:pt x="15381" y="2791"/>
                            </a:lnTo>
                            <a:lnTo>
                              <a:pt x="15363" y="2786"/>
                            </a:lnTo>
                            <a:lnTo>
                              <a:pt x="15347" y="2780"/>
                            </a:lnTo>
                            <a:lnTo>
                              <a:pt x="15331" y="2773"/>
                            </a:lnTo>
                            <a:lnTo>
                              <a:pt x="15315" y="2763"/>
                            </a:lnTo>
                            <a:lnTo>
                              <a:pt x="15302" y="2753"/>
                            </a:lnTo>
                            <a:lnTo>
                              <a:pt x="15289" y="2741"/>
                            </a:lnTo>
                            <a:lnTo>
                              <a:pt x="15277" y="2728"/>
                            </a:lnTo>
                            <a:lnTo>
                              <a:pt x="15266" y="2714"/>
                            </a:lnTo>
                            <a:lnTo>
                              <a:pt x="15257" y="2699"/>
                            </a:lnTo>
                            <a:lnTo>
                              <a:pt x="15250" y="2683"/>
                            </a:lnTo>
                            <a:lnTo>
                              <a:pt x="15243" y="2666"/>
                            </a:lnTo>
                            <a:lnTo>
                              <a:pt x="15239" y="2648"/>
                            </a:lnTo>
                            <a:lnTo>
                              <a:pt x="15236" y="2631"/>
                            </a:lnTo>
                            <a:lnTo>
                              <a:pt x="15235" y="2612"/>
                            </a:lnTo>
                            <a:lnTo>
                              <a:pt x="15236" y="2593"/>
                            </a:lnTo>
                            <a:lnTo>
                              <a:pt x="15239" y="2575"/>
                            </a:lnTo>
                            <a:lnTo>
                              <a:pt x="15243" y="2558"/>
                            </a:lnTo>
                            <a:lnTo>
                              <a:pt x="15250" y="2541"/>
                            </a:lnTo>
                            <a:lnTo>
                              <a:pt x="15257" y="2525"/>
                            </a:lnTo>
                            <a:lnTo>
                              <a:pt x="15266" y="2510"/>
                            </a:lnTo>
                            <a:lnTo>
                              <a:pt x="15277" y="2496"/>
                            </a:lnTo>
                            <a:lnTo>
                              <a:pt x="15289" y="2482"/>
                            </a:lnTo>
                            <a:lnTo>
                              <a:pt x="15302" y="2471"/>
                            </a:lnTo>
                            <a:lnTo>
                              <a:pt x="15315" y="2460"/>
                            </a:lnTo>
                            <a:lnTo>
                              <a:pt x="15331" y="2451"/>
                            </a:lnTo>
                            <a:lnTo>
                              <a:pt x="15347" y="2444"/>
                            </a:lnTo>
                            <a:lnTo>
                              <a:pt x="15363" y="2437"/>
                            </a:lnTo>
                            <a:lnTo>
                              <a:pt x="15381" y="2433"/>
                            </a:lnTo>
                            <a:lnTo>
                              <a:pt x="15399" y="2430"/>
                            </a:lnTo>
                            <a:lnTo>
                              <a:pt x="15418" y="2429"/>
                            </a:lnTo>
                            <a:close/>
                            <a:moveTo>
                              <a:pt x="13682" y="943"/>
                            </a:moveTo>
                            <a:lnTo>
                              <a:pt x="15712" y="943"/>
                            </a:lnTo>
                            <a:lnTo>
                              <a:pt x="15712" y="1546"/>
                            </a:lnTo>
                            <a:lnTo>
                              <a:pt x="13682" y="1546"/>
                            </a:lnTo>
                            <a:lnTo>
                              <a:pt x="13682" y="943"/>
                            </a:lnTo>
                            <a:close/>
                            <a:moveTo>
                              <a:pt x="1545" y="1123"/>
                            </a:moveTo>
                            <a:lnTo>
                              <a:pt x="1545" y="943"/>
                            </a:lnTo>
                            <a:lnTo>
                              <a:pt x="1089" y="943"/>
                            </a:lnTo>
                            <a:lnTo>
                              <a:pt x="1089" y="1123"/>
                            </a:lnTo>
                            <a:lnTo>
                              <a:pt x="811" y="1123"/>
                            </a:lnTo>
                            <a:lnTo>
                              <a:pt x="811" y="1769"/>
                            </a:lnTo>
                            <a:lnTo>
                              <a:pt x="1822" y="1769"/>
                            </a:lnTo>
                            <a:lnTo>
                              <a:pt x="1822" y="1123"/>
                            </a:lnTo>
                            <a:lnTo>
                              <a:pt x="1545" y="1123"/>
                            </a:lnTo>
                            <a:close/>
                            <a:moveTo>
                              <a:pt x="3010" y="1123"/>
                            </a:moveTo>
                            <a:lnTo>
                              <a:pt x="3010" y="943"/>
                            </a:lnTo>
                            <a:lnTo>
                              <a:pt x="2555" y="943"/>
                            </a:lnTo>
                            <a:lnTo>
                              <a:pt x="2555" y="1123"/>
                            </a:lnTo>
                            <a:lnTo>
                              <a:pt x="2278" y="1123"/>
                            </a:lnTo>
                            <a:lnTo>
                              <a:pt x="2278" y="1769"/>
                            </a:lnTo>
                            <a:lnTo>
                              <a:pt x="3288" y="1769"/>
                            </a:lnTo>
                            <a:lnTo>
                              <a:pt x="3288" y="1123"/>
                            </a:lnTo>
                            <a:lnTo>
                              <a:pt x="3010" y="1123"/>
                            </a:lnTo>
                            <a:close/>
                            <a:moveTo>
                              <a:pt x="4477" y="1123"/>
                            </a:moveTo>
                            <a:lnTo>
                              <a:pt x="4477" y="943"/>
                            </a:lnTo>
                            <a:lnTo>
                              <a:pt x="4021" y="943"/>
                            </a:lnTo>
                            <a:lnTo>
                              <a:pt x="4021" y="1123"/>
                            </a:lnTo>
                            <a:lnTo>
                              <a:pt x="3743" y="1123"/>
                            </a:lnTo>
                            <a:lnTo>
                              <a:pt x="3743" y="1769"/>
                            </a:lnTo>
                            <a:lnTo>
                              <a:pt x="4754" y="1769"/>
                            </a:lnTo>
                            <a:lnTo>
                              <a:pt x="4754" y="1123"/>
                            </a:lnTo>
                            <a:lnTo>
                              <a:pt x="4477" y="1123"/>
                            </a:lnTo>
                            <a:close/>
                            <a:moveTo>
                              <a:pt x="5942" y="1123"/>
                            </a:moveTo>
                            <a:lnTo>
                              <a:pt x="5942" y="943"/>
                            </a:lnTo>
                            <a:lnTo>
                              <a:pt x="5486" y="943"/>
                            </a:lnTo>
                            <a:lnTo>
                              <a:pt x="5486" y="1123"/>
                            </a:lnTo>
                            <a:lnTo>
                              <a:pt x="5209" y="1123"/>
                            </a:lnTo>
                            <a:lnTo>
                              <a:pt x="5209" y="1769"/>
                            </a:lnTo>
                            <a:lnTo>
                              <a:pt x="6219" y="1769"/>
                            </a:lnTo>
                            <a:lnTo>
                              <a:pt x="6219" y="1123"/>
                            </a:lnTo>
                            <a:lnTo>
                              <a:pt x="5942" y="1123"/>
                            </a:lnTo>
                            <a:close/>
                            <a:moveTo>
                              <a:pt x="7407" y="1123"/>
                            </a:moveTo>
                            <a:lnTo>
                              <a:pt x="7407" y="943"/>
                            </a:lnTo>
                            <a:lnTo>
                              <a:pt x="6953" y="943"/>
                            </a:lnTo>
                            <a:lnTo>
                              <a:pt x="6953" y="1123"/>
                            </a:lnTo>
                            <a:lnTo>
                              <a:pt x="6675" y="1123"/>
                            </a:lnTo>
                            <a:lnTo>
                              <a:pt x="6675" y="1769"/>
                            </a:lnTo>
                            <a:lnTo>
                              <a:pt x="7685" y="1769"/>
                            </a:lnTo>
                            <a:lnTo>
                              <a:pt x="7685" y="1123"/>
                            </a:lnTo>
                            <a:lnTo>
                              <a:pt x="7407" y="1123"/>
                            </a:lnTo>
                            <a:close/>
                            <a:moveTo>
                              <a:pt x="8874" y="1123"/>
                            </a:moveTo>
                            <a:lnTo>
                              <a:pt x="8874" y="943"/>
                            </a:lnTo>
                            <a:lnTo>
                              <a:pt x="8418" y="943"/>
                            </a:lnTo>
                            <a:lnTo>
                              <a:pt x="8418" y="1123"/>
                            </a:lnTo>
                            <a:lnTo>
                              <a:pt x="8141" y="1123"/>
                            </a:lnTo>
                            <a:lnTo>
                              <a:pt x="8141" y="1769"/>
                            </a:lnTo>
                            <a:lnTo>
                              <a:pt x="9151" y="1769"/>
                            </a:lnTo>
                            <a:lnTo>
                              <a:pt x="9151" y="1123"/>
                            </a:lnTo>
                            <a:lnTo>
                              <a:pt x="8874" y="1123"/>
                            </a:lnTo>
                            <a:close/>
                            <a:moveTo>
                              <a:pt x="10339" y="1123"/>
                            </a:moveTo>
                            <a:lnTo>
                              <a:pt x="10339" y="943"/>
                            </a:lnTo>
                            <a:lnTo>
                              <a:pt x="9883" y="943"/>
                            </a:lnTo>
                            <a:lnTo>
                              <a:pt x="9883" y="1123"/>
                            </a:lnTo>
                            <a:lnTo>
                              <a:pt x="9606" y="1123"/>
                            </a:lnTo>
                            <a:lnTo>
                              <a:pt x="9606" y="1769"/>
                            </a:lnTo>
                            <a:lnTo>
                              <a:pt x="10617" y="1769"/>
                            </a:lnTo>
                            <a:lnTo>
                              <a:pt x="10617" y="1123"/>
                            </a:lnTo>
                            <a:lnTo>
                              <a:pt x="10339" y="1123"/>
                            </a:lnTo>
                            <a:close/>
                            <a:moveTo>
                              <a:pt x="1545" y="2845"/>
                            </a:moveTo>
                            <a:lnTo>
                              <a:pt x="1545" y="3025"/>
                            </a:lnTo>
                            <a:lnTo>
                              <a:pt x="1089" y="3025"/>
                            </a:lnTo>
                            <a:lnTo>
                              <a:pt x="1089" y="2845"/>
                            </a:lnTo>
                            <a:lnTo>
                              <a:pt x="811" y="2845"/>
                            </a:lnTo>
                            <a:lnTo>
                              <a:pt x="811" y="2199"/>
                            </a:lnTo>
                            <a:lnTo>
                              <a:pt x="1822" y="2199"/>
                            </a:lnTo>
                            <a:lnTo>
                              <a:pt x="1822" y="2845"/>
                            </a:lnTo>
                            <a:lnTo>
                              <a:pt x="1545" y="2845"/>
                            </a:lnTo>
                            <a:close/>
                            <a:moveTo>
                              <a:pt x="3010" y="2845"/>
                            </a:moveTo>
                            <a:lnTo>
                              <a:pt x="3010" y="3025"/>
                            </a:lnTo>
                            <a:lnTo>
                              <a:pt x="2555" y="3025"/>
                            </a:lnTo>
                            <a:lnTo>
                              <a:pt x="2555" y="2845"/>
                            </a:lnTo>
                            <a:lnTo>
                              <a:pt x="2278" y="2845"/>
                            </a:lnTo>
                            <a:lnTo>
                              <a:pt x="2278" y="2199"/>
                            </a:lnTo>
                            <a:lnTo>
                              <a:pt x="3288" y="2199"/>
                            </a:lnTo>
                            <a:lnTo>
                              <a:pt x="3288" y="2845"/>
                            </a:lnTo>
                            <a:lnTo>
                              <a:pt x="3010" y="2845"/>
                            </a:lnTo>
                            <a:close/>
                            <a:moveTo>
                              <a:pt x="4477" y="2845"/>
                            </a:moveTo>
                            <a:lnTo>
                              <a:pt x="4477" y="3025"/>
                            </a:lnTo>
                            <a:lnTo>
                              <a:pt x="4021" y="3025"/>
                            </a:lnTo>
                            <a:lnTo>
                              <a:pt x="4021" y="2845"/>
                            </a:lnTo>
                            <a:lnTo>
                              <a:pt x="3743" y="2845"/>
                            </a:lnTo>
                            <a:lnTo>
                              <a:pt x="3743" y="2199"/>
                            </a:lnTo>
                            <a:lnTo>
                              <a:pt x="4754" y="2199"/>
                            </a:lnTo>
                            <a:lnTo>
                              <a:pt x="4754" y="2845"/>
                            </a:lnTo>
                            <a:lnTo>
                              <a:pt x="4477" y="2845"/>
                            </a:lnTo>
                            <a:close/>
                            <a:moveTo>
                              <a:pt x="5942" y="2845"/>
                            </a:moveTo>
                            <a:lnTo>
                              <a:pt x="5942" y="3025"/>
                            </a:lnTo>
                            <a:lnTo>
                              <a:pt x="5486" y="3025"/>
                            </a:lnTo>
                            <a:lnTo>
                              <a:pt x="5486" y="2845"/>
                            </a:lnTo>
                            <a:lnTo>
                              <a:pt x="5209" y="2845"/>
                            </a:lnTo>
                            <a:lnTo>
                              <a:pt x="5209" y="2199"/>
                            </a:lnTo>
                            <a:lnTo>
                              <a:pt x="6219" y="2199"/>
                            </a:lnTo>
                            <a:lnTo>
                              <a:pt x="6219" y="2845"/>
                            </a:lnTo>
                            <a:lnTo>
                              <a:pt x="5942" y="2845"/>
                            </a:lnTo>
                            <a:close/>
                            <a:moveTo>
                              <a:pt x="7407" y="2845"/>
                            </a:moveTo>
                            <a:lnTo>
                              <a:pt x="7407" y="3025"/>
                            </a:lnTo>
                            <a:lnTo>
                              <a:pt x="6953" y="3025"/>
                            </a:lnTo>
                            <a:lnTo>
                              <a:pt x="6953" y="2845"/>
                            </a:lnTo>
                            <a:lnTo>
                              <a:pt x="6675" y="2845"/>
                            </a:lnTo>
                            <a:lnTo>
                              <a:pt x="6675" y="2199"/>
                            </a:lnTo>
                            <a:lnTo>
                              <a:pt x="7685" y="2199"/>
                            </a:lnTo>
                            <a:lnTo>
                              <a:pt x="7685" y="2845"/>
                            </a:lnTo>
                            <a:lnTo>
                              <a:pt x="7407" y="2845"/>
                            </a:lnTo>
                            <a:close/>
                            <a:moveTo>
                              <a:pt x="8874" y="2845"/>
                            </a:moveTo>
                            <a:lnTo>
                              <a:pt x="8874" y="3025"/>
                            </a:lnTo>
                            <a:lnTo>
                              <a:pt x="8418" y="3025"/>
                            </a:lnTo>
                            <a:lnTo>
                              <a:pt x="8418" y="2845"/>
                            </a:lnTo>
                            <a:lnTo>
                              <a:pt x="8141" y="2845"/>
                            </a:lnTo>
                            <a:lnTo>
                              <a:pt x="8141" y="2199"/>
                            </a:lnTo>
                            <a:lnTo>
                              <a:pt x="9151" y="2199"/>
                            </a:lnTo>
                            <a:lnTo>
                              <a:pt x="9151" y="2845"/>
                            </a:lnTo>
                            <a:lnTo>
                              <a:pt x="8874" y="2845"/>
                            </a:lnTo>
                            <a:close/>
                            <a:moveTo>
                              <a:pt x="10339" y="2845"/>
                            </a:moveTo>
                            <a:lnTo>
                              <a:pt x="10339" y="3025"/>
                            </a:lnTo>
                            <a:lnTo>
                              <a:pt x="9883" y="3025"/>
                            </a:lnTo>
                            <a:lnTo>
                              <a:pt x="9883" y="2845"/>
                            </a:lnTo>
                            <a:lnTo>
                              <a:pt x="9606" y="2845"/>
                            </a:lnTo>
                            <a:lnTo>
                              <a:pt x="9606" y="2199"/>
                            </a:lnTo>
                            <a:lnTo>
                              <a:pt x="10617" y="2199"/>
                            </a:lnTo>
                            <a:lnTo>
                              <a:pt x="10617" y="2845"/>
                            </a:lnTo>
                            <a:lnTo>
                              <a:pt x="10339" y="2845"/>
                            </a:lnTo>
                            <a:close/>
                            <a:moveTo>
                              <a:pt x="11851" y="1123"/>
                            </a:moveTo>
                            <a:lnTo>
                              <a:pt x="11851" y="943"/>
                            </a:lnTo>
                            <a:lnTo>
                              <a:pt x="11395" y="943"/>
                            </a:lnTo>
                            <a:lnTo>
                              <a:pt x="11395" y="1123"/>
                            </a:lnTo>
                            <a:lnTo>
                              <a:pt x="11117" y="1123"/>
                            </a:lnTo>
                            <a:lnTo>
                              <a:pt x="11117" y="1769"/>
                            </a:lnTo>
                            <a:lnTo>
                              <a:pt x="12128" y="1769"/>
                            </a:lnTo>
                            <a:lnTo>
                              <a:pt x="12128" y="1123"/>
                            </a:lnTo>
                            <a:lnTo>
                              <a:pt x="11851" y="1123"/>
                            </a:lnTo>
                            <a:close/>
                            <a:moveTo>
                              <a:pt x="11851" y="2845"/>
                            </a:moveTo>
                            <a:lnTo>
                              <a:pt x="11851" y="3025"/>
                            </a:lnTo>
                            <a:lnTo>
                              <a:pt x="11395" y="3025"/>
                            </a:lnTo>
                            <a:lnTo>
                              <a:pt x="11395" y="2845"/>
                            </a:lnTo>
                            <a:lnTo>
                              <a:pt x="11117" y="2845"/>
                            </a:lnTo>
                            <a:lnTo>
                              <a:pt x="11117" y="2199"/>
                            </a:lnTo>
                            <a:lnTo>
                              <a:pt x="12128" y="2199"/>
                            </a:lnTo>
                            <a:lnTo>
                              <a:pt x="12128" y="2845"/>
                            </a:lnTo>
                            <a:lnTo>
                              <a:pt x="11851" y="2845"/>
                            </a:lnTo>
                            <a:close/>
                          </a:path>
                        </a:pathLst>
                      </a:custGeom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 lIns="68580" tIns="34290" rIns="68580" bIns="34290"/>
                      <a:lstStyle/>
                      <a:p>
                        <a:pPr defTabSz="914583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/>
                        </a:pPr>
                        <a:endParaRPr lang="zh-CN" altLang="en-US" sz="1900" dirty="0">
                          <a:solidFill>
                            <a:srgbClr val="000000"/>
                          </a:solidFill>
                          <a:ea typeface="微软雅黑" panose="020B0503020204020204" pitchFamily="34" charset="-122"/>
                          <a:cs typeface="Arial" pitchFamily="34" charset="0"/>
                        </a:endParaRPr>
                      </a:p>
                    </p:txBody>
                  </p:sp>
                </p:grpSp>
              </p:grpSp>
            </p:grpSp>
          </p:grpSp>
        </p:grpSp>
      </p:grpSp>
      <p:cxnSp>
        <p:nvCxnSpPr>
          <p:cNvPr id="308" name="直接连接符 307"/>
          <p:cNvCxnSpPr>
            <a:cxnSpLocks noChangeShapeType="1"/>
          </p:cNvCxnSpPr>
          <p:nvPr/>
        </p:nvCxnSpPr>
        <p:spPr bwMode="auto">
          <a:xfrm flipH="1">
            <a:off x="616948" y="3130521"/>
            <a:ext cx="178480" cy="371557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11" name="直接连接符 310"/>
          <p:cNvCxnSpPr>
            <a:cxnSpLocks noChangeShapeType="1"/>
          </p:cNvCxnSpPr>
          <p:nvPr/>
        </p:nvCxnSpPr>
        <p:spPr bwMode="auto">
          <a:xfrm flipH="1">
            <a:off x="616948" y="3130519"/>
            <a:ext cx="522114" cy="357534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14" name="直接连接符 313"/>
          <p:cNvCxnSpPr>
            <a:cxnSpLocks noChangeShapeType="1"/>
          </p:cNvCxnSpPr>
          <p:nvPr/>
        </p:nvCxnSpPr>
        <p:spPr bwMode="auto">
          <a:xfrm>
            <a:off x="804638" y="3128106"/>
            <a:ext cx="127469" cy="373972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17" name="直接连接符 316"/>
          <p:cNvCxnSpPr>
            <a:cxnSpLocks noChangeShapeType="1"/>
          </p:cNvCxnSpPr>
          <p:nvPr/>
        </p:nvCxnSpPr>
        <p:spPr bwMode="auto">
          <a:xfrm flipH="1">
            <a:off x="930306" y="3137643"/>
            <a:ext cx="222507" cy="359034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sp>
        <p:nvSpPr>
          <p:cNvPr id="330" name="文本框 329"/>
          <p:cNvSpPr txBox="1"/>
          <p:nvPr/>
        </p:nvSpPr>
        <p:spPr>
          <a:xfrm>
            <a:off x="3098261" y="2737126"/>
            <a:ext cx="1031492" cy="338554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Aggregation-1 Switch</a:t>
            </a:r>
          </a:p>
        </p:txBody>
      </p:sp>
      <p:sp>
        <p:nvSpPr>
          <p:cNvPr id="331" name="文本框 330"/>
          <p:cNvSpPr txBox="1"/>
          <p:nvPr/>
        </p:nvSpPr>
        <p:spPr>
          <a:xfrm>
            <a:off x="3591166" y="3830740"/>
            <a:ext cx="1031492" cy="338554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Aggregation-n Switch</a:t>
            </a:r>
          </a:p>
        </p:txBody>
      </p:sp>
      <p:cxnSp>
        <p:nvCxnSpPr>
          <p:cNvPr id="332" name="直接连接符 331"/>
          <p:cNvCxnSpPr>
            <a:cxnSpLocks noChangeShapeType="1"/>
          </p:cNvCxnSpPr>
          <p:nvPr/>
        </p:nvCxnSpPr>
        <p:spPr bwMode="auto">
          <a:xfrm flipH="1">
            <a:off x="1706701" y="3081800"/>
            <a:ext cx="306432" cy="400438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34" name="直接连接符 333"/>
          <p:cNvCxnSpPr>
            <a:cxnSpLocks noChangeShapeType="1"/>
          </p:cNvCxnSpPr>
          <p:nvPr/>
        </p:nvCxnSpPr>
        <p:spPr bwMode="auto">
          <a:xfrm>
            <a:off x="1708911" y="3088636"/>
            <a:ext cx="3243" cy="370153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36" name="直接连接符 335"/>
          <p:cNvCxnSpPr>
            <a:cxnSpLocks noChangeShapeType="1"/>
          </p:cNvCxnSpPr>
          <p:nvPr/>
        </p:nvCxnSpPr>
        <p:spPr bwMode="auto">
          <a:xfrm>
            <a:off x="2071786" y="3088636"/>
            <a:ext cx="0" cy="393107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37" name="直接连接符 336"/>
          <p:cNvCxnSpPr>
            <a:cxnSpLocks noChangeShapeType="1"/>
          </p:cNvCxnSpPr>
          <p:nvPr/>
        </p:nvCxnSpPr>
        <p:spPr bwMode="auto">
          <a:xfrm>
            <a:off x="1720532" y="3109968"/>
            <a:ext cx="349542" cy="401781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42" name="直接连接符 341"/>
          <p:cNvCxnSpPr>
            <a:cxnSpLocks noChangeShapeType="1"/>
          </p:cNvCxnSpPr>
          <p:nvPr/>
        </p:nvCxnSpPr>
        <p:spPr bwMode="auto">
          <a:xfrm>
            <a:off x="2956138" y="3052941"/>
            <a:ext cx="0" cy="393107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43" name="直接连接符 342"/>
          <p:cNvCxnSpPr>
            <a:cxnSpLocks noChangeShapeType="1"/>
          </p:cNvCxnSpPr>
          <p:nvPr/>
        </p:nvCxnSpPr>
        <p:spPr bwMode="auto">
          <a:xfrm>
            <a:off x="2692081" y="3075680"/>
            <a:ext cx="280998" cy="387553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46" name="直接连接符 345"/>
          <p:cNvCxnSpPr>
            <a:cxnSpLocks noChangeShapeType="1"/>
          </p:cNvCxnSpPr>
          <p:nvPr/>
        </p:nvCxnSpPr>
        <p:spPr bwMode="auto">
          <a:xfrm>
            <a:off x="2974935" y="3047597"/>
            <a:ext cx="280998" cy="387553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47" name="直接连接符 346"/>
          <p:cNvCxnSpPr>
            <a:cxnSpLocks noChangeShapeType="1"/>
          </p:cNvCxnSpPr>
          <p:nvPr/>
        </p:nvCxnSpPr>
        <p:spPr bwMode="auto">
          <a:xfrm>
            <a:off x="2699792" y="3075046"/>
            <a:ext cx="545054" cy="358058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sp>
        <p:nvSpPr>
          <p:cNvPr id="211" name="文本框 210"/>
          <p:cNvSpPr txBox="1"/>
          <p:nvPr/>
        </p:nvSpPr>
        <p:spPr>
          <a:xfrm rot="19039092">
            <a:off x="378315" y="3179750"/>
            <a:ext cx="4956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 i="1" dirty="0">
                <a:solidFill>
                  <a:srgbClr val="00B050"/>
                </a:solidFill>
              </a:rPr>
              <a:t>LLDP</a:t>
            </a:r>
            <a:endParaRPr lang="zh-CN" altLang="en-US" sz="1200" b="1" i="1" dirty="0">
              <a:solidFill>
                <a:srgbClr val="00B050"/>
              </a:solidFill>
            </a:endParaRPr>
          </a:p>
        </p:txBody>
      </p:sp>
      <p:cxnSp>
        <p:nvCxnSpPr>
          <p:cNvPr id="213" name="直接箭头连接符 212"/>
          <p:cNvCxnSpPr/>
          <p:nvPr/>
        </p:nvCxnSpPr>
        <p:spPr bwMode="auto">
          <a:xfrm flipH="1">
            <a:off x="599791" y="3166141"/>
            <a:ext cx="366753" cy="330129"/>
          </a:xfrm>
          <a:prstGeom prst="straightConnector1">
            <a:avLst/>
          </a:prstGeom>
          <a:ln w="9525" cap="flat" cmpd="sng" algn="ctr">
            <a:solidFill>
              <a:srgbClr val="00B050"/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2" name="文本框 221"/>
          <p:cNvSpPr txBox="1"/>
          <p:nvPr/>
        </p:nvSpPr>
        <p:spPr>
          <a:xfrm rot="3778781">
            <a:off x="2001756" y="3127510"/>
            <a:ext cx="4956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i="1" dirty="0">
                <a:solidFill>
                  <a:srgbClr val="00B050"/>
                </a:solidFill>
              </a:rPr>
              <a:t>LLDP</a:t>
            </a:r>
            <a:endParaRPr lang="zh-CN" altLang="en-US" sz="1200" b="1" i="1" dirty="0">
              <a:solidFill>
                <a:srgbClr val="00B050"/>
              </a:solidFill>
            </a:endParaRPr>
          </a:p>
        </p:txBody>
      </p:sp>
      <p:cxnSp>
        <p:nvCxnSpPr>
          <p:cNvPr id="251" name="直接箭头连接符 250"/>
          <p:cNvCxnSpPr/>
          <p:nvPr/>
        </p:nvCxnSpPr>
        <p:spPr bwMode="auto">
          <a:xfrm>
            <a:off x="1997620" y="3099765"/>
            <a:ext cx="180040" cy="408860"/>
          </a:xfrm>
          <a:prstGeom prst="straightConnector1">
            <a:avLst/>
          </a:prstGeom>
          <a:ln w="9525" cap="flat" cmpd="sng" algn="ctr">
            <a:solidFill>
              <a:srgbClr val="00B050"/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2" name="文本框 251"/>
          <p:cNvSpPr txBox="1"/>
          <p:nvPr/>
        </p:nvSpPr>
        <p:spPr>
          <a:xfrm rot="1413961">
            <a:off x="3023519" y="3101350"/>
            <a:ext cx="4956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i="1" dirty="0">
                <a:solidFill>
                  <a:srgbClr val="00B050"/>
                </a:solidFill>
              </a:rPr>
              <a:t>LLDP</a:t>
            </a:r>
            <a:endParaRPr lang="zh-CN" altLang="en-US" sz="1200" b="1" i="1" dirty="0">
              <a:solidFill>
                <a:srgbClr val="00B050"/>
              </a:solidFill>
            </a:endParaRPr>
          </a:p>
        </p:txBody>
      </p:sp>
      <p:cxnSp>
        <p:nvCxnSpPr>
          <p:cNvPr id="253" name="直接箭头连接符 252"/>
          <p:cNvCxnSpPr/>
          <p:nvPr/>
        </p:nvCxnSpPr>
        <p:spPr bwMode="auto">
          <a:xfrm>
            <a:off x="2956138" y="3094264"/>
            <a:ext cx="273287" cy="335852"/>
          </a:xfrm>
          <a:prstGeom prst="straightConnector1">
            <a:avLst/>
          </a:prstGeom>
          <a:ln w="9525" cap="flat" cmpd="sng" algn="ctr">
            <a:solidFill>
              <a:srgbClr val="00B050"/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4" name="矩形 253"/>
          <p:cNvSpPr/>
          <p:nvPr/>
        </p:nvSpPr>
        <p:spPr bwMode="auto">
          <a:xfrm>
            <a:off x="107504" y="2026610"/>
            <a:ext cx="4515154" cy="2489356"/>
          </a:xfrm>
          <a:prstGeom prst="rect">
            <a:avLst/>
          </a:prstGeom>
          <a:noFill/>
          <a:ln>
            <a:solidFill>
              <a:schemeClr val="tx2"/>
            </a:solidFill>
            <a:prstDash val="dashDot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55" name="矩形 254"/>
          <p:cNvSpPr/>
          <p:nvPr/>
        </p:nvSpPr>
        <p:spPr>
          <a:xfrm>
            <a:off x="138233" y="2025968"/>
            <a:ext cx="9482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Underlay configuration</a:t>
            </a:r>
            <a:endParaRPr lang="en-US" sz="900" b="1" dirty="0"/>
          </a:p>
        </p:txBody>
      </p:sp>
      <p:cxnSp>
        <p:nvCxnSpPr>
          <p:cNvPr id="256" name="直接箭头连接符 255"/>
          <p:cNvCxnSpPr/>
          <p:nvPr/>
        </p:nvCxnSpPr>
        <p:spPr bwMode="auto">
          <a:xfrm flipH="1">
            <a:off x="4008506" y="1825090"/>
            <a:ext cx="1003928" cy="961268"/>
          </a:xfrm>
          <a:prstGeom prst="straightConnector1">
            <a:avLst/>
          </a:prstGeom>
          <a:ln>
            <a:tailEnd type="triangl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7" name="直接箭头连接符 256"/>
          <p:cNvCxnSpPr/>
          <p:nvPr/>
        </p:nvCxnSpPr>
        <p:spPr bwMode="auto">
          <a:xfrm flipV="1">
            <a:off x="1039354" y="3152913"/>
            <a:ext cx="297751" cy="356208"/>
          </a:xfrm>
          <a:prstGeom prst="straightConnector1">
            <a:avLst/>
          </a:prstGeom>
          <a:noFill/>
          <a:ln>
            <a:solidFill>
              <a:srgbClr val="FF0000"/>
            </a:solidFill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矩形 8"/>
          <p:cNvSpPr/>
          <p:nvPr/>
        </p:nvSpPr>
        <p:spPr>
          <a:xfrm rot="18531553">
            <a:off x="868031" y="3232039"/>
            <a:ext cx="7537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i="1" dirty="0">
                <a:solidFill>
                  <a:srgbClr val="FF0000"/>
                </a:solidFill>
              </a:rPr>
              <a:t>broadcast</a:t>
            </a:r>
            <a:endParaRPr lang="en-US" sz="1100" dirty="0"/>
          </a:p>
        </p:txBody>
      </p:sp>
      <p:cxnSp>
        <p:nvCxnSpPr>
          <p:cNvPr id="258" name="直接箭头连接符 257"/>
          <p:cNvCxnSpPr/>
          <p:nvPr/>
        </p:nvCxnSpPr>
        <p:spPr bwMode="auto">
          <a:xfrm flipV="1">
            <a:off x="943172" y="2506063"/>
            <a:ext cx="445809" cy="320523"/>
          </a:xfrm>
          <a:prstGeom prst="straightConnector1">
            <a:avLst/>
          </a:prstGeom>
          <a:noFill/>
          <a:ln>
            <a:solidFill>
              <a:srgbClr val="FF0000"/>
            </a:solidFill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0" name="直接箭头连接符 259"/>
          <p:cNvCxnSpPr/>
          <p:nvPr/>
        </p:nvCxnSpPr>
        <p:spPr bwMode="auto">
          <a:xfrm flipV="1">
            <a:off x="2001815" y="2470897"/>
            <a:ext cx="297751" cy="356208"/>
          </a:xfrm>
          <a:prstGeom prst="straightConnector1">
            <a:avLst/>
          </a:prstGeom>
          <a:noFill/>
          <a:ln>
            <a:solidFill>
              <a:srgbClr val="FF0000"/>
            </a:solidFill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4" name="直接箭头连接符 263"/>
          <p:cNvCxnSpPr/>
          <p:nvPr/>
        </p:nvCxnSpPr>
        <p:spPr bwMode="auto">
          <a:xfrm flipV="1">
            <a:off x="1681696" y="3137087"/>
            <a:ext cx="53408" cy="345135"/>
          </a:xfrm>
          <a:prstGeom prst="straightConnector1">
            <a:avLst/>
          </a:prstGeom>
          <a:noFill/>
          <a:ln>
            <a:solidFill>
              <a:srgbClr val="FF0000"/>
            </a:solidFill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7" name="直接箭头连接符 266"/>
          <p:cNvCxnSpPr/>
          <p:nvPr/>
        </p:nvCxnSpPr>
        <p:spPr bwMode="auto">
          <a:xfrm flipH="1" flipV="1">
            <a:off x="2618570" y="3108240"/>
            <a:ext cx="348014" cy="305440"/>
          </a:xfrm>
          <a:prstGeom prst="straightConnector1">
            <a:avLst/>
          </a:prstGeom>
          <a:noFill/>
          <a:ln>
            <a:solidFill>
              <a:srgbClr val="FF0000"/>
            </a:solidFill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8" name="直接箭头连接符 267"/>
          <p:cNvCxnSpPr/>
          <p:nvPr/>
        </p:nvCxnSpPr>
        <p:spPr bwMode="auto">
          <a:xfrm flipH="1" flipV="1">
            <a:off x="2475478" y="2480918"/>
            <a:ext cx="348014" cy="305440"/>
          </a:xfrm>
          <a:prstGeom prst="straightConnector1">
            <a:avLst/>
          </a:prstGeom>
          <a:noFill/>
          <a:ln>
            <a:solidFill>
              <a:srgbClr val="FF0000"/>
            </a:solidFill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9" name="直接箭头连接符 268"/>
          <p:cNvCxnSpPr/>
          <p:nvPr/>
        </p:nvCxnSpPr>
        <p:spPr bwMode="auto">
          <a:xfrm flipH="1" flipV="1">
            <a:off x="2417041" y="2511040"/>
            <a:ext cx="188315" cy="316229"/>
          </a:xfrm>
          <a:prstGeom prst="straightConnector1">
            <a:avLst/>
          </a:prstGeom>
          <a:noFill/>
          <a:ln>
            <a:solidFill>
              <a:srgbClr val="FF0000"/>
            </a:solidFill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0" name="直接箭头连接符 269"/>
          <p:cNvCxnSpPr/>
          <p:nvPr/>
        </p:nvCxnSpPr>
        <p:spPr bwMode="auto">
          <a:xfrm flipH="1" flipV="1">
            <a:off x="2962846" y="3109929"/>
            <a:ext cx="188315" cy="316229"/>
          </a:xfrm>
          <a:prstGeom prst="straightConnector1">
            <a:avLst/>
          </a:prstGeom>
          <a:noFill/>
          <a:ln>
            <a:solidFill>
              <a:srgbClr val="FF0000"/>
            </a:solidFill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9" name="直接箭头连接符 308"/>
          <p:cNvCxnSpPr>
            <a:endCxn id="30" idx="3"/>
          </p:cNvCxnSpPr>
          <p:nvPr/>
        </p:nvCxnSpPr>
        <p:spPr bwMode="auto">
          <a:xfrm flipH="1" flipV="1">
            <a:off x="1594140" y="2438895"/>
            <a:ext cx="66808" cy="409013"/>
          </a:xfrm>
          <a:prstGeom prst="straightConnector1">
            <a:avLst/>
          </a:prstGeom>
          <a:noFill/>
          <a:ln>
            <a:solidFill>
              <a:srgbClr val="FF0000"/>
            </a:solidFill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0" name="直接箭头连接符 309"/>
          <p:cNvCxnSpPr/>
          <p:nvPr/>
        </p:nvCxnSpPr>
        <p:spPr bwMode="auto">
          <a:xfrm flipH="1" flipV="1">
            <a:off x="1915692" y="3114998"/>
            <a:ext cx="66808" cy="409013"/>
          </a:xfrm>
          <a:prstGeom prst="straightConnector1">
            <a:avLst/>
          </a:prstGeom>
          <a:noFill/>
          <a:ln>
            <a:solidFill>
              <a:srgbClr val="FF0000"/>
            </a:solidFill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2" name="直接箭头连接符 311"/>
          <p:cNvCxnSpPr/>
          <p:nvPr/>
        </p:nvCxnSpPr>
        <p:spPr bwMode="auto">
          <a:xfrm flipV="1">
            <a:off x="745857" y="3145870"/>
            <a:ext cx="297751" cy="356208"/>
          </a:xfrm>
          <a:prstGeom prst="straightConnector1">
            <a:avLst/>
          </a:prstGeom>
          <a:noFill/>
          <a:ln>
            <a:solidFill>
              <a:srgbClr val="FF0000"/>
            </a:solidFill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3" name="直接箭头连接符 312"/>
          <p:cNvCxnSpPr/>
          <p:nvPr/>
        </p:nvCxnSpPr>
        <p:spPr bwMode="auto">
          <a:xfrm flipV="1">
            <a:off x="1209136" y="2520613"/>
            <a:ext cx="876288" cy="339477"/>
          </a:xfrm>
          <a:prstGeom prst="straightConnector1">
            <a:avLst/>
          </a:prstGeom>
          <a:noFill/>
          <a:ln>
            <a:solidFill>
              <a:srgbClr val="FF0000"/>
            </a:solidFill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9" name="直接连接符 536"/>
          <p:cNvCxnSpPr>
            <a:cxnSpLocks noChangeShapeType="1"/>
          </p:cNvCxnSpPr>
          <p:nvPr/>
        </p:nvCxnSpPr>
        <p:spPr bwMode="auto">
          <a:xfrm flipH="1">
            <a:off x="3061208" y="3563201"/>
            <a:ext cx="99533" cy="7041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261" name="直接连接符 260"/>
          <p:cNvCxnSpPr>
            <a:cxnSpLocks noChangeShapeType="1"/>
          </p:cNvCxnSpPr>
          <p:nvPr/>
        </p:nvCxnSpPr>
        <p:spPr bwMode="auto">
          <a:xfrm>
            <a:off x="2778112" y="2958707"/>
            <a:ext cx="72520" cy="899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265" name="直接连接符 264"/>
          <p:cNvCxnSpPr>
            <a:cxnSpLocks noChangeShapeType="1"/>
          </p:cNvCxnSpPr>
          <p:nvPr/>
        </p:nvCxnSpPr>
        <p:spPr bwMode="auto">
          <a:xfrm>
            <a:off x="1826068" y="2977711"/>
            <a:ext cx="72520" cy="899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15" name="直接连接符 314"/>
          <p:cNvCxnSpPr>
            <a:cxnSpLocks noChangeShapeType="1"/>
          </p:cNvCxnSpPr>
          <p:nvPr/>
        </p:nvCxnSpPr>
        <p:spPr bwMode="auto">
          <a:xfrm>
            <a:off x="960450" y="3001957"/>
            <a:ext cx="72520" cy="899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16" name="直接连接符 315"/>
          <p:cNvCxnSpPr>
            <a:cxnSpLocks noChangeShapeType="1"/>
          </p:cNvCxnSpPr>
          <p:nvPr/>
        </p:nvCxnSpPr>
        <p:spPr bwMode="auto">
          <a:xfrm>
            <a:off x="712116" y="3600939"/>
            <a:ext cx="72520" cy="899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cxnSp>
        <p:nvCxnSpPr>
          <p:cNvPr id="318" name="直接连接符 317"/>
          <p:cNvCxnSpPr>
            <a:cxnSpLocks noChangeShapeType="1"/>
          </p:cNvCxnSpPr>
          <p:nvPr/>
        </p:nvCxnSpPr>
        <p:spPr bwMode="auto">
          <a:xfrm>
            <a:off x="1847142" y="3610373"/>
            <a:ext cx="72520" cy="899"/>
          </a:xfrm>
          <a:prstGeom prst="line">
            <a:avLst/>
          </a:prstGeom>
          <a:noFill/>
          <a:ln w="9525" algn="ctr">
            <a:solidFill>
              <a:srgbClr val="B2B2B2"/>
            </a:solidFill>
            <a:round/>
            <a:headEnd/>
            <a:tailEnd/>
          </a:ln>
        </p:spPr>
      </p:cxnSp>
      <p:sp>
        <p:nvSpPr>
          <p:cNvPr id="319" name="矩形 318"/>
          <p:cNvSpPr/>
          <p:nvPr/>
        </p:nvSpPr>
        <p:spPr>
          <a:xfrm>
            <a:off x="2322883" y="3422964"/>
            <a:ext cx="3642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CC9900"/>
              </a:buClr>
            </a:pPr>
            <a:r>
              <a:rPr lang="en-US" sz="1400" dirty="0" smtClean="0">
                <a:latin typeface="Arial" charset="0"/>
                <a:ea typeface="宋体" charset="-122"/>
              </a:rPr>
              <a:t>…</a:t>
            </a:r>
            <a:endParaRPr lang="en-US" sz="1400" dirty="0">
              <a:latin typeface="Arial" charset="0"/>
              <a:ea typeface="宋体" charset="-122"/>
            </a:endParaRPr>
          </a:p>
        </p:txBody>
      </p:sp>
      <p:sp>
        <p:nvSpPr>
          <p:cNvPr id="320" name="矩形 319"/>
          <p:cNvSpPr/>
          <p:nvPr/>
        </p:nvSpPr>
        <p:spPr>
          <a:xfrm>
            <a:off x="1109242" y="3430597"/>
            <a:ext cx="3642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CC9900"/>
              </a:buClr>
            </a:pPr>
            <a:r>
              <a:rPr lang="en-US" sz="1400" dirty="0" smtClean="0">
                <a:latin typeface="Arial" charset="0"/>
                <a:ea typeface="宋体" charset="-122"/>
              </a:rPr>
              <a:t>…</a:t>
            </a:r>
            <a:endParaRPr lang="en-US" sz="1400" dirty="0">
              <a:latin typeface="Arial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33974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18444"/>
  <p:tag name="AS_OS" val="Microsoft Windows NT 6.1.7601 Service Pack 1"/>
  <p:tag name="AS_RELEASE_DATE" val="2016.01.27"/>
  <p:tag name="AS_TITLE" val="Aspose.Slides for .NET 4.0"/>
  <p:tag name="AS_VERSION" val="16.1.0.0"/>
</p:tagLst>
</file>

<file path=ppt/theme/theme1.xml><?xml version="1.0" encoding="utf-8"?>
<a:theme xmlns:a="http://schemas.openxmlformats.org/drawingml/2006/main" name="1_主题1">
  <a:themeElements>
    <a:clrScheme name="default 5">
      <a:dk1>
        <a:srgbClr val="000000"/>
      </a:dk1>
      <a:lt1>
        <a:srgbClr val="FFFFFF"/>
      </a:lt1>
      <a:dk2>
        <a:srgbClr val="990000"/>
      </a:dk2>
      <a:lt2>
        <a:srgbClr val="B2B2B2"/>
      </a:lt2>
      <a:accent1>
        <a:srgbClr val="FFCC66"/>
      </a:accent1>
      <a:accent2>
        <a:srgbClr val="FFCC99"/>
      </a:accent2>
      <a:accent3>
        <a:srgbClr val="FFFFFF"/>
      </a:accent3>
      <a:accent4>
        <a:srgbClr val="000000"/>
      </a:accent4>
      <a:accent5>
        <a:srgbClr val="FFE2B8"/>
      </a:accent5>
      <a:accent6>
        <a:srgbClr val="E7B98A"/>
      </a:accent6>
      <a:hlink>
        <a:srgbClr val="FF9900"/>
      </a:hlink>
      <a:folHlink>
        <a:srgbClr val="990000"/>
      </a:folHlink>
    </a:clrScheme>
    <a:fontScheme name="default">
      <a:majorFont>
        <a:latin typeface="FrutigerNext LT Medium"/>
        <a:ea typeface="华文细黑"/>
        <a:cs typeface="宋体"/>
      </a:majorFont>
      <a:minorFont>
        <a:latin typeface="FrutigerNext LT Medium"/>
        <a:ea typeface="华文细黑"/>
        <a:cs typeface="宋体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 bwMode="auto">
        <a:noFill/>
        <a:ln>
          <a:solidFill>
            <a:schemeClr val="tx1"/>
          </a:solidFill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CC9900"/>
          </a:buClr>
          <a:buSzTx/>
          <a:buFont typeface="Wingdings" pitchFamily="2" charset="2"/>
          <a:buChar char="n"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charset="-122"/>
          </a:defRPr>
        </a:defPPr>
      </a:lstStyle>
    </a:spDef>
    <a:lnDef>
      <a:spPr bwMode="auto">
        <a:ln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990000"/>
        </a:dk2>
        <a:lt2>
          <a:srgbClr val="808080"/>
        </a:lt2>
        <a:accent1>
          <a:srgbClr val="99CCFF"/>
        </a:accent1>
        <a:accent2>
          <a:srgbClr val="669900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5C8A00"/>
        </a:accent6>
        <a:hlink>
          <a:srgbClr val="FF99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99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7B95C"/>
        </a:accent6>
        <a:hlink>
          <a:srgbClr val="FF99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99CC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FF99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FFCA"/>
        </a:accent5>
        <a:accent6>
          <a:srgbClr val="8AB9B9"/>
        </a:accent6>
        <a:hlink>
          <a:srgbClr val="0099CC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7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8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9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0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1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1_主题1">
  <a:themeElements>
    <a:clrScheme name="default 5">
      <a:dk1>
        <a:srgbClr val="000000"/>
      </a:dk1>
      <a:lt1>
        <a:srgbClr val="FFFFFF"/>
      </a:lt1>
      <a:dk2>
        <a:srgbClr val="990000"/>
      </a:dk2>
      <a:lt2>
        <a:srgbClr val="B2B2B2"/>
      </a:lt2>
      <a:accent1>
        <a:srgbClr val="FFCC66"/>
      </a:accent1>
      <a:accent2>
        <a:srgbClr val="FFCC99"/>
      </a:accent2>
      <a:accent3>
        <a:srgbClr val="FFFFFF"/>
      </a:accent3>
      <a:accent4>
        <a:srgbClr val="000000"/>
      </a:accent4>
      <a:accent5>
        <a:srgbClr val="FFE2B8"/>
      </a:accent5>
      <a:accent6>
        <a:srgbClr val="E7B98A"/>
      </a:accent6>
      <a:hlink>
        <a:srgbClr val="FF9900"/>
      </a:hlink>
      <a:folHlink>
        <a:srgbClr val="990000"/>
      </a:folHlink>
    </a:clrScheme>
    <a:fontScheme name="default">
      <a:majorFont>
        <a:latin typeface="FrutigerNext LT Medium"/>
        <a:ea typeface="华文细黑"/>
        <a:cs typeface="宋体"/>
      </a:majorFont>
      <a:minorFont>
        <a:latin typeface="FrutigerNext LT Medium"/>
        <a:ea typeface="华文细黑"/>
        <a:cs typeface="宋体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 bwMode="auto">
        <a:noFill/>
        <a:ln>
          <a:solidFill>
            <a:schemeClr val="tx1"/>
          </a:solidFill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CC9900"/>
          </a:buClr>
          <a:buSzTx/>
          <a:buFont typeface="Wingdings" pitchFamily="2" charset="2"/>
          <a:buChar char="n"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charset="-122"/>
          </a:defRPr>
        </a:defPPr>
      </a:lstStyle>
    </a:spDef>
    <a:lnDef>
      <a:spPr bwMode="auto">
        <a:ln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990000"/>
        </a:dk2>
        <a:lt2>
          <a:srgbClr val="808080"/>
        </a:lt2>
        <a:accent1>
          <a:srgbClr val="99CCFF"/>
        </a:accent1>
        <a:accent2>
          <a:srgbClr val="669900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5C8A00"/>
        </a:accent6>
        <a:hlink>
          <a:srgbClr val="FF99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99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7B95C"/>
        </a:accent6>
        <a:hlink>
          <a:srgbClr val="FF99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99CC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FF99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FFCA"/>
        </a:accent5>
        <a:accent6>
          <a:srgbClr val="8AB9B9"/>
        </a:accent6>
        <a:hlink>
          <a:srgbClr val="0099CC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7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8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9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0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1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0_主题1">
  <a:themeElements>
    <a:clrScheme name="default 5">
      <a:dk1>
        <a:srgbClr val="000000"/>
      </a:dk1>
      <a:lt1>
        <a:srgbClr val="FFFFFF"/>
      </a:lt1>
      <a:dk2>
        <a:srgbClr val="990000"/>
      </a:dk2>
      <a:lt2>
        <a:srgbClr val="B2B2B2"/>
      </a:lt2>
      <a:accent1>
        <a:srgbClr val="FFCC66"/>
      </a:accent1>
      <a:accent2>
        <a:srgbClr val="FFCC99"/>
      </a:accent2>
      <a:accent3>
        <a:srgbClr val="FFFFFF"/>
      </a:accent3>
      <a:accent4>
        <a:srgbClr val="000000"/>
      </a:accent4>
      <a:accent5>
        <a:srgbClr val="FFE2B8"/>
      </a:accent5>
      <a:accent6>
        <a:srgbClr val="E7B98A"/>
      </a:accent6>
      <a:hlink>
        <a:srgbClr val="FF9900"/>
      </a:hlink>
      <a:folHlink>
        <a:srgbClr val="990000"/>
      </a:folHlink>
    </a:clrScheme>
    <a:fontScheme name="default">
      <a:majorFont>
        <a:latin typeface="FrutigerNext LT Medium"/>
        <a:ea typeface="华文细黑"/>
        <a:cs typeface="宋体"/>
      </a:majorFont>
      <a:minorFont>
        <a:latin typeface="FrutigerNext LT Medium"/>
        <a:ea typeface="华文细黑"/>
        <a:cs typeface="宋体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 bwMode="auto">
        <a:noFill/>
        <a:ln>
          <a:solidFill>
            <a:schemeClr val="tx1"/>
          </a:solidFill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CC9900"/>
          </a:buClr>
          <a:buSzTx/>
          <a:buFont typeface="Wingdings" pitchFamily="2" charset="2"/>
          <a:buChar char="n"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charset="-122"/>
          </a:defRPr>
        </a:defPPr>
      </a:lstStyle>
    </a:spDef>
    <a:lnDef>
      <a:spPr bwMode="auto">
        <a:ln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990000"/>
        </a:dk2>
        <a:lt2>
          <a:srgbClr val="808080"/>
        </a:lt2>
        <a:accent1>
          <a:srgbClr val="99CCFF"/>
        </a:accent1>
        <a:accent2>
          <a:srgbClr val="669900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5C8A00"/>
        </a:accent6>
        <a:hlink>
          <a:srgbClr val="FF99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99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7B95C"/>
        </a:accent6>
        <a:hlink>
          <a:srgbClr val="FF99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99CC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FF99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FFCA"/>
        </a:accent5>
        <a:accent6>
          <a:srgbClr val="8AB9B9"/>
        </a:accent6>
        <a:hlink>
          <a:srgbClr val="0099CC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7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8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9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0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1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208293</TotalTime>
  <Words>1519</Words>
  <Application>Microsoft Office PowerPoint</Application>
  <PresentationFormat>全屏显示(16:9)</PresentationFormat>
  <Paragraphs>211</Paragraphs>
  <Slides>15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15</vt:i4>
      </vt:variant>
    </vt:vector>
  </HeadingPairs>
  <TitlesOfParts>
    <vt:vector size="30" baseType="lpstr">
      <vt:lpstr>Arial Unicode MS</vt:lpstr>
      <vt:lpstr>FrutigerNext LT Medium</vt:lpstr>
      <vt:lpstr>MS PGothic</vt:lpstr>
      <vt:lpstr>黑体</vt:lpstr>
      <vt:lpstr>华文细黑</vt:lpstr>
      <vt:lpstr>宋体</vt:lpstr>
      <vt:lpstr>微软雅黑</vt:lpstr>
      <vt:lpstr>Arial</vt:lpstr>
      <vt:lpstr>Calibri</vt:lpstr>
      <vt:lpstr>FrutigerNext LT Bold</vt:lpstr>
      <vt:lpstr>Trebuchet MS</vt:lpstr>
      <vt:lpstr>Wingdings</vt:lpstr>
      <vt:lpstr>1_主题1</vt:lpstr>
      <vt:lpstr>11_主题1</vt:lpstr>
      <vt:lpstr>10_主题1</vt:lpstr>
      <vt:lpstr>Use Cases and Requirements for Managed LAN as a Service  (MLaaS)</vt:lpstr>
      <vt:lpstr>Presentation Objectives</vt:lpstr>
      <vt:lpstr>Making MLaaS Business Case</vt:lpstr>
      <vt:lpstr>Use Case 1 – LAN deployment efficiency improvement </vt:lpstr>
      <vt:lpstr>Key for LAN deployment efficiency improvement : Underlay Network Automation</vt:lpstr>
      <vt:lpstr>Current Underlay Configuration Process</vt:lpstr>
      <vt:lpstr>Current Underlay Configuration Process</vt:lpstr>
      <vt:lpstr>Current Underlay Configuration Process</vt:lpstr>
      <vt:lpstr>Current Underlay Configuration Process</vt:lpstr>
      <vt:lpstr>Current Gap and Expectations </vt:lpstr>
      <vt:lpstr>Use Case 2 – WLAN manageability </vt:lpstr>
      <vt:lpstr>Use Case 2 – WLAN manageability : Current Work</vt:lpstr>
      <vt:lpstr>Use Case 2 – WLAN manageability : Gaps and Expectations</vt:lpstr>
      <vt:lpstr>Summary</vt:lpstr>
      <vt:lpstr>PowerPoint 演示文稿</vt:lpstr>
    </vt:vector>
  </TitlesOfParts>
  <Manager/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Wi-Fi标准介绍</dc:title>
  <dc:creator>huawei</dc:creator>
  <cp:lastModifiedBy>Qiuwei (Wayne)</cp:lastModifiedBy>
  <cp:revision>3462</cp:revision>
  <cp:lastPrinted>2017-07-21T08:42:03Z</cp:lastPrinted>
  <dcterms:created xsi:type="dcterms:W3CDTF">2012-07-25T08:37:56Z</dcterms:created>
  <dcterms:modified xsi:type="dcterms:W3CDTF">2019-11-13T03:01:52Z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(3)1FxqlnYB7eqzt2pnmaHNqXqrAkETINH5PwD9ABtOqJ943gGLYj5Y7c9Qa8qrXVGvOfDzasCz
UpIAX3MMLPSvbapX8nqHqjXWJJcvpYzogTUkW0yZH14uZkQXPpnms7o7M6pkhLD0/+DGWVng
nJN6Ou5sey7SApNy23faw0kXpWWSPU5RR9Jxhr+jvn0fGxxq+n2M7OBsJMW4Oa1L7gCJX54L
BybD47DyoLkhlYOqdp</vt:lpwstr>
  </property>
  <property fmtid="{D5CDD505-2E9C-101B-9397-08002B2CF9AE}" pid="3" name="_2015_ms_pID_7253431">
    <vt:lpwstr>5IQgBzIK8MlShiTZU3dw2UJNcudLySnwTHgMkceGm7kDOs7zfB5aCQ
gqKTP/fjlqyVYBMYohGwUz/zzfROkIUjzqAWl+A6YyyiUPr3IeCgrA/0rbwx8316PLWIS+cv
8dHG01Vt6+K0IG2mjV6e/mkoPkY41H/IMW9KkDOFkbHkS3Id/u2BkVMeX8kPXk2SzzeJy8kw
zL9vQOebEPGl+WH4vli8S35ptnF9hm6paSID</vt:lpwstr>
  </property>
  <property fmtid="{D5CDD505-2E9C-101B-9397-08002B2CF9AE}" pid="4" name="_2015_ms_pID_7253432">
    <vt:lpwstr>scBL6D2gGV6www2bPDnGV0Qw3emKb1rr7epE
KU8iiUP/mQPVYuEAx3oevn6T9vjgNg1kzeSVXPmYIkk/ftKnh94=</vt:lpwstr>
  </property>
  <property fmtid="{D5CDD505-2E9C-101B-9397-08002B2CF9AE}" pid="5" name="_ms_pID_725343">
    <vt:lpwstr>(3)/ODxvK5vfVviTslxcjx546sha5o7kyZz2XbbWgIoQUf+YqHt2KD3WnyAgac4j//cSd9NYU8X_x000d_
/iTZabxXE+ZYiyxhyhIpC809C8PG7dHH+MdxcHm+bPtXIxU71gIL7mzGmh+6WJuyEM/NC0cF_x000d_
K9UF0HHB+Z1PJWlC3IjIjyBJeYoGa65AQtFdadaxxVlGgIrEZPei2KCw+fkjXirl6qO68ik9_x000d_
xj4Y3qqFNKeWfkbFun</vt:lpwstr>
  </property>
  <property fmtid="{D5CDD505-2E9C-101B-9397-08002B2CF9AE}" pid="6" name="_ms_pID_7253431">
    <vt:lpwstr>mGun6kiHVaW9ITC8p2/QdC82RrPUBnJl/V1EwMEAogKN1II2UZAqBf_x000d_
4ChCwx6c2N6wwHLXMiJER9EnF1zVWqtX+apn7N8VikRUacD198ZDMi/R/z5HwxImDZaZt1tK_x000d_
aVVYLEZyk+J80FvNAm9vrCA0EvAN4q6J0nBLsuUGL/fGpGB7r85FGvotMxVoyPJLOwlh+r1U_x000d_
pmtNEWUXkvAFm9SM6/JAjMWIYjnR451deZn4</vt:lpwstr>
  </property>
  <property fmtid="{D5CDD505-2E9C-101B-9397-08002B2CF9AE}" pid="7" name="_ms_pID_7253432">
    <vt:lpwstr>TvYcg5nex7kgfpr4V4aFxwCTRHuyECe6FwrF_x000d_
GR6wyf5oRoyUAlguNHvgKAoH4sUJ+u+nPAGc8NLN/ZaAnMZIQxI=</vt:lpwstr>
  </property>
  <property fmtid="{D5CDD505-2E9C-101B-9397-08002B2CF9AE}" pid="8" name="_new_ms_pID_72543">
    <vt:lpwstr>(3)NgMKGrou1hhTBjR4YKBaM2InWCEL7yijTxZJzSPUUGcZqsF/SgIV8fWYnj9TCp3KewhxEMt1
hsFLtxcbOL+vOoyu/RCMrU5bFi4y69zctLgPwB1keZthfttbLrRivs/BmWypnXHDmGJJ/3WY
YljnE4TDNPYN2W/dXoVcyYBZ849CoeafV9adekOGNXdaY259IsRxN2RNsBxtNzwvC7z6JJU5
q4/Eo6aLWYZi4hmabI</vt:lpwstr>
  </property>
  <property fmtid="{D5CDD505-2E9C-101B-9397-08002B2CF9AE}" pid="9" name="_new_ms_pID_725431">
    <vt:lpwstr>GlQVP2gXkwoGNZfVh4JOEcWyWeucxs/1PQNBIK3/e8SujRsLd13Ljs
scYXJZLikgLSnT9bsDJ4UyecuPH24Trynekq7Ymhelp6ETEciE8s0Yez1NB8dhgj9WLYVu8U
a/flm55U54EfE5LAvPKKN32R0JfXy++JbAsT6e4VJ6yFXfk1esa2tEpXXgsm221/8mRbCp16
RcnL0GlChrKr4K/7mvd/OYjdgjvZ1m/VD5lK</vt:lpwstr>
  </property>
  <property fmtid="{D5CDD505-2E9C-101B-9397-08002B2CF9AE}" pid="10" name="_new_ms_pID_725432">
    <vt:lpwstr>MjrNjXC+c2+45z5sxKWMJen0iDoYYDHWMLcb
EQ75cZi3oa5toxcJ9BPD26C7S0meYFnkK3epuvC6G/IHmZA+WME=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1573174926</vt:lpwstr>
  </property>
</Properties>
</file>