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9" r:id="rId3"/>
    <p:sldId id="329" r:id="rId4"/>
    <p:sldId id="324" r:id="rId5"/>
    <p:sldId id="326" r:id="rId6"/>
    <p:sldId id="325" r:id="rId7"/>
    <p:sldId id="331" r:id="rId8"/>
    <p:sldId id="32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08" autoAdjust="0"/>
  </p:normalViewPr>
  <p:slideViewPr>
    <p:cSldViewPr showGuides="1">
      <p:cViewPr varScale="1">
        <p:scale>
          <a:sx n="106" d="100"/>
          <a:sy n="106" d="100"/>
        </p:scale>
        <p:origin x="130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773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19/09/2019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60557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=""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=""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=""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98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=""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=""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=""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=""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=""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=""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=""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=""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=""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=""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=""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=""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=""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=""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=""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=""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=""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=""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=""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=""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=""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=""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=""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=""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=""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=""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=""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=""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19/1-19-0065-01-ICne-use-cases-and-requirements-for-managed-lan-as-a-service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nendica-mlaas/" TargetMode="External"/><Relationship Id="rId2" Type="http://schemas.openxmlformats.org/officeDocument/2006/relationships/hyperlink" Target="https://1.ieee802.org/802-nendica/ieee-802-nendica-procedur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19/1-19-0059-00-ICn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941168"/>
            <a:ext cx="4953000" cy="1752600"/>
          </a:xfrm>
        </p:spPr>
        <p:txBody>
          <a:bodyPr/>
          <a:lstStyle/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Wei </a:t>
            </a:r>
            <a:r>
              <a:rPr lang="en-US" altLang="en-US" dirty="0" err="1"/>
              <a:t>Qiu</a:t>
            </a:r>
            <a:r>
              <a:rPr lang="en-US" altLang="en-US" dirty="0"/>
              <a:t> (Huawei)</a:t>
            </a:r>
          </a:p>
          <a:p>
            <a:pPr lvl="1" algn="l" eaLnBrk="1" hangingPunct="1">
              <a:lnSpc>
                <a:spcPct val="70000"/>
              </a:lnSpc>
            </a:pP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 err="1"/>
              <a:t>wayne.qiuwei@huawei.com</a:t>
            </a:r>
            <a:endParaRPr lang="en-US" altLang="en-US" sz="1800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000" dirty="0"/>
              <a:t/>
            </a:r>
            <a:br>
              <a:rPr lang="en-US" altLang="en-US" sz="1000" dirty="0"/>
            </a:b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 smtClean="0"/>
              <a:t>Sep 2019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="" xmlns:a16="http://schemas.microsoft.com/office/drawing/2014/main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="" xmlns:a16="http://schemas.microsoft.com/office/drawing/2014/main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=""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US" sz="1400" dirty="0" smtClean="0"/>
              <a:t>802.1-19-0071-00-ICne</a:t>
            </a:r>
            <a:endParaRPr lang="en-US" sz="1400" dirty="0"/>
          </a:p>
        </p:txBody>
      </p:sp>
      <p:sp>
        <p:nvSpPr>
          <p:cNvPr id="16385" name="Rectangle 2">
            <a:extLst>
              <a:ext uri="{FF2B5EF4-FFF2-40B4-BE49-F238E27FC236}">
                <a16:creationId xmlns=""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2420888"/>
            <a:ext cx="8816280" cy="1800200"/>
          </a:xfrm>
        </p:spPr>
        <p:txBody>
          <a:bodyPr anchor="t"/>
          <a:lstStyle/>
          <a:p>
            <a:pPr eaLnBrk="1" hangingPunct="1"/>
            <a:r>
              <a:rPr lang="en-US" altLang="en-US" sz="3200" dirty="0"/>
              <a:t>Proposal </a:t>
            </a:r>
            <a:r>
              <a:rPr lang="en-US" altLang="en-US" sz="3200" dirty="0" smtClean="0"/>
              <a:t>Discussion for </a:t>
            </a:r>
            <a:r>
              <a:rPr lang="en-US" altLang="en-US" sz="3200" dirty="0" err="1"/>
              <a:t>Nendica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Work </a:t>
            </a:r>
            <a:r>
              <a:rPr lang="en-US" altLang="en-US" sz="3200" dirty="0"/>
              <a:t>Item:</a:t>
            </a:r>
            <a:br>
              <a:rPr lang="en-US" altLang="en-US" sz="3200" dirty="0"/>
            </a:br>
            <a:r>
              <a:rPr lang="en-US" altLang="en-US" sz="3200" dirty="0" smtClean="0"/>
              <a:t>Managed LAN as a Service (MLAAS)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Recap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sz="2400" b="1" dirty="0" smtClean="0"/>
              <a:t>The Study </a:t>
            </a:r>
            <a:r>
              <a:rPr lang="en-US" sz="2400" b="1" dirty="0"/>
              <a:t>Item on Managed LAN as a </a:t>
            </a:r>
            <a:r>
              <a:rPr lang="en-US" sz="2400" b="1" dirty="0" smtClean="0"/>
              <a:t>Service (MLAAS) initiated on last July meeting</a:t>
            </a:r>
            <a:endParaRPr lang="en-US" sz="2400" b="1" dirty="0"/>
          </a:p>
          <a:p>
            <a:r>
              <a:rPr lang="en-US" sz="2400" dirty="0" smtClean="0"/>
              <a:t>Chartered to develop a Work Item proposal</a:t>
            </a:r>
          </a:p>
          <a:p>
            <a:pPr lvl="2"/>
            <a:r>
              <a:rPr lang="en-US" sz="2000" dirty="0" smtClean="0"/>
              <a:t>Specify </a:t>
            </a:r>
            <a:r>
              <a:rPr lang="en-US" sz="2000" dirty="0"/>
              <a:t>title and scope of Work Item deliverable</a:t>
            </a:r>
          </a:p>
          <a:p>
            <a:pPr lvl="2"/>
            <a:r>
              <a:rPr lang="en-US" sz="2000" dirty="0"/>
              <a:t>Demonstrate fit with Nendica scope</a:t>
            </a:r>
          </a:p>
          <a:p>
            <a:pPr lvl="2"/>
            <a:r>
              <a:rPr lang="en-US" sz="2000" dirty="0"/>
              <a:t>Document industry interest</a:t>
            </a:r>
          </a:p>
          <a:p>
            <a:pPr lvl="2"/>
            <a:r>
              <a:rPr lang="en-US" sz="2000" dirty="0"/>
              <a:t>Develop a schedule to complete deliverable</a:t>
            </a:r>
          </a:p>
          <a:p>
            <a:pPr lvl="2"/>
            <a:r>
              <a:rPr lang="en-US" sz="2000" dirty="0"/>
              <a:t>Identify a potential Editor</a:t>
            </a:r>
          </a:p>
          <a:p>
            <a:r>
              <a:rPr lang="en-US" sz="2400" dirty="0" smtClean="0"/>
              <a:t>Schedule (Original Plan)</a:t>
            </a:r>
            <a:endParaRPr lang="en-US" sz="2400" dirty="0"/>
          </a:p>
          <a:p>
            <a:pPr lvl="2"/>
            <a:r>
              <a:rPr lang="en-US" sz="2000" dirty="0"/>
              <a:t>Draft Nendica Work Item proposal by Sept meeting</a:t>
            </a:r>
          </a:p>
          <a:p>
            <a:pPr lvl="2"/>
            <a:r>
              <a:rPr lang="en-US" sz="2000" dirty="0"/>
              <a:t>Circulate to 802 EC and Nendica</a:t>
            </a:r>
          </a:p>
          <a:p>
            <a:pPr lvl="2"/>
            <a:r>
              <a:rPr lang="en-US" sz="2000" dirty="0"/>
              <a:t>Nendica Work Item Approval: Nov meeting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Progress Report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 smtClean="0"/>
              <a:t>Progress Check</a:t>
            </a:r>
          </a:p>
          <a:p>
            <a:pPr lvl="2"/>
            <a:r>
              <a:rPr lang="en-US" sz="2000" dirty="0" smtClean="0"/>
              <a:t>Specify </a:t>
            </a:r>
            <a:r>
              <a:rPr lang="en-US" sz="2000" dirty="0"/>
              <a:t>title and scope of Work Item </a:t>
            </a:r>
            <a:r>
              <a:rPr lang="en-US" sz="2000" dirty="0" smtClean="0"/>
              <a:t>deliverable</a:t>
            </a:r>
          </a:p>
          <a:p>
            <a:pPr lvl="4"/>
            <a:r>
              <a:rPr lang="en-US" sz="1600" dirty="0" smtClean="0"/>
              <a:t>Done. See next slide.</a:t>
            </a:r>
          </a:p>
          <a:p>
            <a:pPr lvl="2"/>
            <a:r>
              <a:rPr lang="en-US" sz="2000" dirty="0" smtClean="0"/>
              <a:t>Demonstrate fit with </a:t>
            </a:r>
            <a:r>
              <a:rPr lang="en-US" sz="2000" dirty="0" err="1" smtClean="0"/>
              <a:t>Nendica</a:t>
            </a:r>
            <a:r>
              <a:rPr lang="en-US" sz="2000" dirty="0" smtClean="0"/>
              <a:t> scope</a:t>
            </a:r>
          </a:p>
          <a:p>
            <a:pPr lvl="4"/>
            <a:r>
              <a:rPr lang="en-US" sz="1600" dirty="0" smtClean="0"/>
              <a:t>On going. </a:t>
            </a:r>
          </a:p>
          <a:p>
            <a:pPr lvl="4"/>
            <a:r>
              <a:rPr lang="en-US" sz="1600" dirty="0" smtClean="0"/>
              <a:t>One contributions </a:t>
            </a:r>
            <a:r>
              <a:rPr lang="en-US" sz="1600" dirty="0"/>
              <a:t>on last </a:t>
            </a:r>
            <a:r>
              <a:rPr lang="en-US" sz="1600" dirty="0" err="1"/>
              <a:t>Conf</a:t>
            </a:r>
            <a:r>
              <a:rPr lang="en-US" sz="1600" dirty="0"/>
              <a:t> call, Wei </a:t>
            </a:r>
            <a:r>
              <a:rPr lang="en-US" sz="1600" dirty="0" err="1"/>
              <a:t>Qiu</a:t>
            </a:r>
            <a:r>
              <a:rPr lang="en-US" sz="1600" dirty="0"/>
              <a:t> and Ron </a:t>
            </a:r>
            <a:r>
              <a:rPr lang="en-US" sz="1600" dirty="0" err="1"/>
              <a:t>Insler</a:t>
            </a:r>
            <a:r>
              <a:rPr lang="en-US" sz="1600" dirty="0"/>
              <a:t>, </a:t>
            </a:r>
            <a:r>
              <a:rPr lang="en-US" altLang="zh-CN" sz="1600" dirty="0"/>
              <a:t>”Use Cases and Requirements for Managed LAN as a Service  (</a:t>
            </a:r>
            <a:r>
              <a:rPr lang="en-US" altLang="zh-CN" sz="1600" dirty="0" err="1"/>
              <a:t>MLaaS</a:t>
            </a:r>
            <a:r>
              <a:rPr lang="en-US" altLang="zh-CN" sz="1600" dirty="0"/>
              <a:t>)”, 21 Aug 2019, </a:t>
            </a:r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mentor.ieee.org/802.1/dcn/19/1-19-0065-01-ICne-use-cases-and-requirements-for-managed-lan-as-a-service.pptx</a:t>
            </a:r>
            <a:r>
              <a:rPr lang="en-US" sz="1200" dirty="0" smtClean="0"/>
              <a:t>.  Comments  received and modification is underway.</a:t>
            </a:r>
          </a:p>
          <a:p>
            <a:pPr lvl="4"/>
            <a:endParaRPr lang="en-US" sz="1200" dirty="0"/>
          </a:p>
          <a:p>
            <a:pPr lvl="2"/>
            <a:r>
              <a:rPr lang="en-US" sz="2000" dirty="0" smtClean="0"/>
              <a:t>Document </a:t>
            </a:r>
            <a:r>
              <a:rPr lang="en-US" sz="2000" dirty="0"/>
              <a:t>industry </a:t>
            </a:r>
            <a:r>
              <a:rPr lang="en-US" sz="2000" dirty="0" smtClean="0"/>
              <a:t>interest</a:t>
            </a:r>
          </a:p>
          <a:p>
            <a:pPr lvl="4"/>
            <a:r>
              <a:rPr lang="en-US" sz="1600" dirty="0" smtClean="0"/>
              <a:t>Ongoing. Talking to more people and calling for interest.</a:t>
            </a:r>
            <a:endParaRPr lang="en-US" sz="1600" dirty="0"/>
          </a:p>
          <a:p>
            <a:pPr lvl="2"/>
            <a:r>
              <a:rPr lang="en-US" sz="2000" dirty="0" smtClean="0"/>
              <a:t>Develop </a:t>
            </a:r>
            <a:r>
              <a:rPr lang="en-US" sz="2000" dirty="0"/>
              <a:t>a schedule to complete </a:t>
            </a:r>
            <a:r>
              <a:rPr lang="en-US" sz="2000" dirty="0" smtClean="0"/>
              <a:t>deliverable</a:t>
            </a:r>
          </a:p>
          <a:p>
            <a:pPr lvl="4"/>
            <a:r>
              <a:rPr lang="en-US" sz="1600" dirty="0" smtClean="0"/>
              <a:t>Done. See </a:t>
            </a:r>
            <a:r>
              <a:rPr lang="en-US" sz="1600" dirty="0"/>
              <a:t>next </a:t>
            </a:r>
            <a:r>
              <a:rPr lang="en-US" sz="1600" dirty="0" smtClean="0"/>
              <a:t>slide.</a:t>
            </a:r>
            <a:endParaRPr lang="en-US" sz="1600" dirty="0"/>
          </a:p>
          <a:p>
            <a:pPr lvl="2"/>
            <a:r>
              <a:rPr lang="en-US" sz="2000" dirty="0" smtClean="0"/>
              <a:t>Identify </a:t>
            </a:r>
            <a:r>
              <a:rPr lang="en-US" sz="2000" dirty="0"/>
              <a:t>a potential </a:t>
            </a:r>
            <a:r>
              <a:rPr lang="en-US" sz="2000" dirty="0" smtClean="0"/>
              <a:t>Editor</a:t>
            </a:r>
          </a:p>
          <a:p>
            <a:pPr lvl="4"/>
            <a:r>
              <a:rPr lang="en-US" sz="1600" dirty="0" smtClean="0"/>
              <a:t>TBD. </a:t>
            </a:r>
            <a:endParaRPr lang="en-US" sz="16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33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Work Item Proposal Draft Discussion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 smtClean="0"/>
              <a:t>Title</a:t>
            </a:r>
          </a:p>
          <a:p>
            <a:pPr lvl="2"/>
            <a:r>
              <a:rPr lang="en-US" b="1" dirty="0" smtClean="0"/>
              <a:t>Managed </a:t>
            </a:r>
            <a:r>
              <a:rPr lang="en-US" b="1" dirty="0"/>
              <a:t>LAN as a Service (MLAAS) </a:t>
            </a:r>
            <a:endParaRPr lang="en-US" dirty="0" smtClean="0"/>
          </a:p>
          <a:p>
            <a:r>
              <a:rPr lang="en-US" dirty="0" smtClean="0"/>
              <a:t>Scope</a:t>
            </a:r>
          </a:p>
          <a:p>
            <a:pPr lvl="2"/>
            <a:r>
              <a:rPr lang="en-US" altLang="zh-CN" sz="2000" dirty="0" smtClean="0"/>
              <a:t>Study </a:t>
            </a:r>
            <a:r>
              <a:rPr lang="en-US" altLang="zh-CN" sz="2000" dirty="0"/>
              <a:t>on the scenario where LAN is planned, implemented, operated and maintained by remote service </a:t>
            </a:r>
            <a:r>
              <a:rPr lang="en-US" altLang="zh-CN" sz="2000" dirty="0" smtClean="0"/>
              <a:t>provider</a:t>
            </a:r>
          </a:p>
          <a:p>
            <a:pPr lvl="2"/>
            <a:r>
              <a:rPr lang="en-US" altLang="zh-CN" sz="2000" dirty="0" smtClean="0"/>
              <a:t>Objective to develop use cases and identify related technical requirements for service provider to offer improved managed LAN services, i.e. efficiency improvement, cost reduction and  generating new revenue stream  etc.</a:t>
            </a:r>
          </a:p>
          <a:p>
            <a:pPr lvl="2"/>
            <a:r>
              <a:rPr lang="en-US" sz="2000" dirty="0" smtClean="0"/>
              <a:t>Demonstration </a:t>
            </a:r>
            <a:r>
              <a:rPr lang="en-US" sz="2000" dirty="0"/>
              <a:t>of current </a:t>
            </a:r>
            <a:r>
              <a:rPr lang="en-US" sz="2000" dirty="0" smtClean="0"/>
              <a:t>gaps</a:t>
            </a:r>
          </a:p>
          <a:p>
            <a:pPr lvl="2"/>
            <a:r>
              <a:rPr lang="en-US" sz="2000" dirty="0" smtClean="0"/>
              <a:t>Demonstration </a:t>
            </a:r>
            <a:r>
              <a:rPr lang="en-US" sz="2000" dirty="0"/>
              <a:t>of feasible approaches to closing </a:t>
            </a:r>
            <a:r>
              <a:rPr lang="en-US" sz="2000" dirty="0" smtClean="0"/>
              <a:t>gaps</a:t>
            </a:r>
          </a:p>
          <a:p>
            <a:pPr lvl="2"/>
            <a:r>
              <a:rPr lang="en-US" sz="2000" dirty="0"/>
              <a:t>Layer 2 and up focus</a:t>
            </a:r>
          </a:p>
          <a:p>
            <a:pPr lvl="2"/>
            <a:r>
              <a:rPr lang="en-US" sz="2000" dirty="0" smtClean="0"/>
              <a:t>The report can be used as input for IEEE 802 and other SDOs to take into account when developing future technical standards.</a:t>
            </a:r>
          </a:p>
          <a:p>
            <a:pPr lvl="2"/>
            <a:endParaRPr lang="en-US" altLang="zh-CN" dirty="0"/>
          </a:p>
          <a:p>
            <a:pPr lvl="2"/>
            <a:endParaRPr lang="en-US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1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Work Item Proposal </a:t>
            </a:r>
            <a:r>
              <a:rPr lang="en-US" altLang="en-US" dirty="0" smtClean="0"/>
              <a:t>Draft </a:t>
            </a:r>
            <a:r>
              <a:rPr lang="en-US" altLang="en-US" dirty="0"/>
              <a:t>Discussion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 smtClean="0"/>
              <a:t>Demonstrate industry interest</a:t>
            </a:r>
          </a:p>
          <a:p>
            <a:pPr lvl="1"/>
            <a:r>
              <a:rPr lang="en-US" dirty="0" smtClean="0"/>
              <a:t>Current supporter list</a:t>
            </a:r>
          </a:p>
          <a:p>
            <a:pPr lvl="2"/>
            <a:r>
              <a:rPr lang="en-US" altLang="zh-CN" dirty="0" smtClean="0"/>
              <a:t>Ron </a:t>
            </a:r>
            <a:r>
              <a:rPr lang="en-US" altLang="zh-CN" dirty="0" err="1" smtClean="0"/>
              <a:t>Insler</a:t>
            </a:r>
            <a:r>
              <a:rPr lang="en-US" altLang="zh-CN" dirty="0" smtClean="0"/>
              <a:t>, RAD</a:t>
            </a:r>
          </a:p>
          <a:p>
            <a:pPr lvl="2"/>
            <a:r>
              <a:rPr lang="en-US" altLang="zh-CN" dirty="0" smtClean="0"/>
              <a:t>Wei </a:t>
            </a:r>
            <a:r>
              <a:rPr lang="en-US" altLang="zh-CN" dirty="0" err="1" smtClean="0"/>
              <a:t>Qiu</a:t>
            </a:r>
            <a:r>
              <a:rPr lang="en-US" altLang="zh-CN" dirty="0" smtClean="0"/>
              <a:t>, Huawei</a:t>
            </a:r>
          </a:p>
          <a:p>
            <a:pPr lvl="2"/>
            <a:r>
              <a:rPr lang="en-US" altLang="zh-CN" dirty="0" smtClean="0"/>
              <a:t>Yue Yin, Huawei</a:t>
            </a:r>
            <a:endParaRPr lang="en-US" altLang="zh-CN" dirty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Will talk to more people and call for participation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19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Work Item </a:t>
            </a:r>
            <a:r>
              <a:rPr lang="en-US" altLang="en-US" dirty="0"/>
              <a:t>Proposal </a:t>
            </a:r>
            <a:r>
              <a:rPr lang="en-US" altLang="en-US" dirty="0" smtClean="0"/>
              <a:t>Draft </a:t>
            </a:r>
            <a:r>
              <a:rPr lang="en-US" altLang="en-US" dirty="0"/>
              <a:t>Discussion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 smtClean="0"/>
              <a:t>Schedule (New Plan)</a:t>
            </a:r>
          </a:p>
          <a:p>
            <a:pPr lvl="2"/>
            <a:r>
              <a:rPr lang="en-US" dirty="0"/>
              <a:t>Draft </a:t>
            </a:r>
            <a:r>
              <a:rPr lang="en-US" dirty="0" err="1"/>
              <a:t>Nendica</a:t>
            </a:r>
            <a:r>
              <a:rPr lang="en-US" dirty="0"/>
              <a:t> Work Item proposal by </a:t>
            </a:r>
            <a:r>
              <a:rPr lang="en-US" dirty="0" smtClean="0"/>
              <a:t>Jan 2020 </a:t>
            </a:r>
            <a:r>
              <a:rPr lang="en-US" dirty="0"/>
              <a:t>meeting</a:t>
            </a:r>
          </a:p>
          <a:p>
            <a:pPr lvl="2"/>
            <a:r>
              <a:rPr lang="en-US" dirty="0"/>
              <a:t>Circulate to 802 EC and </a:t>
            </a:r>
            <a:r>
              <a:rPr lang="en-US" dirty="0" err="1"/>
              <a:t>Nendica</a:t>
            </a:r>
            <a:endParaRPr lang="en-US" dirty="0"/>
          </a:p>
          <a:p>
            <a:pPr lvl="2"/>
            <a:r>
              <a:rPr lang="en-US" dirty="0" err="1"/>
              <a:t>Nendica</a:t>
            </a:r>
            <a:r>
              <a:rPr lang="en-US" dirty="0"/>
              <a:t> Work Item Approval: </a:t>
            </a:r>
            <a:r>
              <a:rPr lang="en-US" dirty="0" smtClean="0"/>
              <a:t>Mar 2020 meeting</a:t>
            </a:r>
          </a:p>
          <a:p>
            <a:pPr lvl="2"/>
            <a:r>
              <a:rPr lang="en-US" dirty="0" err="1" smtClean="0"/>
              <a:t>Nendica</a:t>
            </a:r>
            <a:r>
              <a:rPr lang="en-US" dirty="0" smtClean="0"/>
              <a:t> (pre-)draft report and comment resolution: Mar 2020 </a:t>
            </a:r>
            <a:r>
              <a:rPr lang="en-US" dirty="0" smtClean="0"/>
              <a:t>–Jan 2021</a:t>
            </a:r>
            <a:endParaRPr lang="en-US" dirty="0" smtClean="0"/>
          </a:p>
          <a:p>
            <a:pPr lvl="2"/>
            <a:r>
              <a:rPr lang="en-US" dirty="0" err="1" smtClean="0"/>
              <a:t>Nendica</a:t>
            </a:r>
            <a:r>
              <a:rPr lang="en-US" dirty="0" smtClean="0"/>
              <a:t> report approval</a:t>
            </a:r>
            <a:r>
              <a:rPr lang="en-US" smtClean="0"/>
              <a:t>:  </a:t>
            </a:r>
            <a:r>
              <a:rPr lang="en-US" smtClean="0"/>
              <a:t>Mar 2021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Potential Editor</a:t>
            </a:r>
            <a:endParaRPr lang="en-US" dirty="0"/>
          </a:p>
          <a:p>
            <a:pPr lvl="2"/>
            <a:r>
              <a:rPr lang="en-US" dirty="0" smtClean="0"/>
              <a:t>TBD, Wei </a:t>
            </a:r>
            <a:r>
              <a:rPr lang="en-US" dirty="0" err="1" smtClean="0"/>
              <a:t>Qiu</a:t>
            </a:r>
            <a:r>
              <a:rPr lang="en-US" dirty="0"/>
              <a:t> </a:t>
            </a:r>
            <a:r>
              <a:rPr lang="en-US" dirty="0" smtClean="0"/>
              <a:t>or other volunteers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2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Next Step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327448"/>
            <a:ext cx="8478838" cy="5197896"/>
          </a:xfrm>
        </p:spPr>
        <p:txBody>
          <a:bodyPr/>
          <a:lstStyle/>
          <a:p>
            <a:r>
              <a:rPr lang="en-US" dirty="0" smtClean="0"/>
              <a:t>Continue to demonstrate industry interest</a:t>
            </a:r>
          </a:p>
          <a:p>
            <a:r>
              <a:rPr lang="en-US" dirty="0" smtClean="0"/>
              <a:t>Continue to demonstrate fit with scope</a:t>
            </a:r>
            <a:endParaRPr lang="en-US" dirty="0"/>
          </a:p>
          <a:p>
            <a:pPr lvl="1"/>
            <a:r>
              <a:rPr lang="en-US" dirty="0" smtClean="0"/>
              <a:t>Present updated user case and requirements based on last contribution (21 August </a:t>
            </a:r>
            <a:r>
              <a:rPr lang="en-US" dirty="0" err="1" smtClean="0"/>
              <a:t>conf</a:t>
            </a:r>
            <a:r>
              <a:rPr lang="en-US" dirty="0" smtClean="0"/>
              <a:t> call) </a:t>
            </a:r>
          </a:p>
          <a:p>
            <a:pPr lvl="1"/>
            <a:r>
              <a:rPr lang="en-US" dirty="0" smtClean="0"/>
              <a:t>More participants &amp; </a:t>
            </a:r>
            <a:r>
              <a:rPr lang="en-US" dirty="0"/>
              <a:t>contributions</a:t>
            </a:r>
            <a:r>
              <a:rPr lang="en-US" dirty="0" smtClean="0"/>
              <a:t> are expected</a:t>
            </a:r>
          </a:p>
          <a:p>
            <a:pPr lvl="2"/>
            <a:endParaRPr lang="en-US" dirty="0" smtClean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2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References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sz="2400" dirty="0"/>
              <a:t>IEEE 802 Nendica Procedures</a:t>
            </a:r>
          </a:p>
          <a:p>
            <a:pPr lvl="1"/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1.ieee802.org/802-nendica/ieee-802-nendica-procedures</a:t>
            </a:r>
            <a:endParaRPr lang="en-US" sz="1800" dirty="0" smtClean="0"/>
          </a:p>
          <a:p>
            <a:pPr lvl="1"/>
            <a:endParaRPr lang="en-US" sz="1800" dirty="0"/>
          </a:p>
          <a:p>
            <a:r>
              <a:rPr lang="en-US" sz="2400" dirty="0" err="1" smtClean="0"/>
              <a:t>Nendica</a:t>
            </a:r>
            <a:r>
              <a:rPr lang="en-US" sz="2400" dirty="0" smtClean="0"/>
              <a:t> </a:t>
            </a:r>
            <a:r>
              <a:rPr lang="en-US" sz="2400" dirty="0"/>
              <a:t>Study Item: Managed LAN as a Service [MLAAS]</a:t>
            </a:r>
          </a:p>
          <a:p>
            <a:pPr lvl="1"/>
            <a:r>
              <a:rPr lang="en-US" sz="1800" dirty="0">
                <a:hlinkClick r:id="rId3"/>
              </a:rPr>
              <a:t>https://1.ieee802.org/802-nendica/nendica-mlaas/</a:t>
            </a:r>
            <a:endParaRPr lang="en-US" sz="1800" dirty="0"/>
          </a:p>
          <a:p>
            <a:pPr lvl="1"/>
            <a:endParaRPr lang="en-US" sz="2400" dirty="0" smtClean="0"/>
          </a:p>
          <a:p>
            <a:r>
              <a:rPr lang="en-US" sz="2400" dirty="0" smtClean="0"/>
              <a:t>Wei </a:t>
            </a:r>
            <a:r>
              <a:rPr lang="en-US" sz="2400" dirty="0" err="1" smtClean="0"/>
              <a:t>Qiu</a:t>
            </a:r>
            <a:r>
              <a:rPr lang="en-US" sz="2400" dirty="0" smtClean="0"/>
              <a:t>, “</a:t>
            </a:r>
            <a:r>
              <a:rPr lang="en-US" sz="2400" dirty="0"/>
              <a:t>Proposal for </a:t>
            </a:r>
            <a:r>
              <a:rPr lang="en-US" sz="2400" dirty="0" err="1"/>
              <a:t>Nendica</a:t>
            </a:r>
            <a:r>
              <a:rPr lang="en-US" sz="2400" dirty="0"/>
              <a:t> Study Item -New Managed LAN</a:t>
            </a:r>
            <a:r>
              <a:rPr lang="en-US" sz="2400" dirty="0" smtClean="0"/>
              <a:t>”</a:t>
            </a:r>
            <a:endParaRPr lang="en-US" sz="2400" dirty="0"/>
          </a:p>
          <a:p>
            <a:pPr lvl="1"/>
            <a:r>
              <a:rPr lang="en-US" sz="1800" dirty="0">
                <a:hlinkClick r:id="rId4"/>
              </a:rPr>
              <a:t>https://mentor.ieee.org/802.1/dcn/19/1-19-0059-00-ICne.pptx</a:t>
            </a:r>
            <a:endParaRPr lang="en-US" sz="1800" dirty="0"/>
          </a:p>
          <a:p>
            <a:pPr lvl="1"/>
            <a:endParaRPr lang="en-US" sz="2400" dirty="0" smtClean="0"/>
          </a:p>
          <a:p>
            <a:r>
              <a:rPr lang="en-US" sz="2400" dirty="0" smtClean="0"/>
              <a:t>Wei </a:t>
            </a:r>
            <a:r>
              <a:rPr lang="en-US" sz="2400" dirty="0" err="1" smtClean="0"/>
              <a:t>Qiu</a:t>
            </a:r>
            <a:r>
              <a:rPr lang="en-US" sz="2400" dirty="0" smtClean="0"/>
              <a:t> and Ron </a:t>
            </a:r>
            <a:r>
              <a:rPr lang="en-US" sz="2400" dirty="0" err="1" smtClean="0"/>
              <a:t>Insler</a:t>
            </a:r>
            <a:r>
              <a:rPr lang="en-US" sz="2400" dirty="0" smtClean="0"/>
              <a:t>, “New Network Requirements for Service Provider Managed-LAN” 2019-07-15</a:t>
            </a:r>
          </a:p>
          <a:p>
            <a:pPr lvl="1"/>
            <a:r>
              <a:rPr lang="en-US" sz="1800" dirty="0" smtClean="0"/>
              <a:t>https</a:t>
            </a:r>
            <a:r>
              <a:rPr lang="en-US" sz="1800" dirty="0"/>
              <a:t>://mentor.ieee.org/802.1/dcn/19/1-19-0051-02-ICne.pptx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18951</TotalTime>
  <Words>498</Words>
  <Application>Microsoft Office PowerPoint</Application>
  <PresentationFormat>全屏显示(4:3)</PresentationFormat>
  <Paragraphs>87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Helvetica Neue</vt:lpstr>
      <vt:lpstr>宋体</vt:lpstr>
      <vt:lpstr>Arial</vt:lpstr>
      <vt:lpstr>Calibri</vt:lpstr>
      <vt:lpstr>Georgia</vt:lpstr>
      <vt:lpstr>Trebuchet MS</vt:lpstr>
      <vt:lpstr>Wingdings 2</vt:lpstr>
      <vt:lpstr>Urban</vt:lpstr>
      <vt:lpstr>Proposal Discussion for Nendica Work Item: Managed LAN as a Service (MLAAS)</vt:lpstr>
      <vt:lpstr>Recap</vt:lpstr>
      <vt:lpstr>Progress Report</vt:lpstr>
      <vt:lpstr>Work Item Proposal Draft Discussion</vt:lpstr>
      <vt:lpstr>Work Item Proposal Draft Discussion</vt:lpstr>
      <vt:lpstr>Work Item Proposal Draft Discussion</vt:lpstr>
      <vt:lpstr>Next Step</vt:lpstr>
      <vt:lpstr>References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Qiuwei (Wayne)</cp:lastModifiedBy>
  <cp:revision>456</cp:revision>
  <dcterms:created xsi:type="dcterms:W3CDTF">2013-11-15T16:17:16Z</dcterms:created>
  <dcterms:modified xsi:type="dcterms:W3CDTF">2019-09-19T10:47:55Z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  <property fmtid="{D5CDD505-2E9C-101B-9397-08002B2CF9AE}" pid="6" name="_2015_ms_pID_725343">
    <vt:lpwstr>(3)AUvg0IK26G2VAua0BcHVMAbU7HC+ikzZRNj9OEiRsK/W3lsgxYf/hXiHjq4FxxnxKo5D3uBr
+PO+rbUCpwOLmJ/ooPZdmWBw4Jvy/kgeQNxG2EY2gM32SY/4J6MYcwQEdYpZhkmA8FQwio/w
HktbeFd+W27Q1W/Y9FJCmrVLsWNUs/eEsJG6KXdJlPEYLZu9SD4XxODXqD2tN9264nn3kHsi
J4OzHBBKitqR0zbI0V</vt:lpwstr>
  </property>
  <property fmtid="{D5CDD505-2E9C-101B-9397-08002B2CF9AE}" pid="7" name="_2015_ms_pID_7253431">
    <vt:lpwstr>Jn9vCVvLlI8srj6ah63XvHzkIgS2kME/RD7OQ0pe9U2/6BDPkX/dJE
m0KVcDIxPfbc6Dfhl6UQz/AuRVPoFVcaCMiHf8yEUMjbup/cXZPK6W6ndPLK6y3fs5Hn0FAc
90RTN1qF+WpOIDtlsrvU3WobqCyd9AuV+oLAH197rkZJoOTzQHSgQOGXO1dn7McUYJE4DS8O
ST0ayW0abb57tO6f5ONX0mLi4mnCVpCi4yOo</vt:lpwstr>
  </property>
  <property fmtid="{D5CDD505-2E9C-101B-9397-08002B2CF9AE}" pid="8" name="_2015_ms_pID_7253432">
    <vt:lpwstr>Zg==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1568883259</vt:lpwstr>
  </property>
</Properties>
</file>