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7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me/Nendica8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64-00-ICne-comments-on-draft-ffiot.xlsx" TargetMode="External"/><Relationship Id="rId2" Type="http://schemas.openxmlformats.org/officeDocument/2006/relationships/hyperlink" Target="https://mentor.ieee.org/802.1/dcn/19/1-19-0026-02-ICn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26-03-ICne-flexible-factory-iot-use-cases-and-communication-requirements-for-wired-and-wireless-bridged-network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2" Type="http://schemas.openxmlformats.org/officeDocument/2006/relationships/hyperlink" Target="https://mentor.ieee.org/802.1/dcn/19/1-19-0026-03-ICne-flexible-factory-iot-use-cases-and-communication-requirements-for-wired-and-wireless-bridged-network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>
              <a:lnSpc>
                <a:spcPct val="70000"/>
              </a:lnSpc>
            </a:pPr>
            <a:r>
              <a:rPr lang="en-US" dirty="0"/>
              <a:t>Conference calls at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join.me/Nendica802</a:t>
            </a:r>
            <a:endParaRPr lang="en-US" dirty="0" smtClean="0"/>
          </a:p>
          <a:p>
            <a:pPr marL="63500" algn="l">
              <a:lnSpc>
                <a:spcPct val="70000"/>
              </a:lnSpc>
            </a:pPr>
            <a:r>
              <a:rPr lang="en-GB" dirty="0"/>
              <a:t>2019-08-28 09:00-11:00 ET 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IEEE802.</a:t>
            </a:r>
            <a:r>
              <a:rPr lang="en-GB" sz="1400" dirty="0" smtClean="0"/>
              <a:t>1-19-0067-00-ICne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Outcome from call for comments on 3</a:t>
            </a:r>
            <a:r>
              <a:rPr lang="en-GB" baseline="30000" dirty="0" smtClean="0"/>
              <a:t>rd</a:t>
            </a:r>
            <a:r>
              <a:rPr lang="en-GB" dirty="0" smtClean="0"/>
              <a:t> Draft FFIOT report</a:t>
            </a:r>
          </a:p>
          <a:p>
            <a:pPr lvl="1"/>
            <a:r>
              <a:rPr lang="en-GB" dirty="0" smtClean="0"/>
              <a:t>Status of Consolidated Comments resolution</a:t>
            </a:r>
          </a:p>
          <a:p>
            <a:pPr lvl="1"/>
            <a:r>
              <a:rPr lang="en-US" dirty="0" smtClean="0"/>
              <a:t>Motion </a:t>
            </a:r>
            <a:r>
              <a:rPr lang="en-US" dirty="0"/>
              <a:t>to </a:t>
            </a:r>
            <a:r>
              <a:rPr lang="en-US" dirty="0" smtClean="0"/>
              <a:t>approve 4</a:t>
            </a:r>
            <a:r>
              <a:rPr lang="en-US" baseline="30000" dirty="0" smtClean="0"/>
              <a:t>th</a:t>
            </a:r>
            <a:r>
              <a:rPr lang="en-US" dirty="0" smtClean="0"/>
              <a:t> Draft </a:t>
            </a:r>
            <a:r>
              <a:rPr lang="en-US" dirty="0" err="1"/>
              <a:t>FFIoT</a:t>
            </a:r>
            <a:r>
              <a:rPr lang="en-US" dirty="0"/>
              <a:t> </a:t>
            </a:r>
            <a:r>
              <a:rPr lang="en-US" dirty="0" smtClean="0"/>
              <a:t>report as the final </a:t>
            </a:r>
            <a:r>
              <a:rPr lang="en-US" dirty="0" err="1" smtClean="0"/>
              <a:t>FFIoT</a:t>
            </a:r>
            <a:r>
              <a:rPr lang="en-US" dirty="0" smtClean="0"/>
              <a:t> report and forward to IEEE SA for review and publication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5832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3</a:t>
            </a:r>
            <a:r>
              <a:rPr lang="en-GB" sz="3200" b="1" baseline="30000" dirty="0" smtClean="0"/>
              <a:t>rd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1395"/>
            <a:ext cx="7886700" cy="4979052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Call </a:t>
            </a:r>
            <a:r>
              <a:rPr lang="en-GB" sz="2000" b="1" dirty="0"/>
              <a:t>for Comments: 2019-07-19 through </a:t>
            </a:r>
            <a:r>
              <a:rPr lang="en-GB" sz="2000" b="1" dirty="0" smtClean="0"/>
              <a:t>2019-08-18</a:t>
            </a:r>
            <a:br>
              <a:rPr lang="en-GB" sz="2000" b="1" dirty="0" smtClean="0"/>
            </a:br>
            <a:r>
              <a:rPr lang="en-GB" sz="2000" b="1" dirty="0" err="1" smtClean="0"/>
              <a:t>Nendica</a:t>
            </a:r>
            <a:r>
              <a:rPr lang="en-GB" sz="2000" b="1" dirty="0" smtClean="0"/>
              <a:t> </a:t>
            </a:r>
            <a:r>
              <a:rPr lang="en-GB" sz="2000" b="1" dirty="0"/>
              <a:t>Draft Report: "Flexible Factory </a:t>
            </a:r>
            <a:r>
              <a:rPr lang="en-GB" sz="2000" b="1" dirty="0" err="1"/>
              <a:t>IoT</a:t>
            </a:r>
            <a:r>
              <a:rPr lang="en-GB" sz="2000" b="1" dirty="0"/>
              <a:t>: Use Cases and Communication Requirements for Wired and Wireless Bridged Networks"</a:t>
            </a:r>
          </a:p>
          <a:p>
            <a:pPr lvl="0"/>
            <a:r>
              <a:rPr lang="en-GB" sz="2000" dirty="0" err="1"/>
              <a:t>Nendica</a:t>
            </a:r>
            <a:r>
              <a:rPr lang="en-GB" sz="2000" dirty="0"/>
              <a:t> solicits comments </a:t>
            </a:r>
            <a:r>
              <a:rPr lang="en-GB" dirty="0"/>
              <a:t>on </a:t>
            </a:r>
            <a:r>
              <a:rPr lang="en-GB" sz="2000" u="sng" dirty="0">
                <a:hlinkClick r:id="rId2"/>
              </a:rPr>
              <a:t>802.1-19-0026-02-ICne</a:t>
            </a:r>
            <a:r>
              <a:rPr lang="en-GB" sz="2000" dirty="0"/>
              <a:t> </a:t>
            </a:r>
            <a:endParaRPr lang="en-GB" dirty="0"/>
          </a:p>
          <a:p>
            <a:pPr lvl="1"/>
            <a:r>
              <a:rPr lang="en-GB" sz="2000" dirty="0"/>
              <a:t>agreed as a </a:t>
            </a:r>
            <a:r>
              <a:rPr lang="en-GB" sz="2000" dirty="0" err="1"/>
              <a:t>Nendica</a:t>
            </a:r>
            <a:r>
              <a:rPr lang="en-GB" sz="2000" dirty="0"/>
              <a:t> Draft Report, </a:t>
            </a:r>
            <a:r>
              <a:rPr lang="en-GB" sz="2000" dirty="0" smtClean="0"/>
              <a:t>2019-07-18</a:t>
            </a:r>
          </a:p>
          <a:p>
            <a:pPr marL="457200" lvl="1" indent="0">
              <a:buNone/>
            </a:pPr>
            <a:endParaRPr lang="en-GB" sz="2800" dirty="0"/>
          </a:p>
          <a:p>
            <a:r>
              <a:rPr lang="en-GB" sz="2000" dirty="0" smtClean="0"/>
              <a:t>Summary of outcome from the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call above:</a:t>
            </a:r>
            <a:endParaRPr lang="en-GB" sz="2000" dirty="0"/>
          </a:p>
          <a:p>
            <a:pPr lvl="1"/>
            <a:r>
              <a:rPr lang="en-GB" sz="2000" dirty="0" smtClean="0"/>
              <a:t>4 editorial comments </a:t>
            </a:r>
            <a:r>
              <a:rPr lang="en-GB" sz="2000" dirty="0"/>
              <a:t>are </a:t>
            </a:r>
            <a:r>
              <a:rPr lang="en-GB" sz="2000" dirty="0" smtClean="0"/>
              <a:t>received </a:t>
            </a:r>
            <a:r>
              <a:rPr lang="en-GB" sz="2000" dirty="0"/>
              <a:t>from Kenichi Maruhashi in </a:t>
            </a:r>
            <a:r>
              <a:rPr lang="en-GB" sz="2000" dirty="0" smtClean="0">
                <a:hlinkClick r:id="rId3"/>
              </a:rPr>
              <a:t>802.1-19-0064-00</a:t>
            </a:r>
            <a:r>
              <a:rPr lang="en-GB" sz="2000" dirty="0" smtClean="0"/>
              <a:t> (See next slide)</a:t>
            </a:r>
            <a:endParaRPr lang="en-GB" sz="2000" dirty="0"/>
          </a:p>
          <a:p>
            <a:pPr lvl="1"/>
            <a:endParaRPr lang="en-GB" dirty="0"/>
          </a:p>
          <a:p>
            <a:pPr lvl="1"/>
            <a:r>
              <a:rPr lang="en-GB" sz="2000" dirty="0" smtClean="0"/>
              <a:t>All accepted by the editor and implemented in new draft </a:t>
            </a:r>
            <a:r>
              <a:rPr lang="en-GB" sz="2000" dirty="0" smtClean="0">
                <a:hlinkClick r:id="rId4"/>
              </a:rPr>
              <a:t>802.1-19-0026-03-ICne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Received comments on 1.19.0064-00-ICne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866900"/>
              </p:ext>
            </p:extLst>
          </p:nvPr>
        </p:nvGraphicFramePr>
        <p:xfrm>
          <a:off x="95694" y="2296633"/>
          <a:ext cx="9048306" cy="3540983"/>
        </p:xfrm>
        <a:graphic>
          <a:graphicData uri="http://schemas.openxmlformats.org/drawingml/2006/table">
            <a:tbl>
              <a:tblPr/>
              <a:tblGrid>
                <a:gridCol w="980233"/>
                <a:gridCol w="614650"/>
                <a:gridCol w="329609"/>
                <a:gridCol w="1063256"/>
                <a:gridCol w="489098"/>
                <a:gridCol w="2753832"/>
                <a:gridCol w="2817628"/>
              </a:tblGrid>
              <a:tr h="4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Commenter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Page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Section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Line #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 Change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</a:tr>
              <a:tr h="54851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"This paper" shall be "This report" to align with other place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commented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1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"This report" may be "The report" if "This report" is used in the previous paragraph.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commented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1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"(a few contact points)" in No.32 is not understandable.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Delete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8898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Citations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Inappropriate citation: [5] “FFPA Received the "Info-Communications Promotion Month" Minister of Internal Affairs and Communications Award”, Press Release, June 2019, Flexible Factory Partner Alliance, https://www.ffp-a.org/news/index.html 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with "[5] Flexible Factory Partner Alliance Webpage https://www.ffp-a.org/tech/index.html"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7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to </a:t>
            </a:r>
            <a:r>
              <a:rPr lang="en-GB" dirty="0" smtClean="0"/>
              <a:t>approve 4</a:t>
            </a:r>
            <a:r>
              <a:rPr lang="en-GB" baseline="30000" dirty="0" smtClean="0"/>
              <a:t>th</a:t>
            </a:r>
            <a:r>
              <a:rPr lang="en-GB" dirty="0" smtClean="0"/>
              <a:t> Draft </a:t>
            </a:r>
            <a:r>
              <a:rPr lang="en-GB" dirty="0" err="1"/>
              <a:t>FFIoT</a:t>
            </a:r>
            <a:r>
              <a:rPr lang="en-GB" dirty="0"/>
              <a:t> </a:t>
            </a:r>
            <a:r>
              <a:rPr lang="en-GB" dirty="0" smtClean="0"/>
              <a:t>report as Final Draft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Motion</a:t>
            </a:r>
          </a:p>
          <a:p>
            <a:pPr lvl="1"/>
            <a:r>
              <a:rPr lang="en-US" dirty="0"/>
              <a:t>To 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</a:t>
            </a:r>
            <a:r>
              <a:rPr lang="en-US" dirty="0" smtClean="0"/>
              <a:t>in </a:t>
            </a:r>
            <a:r>
              <a:rPr lang="en-US" dirty="0" smtClean="0"/>
              <a:t>IEEE 802.</a:t>
            </a:r>
            <a:r>
              <a:rPr lang="en-GB" dirty="0" smtClean="0">
                <a:hlinkClick r:id="rId2"/>
              </a:rPr>
              <a:t>1.19-0026-03-ICne</a:t>
            </a:r>
            <a:r>
              <a:rPr lang="en-US" dirty="0" smtClean="0">
                <a:hlinkClick r:id="rId3"/>
              </a:rPr>
              <a:t> </a:t>
            </a:r>
            <a:r>
              <a:rPr lang="en-US" dirty="0"/>
              <a:t>as the </a:t>
            </a:r>
            <a:r>
              <a:rPr lang="en-US" dirty="0" smtClean="0"/>
              <a:t>final draft </a:t>
            </a:r>
            <a:r>
              <a:rPr lang="en-US" dirty="0" err="1" smtClean="0"/>
              <a:t>FFIoT</a:t>
            </a:r>
            <a:r>
              <a:rPr lang="en-US" dirty="0" smtClean="0"/>
              <a:t> report and submit it to </a:t>
            </a:r>
            <a:r>
              <a:rPr lang="en-US" dirty="0" smtClean="0"/>
              <a:t>IEEE-SA </a:t>
            </a:r>
            <a:r>
              <a:rPr lang="en-US" dirty="0" smtClean="0"/>
              <a:t>for review and publication.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GB" dirty="0"/>
              <a:t>Moved by: Nader Zein		</a:t>
            </a:r>
          </a:p>
          <a:p>
            <a:pPr lvl="1"/>
            <a:r>
              <a:rPr lang="en-GB" dirty="0"/>
              <a:t>Seconded by : 	</a:t>
            </a:r>
            <a:r>
              <a:rPr lang="en-GB" dirty="0" smtClean="0"/>
              <a:t>Hajime Koto</a:t>
            </a:r>
          </a:p>
          <a:p>
            <a:pPr marL="457200" lvl="1" indent="0">
              <a:buNone/>
            </a:pPr>
            <a:r>
              <a:rPr lang="en-GB" dirty="0" smtClean="0"/>
              <a:t>Approved without objection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5778</TotalTime>
  <Words>281</Words>
  <Application>Microsoft Office PowerPoint</Application>
  <PresentationFormat>On-screen Show (4:3)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Helvetica Neue</vt:lpstr>
      <vt:lpstr>Arial</vt:lpstr>
      <vt:lpstr>Calibri</vt:lpstr>
      <vt:lpstr>Calibri Light</vt:lpstr>
      <vt:lpstr>Office Theme</vt:lpstr>
      <vt:lpstr>FFIoT Status Report – IEEE 802 Nendica</vt:lpstr>
      <vt:lpstr>Outline</vt:lpstr>
      <vt:lpstr>3rd call for comments FFIoT Report</vt:lpstr>
      <vt:lpstr>Received comments on 1.19.0064-00-ICne</vt:lpstr>
      <vt:lpstr>Motion to approve 4th Draft FFIoT report as Final Draft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127</cp:revision>
  <dcterms:created xsi:type="dcterms:W3CDTF">2018-05-20T21:21:30Z</dcterms:created>
  <dcterms:modified xsi:type="dcterms:W3CDTF">2019-08-28T13:47:56Z</dcterms:modified>
</cp:coreProperties>
</file>