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  <p:sldMasterId id="2147483826" r:id="rId2"/>
    <p:sldMasterId id="2147483833" r:id="rId3"/>
  </p:sldMasterIdLst>
  <p:notesMasterIdLst>
    <p:notesMasterId r:id="rId14"/>
  </p:notesMasterIdLst>
  <p:handoutMasterIdLst>
    <p:handoutMasterId r:id="rId15"/>
  </p:handoutMasterIdLst>
  <p:sldIdLst>
    <p:sldId id="262" r:id="rId4"/>
    <p:sldId id="713" r:id="rId5"/>
    <p:sldId id="731" r:id="rId6"/>
    <p:sldId id="755" r:id="rId7"/>
    <p:sldId id="740" r:id="rId8"/>
    <p:sldId id="758" r:id="rId9"/>
    <p:sldId id="753" r:id="rId10"/>
    <p:sldId id="759" r:id="rId11"/>
    <p:sldId id="716" r:id="rId12"/>
    <p:sldId id="749" r:id="rId13"/>
  </p:sldIdLst>
  <p:sldSz cx="9144000" cy="5143500" type="screen16x9"/>
  <p:notesSz cx="7099300" cy="10234613"/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">
          <p15:clr>
            <a:srgbClr val="A4A3A4"/>
          </p15:clr>
        </p15:guide>
        <p15:guide id="2" orient="horz" pos="464">
          <p15:clr>
            <a:srgbClr val="A4A3A4"/>
          </p15:clr>
        </p15:guide>
        <p15:guide id="3" orient="horz" pos="634">
          <p15:clr>
            <a:srgbClr val="A4A3A4"/>
          </p15:clr>
        </p15:guide>
        <p15:guide id="4" orient="horz" pos="2130">
          <p15:clr>
            <a:srgbClr val="A4A3A4"/>
          </p15:clr>
        </p15:guide>
        <p15:guide id="5" orient="horz" pos="3015">
          <p15:clr>
            <a:srgbClr val="A4A3A4"/>
          </p15:clr>
        </p15:guide>
        <p15:guide id="6" pos="5284">
          <p15:clr>
            <a:srgbClr val="A4A3A4"/>
          </p15:clr>
        </p15:guide>
        <p15:guide id="7" pos="4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vyunping (Lily)" initials="L(" lastIdx="4" clrIdx="0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00FF"/>
    <a:srgbClr val="990000"/>
    <a:srgbClr val="3366CC"/>
    <a:srgbClr val="3399FF"/>
    <a:srgbClr val="6699FF"/>
    <a:srgbClr val="993300"/>
    <a:srgbClr val="0066CC"/>
    <a:srgbClr val="0099CC"/>
    <a:srgbClr val="CB0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76" autoAdjust="0"/>
  </p:normalViewPr>
  <p:slideViewPr>
    <p:cSldViewPr showGuides="1">
      <p:cViewPr varScale="1">
        <p:scale>
          <a:sx n="138" d="100"/>
          <a:sy n="138" d="100"/>
        </p:scale>
        <p:origin x="1020" y="102"/>
      </p:cViewPr>
      <p:guideLst>
        <p:guide orient="horz" pos="327"/>
        <p:guide orient="horz" pos="464"/>
        <p:guide orient="horz" pos="634"/>
        <p:guide orient="horz" pos="2130"/>
        <p:guide orient="horz" pos="3015"/>
        <p:guide pos="5284"/>
        <p:guide pos="476"/>
      </p:guideLst>
    </p:cSldViewPr>
  </p:slideViewPr>
  <p:outlineViewPr>
    <p:cViewPr>
      <p:scale>
        <a:sx n="33" d="100"/>
        <a:sy n="33" d="100"/>
      </p:scale>
      <p:origin x="0" y="-50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-1638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FD6B2986-D06E-4F3C-B19C-CC0A0E2B9416}" type="datetimeFigureOut">
              <a:rPr lang="zh-CN" altLang="en-US"/>
              <a:pPr>
                <a:defRPr/>
              </a:pPr>
              <a:t>2019/8/21</a:t>
            </a:fld>
            <a:endParaRPr lang="en-US" altLang="zh-CN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4B569440-9C1A-4A13-B530-46C3A9E173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173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D91831-2E6E-48DC-8638-1670E458C941}" type="datetimeFigureOut">
              <a:rPr lang="zh-CN" altLang="en-US" smtClean="0"/>
              <a:t>2019/8/21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C9AA01-ABF6-4CA7-9678-018792134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75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00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70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469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419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703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86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1" y="1977629"/>
            <a:ext cx="5616575" cy="584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073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1" y="1557944"/>
            <a:ext cx="5616575" cy="5869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副标题 2"/>
          <p:cNvSpPr>
            <a:spLocks noGrp="1"/>
          </p:cNvSpPr>
          <p:nvPr>
            <p:ph type="subTitle" idx="11"/>
          </p:nvPr>
        </p:nvSpPr>
        <p:spPr>
          <a:xfrm>
            <a:off x="755650" y="2301479"/>
            <a:ext cx="6400800" cy="4616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76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0"/>
            <a:ext cx="7827512" cy="65365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8244" y="1221585"/>
            <a:ext cx="7827512" cy="31456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55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77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55651" y="1977629"/>
            <a:ext cx="5548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1" name="Rectangle 1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55650" y="359569"/>
            <a:ext cx="2133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B2B2B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latin typeface="+mn-lt"/>
                <a:ea typeface="+mj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21"/>
          <p:cNvSpPr>
            <a:spLocks noChangeArrowheads="1"/>
          </p:cNvSpPr>
          <p:nvPr/>
        </p:nvSpPr>
        <p:spPr bwMode="auto">
          <a:xfrm>
            <a:off x="-1952625" y="519112"/>
            <a:ext cx="1844675" cy="552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R153 G0 B0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FrutigerNext LT Medium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Arial</a:t>
            </a:r>
          </a:p>
          <a:p>
            <a:pPr marL="342900" indent="-342900" algn="r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R153 G0 B0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黑体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:20-22pt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) :18pt  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黑色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FrutigerNext LT Regular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Arial</a:t>
            </a:r>
          </a:p>
          <a:p>
            <a:pPr marL="342900" indent="-342900" algn="r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:18-20pt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):18pt 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黑色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细黑体 </a:t>
            </a:r>
            <a:endParaRPr lang="zh-CN" altLang="en-US" sz="110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056" name="Group 22"/>
          <p:cNvGrpSpPr/>
          <p:nvPr/>
        </p:nvGrpSpPr>
        <p:grpSpPr>
          <a:xfrm>
            <a:off x="9324976" y="2633663"/>
            <a:ext cx="919163" cy="2418159"/>
            <a:chOff x="5839" y="2251"/>
            <a:chExt cx="579" cy="2031"/>
          </a:xfrm>
        </p:grpSpPr>
        <p:sp>
          <p:nvSpPr>
            <p:cNvPr id="2061" name="Rectangle 23"/>
            <p:cNvSpPr>
              <a:spLocks noChangeArrowheads="1"/>
            </p:cNvSpPr>
            <p:nvPr userDrawn="1"/>
          </p:nvSpPr>
          <p:spPr bwMode="auto">
            <a:xfrm>
              <a:off x="5839" y="3104"/>
              <a:ext cx="579" cy="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2062" name="Group 24"/>
            <p:cNvGrpSpPr/>
            <p:nvPr userDrawn="1"/>
          </p:nvGrpSpPr>
          <p:grpSpPr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2123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4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5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6" name="Rectangle 28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3" name="Group 29"/>
            <p:cNvGrpSpPr/>
            <p:nvPr userDrawn="1"/>
          </p:nvGrpSpPr>
          <p:grpSpPr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2119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0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1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2" name="Rectangle 33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4" name="Group 34"/>
            <p:cNvGrpSpPr/>
            <p:nvPr userDrawn="1"/>
          </p:nvGrpSpPr>
          <p:grpSpPr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2115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6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7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8" name="Rectangle 38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5" name="Group 39"/>
            <p:cNvGrpSpPr/>
            <p:nvPr userDrawn="1"/>
          </p:nvGrpSpPr>
          <p:grpSpPr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2111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2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3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4" name="Rectangle 43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6" name="Group 44"/>
            <p:cNvGrpSpPr/>
            <p:nvPr userDrawn="1"/>
          </p:nvGrpSpPr>
          <p:grpSpPr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2107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8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9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0" name="Rectangle 48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7" name="Group 49"/>
            <p:cNvGrpSpPr/>
            <p:nvPr userDrawn="1"/>
          </p:nvGrpSpPr>
          <p:grpSpPr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2103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4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5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6" name="Rectangle 53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8" name="Group 54"/>
            <p:cNvGrpSpPr/>
            <p:nvPr userDrawn="1"/>
          </p:nvGrpSpPr>
          <p:grpSpPr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2099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0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1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2" name="Rectangle 58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9" name="Group 59"/>
            <p:cNvGrpSpPr/>
            <p:nvPr userDrawn="1"/>
          </p:nvGrpSpPr>
          <p:grpSpPr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2095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6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7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8" name="Rectangle 63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0" name="Group 64"/>
            <p:cNvGrpSpPr/>
            <p:nvPr userDrawn="1"/>
          </p:nvGrpSpPr>
          <p:grpSpPr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2091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2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3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4" name="Rectangle 68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1" name="Group 69"/>
            <p:cNvGrpSpPr/>
            <p:nvPr userDrawn="1"/>
          </p:nvGrpSpPr>
          <p:grpSpPr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2087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8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9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0" name="Rectangle 73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2" name="Group 74"/>
            <p:cNvGrpSpPr/>
            <p:nvPr userDrawn="1"/>
          </p:nvGrpSpPr>
          <p:grpSpPr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2083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4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5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6" name="Rectangle 78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3" name="Group 79"/>
            <p:cNvGrpSpPr/>
            <p:nvPr userDrawn="1"/>
          </p:nvGrpSpPr>
          <p:grpSpPr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2079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0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1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2" name="Rectangle 83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4" name="Group 84"/>
            <p:cNvGrpSpPr/>
            <p:nvPr userDrawn="1"/>
          </p:nvGrpSpPr>
          <p:grpSpPr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2075" name="Rectangle 85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6" name="Rectangle 86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7" name="Rectangle 87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8" name="Rectangle 88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2057" name="Rectangle 89"/>
          <p:cNvSpPr>
            <a:spLocks noChangeArrowheads="1"/>
          </p:cNvSpPr>
          <p:nvPr/>
        </p:nvSpPr>
        <p:spPr bwMode="auto">
          <a:xfrm>
            <a:off x="9251951" y="1006078"/>
            <a:ext cx="1192213" cy="153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配色参考方案：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组配色方案，同一页面内只选择一组使用。（仅供参考）</a:t>
            </a:r>
          </a:p>
        </p:txBody>
      </p:sp>
      <p:sp>
        <p:nvSpPr>
          <p:cNvPr id="2058" name="Rectangle 90"/>
          <p:cNvSpPr>
            <a:spLocks noChangeArrowheads="1"/>
          </p:cNvSpPr>
          <p:nvPr/>
        </p:nvSpPr>
        <p:spPr bwMode="auto">
          <a:xfrm>
            <a:off x="9251951" y="5954"/>
            <a:ext cx="1120775" cy="69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.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7229475" y="3014663"/>
            <a:ext cx="12698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1000" smtClean="0">
                <a:solidFill>
                  <a:srgbClr val="FFFFFF"/>
                </a:solidFill>
                <a:latin typeface="FrutigerNext LT Bold" pitchFamily="34" charset="0"/>
                <a:ea typeface="MS PGothic" pitchFamily="34" charset="-128"/>
              </a:rPr>
              <a:t>www.huawei.com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29" r:id="rId2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n-lt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4668442"/>
            <a:ext cx="9150350" cy="47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44079"/>
            <a:ext cx="7632700" cy="65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221582"/>
            <a:ext cx="7632700" cy="314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-20538"/>
            <a:ext cx="1844675" cy="527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</a:rPr>
              <a:t>:32-35pt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</a:rPr>
              <a:t>FrutigerNext LT Medium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</a:rPr>
              <a:t>:30-32pt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黑体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</a:rPr>
              <a:t>:20-22pt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子目录 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 :18pt  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</a:rPr>
              <a:t>FrutigerNext LT Regular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</a:rPr>
              <a:t>:18-20pt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子目录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):18pt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2" name="Group 16"/>
          <p:cNvGrpSpPr/>
          <p:nvPr/>
        </p:nvGrpSpPr>
        <p:grpSpPr>
          <a:xfrm>
            <a:off x="9324976" y="2633663"/>
            <a:ext cx="919163" cy="2418159"/>
            <a:chOff x="5839" y="2251"/>
            <a:chExt cx="579" cy="2031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3104"/>
              <a:ext cx="579" cy="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18"/>
            <p:cNvGrpSpPr/>
            <p:nvPr userDrawn="1"/>
          </p:nvGrpSpPr>
          <p:grpSpPr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23"/>
            <p:cNvGrpSpPr/>
            <p:nvPr userDrawn="1"/>
          </p:nvGrpSpPr>
          <p:grpSpPr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28"/>
            <p:cNvGrpSpPr/>
            <p:nvPr userDrawn="1"/>
          </p:nvGrpSpPr>
          <p:grpSpPr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33"/>
            <p:cNvGrpSpPr/>
            <p:nvPr userDrawn="1"/>
          </p:nvGrpSpPr>
          <p:grpSpPr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38"/>
            <p:cNvGrpSpPr/>
            <p:nvPr userDrawn="1"/>
          </p:nvGrpSpPr>
          <p:grpSpPr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43"/>
            <p:cNvGrpSpPr/>
            <p:nvPr userDrawn="1"/>
          </p:nvGrpSpPr>
          <p:grpSpPr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48"/>
            <p:cNvGrpSpPr/>
            <p:nvPr userDrawn="1"/>
          </p:nvGrpSpPr>
          <p:grpSpPr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53"/>
            <p:cNvGrpSpPr/>
            <p:nvPr userDrawn="1"/>
          </p:nvGrpSpPr>
          <p:grpSpPr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" name="Group 58"/>
            <p:cNvGrpSpPr/>
            <p:nvPr userDrawn="1"/>
          </p:nvGrpSpPr>
          <p:grpSpPr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" name="Group 63"/>
            <p:cNvGrpSpPr/>
            <p:nvPr userDrawn="1"/>
          </p:nvGrpSpPr>
          <p:grpSpPr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" name="Group 68"/>
            <p:cNvGrpSpPr/>
            <p:nvPr userDrawn="1"/>
          </p:nvGrpSpPr>
          <p:grpSpPr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Group 73"/>
            <p:cNvGrpSpPr/>
            <p:nvPr userDrawn="1"/>
          </p:nvGrpSpPr>
          <p:grpSpPr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" name="Group 78"/>
            <p:cNvGrpSpPr/>
            <p:nvPr userDrawn="1"/>
          </p:nvGrpSpPr>
          <p:grpSpPr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1" y="1006079"/>
            <a:ext cx="1192213" cy="173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配色参考方案：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</a:rPr>
              <a:t>13</a:t>
            </a:r>
            <a:r>
              <a:rPr lang="zh-CN" altLang="en-US" sz="1100">
                <a:solidFill>
                  <a:srgbClr val="FFFFFF"/>
                </a:solidFill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1" y="5954"/>
            <a:ext cx="1120775" cy="69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</a:rPr>
              <a:t>.</a:t>
            </a:r>
            <a:endParaRPr lang="zh-CN" altLang="en-US" sz="1100">
              <a:solidFill>
                <a:srgbClr val="FFFFFF"/>
              </a:solidFill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4" y="4867276"/>
            <a:ext cx="1803399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lnSpc>
                <a:spcPct val="85000"/>
              </a:lnSpc>
            </a:pPr>
            <a:r>
              <a:rPr lang="de-DE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eaLnBrk="0" hangingPunct="0">
                <a:lnSpc>
                  <a:spcPct val="85000"/>
                </a:lnSpc>
              </a:pPr>
              <a:t>‹#›</a:t>
            </a:fld>
            <a:endParaRPr lang="en-GB" altLang="zh-CN" sz="120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649339" y="4725439"/>
            <a:ext cx="5603825" cy="31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100" kern="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Aug 2019, </a:t>
            </a:r>
            <a:r>
              <a:rPr lang="en-US" altLang="zh-CN" sz="1100" kern="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Nendica</a:t>
            </a:r>
            <a:endParaRPr lang="zh-CN" altLang="en-US" sz="1100" kern="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4423173"/>
            <a:ext cx="9144000" cy="72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-1952625" y="519112"/>
            <a:ext cx="1844675" cy="552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</a:rPr>
              <a:t>:32-35pt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</a:rPr>
              <a:t>FrutigerNext LT Medium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</a:rPr>
              <a:t>:30-32pt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黑体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</a:rPr>
              <a:t>:20-22pt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子目录 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 :18pt  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</a:rPr>
              <a:t>FrutigerNext LT Regular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</a:rPr>
              <a:t>:18-20pt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子目录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):18pt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细黑体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 </a:t>
            </a:r>
          </a:p>
        </p:txBody>
      </p:sp>
      <p:grpSp>
        <p:nvGrpSpPr>
          <p:cNvPr id="11270" name="Group 11"/>
          <p:cNvGrpSpPr/>
          <p:nvPr/>
        </p:nvGrpSpPr>
        <p:grpSpPr>
          <a:xfrm>
            <a:off x="9324976" y="2633663"/>
            <a:ext cx="919163" cy="2418159"/>
            <a:chOff x="5839" y="2251"/>
            <a:chExt cx="579" cy="2031"/>
          </a:xfrm>
        </p:grpSpPr>
        <p:sp>
          <p:nvSpPr>
            <p:cNvPr id="11273" name="Rectangle 12"/>
            <p:cNvSpPr>
              <a:spLocks noChangeArrowheads="1"/>
            </p:cNvSpPr>
            <p:nvPr userDrawn="1"/>
          </p:nvSpPr>
          <p:spPr bwMode="auto">
            <a:xfrm>
              <a:off x="5839" y="3104"/>
              <a:ext cx="579" cy="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274" name="Group 13"/>
            <p:cNvGrpSpPr/>
            <p:nvPr userDrawn="1"/>
          </p:nvGrpSpPr>
          <p:grpSpPr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1335" name="Rectangle 14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6" name="Rectangle 15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7" name="Rectangle 16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8" name="Rectangle 17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5" name="Group 18"/>
            <p:cNvGrpSpPr/>
            <p:nvPr userDrawn="1"/>
          </p:nvGrpSpPr>
          <p:grpSpPr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1331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2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3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4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6" name="Group 23"/>
            <p:cNvGrpSpPr/>
            <p:nvPr userDrawn="1"/>
          </p:nvGrpSpPr>
          <p:grpSpPr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1327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8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9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0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7" name="Group 28"/>
            <p:cNvGrpSpPr/>
            <p:nvPr userDrawn="1"/>
          </p:nvGrpSpPr>
          <p:grpSpPr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1323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4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5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6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8" name="Group 33"/>
            <p:cNvGrpSpPr/>
            <p:nvPr userDrawn="1"/>
          </p:nvGrpSpPr>
          <p:grpSpPr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1319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0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1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2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9" name="Group 38"/>
            <p:cNvGrpSpPr/>
            <p:nvPr userDrawn="1"/>
          </p:nvGrpSpPr>
          <p:grpSpPr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1315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6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7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8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0" name="Group 43"/>
            <p:cNvGrpSpPr/>
            <p:nvPr userDrawn="1"/>
          </p:nvGrpSpPr>
          <p:grpSpPr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1311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2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3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4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1" name="Group 48"/>
            <p:cNvGrpSpPr/>
            <p:nvPr userDrawn="1"/>
          </p:nvGrpSpPr>
          <p:grpSpPr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1307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8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9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0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2" name="Group 53"/>
            <p:cNvGrpSpPr/>
            <p:nvPr userDrawn="1"/>
          </p:nvGrpSpPr>
          <p:grpSpPr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1303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4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5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6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3" name="Group 58"/>
            <p:cNvGrpSpPr/>
            <p:nvPr userDrawn="1"/>
          </p:nvGrpSpPr>
          <p:grpSpPr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1299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0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1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2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4" name="Group 63"/>
            <p:cNvGrpSpPr/>
            <p:nvPr userDrawn="1"/>
          </p:nvGrpSpPr>
          <p:grpSpPr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1295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6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7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8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5" name="Group 68"/>
            <p:cNvGrpSpPr/>
            <p:nvPr userDrawn="1"/>
          </p:nvGrpSpPr>
          <p:grpSpPr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1291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2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3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4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6" name="Group 73"/>
            <p:cNvGrpSpPr/>
            <p:nvPr userDrawn="1"/>
          </p:nvGrpSpPr>
          <p:grpSpPr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1287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8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9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0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1271" name="Rectangle 78"/>
          <p:cNvSpPr>
            <a:spLocks noChangeArrowheads="1"/>
          </p:cNvSpPr>
          <p:nvPr/>
        </p:nvSpPr>
        <p:spPr bwMode="auto">
          <a:xfrm>
            <a:off x="9251951" y="1006078"/>
            <a:ext cx="1192213" cy="173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配色参考方案：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</a:rPr>
              <a:t>13</a:t>
            </a:r>
            <a:r>
              <a:rPr lang="zh-CN" altLang="en-US" sz="1100">
                <a:solidFill>
                  <a:srgbClr val="FFFFFF"/>
                </a:solidFill>
              </a:rPr>
              <a:t>组配色方案，同一页面内只选择一组使用。（仅供参考）</a:t>
            </a:r>
          </a:p>
        </p:txBody>
      </p:sp>
      <p:sp>
        <p:nvSpPr>
          <p:cNvPr id="11272" name="Rectangle 79"/>
          <p:cNvSpPr>
            <a:spLocks noChangeArrowheads="1"/>
          </p:cNvSpPr>
          <p:nvPr/>
        </p:nvSpPr>
        <p:spPr bwMode="auto">
          <a:xfrm>
            <a:off x="9251951" y="5954"/>
            <a:ext cx="1120775" cy="69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</a:rPr>
              <a:t>.</a:t>
            </a:r>
            <a:endParaRPr lang="zh-CN" altLang="en-US" sz="110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200526" y="2001442"/>
            <a:ext cx="2742949" cy="761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48" tIns="41724" rIns="83448" bIns="41724">
            <a:spAutoFit/>
          </a:bodyPr>
          <a:lstStyle>
            <a:lvl1pPr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defRPr/>
            </a:pPr>
            <a:r>
              <a:rPr lang="en-US" altLang="zh-CN" sz="4400" smtClean="0">
                <a:solidFill>
                  <a:srgbClr val="990000"/>
                </a:solidFill>
                <a:latin typeface="FrutigerNext LT Medium"/>
                <a:ea typeface="MS PGothic" pitchFamily="34" charset="-128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981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1491630"/>
            <a:ext cx="6264696" cy="830997"/>
          </a:xfrm>
        </p:spPr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ases and Requirements for Managed LAN as a Service  (</a:t>
            </a:r>
            <a:r>
              <a:rPr lang="en-US" altLang="zh-CN" sz="240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MLaaS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611560" y="4299942"/>
            <a:ext cx="7827512" cy="47430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›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FrutigerNext LT Medium" pitchFamily="34" charset="0"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100" kern="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August 2019, </a:t>
            </a:r>
            <a:r>
              <a:rPr lang="en-US" altLang="zh-CN" sz="1100" kern="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Nendica</a:t>
            </a:r>
            <a:endParaRPr lang="zh-CN" altLang="en-US" sz="1100" kern="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365187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Wei </a:t>
            </a:r>
            <a:r>
              <a:rPr lang="en-US" sz="1600" dirty="0" err="1" smtClean="0">
                <a:solidFill>
                  <a:srgbClr val="000000"/>
                </a:solidFill>
              </a:rPr>
              <a:t>Qiu</a:t>
            </a:r>
            <a:r>
              <a:rPr lang="en-US" sz="1600" dirty="0" smtClean="0">
                <a:solidFill>
                  <a:srgbClr val="000000"/>
                </a:solidFill>
              </a:rPr>
              <a:t>,  Huawei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R</a:t>
            </a:r>
            <a:r>
              <a:rPr lang="en-US" altLang="zh-CN" sz="1600" dirty="0" smtClean="0">
                <a:solidFill>
                  <a:srgbClr val="000000"/>
                </a:solidFill>
              </a:rPr>
              <a:t>on Insler, RAD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24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>
                <a:solidFill>
                  <a:schemeClr val="tx1"/>
                </a:solidFill>
              </a:rPr>
              <a:t>Presentation Objectives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8244" y="1221585"/>
            <a:ext cx="7730180" cy="3145631"/>
          </a:xfrm>
        </p:spPr>
        <p:txBody>
          <a:bodyPr/>
          <a:lstStyle/>
          <a:p>
            <a:r>
              <a:rPr lang="en-US" altLang="zh-CN" sz="18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Outline initial use cases and requirements of Managed LAN as a Service</a:t>
            </a:r>
          </a:p>
          <a:p>
            <a:r>
              <a:rPr lang="en-US" altLang="zh-CN" sz="18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Discuss current gaps and expectations</a:t>
            </a:r>
          </a:p>
        </p:txBody>
      </p:sp>
    </p:spTree>
    <p:extLst>
      <p:ext uri="{BB962C8B-B14F-4D97-AF65-F5344CB8AC3E}">
        <p14:creationId xmlns:p14="http://schemas.microsoft.com/office/powerpoint/2010/main" val="110073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38258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Making </a:t>
            </a:r>
            <a:r>
              <a:rPr lang="en-US" sz="1800" dirty="0" err="1" smtClean="0">
                <a:solidFill>
                  <a:schemeClr val="tx1"/>
                </a:solidFill>
              </a:rPr>
              <a:t>MLaaS</a:t>
            </a:r>
            <a:r>
              <a:rPr lang="en-US" sz="1800" dirty="0" smtClean="0">
                <a:solidFill>
                  <a:schemeClr val="tx1"/>
                </a:solidFill>
              </a:rPr>
              <a:t> Business Case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47578" y="915566"/>
            <a:ext cx="7827512" cy="3145631"/>
          </a:xfrm>
        </p:spPr>
        <p:txBody>
          <a:bodyPr/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Managed LAN as a Service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MLaaS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 planned,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implemented, operated &amp; maintained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remote service provider.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natural expansion of Managed Service Provider (MSP) business</a:t>
            </a: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Key factors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make MLAAS profitable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LAN deployment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fficiency improvement  (use case 1)</a:t>
            </a:r>
          </a:p>
          <a:p>
            <a:pPr lvl="2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Build more sites within the same time</a:t>
            </a:r>
          </a:p>
          <a:p>
            <a:pPr lvl="2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 less skilled personal on sites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LAN SLA assurance (use case 2)</a:t>
            </a:r>
          </a:p>
          <a:p>
            <a:pPr lvl="2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Attract more customers while remaining high margin</a:t>
            </a:r>
          </a:p>
          <a:p>
            <a:pPr lvl="2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Less truck roll for troubleshooting</a:t>
            </a:r>
          </a:p>
          <a:p>
            <a:pPr lvl="2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Less penalty for SLA violation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52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38258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Use Case 1 –Underlay Network Automation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11560" y="807648"/>
            <a:ext cx="7920880" cy="467958"/>
          </a:xfrm>
        </p:spPr>
        <p:txBody>
          <a:bodyPr/>
          <a:lstStyle/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Currently underlay + overlay solution is widely adopted for campus LAN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Underlay provides simple and high available connectivity and forwarding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Overlay (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VxLAN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provides flexible and virtual functionality, such as segmentation and information flow control.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直接连接符 4"/>
          <p:cNvCxnSpPr>
            <a:endCxn id="9" idx="0"/>
          </p:cNvCxnSpPr>
          <p:nvPr/>
        </p:nvCxnSpPr>
        <p:spPr bwMode="auto">
          <a:xfrm flipH="1">
            <a:off x="1958150" y="2422019"/>
            <a:ext cx="361534" cy="1188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组合 5"/>
          <p:cNvGrpSpPr/>
          <p:nvPr/>
        </p:nvGrpSpPr>
        <p:grpSpPr>
          <a:xfrm>
            <a:off x="827584" y="2787774"/>
            <a:ext cx="2265273" cy="1439477"/>
            <a:chOff x="3455469" y="1354629"/>
            <a:chExt cx="5306414" cy="3608242"/>
          </a:xfrm>
        </p:grpSpPr>
        <p:cxnSp>
          <p:nvCxnSpPr>
            <p:cNvPr id="7" name="1613969588"/>
            <p:cNvCxnSpPr/>
            <p:nvPr/>
          </p:nvCxnSpPr>
          <p:spPr bwMode="auto">
            <a:xfrm flipV="1">
              <a:off x="4575510" y="1492554"/>
              <a:ext cx="0" cy="19004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969627775"/>
            <p:cNvSpPr/>
            <p:nvPr/>
          </p:nvSpPr>
          <p:spPr bwMode="auto">
            <a:xfrm>
              <a:off x="3484571" y="1492554"/>
              <a:ext cx="5277312" cy="1520355"/>
            </a:xfrm>
            <a:prstGeom prst="parallelogram">
              <a:avLst>
                <a:gd name="adj" fmla="val 73739"/>
              </a:avLst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9" name="2125597826"/>
            <p:cNvSpPr/>
            <p:nvPr/>
          </p:nvSpPr>
          <p:spPr bwMode="auto">
            <a:xfrm>
              <a:off x="3465169" y="3416953"/>
              <a:ext cx="5277312" cy="1520355"/>
            </a:xfrm>
            <a:prstGeom prst="parallelogram">
              <a:avLst>
                <a:gd name="adj" fmla="val 73739"/>
              </a:avLst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pic>
          <p:nvPicPr>
            <p:cNvPr id="10" name="1077621738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89030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1" name="1845610101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63108" y="4547275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2" name="88809301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17005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3" name="887632667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01131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4" name="902277182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14778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5" name="351426920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68691" y="4547275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6" name="120842627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60706" y="3696043"/>
              <a:ext cx="456559" cy="426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87251252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05972" y="3696043"/>
              <a:ext cx="456559" cy="426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3883725"/>
            <p:cNvCxnSpPr>
              <a:stCxn id="10" idx="0"/>
              <a:endCxn id="16" idx="2"/>
            </p:cNvCxnSpPr>
            <p:nvPr/>
          </p:nvCxnSpPr>
          <p:spPr bwMode="auto">
            <a:xfrm flipV="1">
              <a:off x="4346747" y="4122869"/>
              <a:ext cx="104224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2046609767"/>
            <p:cNvCxnSpPr>
              <a:stCxn id="10" idx="0"/>
              <a:endCxn id="17" idx="2"/>
            </p:cNvCxnSpPr>
            <p:nvPr/>
          </p:nvCxnSpPr>
          <p:spPr bwMode="auto">
            <a:xfrm flipV="1">
              <a:off x="4346745" y="4122868"/>
              <a:ext cx="1787506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990616291"/>
            <p:cNvCxnSpPr>
              <a:stCxn id="11" idx="0"/>
              <a:endCxn id="17" idx="2"/>
            </p:cNvCxnSpPr>
            <p:nvPr/>
          </p:nvCxnSpPr>
          <p:spPr bwMode="auto">
            <a:xfrm flipV="1">
              <a:off x="4920805" y="4122869"/>
              <a:ext cx="121345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663502433"/>
            <p:cNvCxnSpPr>
              <a:stCxn id="11" idx="0"/>
              <a:endCxn id="16" idx="2"/>
            </p:cNvCxnSpPr>
            <p:nvPr/>
          </p:nvCxnSpPr>
          <p:spPr bwMode="auto">
            <a:xfrm flipV="1">
              <a:off x="4920823" y="4122869"/>
              <a:ext cx="468184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1039895447"/>
            <p:cNvCxnSpPr>
              <a:stCxn id="12" idx="0"/>
              <a:endCxn id="16" idx="2"/>
            </p:cNvCxnSpPr>
            <p:nvPr/>
          </p:nvCxnSpPr>
          <p:spPr bwMode="auto">
            <a:xfrm flipH="1" flipV="1">
              <a:off x="5388994" y="4122869"/>
              <a:ext cx="85731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1534648147"/>
            <p:cNvCxnSpPr>
              <a:stCxn id="12" idx="0"/>
              <a:endCxn id="17" idx="2"/>
            </p:cNvCxnSpPr>
            <p:nvPr/>
          </p:nvCxnSpPr>
          <p:spPr bwMode="auto">
            <a:xfrm flipV="1">
              <a:off x="5474716" y="4122869"/>
              <a:ext cx="659537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889097751"/>
            <p:cNvCxnSpPr>
              <a:stCxn id="13" idx="0"/>
              <a:endCxn id="16" idx="2"/>
            </p:cNvCxnSpPr>
            <p:nvPr/>
          </p:nvCxnSpPr>
          <p:spPr bwMode="auto">
            <a:xfrm flipH="1" flipV="1">
              <a:off x="5388993" y="4122869"/>
              <a:ext cx="669857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205149768"/>
            <p:cNvCxnSpPr>
              <a:stCxn id="13" idx="0"/>
              <a:endCxn id="17" idx="2"/>
            </p:cNvCxnSpPr>
            <p:nvPr/>
          </p:nvCxnSpPr>
          <p:spPr bwMode="auto">
            <a:xfrm flipV="1">
              <a:off x="6058852" y="4122869"/>
              <a:ext cx="75409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404595412"/>
            <p:cNvCxnSpPr>
              <a:stCxn id="14" idx="0"/>
              <a:endCxn id="16" idx="2"/>
            </p:cNvCxnSpPr>
            <p:nvPr/>
          </p:nvCxnSpPr>
          <p:spPr bwMode="auto">
            <a:xfrm flipH="1" flipV="1">
              <a:off x="5388994" y="4122869"/>
              <a:ext cx="1183486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1711391653"/>
            <p:cNvCxnSpPr>
              <a:stCxn id="14" idx="0"/>
              <a:endCxn id="17" idx="2"/>
            </p:cNvCxnSpPr>
            <p:nvPr/>
          </p:nvCxnSpPr>
          <p:spPr bwMode="auto">
            <a:xfrm flipH="1" flipV="1">
              <a:off x="6134261" y="4122869"/>
              <a:ext cx="438219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994538405"/>
            <p:cNvCxnSpPr>
              <a:stCxn id="15" idx="0"/>
              <a:endCxn id="16" idx="2"/>
            </p:cNvCxnSpPr>
            <p:nvPr/>
          </p:nvCxnSpPr>
          <p:spPr bwMode="auto">
            <a:xfrm flipH="1" flipV="1">
              <a:off x="5388984" y="4122868"/>
              <a:ext cx="173740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1948147370"/>
            <p:cNvCxnSpPr>
              <a:stCxn id="15" idx="0"/>
              <a:endCxn id="17" idx="2"/>
            </p:cNvCxnSpPr>
            <p:nvPr/>
          </p:nvCxnSpPr>
          <p:spPr bwMode="auto">
            <a:xfrm flipH="1" flipV="1">
              <a:off x="6134253" y="4122869"/>
              <a:ext cx="992133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2017833271"/>
            <p:cNvSpPr/>
            <p:nvPr/>
          </p:nvSpPr>
          <p:spPr bwMode="auto">
            <a:xfrm>
              <a:off x="4846691" y="1892698"/>
              <a:ext cx="2247194" cy="715043"/>
            </a:xfrm>
            <a:prstGeom prst="cloud">
              <a:avLst/>
            </a:prstGeom>
            <a:solidFill>
              <a:sysClr val="window" lastClr="FFFFFF">
                <a:lumMod val="95000"/>
              </a:sysClr>
            </a:solidFill>
            <a:ln>
              <a:solidFill>
                <a:sysClr val="window" lastClr="FFFFFF">
                  <a:lumMod val="50000"/>
                </a:sysClr>
              </a:solidFill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35" tIns="60968" rIns="121935" bIns="6096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ctr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  <a:defRPr/>
              </a:pPr>
              <a:endParaRPr lang="zh-CN" altLang="en-US" sz="900" kern="0" dirty="0">
                <a:solidFill>
                  <a:sysClr val="windowText" lastClr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31" name="1075370837"/>
            <p:cNvSpPr/>
            <p:nvPr/>
          </p:nvSpPr>
          <p:spPr bwMode="auto">
            <a:xfrm>
              <a:off x="5365064" y="160914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2" name="447581831"/>
            <p:cNvSpPr/>
            <p:nvPr/>
          </p:nvSpPr>
          <p:spPr bwMode="auto">
            <a:xfrm>
              <a:off x="4406161" y="218856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3" name="2034171404"/>
            <p:cNvSpPr/>
            <p:nvPr/>
          </p:nvSpPr>
          <p:spPr bwMode="auto">
            <a:xfrm>
              <a:off x="6819951" y="160914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4" name="1896110239"/>
            <p:cNvSpPr/>
            <p:nvPr/>
          </p:nvSpPr>
          <p:spPr bwMode="auto">
            <a:xfrm>
              <a:off x="7580460" y="2176249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5" name="1360294710"/>
            <p:cNvSpPr/>
            <p:nvPr/>
          </p:nvSpPr>
          <p:spPr bwMode="auto">
            <a:xfrm>
              <a:off x="5117072" y="2780338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6" name="1374009224"/>
            <p:cNvSpPr/>
            <p:nvPr/>
          </p:nvSpPr>
          <p:spPr bwMode="auto">
            <a:xfrm>
              <a:off x="6505828" y="2755669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 smtClean="0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cxnSp>
          <p:nvCxnSpPr>
            <p:cNvPr id="37" name="1809937355"/>
            <p:cNvCxnSpPr>
              <a:stCxn id="31" idx="6"/>
              <a:endCxn id="33" idx="2"/>
            </p:cNvCxnSpPr>
            <p:nvPr/>
          </p:nvCxnSpPr>
          <p:spPr bwMode="auto">
            <a:xfrm>
              <a:off x="5563468" y="1683105"/>
              <a:ext cx="1256494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1084590649"/>
            <p:cNvCxnSpPr>
              <a:stCxn id="31" idx="4"/>
              <a:endCxn id="34" idx="2"/>
            </p:cNvCxnSpPr>
            <p:nvPr/>
          </p:nvCxnSpPr>
          <p:spPr bwMode="auto">
            <a:xfrm>
              <a:off x="5464261" y="1757086"/>
              <a:ext cx="2116199" cy="49313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697072104"/>
            <p:cNvCxnSpPr>
              <a:stCxn id="31" idx="4"/>
              <a:endCxn id="36" idx="1"/>
            </p:cNvCxnSpPr>
            <p:nvPr/>
          </p:nvCxnSpPr>
          <p:spPr bwMode="auto">
            <a:xfrm>
              <a:off x="5464261" y="1757086"/>
              <a:ext cx="1070621" cy="1020248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135739409"/>
            <p:cNvCxnSpPr>
              <a:stCxn id="31" idx="4"/>
              <a:endCxn id="35" idx="0"/>
            </p:cNvCxnSpPr>
            <p:nvPr/>
          </p:nvCxnSpPr>
          <p:spPr bwMode="auto">
            <a:xfrm flipH="1">
              <a:off x="5216269" y="1757086"/>
              <a:ext cx="247992" cy="102325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234195471"/>
            <p:cNvCxnSpPr>
              <a:stCxn id="31" idx="4"/>
              <a:endCxn id="32" idx="6"/>
            </p:cNvCxnSpPr>
            <p:nvPr/>
          </p:nvCxnSpPr>
          <p:spPr bwMode="auto">
            <a:xfrm flipH="1">
              <a:off x="4604555" y="1757086"/>
              <a:ext cx="859706" cy="50545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1942858742"/>
            <p:cNvCxnSpPr>
              <a:stCxn id="32" idx="5"/>
              <a:endCxn id="33" idx="2"/>
            </p:cNvCxnSpPr>
            <p:nvPr/>
          </p:nvCxnSpPr>
          <p:spPr bwMode="auto">
            <a:xfrm flipV="1">
              <a:off x="4575510" y="1683116"/>
              <a:ext cx="2244450" cy="631737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1343278507"/>
            <p:cNvCxnSpPr>
              <a:stCxn id="32" idx="5"/>
              <a:endCxn id="34" idx="2"/>
            </p:cNvCxnSpPr>
            <p:nvPr/>
          </p:nvCxnSpPr>
          <p:spPr bwMode="auto">
            <a:xfrm flipV="1">
              <a:off x="4575504" y="2250208"/>
              <a:ext cx="3004959" cy="64634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1974568502"/>
            <p:cNvCxnSpPr>
              <a:stCxn id="32" idx="5"/>
              <a:endCxn id="36" idx="1"/>
            </p:cNvCxnSpPr>
            <p:nvPr/>
          </p:nvCxnSpPr>
          <p:spPr bwMode="auto">
            <a:xfrm>
              <a:off x="4575502" y="2314852"/>
              <a:ext cx="1959380" cy="46249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1222131181"/>
            <p:cNvCxnSpPr>
              <a:stCxn id="32" idx="5"/>
              <a:endCxn id="35" idx="0"/>
            </p:cNvCxnSpPr>
            <p:nvPr/>
          </p:nvCxnSpPr>
          <p:spPr bwMode="auto">
            <a:xfrm>
              <a:off x="4575502" y="2314841"/>
              <a:ext cx="640767" cy="465485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330688714"/>
            <p:cNvCxnSpPr>
              <a:stCxn id="35" idx="0"/>
              <a:endCxn id="33" idx="2"/>
            </p:cNvCxnSpPr>
            <p:nvPr/>
          </p:nvCxnSpPr>
          <p:spPr bwMode="auto">
            <a:xfrm flipV="1">
              <a:off x="5216269" y="1683105"/>
              <a:ext cx="1603682" cy="109722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810007519"/>
            <p:cNvCxnSpPr>
              <a:stCxn id="35" idx="0"/>
              <a:endCxn id="34" idx="2"/>
            </p:cNvCxnSpPr>
            <p:nvPr/>
          </p:nvCxnSpPr>
          <p:spPr bwMode="auto">
            <a:xfrm flipV="1">
              <a:off x="5216269" y="2250220"/>
              <a:ext cx="2364191" cy="530118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288260458"/>
            <p:cNvCxnSpPr>
              <a:stCxn id="36" idx="1"/>
              <a:endCxn id="33" idx="2"/>
            </p:cNvCxnSpPr>
            <p:nvPr/>
          </p:nvCxnSpPr>
          <p:spPr bwMode="auto">
            <a:xfrm flipV="1">
              <a:off x="6534905" y="1683105"/>
              <a:ext cx="285069" cy="109423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802917632"/>
            <p:cNvCxnSpPr>
              <a:stCxn id="36" idx="1"/>
              <a:endCxn id="34" idx="2"/>
            </p:cNvCxnSpPr>
            <p:nvPr/>
          </p:nvCxnSpPr>
          <p:spPr bwMode="auto">
            <a:xfrm flipV="1">
              <a:off x="6534882" y="2250220"/>
              <a:ext cx="1045579" cy="52712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235053620"/>
            <p:cNvCxnSpPr>
              <a:stCxn id="34" idx="2"/>
              <a:endCxn id="33" idx="3"/>
            </p:cNvCxnSpPr>
            <p:nvPr/>
          </p:nvCxnSpPr>
          <p:spPr bwMode="auto">
            <a:xfrm flipH="1" flipV="1">
              <a:off x="6849005" y="1735409"/>
              <a:ext cx="731455" cy="514799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10888242"/>
            <p:cNvCxnSpPr>
              <a:stCxn id="35" idx="0"/>
              <a:endCxn id="36" idx="1"/>
            </p:cNvCxnSpPr>
            <p:nvPr/>
          </p:nvCxnSpPr>
          <p:spPr bwMode="auto">
            <a:xfrm flipV="1">
              <a:off x="5216274" y="2777346"/>
              <a:ext cx="1318613" cy="299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1402025638"/>
            <p:cNvSpPr txBox="1"/>
            <p:nvPr/>
          </p:nvSpPr>
          <p:spPr>
            <a:xfrm>
              <a:off x="6651241" y="3310979"/>
              <a:ext cx="1738771" cy="57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b="1" dirty="0" smtClean="0">
                  <a:solidFill>
                    <a:srgbClr val="1B6AA3"/>
                  </a:solidFill>
                  <a:latin typeface="+mj-lt"/>
                </a:rPr>
                <a:t>Underlay</a:t>
              </a:r>
              <a:endParaRPr lang="zh-CN" altLang="en-US" sz="900" b="1" dirty="0">
                <a:solidFill>
                  <a:srgbClr val="1B6AA3"/>
                </a:solidFill>
                <a:latin typeface="+mj-lt"/>
              </a:endParaRPr>
            </a:p>
          </p:txBody>
        </p:sp>
        <p:sp>
          <p:nvSpPr>
            <p:cNvPr id="53" name="46636249"/>
            <p:cNvSpPr txBox="1"/>
            <p:nvPr/>
          </p:nvSpPr>
          <p:spPr>
            <a:xfrm>
              <a:off x="6975292" y="1354629"/>
              <a:ext cx="1573170" cy="57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b="1" dirty="0" smtClean="0">
                  <a:solidFill>
                    <a:srgbClr val="1B6AA3"/>
                  </a:solidFill>
                  <a:latin typeface="+mj-lt"/>
                </a:rPr>
                <a:t>Overlay</a:t>
              </a:r>
              <a:endParaRPr lang="zh-CN" altLang="en-US" sz="900" b="1" dirty="0">
                <a:solidFill>
                  <a:srgbClr val="1B6AA3"/>
                </a:solidFill>
                <a:latin typeface="+mj-lt"/>
              </a:endParaRPr>
            </a:p>
          </p:txBody>
        </p:sp>
        <p:cxnSp>
          <p:nvCxnSpPr>
            <p:cNvPr id="54" name="505557892"/>
            <p:cNvCxnSpPr/>
            <p:nvPr/>
          </p:nvCxnSpPr>
          <p:spPr bwMode="auto">
            <a:xfrm flipV="1">
              <a:off x="3455469" y="3028889"/>
              <a:ext cx="0" cy="19339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1968445272"/>
            <p:cNvCxnSpPr/>
            <p:nvPr/>
          </p:nvCxnSpPr>
          <p:spPr bwMode="auto">
            <a:xfrm flipV="1">
              <a:off x="7620406" y="3028889"/>
              <a:ext cx="0" cy="19116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1776238778"/>
            <p:cNvCxnSpPr/>
            <p:nvPr/>
          </p:nvCxnSpPr>
          <p:spPr bwMode="auto">
            <a:xfrm flipV="1">
              <a:off x="8740864" y="1519702"/>
              <a:ext cx="0" cy="19004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组合 330"/>
          <p:cNvGrpSpPr>
            <a:grpSpLocks/>
          </p:cNvGrpSpPr>
          <p:nvPr/>
        </p:nvGrpSpPr>
        <p:grpSpPr bwMode="auto">
          <a:xfrm>
            <a:off x="1966432" y="1931108"/>
            <a:ext cx="754550" cy="437687"/>
            <a:chOff x="4137025" y="3921126"/>
            <a:chExt cx="735013" cy="461962"/>
          </a:xfrm>
        </p:grpSpPr>
        <p:sp>
          <p:nvSpPr>
            <p:cNvPr id="58" name="Freeform 35"/>
            <p:cNvSpPr>
              <a:spLocks noEditPoints="1"/>
            </p:cNvSpPr>
            <p:nvPr/>
          </p:nvSpPr>
          <p:spPr bwMode="auto">
            <a:xfrm>
              <a:off x="4275138" y="4084638"/>
              <a:ext cx="246063" cy="246063"/>
            </a:xfrm>
            <a:custGeom>
              <a:avLst/>
              <a:gdLst>
                <a:gd name="T0" fmla="*/ 2147483646 w 587"/>
                <a:gd name="T1" fmla="*/ 2147483646 h 587"/>
                <a:gd name="T2" fmla="*/ 2147483646 w 587"/>
                <a:gd name="T3" fmla="*/ 2147483646 h 587"/>
                <a:gd name="T4" fmla="*/ 2147483646 w 587"/>
                <a:gd name="T5" fmla="*/ 2147483646 h 587"/>
                <a:gd name="T6" fmla="*/ 2147483646 w 587"/>
                <a:gd name="T7" fmla="*/ 2147483646 h 587"/>
                <a:gd name="T8" fmla="*/ 2147483646 w 587"/>
                <a:gd name="T9" fmla="*/ 2147483646 h 587"/>
                <a:gd name="T10" fmla="*/ 2147483646 w 587"/>
                <a:gd name="T11" fmla="*/ 2147483646 h 587"/>
                <a:gd name="T12" fmla="*/ 2147483646 w 587"/>
                <a:gd name="T13" fmla="*/ 2147483646 h 587"/>
                <a:gd name="T14" fmla="*/ 2147483646 w 587"/>
                <a:gd name="T15" fmla="*/ 2147483646 h 587"/>
                <a:gd name="T16" fmla="*/ 2147483646 w 587"/>
                <a:gd name="T17" fmla="*/ 2147483646 h 587"/>
                <a:gd name="T18" fmla="*/ 2147483646 w 587"/>
                <a:gd name="T19" fmla="*/ 2147483646 h 587"/>
                <a:gd name="T20" fmla="*/ 2147483646 w 587"/>
                <a:gd name="T21" fmla="*/ 2147483646 h 587"/>
                <a:gd name="T22" fmla="*/ 2147483646 w 587"/>
                <a:gd name="T23" fmla="*/ 0 h 587"/>
                <a:gd name="T24" fmla="*/ 2147483646 w 587"/>
                <a:gd name="T25" fmla="*/ 0 h 587"/>
                <a:gd name="T26" fmla="*/ 2147483646 w 587"/>
                <a:gd name="T27" fmla="*/ 2147483646 h 587"/>
                <a:gd name="T28" fmla="*/ 2147483646 w 587"/>
                <a:gd name="T29" fmla="*/ 2147483646 h 587"/>
                <a:gd name="T30" fmla="*/ 2147483646 w 587"/>
                <a:gd name="T31" fmla="*/ 2147483646 h 587"/>
                <a:gd name="T32" fmla="*/ 2147483646 w 587"/>
                <a:gd name="T33" fmla="*/ 2147483646 h 587"/>
                <a:gd name="T34" fmla="*/ 2147483646 w 587"/>
                <a:gd name="T35" fmla="*/ 2147483646 h 587"/>
                <a:gd name="T36" fmla="*/ 2147483646 w 587"/>
                <a:gd name="T37" fmla="*/ 2147483646 h 587"/>
                <a:gd name="T38" fmla="*/ 2147483646 w 587"/>
                <a:gd name="T39" fmla="*/ 2147483646 h 587"/>
                <a:gd name="T40" fmla="*/ 2147483646 w 587"/>
                <a:gd name="T41" fmla="*/ 2147483646 h 587"/>
                <a:gd name="T42" fmla="*/ 2147483646 w 587"/>
                <a:gd name="T43" fmla="*/ 2147483646 h 587"/>
                <a:gd name="T44" fmla="*/ 2147483646 w 587"/>
                <a:gd name="T45" fmla="*/ 2147483646 h 587"/>
                <a:gd name="T46" fmla="*/ 0 w 587"/>
                <a:gd name="T47" fmla="*/ 2147483646 h 587"/>
                <a:gd name="T48" fmla="*/ 0 w 587"/>
                <a:gd name="T49" fmla="*/ 2147483646 h 587"/>
                <a:gd name="T50" fmla="*/ 2147483646 w 587"/>
                <a:gd name="T51" fmla="*/ 2147483646 h 587"/>
                <a:gd name="T52" fmla="*/ 2147483646 w 587"/>
                <a:gd name="T53" fmla="*/ 2147483646 h 587"/>
                <a:gd name="T54" fmla="*/ 2147483646 w 587"/>
                <a:gd name="T55" fmla="*/ 2147483646 h 587"/>
                <a:gd name="T56" fmla="*/ 2147483646 w 587"/>
                <a:gd name="T57" fmla="*/ 2147483646 h 587"/>
                <a:gd name="T58" fmla="*/ 2147483646 w 587"/>
                <a:gd name="T59" fmla="*/ 2147483646 h 587"/>
                <a:gd name="T60" fmla="*/ 2147483646 w 587"/>
                <a:gd name="T61" fmla="*/ 2147483646 h 587"/>
                <a:gd name="T62" fmla="*/ 2147483646 w 587"/>
                <a:gd name="T63" fmla="*/ 2147483646 h 587"/>
                <a:gd name="T64" fmla="*/ 2147483646 w 587"/>
                <a:gd name="T65" fmla="*/ 2147483646 h 587"/>
                <a:gd name="T66" fmla="*/ 2147483646 w 587"/>
                <a:gd name="T67" fmla="*/ 2147483646 h 587"/>
                <a:gd name="T68" fmla="*/ 2147483646 w 587"/>
                <a:gd name="T69" fmla="*/ 2147483646 h 587"/>
                <a:gd name="T70" fmla="*/ 2147483646 w 587"/>
                <a:gd name="T71" fmla="*/ 2147483646 h 587"/>
                <a:gd name="T72" fmla="*/ 2147483646 w 587"/>
                <a:gd name="T73" fmla="*/ 2147483646 h 587"/>
                <a:gd name="T74" fmla="*/ 2147483646 w 587"/>
                <a:gd name="T75" fmla="*/ 2147483646 h 587"/>
                <a:gd name="T76" fmla="*/ 2147483646 w 587"/>
                <a:gd name="T77" fmla="*/ 2147483646 h 587"/>
                <a:gd name="T78" fmla="*/ 2147483646 w 587"/>
                <a:gd name="T79" fmla="*/ 2147483646 h 587"/>
                <a:gd name="T80" fmla="*/ 2147483646 w 587"/>
                <a:gd name="T81" fmla="*/ 2147483646 h 587"/>
                <a:gd name="T82" fmla="*/ 2147483646 w 587"/>
                <a:gd name="T83" fmla="*/ 2147483646 h 587"/>
                <a:gd name="T84" fmla="*/ 2147483646 w 587"/>
                <a:gd name="T85" fmla="*/ 2147483646 h 587"/>
                <a:gd name="T86" fmla="*/ 2147483646 w 587"/>
                <a:gd name="T87" fmla="*/ 2147483646 h 587"/>
                <a:gd name="T88" fmla="*/ 2147483646 w 587"/>
                <a:gd name="T89" fmla="*/ 2147483646 h 587"/>
                <a:gd name="T90" fmla="*/ 2147483646 w 587"/>
                <a:gd name="T91" fmla="*/ 2147483646 h 587"/>
                <a:gd name="T92" fmla="*/ 2147483646 w 587"/>
                <a:gd name="T93" fmla="*/ 2147483646 h 587"/>
                <a:gd name="T94" fmla="*/ 2147483646 w 587"/>
                <a:gd name="T95" fmla="*/ 2147483646 h 587"/>
                <a:gd name="T96" fmla="*/ 2147483646 w 587"/>
                <a:gd name="T97" fmla="*/ 2147483646 h 587"/>
                <a:gd name="T98" fmla="*/ 2147483646 w 587"/>
                <a:gd name="T99" fmla="*/ 2147483646 h 587"/>
                <a:gd name="T100" fmla="*/ 2147483646 w 587"/>
                <a:gd name="T101" fmla="*/ 2147483646 h 587"/>
                <a:gd name="T102" fmla="*/ 2147483646 w 587"/>
                <a:gd name="T103" fmla="*/ 2147483646 h 587"/>
                <a:gd name="T104" fmla="*/ 2147483646 w 587"/>
                <a:gd name="T105" fmla="*/ 2147483646 h 587"/>
                <a:gd name="T106" fmla="*/ 2147483646 w 587"/>
                <a:gd name="T107" fmla="*/ 2147483646 h 587"/>
                <a:gd name="T108" fmla="*/ 2147483646 w 587"/>
                <a:gd name="T109" fmla="*/ 2147483646 h 587"/>
                <a:gd name="T110" fmla="*/ 2147483646 w 587"/>
                <a:gd name="T111" fmla="*/ 2147483646 h 5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87"/>
                <a:gd name="T169" fmla="*/ 0 h 587"/>
                <a:gd name="T170" fmla="*/ 587 w 587"/>
                <a:gd name="T171" fmla="*/ 587 h 5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87" h="587">
                  <a:moveTo>
                    <a:pt x="578" y="240"/>
                  </a:moveTo>
                  <a:lnTo>
                    <a:pt x="578" y="240"/>
                  </a:lnTo>
                  <a:lnTo>
                    <a:pt x="519" y="248"/>
                  </a:lnTo>
                  <a:cubicBezTo>
                    <a:pt x="513" y="218"/>
                    <a:pt x="501" y="191"/>
                    <a:pt x="485" y="167"/>
                  </a:cubicBezTo>
                  <a:lnTo>
                    <a:pt x="533" y="131"/>
                  </a:lnTo>
                  <a:cubicBezTo>
                    <a:pt x="537" y="127"/>
                    <a:pt x="537" y="122"/>
                    <a:pt x="534" y="119"/>
                  </a:cubicBezTo>
                  <a:lnTo>
                    <a:pt x="468" y="53"/>
                  </a:lnTo>
                  <a:cubicBezTo>
                    <a:pt x="465" y="50"/>
                    <a:pt x="460" y="51"/>
                    <a:pt x="457" y="54"/>
                  </a:cubicBezTo>
                  <a:lnTo>
                    <a:pt x="420" y="102"/>
                  </a:lnTo>
                  <a:cubicBezTo>
                    <a:pt x="396" y="86"/>
                    <a:pt x="369" y="74"/>
                    <a:pt x="339" y="68"/>
                  </a:cubicBezTo>
                  <a:lnTo>
                    <a:pt x="348" y="9"/>
                  </a:lnTo>
                  <a:cubicBezTo>
                    <a:pt x="348" y="4"/>
                    <a:pt x="344" y="0"/>
                    <a:pt x="340" y="0"/>
                  </a:cubicBezTo>
                  <a:lnTo>
                    <a:pt x="246" y="0"/>
                  </a:lnTo>
                  <a:cubicBezTo>
                    <a:pt x="242" y="0"/>
                    <a:pt x="239" y="4"/>
                    <a:pt x="239" y="9"/>
                  </a:cubicBezTo>
                  <a:lnTo>
                    <a:pt x="248" y="68"/>
                  </a:lnTo>
                  <a:cubicBezTo>
                    <a:pt x="218" y="74"/>
                    <a:pt x="191" y="86"/>
                    <a:pt x="166" y="102"/>
                  </a:cubicBezTo>
                  <a:lnTo>
                    <a:pt x="130" y="54"/>
                  </a:lnTo>
                  <a:cubicBezTo>
                    <a:pt x="127" y="51"/>
                    <a:pt x="122" y="50"/>
                    <a:pt x="119" y="53"/>
                  </a:cubicBezTo>
                  <a:lnTo>
                    <a:pt x="53" y="119"/>
                  </a:lnTo>
                  <a:cubicBezTo>
                    <a:pt x="50" y="122"/>
                    <a:pt x="50" y="127"/>
                    <a:pt x="54" y="131"/>
                  </a:cubicBezTo>
                  <a:lnTo>
                    <a:pt x="102" y="167"/>
                  </a:lnTo>
                  <a:cubicBezTo>
                    <a:pt x="85" y="191"/>
                    <a:pt x="74" y="219"/>
                    <a:pt x="68" y="248"/>
                  </a:cubicBezTo>
                  <a:lnTo>
                    <a:pt x="8" y="240"/>
                  </a:lnTo>
                  <a:cubicBezTo>
                    <a:pt x="4" y="240"/>
                    <a:pt x="0" y="243"/>
                    <a:pt x="0" y="247"/>
                  </a:cubicBezTo>
                  <a:lnTo>
                    <a:pt x="0" y="341"/>
                  </a:lnTo>
                  <a:cubicBezTo>
                    <a:pt x="0" y="345"/>
                    <a:pt x="4" y="348"/>
                    <a:pt x="8" y="348"/>
                  </a:cubicBezTo>
                  <a:lnTo>
                    <a:pt x="68" y="340"/>
                  </a:lnTo>
                  <a:cubicBezTo>
                    <a:pt x="74" y="369"/>
                    <a:pt x="85" y="397"/>
                    <a:pt x="101" y="421"/>
                  </a:cubicBezTo>
                  <a:lnTo>
                    <a:pt x="54" y="457"/>
                  </a:lnTo>
                  <a:cubicBezTo>
                    <a:pt x="50" y="460"/>
                    <a:pt x="50" y="465"/>
                    <a:pt x="53" y="468"/>
                  </a:cubicBezTo>
                  <a:lnTo>
                    <a:pt x="119" y="535"/>
                  </a:lnTo>
                  <a:cubicBezTo>
                    <a:pt x="122" y="537"/>
                    <a:pt x="127" y="537"/>
                    <a:pt x="130" y="534"/>
                  </a:cubicBezTo>
                  <a:lnTo>
                    <a:pt x="166" y="486"/>
                  </a:lnTo>
                  <a:cubicBezTo>
                    <a:pt x="191" y="502"/>
                    <a:pt x="218" y="513"/>
                    <a:pt x="248" y="519"/>
                  </a:cubicBezTo>
                  <a:lnTo>
                    <a:pt x="239" y="579"/>
                  </a:lnTo>
                  <a:cubicBezTo>
                    <a:pt x="239" y="584"/>
                    <a:pt x="242" y="587"/>
                    <a:pt x="246" y="587"/>
                  </a:cubicBezTo>
                  <a:lnTo>
                    <a:pt x="340" y="587"/>
                  </a:lnTo>
                  <a:cubicBezTo>
                    <a:pt x="344" y="587"/>
                    <a:pt x="348" y="584"/>
                    <a:pt x="348" y="579"/>
                  </a:cubicBezTo>
                  <a:lnTo>
                    <a:pt x="339" y="519"/>
                  </a:lnTo>
                  <a:cubicBezTo>
                    <a:pt x="369" y="513"/>
                    <a:pt x="396" y="502"/>
                    <a:pt x="420" y="486"/>
                  </a:cubicBezTo>
                  <a:lnTo>
                    <a:pt x="457" y="534"/>
                  </a:lnTo>
                  <a:cubicBezTo>
                    <a:pt x="460" y="537"/>
                    <a:pt x="465" y="537"/>
                    <a:pt x="468" y="535"/>
                  </a:cubicBezTo>
                  <a:lnTo>
                    <a:pt x="534" y="468"/>
                  </a:lnTo>
                  <a:cubicBezTo>
                    <a:pt x="537" y="465"/>
                    <a:pt x="537" y="460"/>
                    <a:pt x="533" y="457"/>
                  </a:cubicBezTo>
                  <a:lnTo>
                    <a:pt x="485" y="421"/>
                  </a:lnTo>
                  <a:cubicBezTo>
                    <a:pt x="501" y="397"/>
                    <a:pt x="513" y="369"/>
                    <a:pt x="519" y="340"/>
                  </a:cubicBezTo>
                  <a:lnTo>
                    <a:pt x="578" y="348"/>
                  </a:lnTo>
                  <a:cubicBezTo>
                    <a:pt x="583" y="348"/>
                    <a:pt x="587" y="345"/>
                    <a:pt x="587" y="341"/>
                  </a:cubicBezTo>
                  <a:lnTo>
                    <a:pt x="587" y="247"/>
                  </a:lnTo>
                  <a:cubicBezTo>
                    <a:pt x="587" y="243"/>
                    <a:pt x="583" y="240"/>
                    <a:pt x="578" y="240"/>
                  </a:cubicBezTo>
                  <a:close/>
                  <a:moveTo>
                    <a:pt x="293" y="394"/>
                  </a:moveTo>
                  <a:lnTo>
                    <a:pt x="293" y="394"/>
                  </a:lnTo>
                  <a:cubicBezTo>
                    <a:pt x="238" y="394"/>
                    <a:pt x="193" y="349"/>
                    <a:pt x="193" y="294"/>
                  </a:cubicBezTo>
                  <a:cubicBezTo>
                    <a:pt x="193" y="238"/>
                    <a:pt x="238" y="193"/>
                    <a:pt x="293" y="193"/>
                  </a:cubicBezTo>
                  <a:cubicBezTo>
                    <a:pt x="349" y="193"/>
                    <a:pt x="394" y="238"/>
                    <a:pt x="394" y="294"/>
                  </a:cubicBezTo>
                  <a:cubicBezTo>
                    <a:pt x="394" y="349"/>
                    <a:pt x="349" y="394"/>
                    <a:pt x="293" y="394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59" name="Freeform 36"/>
            <p:cNvSpPr>
              <a:spLocks noEditPoints="1"/>
            </p:cNvSpPr>
            <p:nvPr/>
          </p:nvSpPr>
          <p:spPr bwMode="auto">
            <a:xfrm>
              <a:off x="4503738" y="4041776"/>
              <a:ext cx="179388" cy="177800"/>
            </a:xfrm>
            <a:custGeom>
              <a:avLst/>
              <a:gdLst>
                <a:gd name="T0" fmla="*/ 2147483646 w 426"/>
                <a:gd name="T1" fmla="*/ 2147483646 h 425"/>
                <a:gd name="T2" fmla="*/ 2147483646 w 426"/>
                <a:gd name="T3" fmla="*/ 2147483646 h 425"/>
                <a:gd name="T4" fmla="*/ 2147483646 w 426"/>
                <a:gd name="T5" fmla="*/ 2147483646 h 425"/>
                <a:gd name="T6" fmla="*/ 2147483646 w 426"/>
                <a:gd name="T7" fmla="*/ 2147483646 h 425"/>
                <a:gd name="T8" fmla="*/ 2147483646 w 426"/>
                <a:gd name="T9" fmla="*/ 2147483646 h 425"/>
                <a:gd name="T10" fmla="*/ 2147483646 w 426"/>
                <a:gd name="T11" fmla="*/ 2147483646 h 425"/>
                <a:gd name="T12" fmla="*/ 2147483646 w 426"/>
                <a:gd name="T13" fmla="*/ 2147483646 h 425"/>
                <a:gd name="T14" fmla="*/ 2147483646 w 426"/>
                <a:gd name="T15" fmla="*/ 2147483646 h 425"/>
                <a:gd name="T16" fmla="*/ 2147483646 w 426"/>
                <a:gd name="T17" fmla="*/ 2147483646 h 425"/>
                <a:gd name="T18" fmla="*/ 2147483646 w 426"/>
                <a:gd name="T19" fmla="*/ 2147483646 h 425"/>
                <a:gd name="T20" fmla="*/ 2147483646 w 426"/>
                <a:gd name="T21" fmla="*/ 2147483646 h 425"/>
                <a:gd name="T22" fmla="*/ 2147483646 w 426"/>
                <a:gd name="T23" fmla="*/ 2147483646 h 425"/>
                <a:gd name="T24" fmla="*/ 2147483646 w 426"/>
                <a:gd name="T25" fmla="*/ 2147483646 h 425"/>
                <a:gd name="T26" fmla="*/ 2147483646 w 426"/>
                <a:gd name="T27" fmla="*/ 2147483646 h 425"/>
                <a:gd name="T28" fmla="*/ 2147483646 w 426"/>
                <a:gd name="T29" fmla="*/ 2147483646 h 425"/>
                <a:gd name="T30" fmla="*/ 2147483646 w 426"/>
                <a:gd name="T31" fmla="*/ 2147483646 h 425"/>
                <a:gd name="T32" fmla="*/ 2147483646 w 426"/>
                <a:gd name="T33" fmla="*/ 2147483646 h 425"/>
                <a:gd name="T34" fmla="*/ 2147483646 w 426"/>
                <a:gd name="T35" fmla="*/ 2147483646 h 425"/>
                <a:gd name="T36" fmla="*/ 2147483646 w 426"/>
                <a:gd name="T37" fmla="*/ 2147483646 h 425"/>
                <a:gd name="T38" fmla="*/ 2147483646 w 426"/>
                <a:gd name="T39" fmla="*/ 2147483646 h 425"/>
                <a:gd name="T40" fmla="*/ 2147483646 w 426"/>
                <a:gd name="T41" fmla="*/ 2147483646 h 425"/>
                <a:gd name="T42" fmla="*/ 2147483646 w 426"/>
                <a:gd name="T43" fmla="*/ 2147483646 h 425"/>
                <a:gd name="T44" fmla="*/ 2147483646 w 426"/>
                <a:gd name="T45" fmla="*/ 2147483646 h 425"/>
                <a:gd name="T46" fmla="*/ 2147483646 w 426"/>
                <a:gd name="T47" fmla="*/ 2147483646 h 425"/>
                <a:gd name="T48" fmla="*/ 2147483646 w 426"/>
                <a:gd name="T49" fmla="*/ 2147483646 h 425"/>
                <a:gd name="T50" fmla="*/ 2147483646 w 426"/>
                <a:gd name="T51" fmla="*/ 2147483646 h 425"/>
                <a:gd name="T52" fmla="*/ 2147483646 w 426"/>
                <a:gd name="T53" fmla="*/ 2147483646 h 425"/>
                <a:gd name="T54" fmla="*/ 2147483646 w 426"/>
                <a:gd name="T55" fmla="*/ 2147483646 h 425"/>
                <a:gd name="T56" fmla="*/ 2147483646 w 426"/>
                <a:gd name="T57" fmla="*/ 2147483646 h 425"/>
                <a:gd name="T58" fmla="*/ 2147483646 w 426"/>
                <a:gd name="T59" fmla="*/ 2147483646 h 425"/>
                <a:gd name="T60" fmla="*/ 2147483646 w 426"/>
                <a:gd name="T61" fmla="*/ 2147483646 h 425"/>
                <a:gd name="T62" fmla="*/ 2147483646 w 426"/>
                <a:gd name="T63" fmla="*/ 2147483646 h 425"/>
                <a:gd name="T64" fmla="*/ 2147483646 w 426"/>
                <a:gd name="T65" fmla="*/ 2147483646 h 425"/>
                <a:gd name="T66" fmla="*/ 2147483646 w 426"/>
                <a:gd name="T67" fmla="*/ 2147483646 h 425"/>
                <a:gd name="T68" fmla="*/ 2147483646 w 426"/>
                <a:gd name="T69" fmla="*/ 2147483646 h 425"/>
                <a:gd name="T70" fmla="*/ 2147483646 w 426"/>
                <a:gd name="T71" fmla="*/ 2147483646 h 425"/>
                <a:gd name="T72" fmla="*/ 2147483646 w 426"/>
                <a:gd name="T73" fmla="*/ 2147483646 h 425"/>
                <a:gd name="T74" fmla="*/ 2147483646 w 426"/>
                <a:gd name="T75" fmla="*/ 2147483646 h 425"/>
                <a:gd name="T76" fmla="*/ 2147483646 w 426"/>
                <a:gd name="T77" fmla="*/ 2147483646 h 425"/>
                <a:gd name="T78" fmla="*/ 2147483646 w 426"/>
                <a:gd name="T79" fmla="*/ 2147483646 h 425"/>
                <a:gd name="T80" fmla="*/ 2147483646 w 426"/>
                <a:gd name="T81" fmla="*/ 2147483646 h 425"/>
                <a:gd name="T82" fmla="*/ 2147483646 w 426"/>
                <a:gd name="T83" fmla="*/ 2147483646 h 425"/>
                <a:gd name="T84" fmla="*/ 2147483646 w 426"/>
                <a:gd name="T85" fmla="*/ 2147483646 h 425"/>
                <a:gd name="T86" fmla="*/ 2147483646 w 426"/>
                <a:gd name="T87" fmla="*/ 2147483646 h 425"/>
                <a:gd name="T88" fmla="*/ 2147483646 w 426"/>
                <a:gd name="T89" fmla="*/ 2147483646 h 425"/>
                <a:gd name="T90" fmla="*/ 2147483646 w 426"/>
                <a:gd name="T91" fmla="*/ 2147483646 h 425"/>
                <a:gd name="T92" fmla="*/ 2147483646 w 426"/>
                <a:gd name="T93" fmla="*/ 2147483646 h 425"/>
                <a:gd name="T94" fmla="*/ 2147483646 w 426"/>
                <a:gd name="T95" fmla="*/ 2147483646 h 425"/>
                <a:gd name="T96" fmla="*/ 2147483646 w 426"/>
                <a:gd name="T97" fmla="*/ 2147483646 h 425"/>
                <a:gd name="T98" fmla="*/ 2147483646 w 426"/>
                <a:gd name="T99" fmla="*/ 2147483646 h 425"/>
                <a:gd name="T100" fmla="*/ 2147483646 w 426"/>
                <a:gd name="T101" fmla="*/ 2147483646 h 425"/>
                <a:gd name="T102" fmla="*/ 2147483646 w 426"/>
                <a:gd name="T103" fmla="*/ 2147483646 h 425"/>
                <a:gd name="T104" fmla="*/ 2147483646 w 426"/>
                <a:gd name="T105" fmla="*/ 2147483646 h 425"/>
                <a:gd name="T106" fmla="*/ 2147483646 w 426"/>
                <a:gd name="T107" fmla="*/ 2147483646 h 425"/>
                <a:gd name="T108" fmla="*/ 2147483646 w 426"/>
                <a:gd name="T109" fmla="*/ 2147483646 h 425"/>
                <a:gd name="T110" fmla="*/ 2147483646 w 426"/>
                <a:gd name="T111" fmla="*/ 2147483646 h 4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26"/>
                <a:gd name="T169" fmla="*/ 0 h 425"/>
                <a:gd name="T170" fmla="*/ 426 w 426"/>
                <a:gd name="T171" fmla="*/ 425 h 42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26" h="425">
                  <a:moveTo>
                    <a:pt x="425" y="168"/>
                  </a:moveTo>
                  <a:lnTo>
                    <a:pt x="425" y="168"/>
                  </a:lnTo>
                  <a:lnTo>
                    <a:pt x="400" y="105"/>
                  </a:lnTo>
                  <a:cubicBezTo>
                    <a:pt x="399" y="102"/>
                    <a:pt x="396" y="101"/>
                    <a:pt x="393" y="102"/>
                  </a:cubicBezTo>
                  <a:lnTo>
                    <a:pt x="354" y="123"/>
                  </a:lnTo>
                  <a:cubicBezTo>
                    <a:pt x="343" y="105"/>
                    <a:pt x="328" y="89"/>
                    <a:pt x="310" y="76"/>
                  </a:cubicBezTo>
                  <a:lnTo>
                    <a:pt x="334" y="39"/>
                  </a:lnTo>
                  <a:cubicBezTo>
                    <a:pt x="335" y="36"/>
                    <a:pt x="334" y="33"/>
                    <a:pt x="331" y="32"/>
                  </a:cubicBezTo>
                  <a:lnTo>
                    <a:pt x="269" y="4"/>
                  </a:lnTo>
                  <a:cubicBezTo>
                    <a:pt x="266" y="2"/>
                    <a:pt x="263" y="4"/>
                    <a:pt x="262" y="7"/>
                  </a:cubicBezTo>
                  <a:lnTo>
                    <a:pt x="249" y="49"/>
                  </a:lnTo>
                  <a:cubicBezTo>
                    <a:pt x="228" y="44"/>
                    <a:pt x="206" y="44"/>
                    <a:pt x="185" y="47"/>
                  </a:cubicBezTo>
                  <a:lnTo>
                    <a:pt x="176" y="5"/>
                  </a:lnTo>
                  <a:cubicBezTo>
                    <a:pt x="175" y="2"/>
                    <a:pt x="171" y="0"/>
                    <a:pt x="169" y="1"/>
                  </a:cubicBezTo>
                  <a:lnTo>
                    <a:pt x="105" y="25"/>
                  </a:lnTo>
                  <a:cubicBezTo>
                    <a:pt x="102" y="26"/>
                    <a:pt x="101" y="30"/>
                    <a:pt x="102" y="33"/>
                  </a:cubicBezTo>
                  <a:lnTo>
                    <a:pt x="123" y="71"/>
                  </a:lnTo>
                  <a:cubicBezTo>
                    <a:pt x="105" y="82"/>
                    <a:pt x="89" y="97"/>
                    <a:pt x="77" y="115"/>
                  </a:cubicBezTo>
                  <a:lnTo>
                    <a:pt x="40" y="92"/>
                  </a:lnTo>
                  <a:cubicBezTo>
                    <a:pt x="36" y="90"/>
                    <a:pt x="33" y="91"/>
                    <a:pt x="32" y="94"/>
                  </a:cubicBezTo>
                  <a:lnTo>
                    <a:pt x="4" y="156"/>
                  </a:lnTo>
                  <a:cubicBezTo>
                    <a:pt x="3" y="159"/>
                    <a:pt x="4" y="162"/>
                    <a:pt x="7" y="164"/>
                  </a:cubicBezTo>
                  <a:lnTo>
                    <a:pt x="49" y="176"/>
                  </a:lnTo>
                  <a:cubicBezTo>
                    <a:pt x="44" y="197"/>
                    <a:pt x="44" y="219"/>
                    <a:pt x="48" y="240"/>
                  </a:cubicBezTo>
                  <a:lnTo>
                    <a:pt x="5" y="250"/>
                  </a:lnTo>
                  <a:cubicBezTo>
                    <a:pt x="2" y="251"/>
                    <a:pt x="0" y="254"/>
                    <a:pt x="1" y="257"/>
                  </a:cubicBezTo>
                  <a:lnTo>
                    <a:pt x="25" y="321"/>
                  </a:lnTo>
                  <a:cubicBezTo>
                    <a:pt x="26" y="323"/>
                    <a:pt x="30" y="325"/>
                    <a:pt x="33" y="323"/>
                  </a:cubicBezTo>
                  <a:lnTo>
                    <a:pt x="71" y="302"/>
                  </a:lnTo>
                  <a:cubicBezTo>
                    <a:pt x="83" y="320"/>
                    <a:pt x="97" y="336"/>
                    <a:pt x="115" y="349"/>
                  </a:cubicBezTo>
                  <a:lnTo>
                    <a:pt x="92" y="386"/>
                  </a:lnTo>
                  <a:cubicBezTo>
                    <a:pt x="91" y="389"/>
                    <a:pt x="92" y="392"/>
                    <a:pt x="94" y="394"/>
                  </a:cubicBezTo>
                  <a:lnTo>
                    <a:pt x="157" y="422"/>
                  </a:lnTo>
                  <a:cubicBezTo>
                    <a:pt x="159" y="423"/>
                    <a:pt x="163" y="421"/>
                    <a:pt x="164" y="418"/>
                  </a:cubicBezTo>
                  <a:lnTo>
                    <a:pt x="176" y="376"/>
                  </a:lnTo>
                  <a:cubicBezTo>
                    <a:pt x="198" y="381"/>
                    <a:pt x="219" y="381"/>
                    <a:pt x="240" y="378"/>
                  </a:cubicBezTo>
                  <a:lnTo>
                    <a:pt x="250" y="420"/>
                  </a:lnTo>
                  <a:cubicBezTo>
                    <a:pt x="251" y="424"/>
                    <a:pt x="254" y="425"/>
                    <a:pt x="257" y="424"/>
                  </a:cubicBezTo>
                  <a:lnTo>
                    <a:pt x="321" y="400"/>
                  </a:lnTo>
                  <a:cubicBezTo>
                    <a:pt x="324" y="399"/>
                    <a:pt x="325" y="396"/>
                    <a:pt x="324" y="392"/>
                  </a:cubicBezTo>
                  <a:lnTo>
                    <a:pt x="303" y="354"/>
                  </a:lnTo>
                  <a:cubicBezTo>
                    <a:pt x="320" y="343"/>
                    <a:pt x="336" y="328"/>
                    <a:pt x="349" y="310"/>
                  </a:cubicBezTo>
                  <a:lnTo>
                    <a:pt x="386" y="333"/>
                  </a:lnTo>
                  <a:cubicBezTo>
                    <a:pt x="389" y="335"/>
                    <a:pt x="393" y="334"/>
                    <a:pt x="394" y="331"/>
                  </a:cubicBezTo>
                  <a:lnTo>
                    <a:pt x="422" y="269"/>
                  </a:lnTo>
                  <a:cubicBezTo>
                    <a:pt x="423" y="266"/>
                    <a:pt x="421" y="263"/>
                    <a:pt x="418" y="261"/>
                  </a:cubicBezTo>
                  <a:lnTo>
                    <a:pt x="376" y="249"/>
                  </a:lnTo>
                  <a:cubicBezTo>
                    <a:pt x="381" y="228"/>
                    <a:pt x="382" y="206"/>
                    <a:pt x="378" y="185"/>
                  </a:cubicBezTo>
                  <a:lnTo>
                    <a:pt x="421" y="176"/>
                  </a:lnTo>
                  <a:cubicBezTo>
                    <a:pt x="424" y="174"/>
                    <a:pt x="426" y="171"/>
                    <a:pt x="425" y="168"/>
                  </a:cubicBezTo>
                  <a:close/>
                  <a:moveTo>
                    <a:pt x="281" y="243"/>
                  </a:moveTo>
                  <a:lnTo>
                    <a:pt x="281" y="243"/>
                  </a:lnTo>
                  <a:cubicBezTo>
                    <a:pt x="264" y="281"/>
                    <a:pt x="220" y="297"/>
                    <a:pt x="182" y="281"/>
                  </a:cubicBezTo>
                  <a:cubicBezTo>
                    <a:pt x="145" y="264"/>
                    <a:pt x="128" y="220"/>
                    <a:pt x="145" y="182"/>
                  </a:cubicBezTo>
                  <a:cubicBezTo>
                    <a:pt x="162" y="145"/>
                    <a:pt x="206" y="128"/>
                    <a:pt x="243" y="145"/>
                  </a:cubicBezTo>
                  <a:cubicBezTo>
                    <a:pt x="281" y="161"/>
                    <a:pt x="298" y="206"/>
                    <a:pt x="281" y="243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0" name="Freeform 37"/>
            <p:cNvSpPr>
              <a:spLocks/>
            </p:cNvSpPr>
            <p:nvPr/>
          </p:nvSpPr>
          <p:spPr bwMode="auto">
            <a:xfrm>
              <a:off x="4137025" y="3921126"/>
              <a:ext cx="735013" cy="447675"/>
            </a:xfrm>
            <a:custGeom>
              <a:avLst/>
              <a:gdLst>
                <a:gd name="T0" fmla="*/ 2147483646 w 1754"/>
                <a:gd name="T1" fmla="*/ 2147483646 h 1066"/>
                <a:gd name="T2" fmla="*/ 2147483646 w 1754"/>
                <a:gd name="T3" fmla="*/ 2147483646 h 1066"/>
                <a:gd name="T4" fmla="*/ 2147483646 w 1754"/>
                <a:gd name="T5" fmla="*/ 2147483646 h 1066"/>
                <a:gd name="T6" fmla="*/ 2147483646 w 1754"/>
                <a:gd name="T7" fmla="*/ 2147483646 h 1066"/>
                <a:gd name="T8" fmla="*/ 2147483646 w 1754"/>
                <a:gd name="T9" fmla="*/ 2147483646 h 1066"/>
                <a:gd name="T10" fmla="*/ 2147483646 w 1754"/>
                <a:gd name="T11" fmla="*/ 2147483646 h 1066"/>
                <a:gd name="T12" fmla="*/ 2147483646 w 1754"/>
                <a:gd name="T13" fmla="*/ 2147483646 h 1066"/>
                <a:gd name="T14" fmla="*/ 2147483646 w 1754"/>
                <a:gd name="T15" fmla="*/ 2147483646 h 1066"/>
                <a:gd name="T16" fmla="*/ 2147483646 w 1754"/>
                <a:gd name="T17" fmla="*/ 2147483646 h 1066"/>
                <a:gd name="T18" fmla="*/ 2147483646 w 1754"/>
                <a:gd name="T19" fmla="*/ 2147483646 h 1066"/>
                <a:gd name="T20" fmla="*/ 2147483646 w 1754"/>
                <a:gd name="T21" fmla="*/ 2147483646 h 1066"/>
                <a:gd name="T22" fmla="*/ 2147483646 w 1754"/>
                <a:gd name="T23" fmla="*/ 2147483646 h 1066"/>
                <a:gd name="T24" fmla="*/ 2147483646 w 1754"/>
                <a:gd name="T25" fmla="*/ 2147483646 h 1066"/>
                <a:gd name="T26" fmla="*/ 2147483646 w 1754"/>
                <a:gd name="T27" fmla="*/ 2147483646 h 1066"/>
                <a:gd name="T28" fmla="*/ 2147483646 w 1754"/>
                <a:gd name="T29" fmla="*/ 2147483646 h 1066"/>
                <a:gd name="T30" fmla="*/ 2147483646 w 1754"/>
                <a:gd name="T31" fmla="*/ 2147483646 h 1066"/>
                <a:gd name="T32" fmla="*/ 2147483646 w 1754"/>
                <a:gd name="T33" fmla="*/ 2147483646 h 1066"/>
                <a:gd name="T34" fmla="*/ 0 w 1754"/>
                <a:gd name="T35" fmla="*/ 2147483646 h 1066"/>
                <a:gd name="T36" fmla="*/ 2147483646 w 1754"/>
                <a:gd name="T37" fmla="*/ 2147483646 h 1066"/>
                <a:gd name="T38" fmla="*/ 2147483646 w 1754"/>
                <a:gd name="T39" fmla="*/ 0 h 1066"/>
                <a:gd name="T40" fmla="*/ 2147483646 w 1754"/>
                <a:gd name="T41" fmla="*/ 2147483646 h 1066"/>
                <a:gd name="T42" fmla="*/ 2147483646 w 1754"/>
                <a:gd name="T43" fmla="*/ 2147483646 h 1066"/>
                <a:gd name="T44" fmla="*/ 2147483646 w 1754"/>
                <a:gd name="T45" fmla="*/ 2147483646 h 1066"/>
                <a:gd name="T46" fmla="*/ 2147483646 w 1754"/>
                <a:gd name="T47" fmla="*/ 2147483646 h 10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54"/>
                <a:gd name="T73" fmla="*/ 0 h 1066"/>
                <a:gd name="T74" fmla="*/ 1754 w 1754"/>
                <a:gd name="T75" fmla="*/ 1066 h 106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54" h="1066">
                  <a:moveTo>
                    <a:pt x="1493" y="1066"/>
                  </a:moveTo>
                  <a:lnTo>
                    <a:pt x="1493" y="1066"/>
                  </a:lnTo>
                  <a:lnTo>
                    <a:pt x="1388" y="1066"/>
                  </a:lnTo>
                  <a:lnTo>
                    <a:pt x="1388" y="999"/>
                  </a:lnTo>
                  <a:lnTo>
                    <a:pt x="1493" y="999"/>
                  </a:lnTo>
                  <a:cubicBezTo>
                    <a:pt x="1519" y="999"/>
                    <a:pt x="1541" y="993"/>
                    <a:pt x="1554" y="982"/>
                  </a:cubicBezTo>
                  <a:cubicBezTo>
                    <a:pt x="1639" y="913"/>
                    <a:pt x="1687" y="814"/>
                    <a:pt x="1687" y="711"/>
                  </a:cubicBezTo>
                  <a:cubicBezTo>
                    <a:pt x="1687" y="523"/>
                    <a:pt x="1535" y="369"/>
                    <a:pt x="1347" y="367"/>
                  </a:cubicBezTo>
                  <a:cubicBezTo>
                    <a:pt x="1335" y="367"/>
                    <a:pt x="1324" y="360"/>
                    <a:pt x="1318" y="350"/>
                  </a:cubicBezTo>
                  <a:cubicBezTo>
                    <a:pt x="1221" y="175"/>
                    <a:pt x="1037" y="67"/>
                    <a:pt x="838" y="67"/>
                  </a:cubicBezTo>
                  <a:cubicBezTo>
                    <a:pt x="588" y="67"/>
                    <a:pt x="370" y="236"/>
                    <a:pt x="307" y="478"/>
                  </a:cubicBezTo>
                  <a:cubicBezTo>
                    <a:pt x="304" y="491"/>
                    <a:pt x="293" y="501"/>
                    <a:pt x="280" y="503"/>
                  </a:cubicBezTo>
                  <a:cubicBezTo>
                    <a:pt x="158" y="521"/>
                    <a:pt x="67" y="627"/>
                    <a:pt x="67" y="749"/>
                  </a:cubicBezTo>
                  <a:cubicBezTo>
                    <a:pt x="67" y="887"/>
                    <a:pt x="179" y="999"/>
                    <a:pt x="316" y="999"/>
                  </a:cubicBezTo>
                  <a:lnTo>
                    <a:pt x="1183" y="999"/>
                  </a:lnTo>
                  <a:lnTo>
                    <a:pt x="1183" y="1066"/>
                  </a:lnTo>
                  <a:lnTo>
                    <a:pt x="316" y="1066"/>
                  </a:lnTo>
                  <a:cubicBezTo>
                    <a:pt x="142" y="1066"/>
                    <a:pt x="0" y="924"/>
                    <a:pt x="0" y="749"/>
                  </a:cubicBezTo>
                  <a:cubicBezTo>
                    <a:pt x="0" y="601"/>
                    <a:pt x="105" y="472"/>
                    <a:pt x="248" y="441"/>
                  </a:cubicBezTo>
                  <a:cubicBezTo>
                    <a:pt x="325" y="180"/>
                    <a:pt x="565" y="0"/>
                    <a:pt x="838" y="0"/>
                  </a:cubicBezTo>
                  <a:cubicBezTo>
                    <a:pt x="1055" y="0"/>
                    <a:pt x="1256" y="115"/>
                    <a:pt x="1367" y="301"/>
                  </a:cubicBezTo>
                  <a:cubicBezTo>
                    <a:pt x="1582" y="313"/>
                    <a:pt x="1754" y="493"/>
                    <a:pt x="1754" y="711"/>
                  </a:cubicBezTo>
                  <a:cubicBezTo>
                    <a:pt x="1754" y="834"/>
                    <a:pt x="1697" y="952"/>
                    <a:pt x="1596" y="1034"/>
                  </a:cubicBezTo>
                  <a:cubicBezTo>
                    <a:pt x="1570" y="1055"/>
                    <a:pt x="1535" y="1066"/>
                    <a:pt x="1493" y="1066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1" name="Freeform 38"/>
            <p:cNvSpPr>
              <a:spLocks/>
            </p:cNvSpPr>
            <p:nvPr/>
          </p:nvSpPr>
          <p:spPr bwMode="auto">
            <a:xfrm>
              <a:off x="4613275" y="4325938"/>
              <a:ext cx="58738" cy="57150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9"/>
                <a:gd name="T20" fmla="*/ 139 w 139"/>
                <a:gd name="T21" fmla="*/ 139 h 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8"/>
                    <a:pt x="0" y="70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70"/>
                  </a:cubicBezTo>
                  <a:cubicBezTo>
                    <a:pt x="139" y="108"/>
                    <a:pt x="108" y="139"/>
                    <a:pt x="69" y="139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2" name="Freeform 39"/>
            <p:cNvSpPr>
              <a:spLocks/>
            </p:cNvSpPr>
            <p:nvPr/>
          </p:nvSpPr>
          <p:spPr bwMode="auto">
            <a:xfrm>
              <a:off x="4702175" y="4325938"/>
              <a:ext cx="58738" cy="57150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9"/>
                <a:gd name="T20" fmla="*/ 139 w 139"/>
                <a:gd name="T21" fmla="*/ 139 h 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8"/>
                    <a:pt x="0" y="70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70"/>
                  </a:cubicBezTo>
                  <a:cubicBezTo>
                    <a:pt x="139" y="108"/>
                    <a:pt x="108" y="139"/>
                    <a:pt x="69" y="139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cxnSp>
        <p:nvCxnSpPr>
          <p:cNvPr id="63" name="直接连接符 62"/>
          <p:cNvCxnSpPr>
            <a:endCxn id="8" idx="0"/>
          </p:cNvCxnSpPr>
          <p:nvPr/>
        </p:nvCxnSpPr>
        <p:spPr bwMode="auto">
          <a:xfrm flipH="1">
            <a:off x="1966432" y="2395170"/>
            <a:ext cx="336689" cy="4476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243"/>
          <p:cNvSpPr txBox="1"/>
          <p:nvPr/>
        </p:nvSpPr>
        <p:spPr>
          <a:xfrm>
            <a:off x="2737279" y="2201197"/>
            <a:ext cx="86113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100" dirty="0" smtClean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Controller</a:t>
            </a:r>
            <a:endParaRPr lang="zh-CN" altLang="en-US" sz="110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65" name="TextBox 243"/>
          <p:cNvSpPr txBox="1"/>
          <p:nvPr/>
        </p:nvSpPr>
        <p:spPr>
          <a:xfrm>
            <a:off x="2765690" y="1996459"/>
            <a:ext cx="51969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100" dirty="0" smtClean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NMS</a:t>
            </a:r>
            <a:endParaRPr lang="zh-CN" altLang="en-US" sz="110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66" name="TextBox 243"/>
          <p:cNvSpPr txBox="1"/>
          <p:nvPr/>
        </p:nvSpPr>
        <p:spPr>
          <a:xfrm>
            <a:off x="803735" y="3616936"/>
            <a:ext cx="723275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Core/</a:t>
            </a:r>
            <a:r>
              <a:rPr lang="en-US" altLang="zh-CN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Agg</a:t>
            </a:r>
            <a:endParaRPr lang="zh-CN" altLang="en-US" sz="1000" dirty="0">
              <a:solidFill>
                <a:srgbClr val="000000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7" name="TextBox 243"/>
          <p:cNvSpPr txBox="1"/>
          <p:nvPr/>
        </p:nvSpPr>
        <p:spPr>
          <a:xfrm>
            <a:off x="576516" y="3961756"/>
            <a:ext cx="593432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Access</a:t>
            </a:r>
            <a:endParaRPr lang="zh-CN" altLang="en-US" sz="1000" dirty="0">
              <a:solidFill>
                <a:srgbClr val="000000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8" name="内容占位符 3"/>
          <p:cNvSpPr txBox="1">
            <a:spLocks/>
          </p:cNvSpPr>
          <p:nvPr/>
        </p:nvSpPr>
        <p:spPr bwMode="auto">
          <a:xfrm>
            <a:off x="3851920" y="2045418"/>
            <a:ext cx="4740275" cy="46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777777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黑体" pitchFamily="49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p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~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Overlay is typically provisioned via a Network Management System or controller, hence all on-site equipment needs to be managed remotely.</a:t>
            </a:r>
          </a:p>
          <a:p>
            <a:r>
              <a:rPr lang="en-US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Deployment efficiency depends on how easy such equipment </a:t>
            </a:r>
            <a:r>
              <a:rPr lang="en-US" altLang="zh-CN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can </a:t>
            </a:r>
            <a:r>
              <a:rPr lang="en-US" altLang="zh-CN" sz="1400" kern="0" dirty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altLang="zh-CN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provided remotely </a:t>
            </a:r>
          </a:p>
          <a:p>
            <a:r>
              <a:rPr lang="en-US" altLang="zh-CN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challenge: how </a:t>
            </a:r>
            <a:r>
              <a:rPr lang="en-US" altLang="zh-CN" sz="1400" kern="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kern="0" dirty="0">
                <a:latin typeface="Arial" panose="020B0604020202020204" pitchFamily="34" charset="0"/>
                <a:cs typeface="Arial" panose="020B0604020202020204" pitchFamily="34" charset="0"/>
              </a:rPr>
              <a:t>simplify underlay on-site </a:t>
            </a:r>
            <a:r>
              <a:rPr lang="en-US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configuration and management</a:t>
            </a:r>
            <a:r>
              <a:rPr lang="en-US" sz="14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260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01258" y="972299"/>
            <a:ext cx="4534469" cy="3483298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process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Prerequisites: Prepare and store the underlay configuration files and image at the remote servers.</a:t>
            </a:r>
          </a:p>
          <a:p>
            <a:pPr lvl="1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Devices power on.</a:t>
            </a:r>
          </a:p>
          <a:p>
            <a:pPr lvl="1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Devices discover each other via LLDP.</a:t>
            </a:r>
          </a:p>
          <a:p>
            <a:pPr lvl="1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Paths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establish (active topology) based on Spanning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Tree  (</a:t>
            </a:r>
            <a:r>
              <a:rPr lang="en-US" altLang="zh-CN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STP is enabled by default).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Devices get management IP address via DHCP. </a:t>
            </a:r>
          </a:p>
          <a:p>
            <a:pPr lvl="1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Devices download the images and prepared configuration files from the remote server.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Current Underlay Configuration Process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接连接符 536"/>
          <p:cNvCxnSpPr>
            <a:cxnSpLocks noChangeShapeType="1"/>
            <a:stCxn id="28" idx="0"/>
            <a:endCxn id="19" idx="4"/>
          </p:cNvCxnSpPr>
          <p:nvPr/>
        </p:nvCxnSpPr>
        <p:spPr bwMode="auto">
          <a:xfrm flipV="1">
            <a:off x="1612364" y="1886113"/>
            <a:ext cx="1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19" name="椭圆 18"/>
          <p:cNvSpPr/>
          <p:nvPr/>
        </p:nvSpPr>
        <p:spPr bwMode="auto">
          <a:xfrm>
            <a:off x="1568929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0" name="直接连接符 536"/>
          <p:cNvCxnSpPr>
            <a:cxnSpLocks noChangeShapeType="1"/>
            <a:stCxn id="27" idx="0"/>
            <a:endCxn id="21" idx="4"/>
          </p:cNvCxnSpPr>
          <p:nvPr/>
        </p:nvCxnSpPr>
        <p:spPr bwMode="auto">
          <a:xfrm flipV="1">
            <a:off x="2369907" y="1886113"/>
            <a:ext cx="0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" name="椭圆 20"/>
          <p:cNvSpPr/>
          <p:nvPr/>
        </p:nvSpPr>
        <p:spPr bwMode="auto">
          <a:xfrm>
            <a:off x="2326471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2" name="直接连接符 536"/>
          <p:cNvCxnSpPr>
            <a:cxnSpLocks noChangeShapeType="1"/>
            <a:stCxn id="27" idx="0"/>
            <a:endCxn id="19" idx="4"/>
          </p:cNvCxnSpPr>
          <p:nvPr/>
        </p:nvCxnSpPr>
        <p:spPr bwMode="auto">
          <a:xfrm flipH="1" flipV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3" name="直接连接符 536"/>
          <p:cNvCxnSpPr>
            <a:cxnSpLocks noChangeShapeType="1"/>
            <a:stCxn id="21" idx="4"/>
            <a:endCxn id="28" idx="0"/>
          </p:cNvCxnSpPr>
          <p:nvPr/>
        </p:nvCxnSpPr>
        <p:spPr bwMode="auto">
          <a:xfrm flipH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4" name="直接连接符 536"/>
          <p:cNvCxnSpPr>
            <a:cxnSpLocks noChangeShapeType="1"/>
          </p:cNvCxnSpPr>
          <p:nvPr/>
        </p:nvCxnSpPr>
        <p:spPr bwMode="auto">
          <a:xfrm flipH="1">
            <a:off x="1728700" y="1810479"/>
            <a:ext cx="49461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5" name="组合 621"/>
          <p:cNvGrpSpPr>
            <a:grpSpLocks noChangeAspect="1"/>
          </p:cNvGrpSpPr>
          <p:nvPr/>
        </p:nvGrpSpPr>
        <p:grpSpPr>
          <a:xfrm>
            <a:off x="2173541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2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26" name="组合 621"/>
          <p:cNvGrpSpPr>
            <a:grpSpLocks noChangeAspect="1"/>
          </p:cNvGrpSpPr>
          <p:nvPr/>
        </p:nvGrpSpPr>
        <p:grpSpPr>
          <a:xfrm>
            <a:off x="1433897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79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0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27" name="椭圆 26"/>
          <p:cNvSpPr/>
          <p:nvPr/>
        </p:nvSpPr>
        <p:spPr bwMode="auto">
          <a:xfrm>
            <a:off x="2326471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568928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9" name="直接连接符 28"/>
          <p:cNvCxnSpPr>
            <a:cxnSpLocks noChangeShapeType="1"/>
            <a:stCxn id="30" idx="4"/>
          </p:cNvCxnSpPr>
          <p:nvPr/>
        </p:nvCxnSpPr>
        <p:spPr bwMode="auto">
          <a:xfrm flipH="1">
            <a:off x="761401" y="2446734"/>
            <a:ext cx="847016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0" name="椭圆 29"/>
          <p:cNvSpPr/>
          <p:nvPr/>
        </p:nvSpPr>
        <p:spPr bwMode="auto">
          <a:xfrm>
            <a:off x="1588227" y="2393205"/>
            <a:ext cx="40378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2364158" y="2393205"/>
            <a:ext cx="40379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32" name="直接连接符 31"/>
          <p:cNvCxnSpPr>
            <a:cxnSpLocks noChangeShapeType="1"/>
            <a:stCxn id="31" idx="4"/>
          </p:cNvCxnSpPr>
          <p:nvPr/>
        </p:nvCxnSpPr>
        <p:spPr bwMode="auto">
          <a:xfrm flipH="1">
            <a:off x="761401" y="2446734"/>
            <a:ext cx="1622946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" name="直接连接符 32"/>
          <p:cNvCxnSpPr>
            <a:cxnSpLocks noChangeShapeType="1"/>
            <a:stCxn id="30" idx="4"/>
          </p:cNvCxnSpPr>
          <p:nvPr/>
        </p:nvCxnSpPr>
        <p:spPr bwMode="auto">
          <a:xfrm>
            <a:off x="1608417" y="2446734"/>
            <a:ext cx="261968" cy="976125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" name="直接连接符 33"/>
          <p:cNvCxnSpPr>
            <a:cxnSpLocks noChangeShapeType="1"/>
            <a:stCxn id="31" idx="4"/>
          </p:cNvCxnSpPr>
          <p:nvPr/>
        </p:nvCxnSpPr>
        <p:spPr bwMode="auto">
          <a:xfrm flipH="1">
            <a:off x="1879008" y="2446734"/>
            <a:ext cx="505340" cy="976125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5" name="直接连接符 34"/>
          <p:cNvCxnSpPr>
            <a:cxnSpLocks noChangeShapeType="1"/>
            <a:stCxn id="31" idx="4"/>
          </p:cNvCxnSpPr>
          <p:nvPr/>
        </p:nvCxnSpPr>
        <p:spPr bwMode="auto">
          <a:xfrm flipH="1">
            <a:off x="2188680" y="2446734"/>
            <a:ext cx="195668" cy="980665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6" name="直接连接符 35"/>
          <p:cNvCxnSpPr>
            <a:cxnSpLocks noChangeShapeType="1"/>
            <a:stCxn id="30" idx="4"/>
          </p:cNvCxnSpPr>
          <p:nvPr/>
        </p:nvCxnSpPr>
        <p:spPr bwMode="auto">
          <a:xfrm>
            <a:off x="1608417" y="2446734"/>
            <a:ext cx="556670" cy="976125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7" name="直接连接符 36"/>
          <p:cNvCxnSpPr>
            <a:cxnSpLocks noChangeShapeType="1"/>
            <a:stCxn id="30" idx="4"/>
          </p:cNvCxnSpPr>
          <p:nvPr/>
        </p:nvCxnSpPr>
        <p:spPr bwMode="auto">
          <a:xfrm flipH="1">
            <a:off x="1069061" y="2446734"/>
            <a:ext cx="539355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8" name="直接连接符 37"/>
          <p:cNvCxnSpPr>
            <a:cxnSpLocks noChangeShapeType="1"/>
            <a:stCxn id="31" idx="4"/>
          </p:cNvCxnSpPr>
          <p:nvPr/>
        </p:nvCxnSpPr>
        <p:spPr bwMode="auto">
          <a:xfrm flipH="1">
            <a:off x="1069061" y="2446734"/>
            <a:ext cx="1315286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9" name="直接连接符 38"/>
          <p:cNvCxnSpPr>
            <a:cxnSpLocks noChangeShapeType="1"/>
            <a:stCxn id="30" idx="4"/>
          </p:cNvCxnSpPr>
          <p:nvPr/>
        </p:nvCxnSpPr>
        <p:spPr bwMode="auto">
          <a:xfrm>
            <a:off x="1608417" y="2446734"/>
            <a:ext cx="1359617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0" name="直接连接符 39"/>
          <p:cNvCxnSpPr>
            <a:cxnSpLocks noChangeShapeType="1"/>
            <a:stCxn id="31" idx="4"/>
          </p:cNvCxnSpPr>
          <p:nvPr/>
        </p:nvCxnSpPr>
        <p:spPr bwMode="auto">
          <a:xfrm>
            <a:off x="2384348" y="2446734"/>
            <a:ext cx="583685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1" name="直接连接符 40"/>
          <p:cNvCxnSpPr>
            <a:cxnSpLocks noChangeShapeType="1"/>
            <a:stCxn id="30" idx="4"/>
          </p:cNvCxnSpPr>
          <p:nvPr/>
        </p:nvCxnSpPr>
        <p:spPr bwMode="auto">
          <a:xfrm>
            <a:off x="1608417" y="2446734"/>
            <a:ext cx="1653943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2" name="直接连接符 41"/>
          <p:cNvCxnSpPr>
            <a:cxnSpLocks noChangeShapeType="1"/>
            <a:stCxn id="31" idx="4"/>
          </p:cNvCxnSpPr>
          <p:nvPr/>
        </p:nvCxnSpPr>
        <p:spPr bwMode="auto">
          <a:xfrm>
            <a:off x="2384348" y="2446734"/>
            <a:ext cx="878012" cy="83467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43" name="组合 346"/>
          <p:cNvGrpSpPr/>
          <p:nvPr/>
        </p:nvGrpSpPr>
        <p:grpSpPr>
          <a:xfrm>
            <a:off x="410894" y="2277353"/>
            <a:ext cx="1740517" cy="2043707"/>
            <a:chOff x="1432265" y="4437519"/>
            <a:chExt cx="2531849" cy="3050055"/>
          </a:xfrm>
        </p:grpSpPr>
        <p:grpSp>
          <p:nvGrpSpPr>
            <p:cNvPr id="152" name="组合 410"/>
            <p:cNvGrpSpPr/>
            <p:nvPr/>
          </p:nvGrpSpPr>
          <p:grpSpPr>
            <a:xfrm>
              <a:off x="1432265" y="5931956"/>
              <a:ext cx="1493607" cy="1555618"/>
              <a:chOff x="3117273" y="4289930"/>
              <a:chExt cx="1853610" cy="1199043"/>
            </a:xfrm>
          </p:grpSpPr>
          <p:cxnSp>
            <p:nvCxnSpPr>
              <p:cNvPr id="155" name="直接连接符 154"/>
              <p:cNvCxnSpPr/>
              <p:nvPr/>
            </p:nvCxnSpPr>
            <p:spPr bwMode="auto">
              <a:xfrm flipH="1">
                <a:off x="3302390" y="4541928"/>
                <a:ext cx="467949" cy="842683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56" name="直接连接符 155"/>
              <p:cNvCxnSpPr/>
              <p:nvPr/>
            </p:nvCxnSpPr>
            <p:spPr bwMode="auto">
              <a:xfrm>
                <a:off x="3785906" y="4541928"/>
                <a:ext cx="18486" cy="839042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57" name="直接连接符 156"/>
              <p:cNvCxnSpPr/>
              <p:nvPr/>
            </p:nvCxnSpPr>
            <p:spPr bwMode="auto">
              <a:xfrm>
                <a:off x="3804392" y="4532263"/>
                <a:ext cx="473268" cy="848708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58" name="直接连接符 157"/>
              <p:cNvCxnSpPr/>
              <p:nvPr/>
            </p:nvCxnSpPr>
            <p:spPr bwMode="auto">
              <a:xfrm>
                <a:off x="3833736" y="4541928"/>
                <a:ext cx="957145" cy="839042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59" name="直接连接符 158"/>
              <p:cNvCxnSpPr/>
              <p:nvPr/>
            </p:nvCxnSpPr>
            <p:spPr bwMode="auto">
              <a:xfrm flipH="1">
                <a:off x="3302390" y="4532257"/>
                <a:ext cx="1059848" cy="848715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60" name="直接连接符 159"/>
              <p:cNvCxnSpPr/>
              <p:nvPr/>
            </p:nvCxnSpPr>
            <p:spPr bwMode="auto">
              <a:xfrm flipH="1">
                <a:off x="3804392" y="4537093"/>
                <a:ext cx="540555" cy="843878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61" name="直接连接符 160"/>
              <p:cNvCxnSpPr/>
              <p:nvPr/>
            </p:nvCxnSpPr>
            <p:spPr bwMode="auto">
              <a:xfrm flipH="1">
                <a:off x="4277660" y="4545840"/>
                <a:ext cx="67287" cy="838771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cxnSp>
            <p:nvCxnSpPr>
              <p:cNvPr id="162" name="直接连接符 161"/>
              <p:cNvCxnSpPr/>
              <p:nvPr/>
            </p:nvCxnSpPr>
            <p:spPr bwMode="auto">
              <a:xfrm>
                <a:off x="4344947" y="4537093"/>
                <a:ext cx="461212" cy="847520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grpSp>
            <p:nvGrpSpPr>
              <p:cNvPr id="163" name="组合 421"/>
              <p:cNvGrpSpPr/>
              <p:nvPr/>
            </p:nvGrpSpPr>
            <p:grpSpPr>
              <a:xfrm>
                <a:off x="3117273" y="5380973"/>
                <a:ext cx="1853610" cy="108000"/>
                <a:chOff x="3117271" y="5380972"/>
                <a:chExt cx="1853609" cy="108000"/>
              </a:xfrm>
            </p:grpSpPr>
            <p:sp>
              <p:nvSpPr>
                <p:cNvPr id="175" name="Freeform 13"/>
                <p:cNvSpPr>
                  <a:spLocks noEditPoints="1"/>
                </p:cNvSpPr>
                <p:nvPr/>
              </p:nvSpPr>
              <p:spPr bwMode="auto">
                <a:xfrm>
                  <a:off x="3117271" y="5380972"/>
                  <a:ext cx="360000" cy="108000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6" name="Freeform 13"/>
                <p:cNvSpPr>
                  <a:spLocks noEditPoints="1"/>
                </p:cNvSpPr>
                <p:nvPr/>
              </p:nvSpPr>
              <p:spPr bwMode="auto">
                <a:xfrm>
                  <a:off x="3615141" y="5380972"/>
                  <a:ext cx="360000" cy="108000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7" name="Freeform 13"/>
                <p:cNvSpPr>
                  <a:spLocks noEditPoints="1"/>
                </p:cNvSpPr>
                <p:nvPr/>
              </p:nvSpPr>
              <p:spPr bwMode="auto">
                <a:xfrm>
                  <a:off x="4113011" y="5380972"/>
                  <a:ext cx="360000" cy="108000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8" name="Freeform 13"/>
                <p:cNvSpPr>
                  <a:spLocks noEditPoints="1"/>
                </p:cNvSpPr>
                <p:nvPr/>
              </p:nvSpPr>
              <p:spPr bwMode="auto">
                <a:xfrm>
                  <a:off x="4610880" y="5380973"/>
                  <a:ext cx="360000" cy="107999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  <p:grpSp>
            <p:nvGrpSpPr>
              <p:cNvPr id="164" name="组合 422"/>
              <p:cNvGrpSpPr/>
              <p:nvPr/>
            </p:nvGrpSpPr>
            <p:grpSpPr>
              <a:xfrm>
                <a:off x="3566555" y="4289930"/>
                <a:ext cx="955042" cy="252000"/>
                <a:chOff x="3587903" y="4289930"/>
                <a:chExt cx="955041" cy="252000"/>
              </a:xfrm>
            </p:grpSpPr>
            <p:grpSp>
              <p:nvGrpSpPr>
                <p:cNvPr id="165" name="组合 387"/>
                <p:cNvGrpSpPr>
                  <a:grpSpLocks/>
                </p:cNvGrpSpPr>
                <p:nvPr/>
              </p:nvGrpSpPr>
              <p:grpSpPr bwMode="auto">
                <a:xfrm>
                  <a:off x="3587903" y="4289930"/>
                  <a:ext cx="396000" cy="252000"/>
                  <a:chOff x="4622166" y="3061494"/>
                  <a:chExt cx="489584" cy="308643"/>
                </a:xfrm>
              </p:grpSpPr>
              <p:sp>
                <p:nvSpPr>
                  <p:cNvPr id="171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622166" y="3264593"/>
                    <a:ext cx="489584" cy="105544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grpSp>
                <p:nvGrpSpPr>
                  <p:cNvPr id="172" name="组合 388"/>
                  <p:cNvGrpSpPr>
                    <a:grpSpLocks/>
                  </p:cNvGrpSpPr>
                  <p:nvPr/>
                </p:nvGrpSpPr>
                <p:grpSpPr bwMode="auto">
                  <a:xfrm>
                    <a:off x="4622166" y="3061494"/>
                    <a:ext cx="489584" cy="210061"/>
                    <a:chOff x="3298897" y="4095287"/>
                    <a:chExt cx="1257750" cy="591162"/>
                  </a:xfrm>
                </p:grpSpPr>
                <p:sp>
                  <p:nvSpPr>
                    <p:cNvPr id="173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3298897" y="4095287"/>
                      <a:ext cx="1257750" cy="297025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4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3298897" y="4387813"/>
                      <a:ext cx="1257750" cy="297025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</p:grpSp>
            </p:grpSp>
            <p:grpSp>
              <p:nvGrpSpPr>
                <p:cNvPr id="166" name="组合 387"/>
                <p:cNvGrpSpPr>
                  <a:grpSpLocks/>
                </p:cNvGrpSpPr>
                <p:nvPr/>
              </p:nvGrpSpPr>
              <p:grpSpPr bwMode="auto">
                <a:xfrm>
                  <a:off x="4146944" y="4289930"/>
                  <a:ext cx="396000" cy="252000"/>
                  <a:chOff x="4622166" y="3061494"/>
                  <a:chExt cx="489584" cy="308628"/>
                </a:xfrm>
              </p:grpSpPr>
              <p:sp>
                <p:nvSpPr>
                  <p:cNvPr id="16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622166" y="3264580"/>
                    <a:ext cx="489584" cy="105542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grpSp>
                <p:nvGrpSpPr>
                  <p:cNvPr id="168" name="组合 388"/>
                  <p:cNvGrpSpPr>
                    <a:grpSpLocks/>
                  </p:cNvGrpSpPr>
                  <p:nvPr/>
                </p:nvGrpSpPr>
                <p:grpSpPr bwMode="auto">
                  <a:xfrm>
                    <a:off x="4622166" y="3061494"/>
                    <a:ext cx="489584" cy="210061"/>
                    <a:chOff x="3298897" y="4095287"/>
                    <a:chExt cx="1257750" cy="591162"/>
                  </a:xfrm>
                </p:grpSpPr>
                <p:sp>
                  <p:nvSpPr>
                    <p:cNvPr id="169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3298897" y="4095287"/>
                      <a:ext cx="1257750" cy="297021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0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3298897" y="4387806"/>
                      <a:ext cx="1257750" cy="297021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</p:grpSp>
            </p:grpSp>
          </p:grpSp>
        </p:grpSp>
        <p:cxnSp>
          <p:nvCxnSpPr>
            <p:cNvPr id="153" name="直接连接符 536"/>
            <p:cNvCxnSpPr>
              <a:cxnSpLocks noChangeShapeType="1"/>
            </p:cNvCxnSpPr>
            <p:nvPr/>
          </p:nvCxnSpPr>
          <p:spPr bwMode="auto">
            <a:xfrm flipH="1">
              <a:off x="2034979" y="6086210"/>
              <a:ext cx="324000" cy="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4" name="直接连接符 536"/>
            <p:cNvCxnSpPr>
              <a:cxnSpLocks noChangeShapeType="1"/>
            </p:cNvCxnSpPr>
            <p:nvPr/>
          </p:nvCxnSpPr>
          <p:spPr bwMode="auto">
            <a:xfrm flipH="1">
              <a:off x="3640114" y="4437519"/>
              <a:ext cx="324000" cy="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</p:grpSp>
      <p:grpSp>
        <p:nvGrpSpPr>
          <p:cNvPr id="44" name="组合 43"/>
          <p:cNvGrpSpPr/>
          <p:nvPr/>
        </p:nvGrpSpPr>
        <p:grpSpPr>
          <a:xfrm>
            <a:off x="2600945" y="3278711"/>
            <a:ext cx="1046734" cy="1042343"/>
            <a:chOff x="7499707" y="4078754"/>
            <a:chExt cx="1354963" cy="1414956"/>
          </a:xfrm>
        </p:grpSpPr>
        <p:cxnSp>
          <p:nvCxnSpPr>
            <p:cNvPr id="117" name="直接连接符 116"/>
            <p:cNvCxnSpPr/>
            <p:nvPr/>
          </p:nvCxnSpPr>
          <p:spPr bwMode="auto">
            <a:xfrm>
              <a:off x="8710918" y="4965673"/>
              <a:ext cx="0" cy="25809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118" name="组合 322"/>
            <p:cNvGrpSpPr/>
            <p:nvPr/>
          </p:nvGrpSpPr>
          <p:grpSpPr>
            <a:xfrm>
              <a:off x="8561905" y="5226772"/>
              <a:ext cx="292765" cy="251829"/>
              <a:chOff x="10346416" y="-1711516"/>
              <a:chExt cx="613894" cy="65187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6" name="Freeform 66"/>
              <p:cNvSpPr>
                <a:spLocks/>
              </p:cNvSpPr>
              <p:nvPr/>
            </p:nvSpPr>
            <p:spPr bwMode="auto">
              <a:xfrm>
                <a:off x="10840064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2" y="102"/>
                  </a:cxn>
                  <a:cxn ang="0">
                    <a:pos x="2" y="102"/>
                  </a:cxn>
                  <a:cxn ang="0">
                    <a:pos x="10" y="92"/>
                  </a:cxn>
                  <a:cxn ang="0">
                    <a:pos x="16" y="82"/>
                  </a:cxn>
                  <a:cxn ang="0">
                    <a:pos x="20" y="70"/>
                  </a:cxn>
                  <a:cxn ang="0">
                    <a:pos x="22" y="58"/>
                  </a:cxn>
                  <a:cxn ang="0">
                    <a:pos x="22" y="58"/>
                  </a:cxn>
                  <a:cxn ang="0">
                    <a:pos x="20" y="46"/>
                  </a:cxn>
                  <a:cxn ang="0">
                    <a:pos x="16" y="34"/>
                  </a:cxn>
                  <a:cxn ang="0">
                    <a:pos x="10" y="2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2" y="4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6" y="0"/>
                  </a:cxn>
                  <a:cxn ang="0">
                    <a:pos x="8" y="0"/>
                  </a:cxn>
                  <a:cxn ang="0">
                    <a:pos x="12" y="0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24" y="14"/>
                  </a:cxn>
                  <a:cxn ang="0">
                    <a:pos x="32" y="28"/>
                  </a:cxn>
                  <a:cxn ang="0">
                    <a:pos x="36" y="42"/>
                  </a:cxn>
                  <a:cxn ang="0">
                    <a:pos x="38" y="58"/>
                  </a:cxn>
                  <a:cxn ang="0">
                    <a:pos x="36" y="72"/>
                  </a:cxn>
                  <a:cxn ang="0">
                    <a:pos x="32" y="88"/>
                  </a:cxn>
                  <a:cxn ang="0">
                    <a:pos x="24" y="100"/>
                  </a:cxn>
                  <a:cxn ang="0">
                    <a:pos x="14" y="114"/>
                  </a:cxn>
                  <a:cxn ang="0">
                    <a:pos x="14" y="114"/>
                  </a:cxn>
                  <a:cxn ang="0">
                    <a:pos x="12" y="116"/>
                  </a:cxn>
                  <a:cxn ang="0">
                    <a:pos x="8" y="116"/>
                  </a:cxn>
                  <a:cxn ang="0">
                    <a:pos x="6" y="116"/>
                  </a:cxn>
                  <a:cxn ang="0">
                    <a:pos x="2" y="114"/>
                  </a:cxn>
                  <a:cxn ang="0">
                    <a:pos x="2" y="114"/>
                  </a:cxn>
                  <a:cxn ang="0">
                    <a:pos x="2" y="110"/>
                  </a:cxn>
                  <a:cxn ang="0">
                    <a:pos x="0" y="108"/>
                  </a:cxn>
                  <a:cxn ang="0">
                    <a:pos x="2" y="104"/>
                  </a:cxn>
                  <a:cxn ang="0">
                    <a:pos x="2" y="102"/>
                  </a:cxn>
                  <a:cxn ang="0">
                    <a:pos x="2" y="102"/>
                  </a:cxn>
                </a:cxnLst>
                <a:rect l="0" t="0" r="r" b="b"/>
                <a:pathLst>
                  <a:path w="38" h="116">
                    <a:moveTo>
                      <a:pt x="2" y="102"/>
                    </a:moveTo>
                    <a:lnTo>
                      <a:pt x="2" y="102"/>
                    </a:lnTo>
                    <a:lnTo>
                      <a:pt x="10" y="92"/>
                    </a:lnTo>
                    <a:lnTo>
                      <a:pt x="16" y="82"/>
                    </a:lnTo>
                    <a:lnTo>
                      <a:pt x="20" y="70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20" y="46"/>
                    </a:lnTo>
                    <a:lnTo>
                      <a:pt x="16" y="34"/>
                    </a:lnTo>
                    <a:lnTo>
                      <a:pt x="10" y="2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24" y="14"/>
                    </a:lnTo>
                    <a:lnTo>
                      <a:pt x="32" y="28"/>
                    </a:lnTo>
                    <a:lnTo>
                      <a:pt x="36" y="42"/>
                    </a:lnTo>
                    <a:lnTo>
                      <a:pt x="38" y="58"/>
                    </a:lnTo>
                    <a:lnTo>
                      <a:pt x="36" y="72"/>
                    </a:lnTo>
                    <a:lnTo>
                      <a:pt x="32" y="88"/>
                    </a:lnTo>
                    <a:lnTo>
                      <a:pt x="24" y="100"/>
                    </a:lnTo>
                    <a:lnTo>
                      <a:pt x="14" y="114"/>
                    </a:lnTo>
                    <a:lnTo>
                      <a:pt x="14" y="114"/>
                    </a:lnTo>
                    <a:lnTo>
                      <a:pt x="12" y="116"/>
                    </a:lnTo>
                    <a:lnTo>
                      <a:pt x="8" y="116"/>
                    </a:lnTo>
                    <a:lnTo>
                      <a:pt x="6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2" y="104"/>
                    </a:lnTo>
                    <a:lnTo>
                      <a:pt x="2" y="102"/>
                    </a:lnTo>
                    <a:lnTo>
                      <a:pt x="2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7" name="Freeform 67"/>
              <p:cNvSpPr>
                <a:spLocks/>
              </p:cNvSpPr>
              <p:nvPr/>
            </p:nvSpPr>
            <p:spPr bwMode="auto">
              <a:xfrm>
                <a:off x="10789434" y="-1660886"/>
                <a:ext cx="88603" cy="259482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2" y="68"/>
                  </a:cxn>
                  <a:cxn ang="0">
                    <a:pos x="6" y="62"/>
                  </a:cxn>
                  <a:cxn ang="0">
                    <a:pos x="10" y="56"/>
                  </a:cxn>
                  <a:cxn ang="0">
                    <a:pos x="12" y="48"/>
                  </a:cxn>
                  <a:cxn ang="0">
                    <a:pos x="12" y="42"/>
                  </a:cxn>
                  <a:cxn ang="0">
                    <a:pos x="12" y="34"/>
                  </a:cxn>
                  <a:cxn ang="0">
                    <a:pos x="10" y="28"/>
                  </a:cxn>
                  <a:cxn ang="0">
                    <a:pos x="6" y="20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0" y="12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4" y="2"/>
                  </a:cxn>
                  <a:cxn ang="0">
                    <a:pos x="8" y="0"/>
                  </a:cxn>
                  <a:cxn ang="0">
                    <a:pos x="10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0" y="12"/>
                  </a:cxn>
                  <a:cxn ang="0">
                    <a:pos x="24" y="22"/>
                  </a:cxn>
                  <a:cxn ang="0">
                    <a:pos x="28" y="32"/>
                  </a:cxn>
                  <a:cxn ang="0">
                    <a:pos x="28" y="42"/>
                  </a:cxn>
                  <a:cxn ang="0">
                    <a:pos x="28" y="52"/>
                  </a:cxn>
                  <a:cxn ang="0">
                    <a:pos x="24" y="62"/>
                  </a:cxn>
                  <a:cxn ang="0">
                    <a:pos x="20" y="72"/>
                  </a:cxn>
                  <a:cxn ang="0">
                    <a:pos x="12" y="80"/>
                  </a:cxn>
                  <a:cxn ang="0">
                    <a:pos x="12" y="80"/>
                  </a:cxn>
                  <a:cxn ang="0">
                    <a:pos x="10" y="82"/>
                  </a:cxn>
                  <a:cxn ang="0">
                    <a:pos x="8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2" y="80"/>
                  </a:cxn>
                  <a:cxn ang="0">
                    <a:pos x="0" y="78"/>
                  </a:cxn>
                  <a:cxn ang="0">
                    <a:pos x="0" y="74"/>
                  </a:cxn>
                  <a:cxn ang="0">
                    <a:pos x="0" y="72"/>
                  </a:cxn>
                  <a:cxn ang="0">
                    <a:pos x="2" y="68"/>
                  </a:cxn>
                  <a:cxn ang="0">
                    <a:pos x="2" y="68"/>
                  </a:cxn>
                </a:cxnLst>
                <a:rect l="0" t="0" r="r" b="b"/>
                <a:pathLst>
                  <a:path w="28" h="82">
                    <a:moveTo>
                      <a:pt x="2" y="68"/>
                    </a:moveTo>
                    <a:lnTo>
                      <a:pt x="2" y="68"/>
                    </a:lnTo>
                    <a:lnTo>
                      <a:pt x="6" y="62"/>
                    </a:lnTo>
                    <a:lnTo>
                      <a:pt x="10" y="56"/>
                    </a:lnTo>
                    <a:lnTo>
                      <a:pt x="12" y="48"/>
                    </a:lnTo>
                    <a:lnTo>
                      <a:pt x="12" y="42"/>
                    </a:lnTo>
                    <a:lnTo>
                      <a:pt x="12" y="34"/>
                    </a:lnTo>
                    <a:lnTo>
                      <a:pt x="10" y="28"/>
                    </a:lnTo>
                    <a:lnTo>
                      <a:pt x="6" y="20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0" y="12"/>
                    </a:lnTo>
                    <a:lnTo>
                      <a:pt x="24" y="22"/>
                    </a:lnTo>
                    <a:lnTo>
                      <a:pt x="28" y="32"/>
                    </a:lnTo>
                    <a:lnTo>
                      <a:pt x="28" y="42"/>
                    </a:lnTo>
                    <a:lnTo>
                      <a:pt x="28" y="52"/>
                    </a:lnTo>
                    <a:lnTo>
                      <a:pt x="24" y="62"/>
                    </a:lnTo>
                    <a:lnTo>
                      <a:pt x="20" y="72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0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0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" y="68"/>
                    </a:lnTo>
                    <a:lnTo>
                      <a:pt x="2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8" name="Freeform 68"/>
              <p:cNvSpPr>
                <a:spLocks/>
              </p:cNvSpPr>
              <p:nvPr/>
            </p:nvSpPr>
            <p:spPr bwMode="auto">
              <a:xfrm>
                <a:off x="10384392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34" y="14"/>
                  </a:cxn>
                  <a:cxn ang="0">
                    <a:pos x="34" y="14"/>
                  </a:cxn>
                  <a:cxn ang="0">
                    <a:pos x="26" y="24"/>
                  </a:cxn>
                  <a:cxn ang="0">
                    <a:pos x="22" y="34"/>
                  </a:cxn>
                  <a:cxn ang="0">
                    <a:pos x="18" y="46"/>
                  </a:cxn>
                  <a:cxn ang="0">
                    <a:pos x="16" y="58"/>
                  </a:cxn>
                  <a:cxn ang="0">
                    <a:pos x="16" y="58"/>
                  </a:cxn>
                  <a:cxn ang="0">
                    <a:pos x="18" y="70"/>
                  </a:cxn>
                  <a:cxn ang="0">
                    <a:pos x="22" y="82"/>
                  </a:cxn>
                  <a:cxn ang="0">
                    <a:pos x="26" y="92"/>
                  </a:cxn>
                  <a:cxn ang="0">
                    <a:pos x="34" y="102"/>
                  </a:cxn>
                  <a:cxn ang="0">
                    <a:pos x="34" y="102"/>
                  </a:cxn>
                  <a:cxn ang="0">
                    <a:pos x="36" y="104"/>
                  </a:cxn>
                  <a:cxn ang="0">
                    <a:pos x="38" y="108"/>
                  </a:cxn>
                  <a:cxn ang="0">
                    <a:pos x="36" y="110"/>
                  </a:cxn>
                  <a:cxn ang="0">
                    <a:pos x="34" y="114"/>
                  </a:cxn>
                  <a:cxn ang="0">
                    <a:pos x="34" y="114"/>
                  </a:cxn>
                  <a:cxn ang="0">
                    <a:pos x="32" y="116"/>
                  </a:cxn>
                  <a:cxn ang="0">
                    <a:pos x="30" y="116"/>
                  </a:cxn>
                  <a:cxn ang="0">
                    <a:pos x="26" y="116"/>
                  </a:cxn>
                  <a:cxn ang="0">
                    <a:pos x="24" y="114"/>
                  </a:cxn>
                  <a:cxn ang="0">
                    <a:pos x="24" y="114"/>
                  </a:cxn>
                  <a:cxn ang="0">
                    <a:pos x="14" y="100"/>
                  </a:cxn>
                  <a:cxn ang="0">
                    <a:pos x="6" y="88"/>
                  </a:cxn>
                  <a:cxn ang="0">
                    <a:pos x="2" y="72"/>
                  </a:cxn>
                  <a:cxn ang="0">
                    <a:pos x="0" y="58"/>
                  </a:cxn>
                  <a:cxn ang="0">
                    <a:pos x="2" y="42"/>
                  </a:cxn>
                  <a:cxn ang="0">
                    <a:pos x="6" y="28"/>
                  </a:cxn>
                  <a:cxn ang="0">
                    <a:pos x="14" y="14"/>
                  </a:cxn>
                  <a:cxn ang="0">
                    <a:pos x="24" y="2"/>
                  </a:cxn>
                  <a:cxn ang="0">
                    <a:pos x="24" y="2"/>
                  </a:cxn>
                  <a:cxn ang="0">
                    <a:pos x="26" y="0"/>
                  </a:cxn>
                  <a:cxn ang="0">
                    <a:pos x="30" y="0"/>
                  </a:cxn>
                  <a:cxn ang="0">
                    <a:pos x="32" y="0"/>
                  </a:cxn>
                  <a:cxn ang="0">
                    <a:pos x="34" y="2"/>
                  </a:cxn>
                  <a:cxn ang="0">
                    <a:pos x="34" y="2"/>
                  </a:cxn>
                  <a:cxn ang="0">
                    <a:pos x="36" y="4"/>
                  </a:cxn>
                  <a:cxn ang="0">
                    <a:pos x="38" y="8"/>
                  </a:cxn>
                  <a:cxn ang="0">
                    <a:pos x="36" y="10"/>
                  </a:cxn>
                  <a:cxn ang="0">
                    <a:pos x="34" y="14"/>
                  </a:cxn>
                  <a:cxn ang="0">
                    <a:pos x="34" y="14"/>
                  </a:cxn>
                </a:cxnLst>
                <a:rect l="0" t="0" r="r" b="b"/>
                <a:pathLst>
                  <a:path w="38" h="116">
                    <a:moveTo>
                      <a:pt x="34" y="14"/>
                    </a:moveTo>
                    <a:lnTo>
                      <a:pt x="34" y="14"/>
                    </a:lnTo>
                    <a:lnTo>
                      <a:pt x="26" y="24"/>
                    </a:lnTo>
                    <a:lnTo>
                      <a:pt x="22" y="34"/>
                    </a:lnTo>
                    <a:lnTo>
                      <a:pt x="18" y="46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70"/>
                    </a:lnTo>
                    <a:lnTo>
                      <a:pt x="22" y="82"/>
                    </a:lnTo>
                    <a:lnTo>
                      <a:pt x="26" y="92"/>
                    </a:lnTo>
                    <a:lnTo>
                      <a:pt x="34" y="102"/>
                    </a:lnTo>
                    <a:lnTo>
                      <a:pt x="34" y="102"/>
                    </a:lnTo>
                    <a:lnTo>
                      <a:pt x="36" y="104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4" y="114"/>
                    </a:lnTo>
                    <a:lnTo>
                      <a:pt x="34" y="114"/>
                    </a:lnTo>
                    <a:lnTo>
                      <a:pt x="32" y="116"/>
                    </a:lnTo>
                    <a:lnTo>
                      <a:pt x="30" y="116"/>
                    </a:lnTo>
                    <a:lnTo>
                      <a:pt x="26" y="116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14" y="100"/>
                    </a:lnTo>
                    <a:lnTo>
                      <a:pt x="6" y="88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2"/>
                    </a:lnTo>
                    <a:lnTo>
                      <a:pt x="6" y="28"/>
                    </a:lnTo>
                    <a:lnTo>
                      <a:pt x="14" y="14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8" y="8"/>
                    </a:lnTo>
                    <a:lnTo>
                      <a:pt x="36" y="10"/>
                    </a:lnTo>
                    <a:lnTo>
                      <a:pt x="34" y="14"/>
                    </a:lnTo>
                    <a:lnTo>
                      <a:pt x="34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9" name="Freeform 69"/>
              <p:cNvSpPr>
                <a:spLocks/>
              </p:cNvSpPr>
              <p:nvPr/>
            </p:nvSpPr>
            <p:spPr bwMode="auto">
              <a:xfrm>
                <a:off x="10460338" y="-1660886"/>
                <a:ext cx="94931" cy="259482"/>
              </a:xfrm>
              <a:custGeom>
                <a:avLst/>
                <a:gdLst/>
                <a:ahLst/>
                <a:cxnLst>
                  <a:cxn ang="0">
                    <a:pos x="28" y="14"/>
                  </a:cxn>
                  <a:cxn ang="0">
                    <a:pos x="28" y="14"/>
                  </a:cxn>
                  <a:cxn ang="0">
                    <a:pos x="24" y="20"/>
                  </a:cxn>
                  <a:cxn ang="0">
                    <a:pos x="20" y="28"/>
                  </a:cxn>
                  <a:cxn ang="0">
                    <a:pos x="18" y="34"/>
                  </a:cxn>
                  <a:cxn ang="0">
                    <a:pos x="16" y="42"/>
                  </a:cxn>
                  <a:cxn ang="0">
                    <a:pos x="18" y="48"/>
                  </a:cxn>
                  <a:cxn ang="0">
                    <a:pos x="20" y="56"/>
                  </a:cxn>
                  <a:cxn ang="0">
                    <a:pos x="24" y="62"/>
                  </a:cxn>
                  <a:cxn ang="0">
                    <a:pos x="28" y="68"/>
                  </a:cxn>
                  <a:cxn ang="0">
                    <a:pos x="28" y="68"/>
                  </a:cxn>
                  <a:cxn ang="0">
                    <a:pos x="30" y="72"/>
                  </a:cxn>
                  <a:cxn ang="0">
                    <a:pos x="30" y="74"/>
                  </a:cxn>
                  <a:cxn ang="0">
                    <a:pos x="30" y="78"/>
                  </a:cxn>
                  <a:cxn ang="0">
                    <a:pos x="28" y="80"/>
                  </a:cxn>
                  <a:cxn ang="0">
                    <a:pos x="28" y="80"/>
                  </a:cxn>
                  <a:cxn ang="0">
                    <a:pos x="26" y="82"/>
                  </a:cxn>
                  <a:cxn ang="0">
                    <a:pos x="22" y="82"/>
                  </a:cxn>
                  <a:cxn ang="0">
                    <a:pos x="20" y="82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10" y="72"/>
                  </a:cxn>
                  <a:cxn ang="0">
                    <a:pos x="4" y="62"/>
                  </a:cxn>
                  <a:cxn ang="0">
                    <a:pos x="2" y="52"/>
                  </a:cxn>
                  <a:cxn ang="0">
                    <a:pos x="0" y="42"/>
                  </a:cxn>
                  <a:cxn ang="0">
                    <a:pos x="2" y="32"/>
                  </a:cxn>
                  <a:cxn ang="0">
                    <a:pos x="4" y="22"/>
                  </a:cxn>
                  <a:cxn ang="0">
                    <a:pos x="10" y="12"/>
                  </a:cxn>
                  <a:cxn ang="0">
                    <a:pos x="16" y="4"/>
                  </a:cxn>
                  <a:cxn ang="0">
                    <a:pos x="16" y="4"/>
                  </a:cxn>
                  <a:cxn ang="0">
                    <a:pos x="20" y="2"/>
                  </a:cxn>
                  <a:cxn ang="0">
                    <a:pos x="22" y="0"/>
                  </a:cxn>
                  <a:cxn ang="0">
                    <a:pos x="26" y="2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30" y="6"/>
                  </a:cxn>
                  <a:cxn ang="0">
                    <a:pos x="30" y="8"/>
                  </a:cxn>
                  <a:cxn ang="0">
                    <a:pos x="30" y="12"/>
                  </a:cxn>
                  <a:cxn ang="0">
                    <a:pos x="28" y="14"/>
                  </a:cxn>
                  <a:cxn ang="0">
                    <a:pos x="28" y="14"/>
                  </a:cxn>
                </a:cxnLst>
                <a:rect l="0" t="0" r="r" b="b"/>
                <a:pathLst>
                  <a:path w="30" h="82">
                    <a:moveTo>
                      <a:pt x="28" y="14"/>
                    </a:moveTo>
                    <a:lnTo>
                      <a:pt x="28" y="14"/>
                    </a:lnTo>
                    <a:lnTo>
                      <a:pt x="24" y="20"/>
                    </a:lnTo>
                    <a:lnTo>
                      <a:pt x="20" y="28"/>
                    </a:lnTo>
                    <a:lnTo>
                      <a:pt x="18" y="34"/>
                    </a:lnTo>
                    <a:lnTo>
                      <a:pt x="16" y="42"/>
                    </a:lnTo>
                    <a:lnTo>
                      <a:pt x="18" y="48"/>
                    </a:lnTo>
                    <a:lnTo>
                      <a:pt x="20" y="56"/>
                    </a:lnTo>
                    <a:lnTo>
                      <a:pt x="24" y="62"/>
                    </a:lnTo>
                    <a:lnTo>
                      <a:pt x="28" y="68"/>
                    </a:lnTo>
                    <a:lnTo>
                      <a:pt x="28" y="68"/>
                    </a:lnTo>
                    <a:lnTo>
                      <a:pt x="30" y="72"/>
                    </a:lnTo>
                    <a:lnTo>
                      <a:pt x="30" y="74"/>
                    </a:lnTo>
                    <a:lnTo>
                      <a:pt x="30" y="78"/>
                    </a:lnTo>
                    <a:lnTo>
                      <a:pt x="28" y="80"/>
                    </a:lnTo>
                    <a:lnTo>
                      <a:pt x="28" y="80"/>
                    </a:lnTo>
                    <a:lnTo>
                      <a:pt x="26" y="82"/>
                    </a:lnTo>
                    <a:lnTo>
                      <a:pt x="22" y="82"/>
                    </a:lnTo>
                    <a:lnTo>
                      <a:pt x="20" y="82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10" y="72"/>
                    </a:lnTo>
                    <a:lnTo>
                      <a:pt x="4" y="62"/>
                    </a:lnTo>
                    <a:lnTo>
                      <a:pt x="2" y="52"/>
                    </a:lnTo>
                    <a:lnTo>
                      <a:pt x="0" y="42"/>
                    </a:lnTo>
                    <a:lnTo>
                      <a:pt x="2" y="32"/>
                    </a:lnTo>
                    <a:lnTo>
                      <a:pt x="4" y="22"/>
                    </a:lnTo>
                    <a:lnTo>
                      <a:pt x="10" y="1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0" y="8"/>
                    </a:lnTo>
                    <a:lnTo>
                      <a:pt x="30" y="12"/>
                    </a:lnTo>
                    <a:lnTo>
                      <a:pt x="28" y="14"/>
                    </a:lnTo>
                    <a:lnTo>
                      <a:pt x="28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0" name="Freeform 70"/>
              <p:cNvSpPr>
                <a:spLocks noEditPoints="1"/>
              </p:cNvSpPr>
              <p:nvPr/>
            </p:nvSpPr>
            <p:spPr bwMode="auto">
              <a:xfrm>
                <a:off x="10346416" y="-1268497"/>
                <a:ext cx="601234" cy="208852"/>
              </a:xfrm>
              <a:custGeom>
                <a:avLst/>
                <a:gdLst/>
                <a:ahLst/>
                <a:cxnLst>
                  <a:cxn ang="0">
                    <a:pos x="184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2" y="66"/>
                  </a:cxn>
                  <a:cxn ang="0">
                    <a:pos x="6" y="66"/>
                  </a:cxn>
                  <a:cxn ang="0">
                    <a:pos x="184" y="66"/>
                  </a:cxn>
                  <a:cxn ang="0">
                    <a:pos x="184" y="66"/>
                  </a:cxn>
                  <a:cxn ang="0">
                    <a:pos x="188" y="66"/>
                  </a:cxn>
                  <a:cxn ang="0">
                    <a:pos x="190" y="62"/>
                  </a:cxn>
                  <a:cxn ang="0">
                    <a:pos x="190" y="4"/>
                  </a:cxn>
                  <a:cxn ang="0">
                    <a:pos x="190" y="4"/>
                  </a:cxn>
                  <a:cxn ang="0">
                    <a:pos x="188" y="0"/>
                  </a:cxn>
                  <a:cxn ang="0">
                    <a:pos x="184" y="0"/>
                  </a:cxn>
                  <a:cxn ang="0">
                    <a:pos x="184" y="0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28" y="44"/>
                  </a:cxn>
                  <a:cxn ang="0">
                    <a:pos x="22" y="42"/>
                  </a:cxn>
                  <a:cxn ang="0">
                    <a:pos x="18" y="38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18" y="28"/>
                  </a:cxn>
                  <a:cxn ang="0">
                    <a:pos x="22" y="24"/>
                  </a:cxn>
                  <a:cxn ang="0">
                    <a:pos x="28" y="22"/>
                  </a:cxn>
                  <a:cxn ang="0">
                    <a:pos x="36" y="20"/>
                  </a:cxn>
                  <a:cxn ang="0">
                    <a:pos x="36" y="20"/>
                  </a:cxn>
                  <a:cxn ang="0">
                    <a:pos x="42" y="22"/>
                  </a:cxn>
                  <a:cxn ang="0">
                    <a:pos x="48" y="24"/>
                  </a:cxn>
                  <a:cxn ang="0">
                    <a:pos x="52" y="28"/>
                  </a:cxn>
                  <a:cxn ang="0">
                    <a:pos x="54" y="32"/>
                  </a:cxn>
                  <a:cxn ang="0">
                    <a:pos x="54" y="32"/>
                  </a:cxn>
                  <a:cxn ang="0">
                    <a:pos x="52" y="38"/>
                  </a:cxn>
                  <a:cxn ang="0">
                    <a:pos x="48" y="42"/>
                  </a:cxn>
                  <a:cxn ang="0">
                    <a:pos x="42" y="44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172" y="38"/>
                  </a:cxn>
                  <a:cxn ang="0">
                    <a:pos x="172" y="38"/>
                  </a:cxn>
                  <a:cxn ang="0">
                    <a:pos x="172" y="42"/>
                  </a:cxn>
                  <a:cxn ang="0">
                    <a:pos x="168" y="42"/>
                  </a:cxn>
                  <a:cxn ang="0">
                    <a:pos x="86" y="42"/>
                  </a:cxn>
                  <a:cxn ang="0">
                    <a:pos x="86" y="42"/>
                  </a:cxn>
                  <a:cxn ang="0">
                    <a:pos x="84" y="42"/>
                  </a:cxn>
                  <a:cxn ang="0">
                    <a:pos x="82" y="38"/>
                  </a:cxn>
                  <a:cxn ang="0">
                    <a:pos x="82" y="28"/>
                  </a:cxn>
                  <a:cxn ang="0">
                    <a:pos x="82" y="28"/>
                  </a:cxn>
                  <a:cxn ang="0">
                    <a:pos x="84" y="24"/>
                  </a:cxn>
                  <a:cxn ang="0">
                    <a:pos x="86" y="24"/>
                  </a:cxn>
                  <a:cxn ang="0">
                    <a:pos x="168" y="24"/>
                  </a:cxn>
                  <a:cxn ang="0">
                    <a:pos x="168" y="24"/>
                  </a:cxn>
                  <a:cxn ang="0">
                    <a:pos x="172" y="24"/>
                  </a:cxn>
                  <a:cxn ang="0">
                    <a:pos x="172" y="28"/>
                  </a:cxn>
                  <a:cxn ang="0">
                    <a:pos x="172" y="38"/>
                  </a:cxn>
                </a:cxnLst>
                <a:rect l="0" t="0" r="r" b="b"/>
                <a:pathLst>
                  <a:path w="190" h="66">
                    <a:moveTo>
                      <a:pt x="184" y="0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66"/>
                    </a:lnTo>
                    <a:lnTo>
                      <a:pt x="6" y="66"/>
                    </a:lnTo>
                    <a:lnTo>
                      <a:pt x="184" y="66"/>
                    </a:lnTo>
                    <a:lnTo>
                      <a:pt x="184" y="66"/>
                    </a:lnTo>
                    <a:lnTo>
                      <a:pt x="188" y="66"/>
                    </a:lnTo>
                    <a:lnTo>
                      <a:pt x="190" y="62"/>
                    </a:lnTo>
                    <a:lnTo>
                      <a:pt x="190" y="4"/>
                    </a:lnTo>
                    <a:lnTo>
                      <a:pt x="190" y="4"/>
                    </a:lnTo>
                    <a:lnTo>
                      <a:pt x="188" y="0"/>
                    </a:lnTo>
                    <a:lnTo>
                      <a:pt x="184" y="0"/>
                    </a:lnTo>
                    <a:lnTo>
                      <a:pt x="184" y="0"/>
                    </a:lnTo>
                    <a:close/>
                    <a:moveTo>
                      <a:pt x="36" y="46"/>
                    </a:moveTo>
                    <a:lnTo>
                      <a:pt x="36" y="46"/>
                    </a:lnTo>
                    <a:lnTo>
                      <a:pt x="28" y="44"/>
                    </a:lnTo>
                    <a:lnTo>
                      <a:pt x="22" y="42"/>
                    </a:lnTo>
                    <a:lnTo>
                      <a:pt x="18" y="38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8" y="28"/>
                    </a:lnTo>
                    <a:lnTo>
                      <a:pt x="22" y="24"/>
                    </a:lnTo>
                    <a:lnTo>
                      <a:pt x="28" y="22"/>
                    </a:lnTo>
                    <a:lnTo>
                      <a:pt x="36" y="20"/>
                    </a:lnTo>
                    <a:lnTo>
                      <a:pt x="36" y="20"/>
                    </a:lnTo>
                    <a:lnTo>
                      <a:pt x="42" y="22"/>
                    </a:lnTo>
                    <a:lnTo>
                      <a:pt x="48" y="24"/>
                    </a:lnTo>
                    <a:lnTo>
                      <a:pt x="52" y="28"/>
                    </a:lnTo>
                    <a:lnTo>
                      <a:pt x="54" y="32"/>
                    </a:lnTo>
                    <a:lnTo>
                      <a:pt x="54" y="32"/>
                    </a:lnTo>
                    <a:lnTo>
                      <a:pt x="52" y="38"/>
                    </a:lnTo>
                    <a:lnTo>
                      <a:pt x="48" y="42"/>
                    </a:lnTo>
                    <a:lnTo>
                      <a:pt x="42" y="44"/>
                    </a:lnTo>
                    <a:lnTo>
                      <a:pt x="36" y="46"/>
                    </a:lnTo>
                    <a:lnTo>
                      <a:pt x="36" y="46"/>
                    </a:lnTo>
                    <a:close/>
                    <a:moveTo>
                      <a:pt x="172" y="38"/>
                    </a:moveTo>
                    <a:lnTo>
                      <a:pt x="172" y="38"/>
                    </a:lnTo>
                    <a:lnTo>
                      <a:pt x="172" y="42"/>
                    </a:lnTo>
                    <a:lnTo>
                      <a:pt x="168" y="42"/>
                    </a:lnTo>
                    <a:lnTo>
                      <a:pt x="86" y="42"/>
                    </a:lnTo>
                    <a:lnTo>
                      <a:pt x="86" y="42"/>
                    </a:lnTo>
                    <a:lnTo>
                      <a:pt x="84" y="42"/>
                    </a:lnTo>
                    <a:lnTo>
                      <a:pt x="82" y="38"/>
                    </a:lnTo>
                    <a:lnTo>
                      <a:pt x="82" y="28"/>
                    </a:lnTo>
                    <a:lnTo>
                      <a:pt x="82" y="28"/>
                    </a:lnTo>
                    <a:lnTo>
                      <a:pt x="84" y="24"/>
                    </a:lnTo>
                    <a:lnTo>
                      <a:pt x="86" y="24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72" y="24"/>
                    </a:lnTo>
                    <a:lnTo>
                      <a:pt x="172" y="28"/>
                    </a:lnTo>
                    <a:lnTo>
                      <a:pt x="172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1" name="Freeform 71"/>
              <p:cNvSpPr>
                <a:spLocks/>
              </p:cNvSpPr>
              <p:nvPr/>
            </p:nvSpPr>
            <p:spPr bwMode="auto">
              <a:xfrm>
                <a:off x="10637599" y="-1553292"/>
                <a:ext cx="69617" cy="259482"/>
              </a:xfrm>
              <a:custGeom>
                <a:avLst/>
                <a:gdLst/>
                <a:ahLst/>
                <a:cxnLst>
                  <a:cxn ang="0">
                    <a:pos x="22" y="76"/>
                  </a:cxn>
                  <a:cxn ang="0">
                    <a:pos x="22" y="76"/>
                  </a:cxn>
                  <a:cxn ang="0">
                    <a:pos x="20" y="80"/>
                  </a:cxn>
                  <a:cxn ang="0">
                    <a:pos x="16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0" y="76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0" y="2"/>
                  </a:cxn>
                  <a:cxn ang="0">
                    <a:pos x="22" y="4"/>
                  </a:cxn>
                  <a:cxn ang="0">
                    <a:pos x="22" y="76"/>
                  </a:cxn>
                </a:cxnLst>
                <a:rect l="0" t="0" r="r" b="b"/>
                <a:pathLst>
                  <a:path w="22" h="82">
                    <a:moveTo>
                      <a:pt x="22" y="76"/>
                    </a:moveTo>
                    <a:lnTo>
                      <a:pt x="22" y="76"/>
                    </a:lnTo>
                    <a:lnTo>
                      <a:pt x="20" y="80"/>
                    </a:lnTo>
                    <a:lnTo>
                      <a:pt x="16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0" y="7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0" y="2"/>
                    </a:lnTo>
                    <a:lnTo>
                      <a:pt x="22" y="4"/>
                    </a:lnTo>
                    <a:lnTo>
                      <a:pt x="22" y="7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19" name="组合 348"/>
            <p:cNvGrpSpPr/>
            <p:nvPr/>
          </p:nvGrpSpPr>
          <p:grpSpPr>
            <a:xfrm>
              <a:off x="7499707" y="4078754"/>
              <a:ext cx="1329132" cy="1414956"/>
              <a:chOff x="4795836" y="4243630"/>
              <a:chExt cx="1493610" cy="1112856"/>
            </a:xfrm>
          </p:grpSpPr>
          <p:cxnSp>
            <p:nvCxnSpPr>
              <p:cNvPr id="120" name="直接连接符 536"/>
              <p:cNvCxnSpPr>
                <a:cxnSpLocks noChangeShapeType="1"/>
              </p:cNvCxnSpPr>
              <p:nvPr/>
            </p:nvCxnSpPr>
            <p:spPr bwMode="auto">
              <a:xfrm flipH="1">
                <a:off x="5444630" y="4353980"/>
                <a:ext cx="324000" cy="0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grpSp>
            <p:nvGrpSpPr>
              <p:cNvPr id="121" name="组合 369"/>
              <p:cNvGrpSpPr/>
              <p:nvPr/>
            </p:nvGrpSpPr>
            <p:grpSpPr>
              <a:xfrm>
                <a:off x="4795836" y="4243630"/>
                <a:ext cx="1493610" cy="1112856"/>
                <a:chOff x="3117270" y="4289930"/>
                <a:chExt cx="1853610" cy="1199041"/>
              </a:xfrm>
            </p:grpSpPr>
            <p:cxnSp>
              <p:nvCxnSpPr>
                <p:cNvPr id="122" name="直接连接符 121"/>
                <p:cNvCxnSpPr/>
                <p:nvPr/>
              </p:nvCxnSpPr>
              <p:spPr bwMode="auto">
                <a:xfrm flipH="1">
                  <a:off x="3302385" y="4541935"/>
                  <a:ext cx="467949" cy="842684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3" name="直接连接符 122"/>
                <p:cNvCxnSpPr/>
                <p:nvPr/>
              </p:nvCxnSpPr>
              <p:spPr bwMode="auto">
                <a:xfrm>
                  <a:off x="3785900" y="4541935"/>
                  <a:ext cx="18486" cy="83904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4" name="直接连接符 123"/>
                <p:cNvCxnSpPr/>
                <p:nvPr/>
              </p:nvCxnSpPr>
              <p:spPr bwMode="auto">
                <a:xfrm>
                  <a:off x="3804387" y="4532269"/>
                  <a:ext cx="473268" cy="84871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5" name="直接连接符 124"/>
                <p:cNvCxnSpPr/>
                <p:nvPr/>
              </p:nvCxnSpPr>
              <p:spPr bwMode="auto">
                <a:xfrm>
                  <a:off x="3833731" y="4541935"/>
                  <a:ext cx="944411" cy="43490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6" name="直接连接符 125"/>
                <p:cNvCxnSpPr/>
                <p:nvPr/>
              </p:nvCxnSpPr>
              <p:spPr bwMode="auto">
                <a:xfrm flipH="1">
                  <a:off x="3302385" y="4532264"/>
                  <a:ext cx="1059847" cy="848715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7" name="直接连接符 126"/>
                <p:cNvCxnSpPr/>
                <p:nvPr/>
              </p:nvCxnSpPr>
              <p:spPr bwMode="auto">
                <a:xfrm flipH="1">
                  <a:off x="3804387" y="4537100"/>
                  <a:ext cx="540555" cy="843879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8" name="直接连接符 127"/>
                <p:cNvCxnSpPr/>
                <p:nvPr/>
              </p:nvCxnSpPr>
              <p:spPr bwMode="auto">
                <a:xfrm flipH="1">
                  <a:off x="4277654" y="4545847"/>
                  <a:ext cx="67287" cy="838772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129" name="直接连接符 128"/>
                <p:cNvCxnSpPr/>
                <p:nvPr/>
              </p:nvCxnSpPr>
              <p:spPr bwMode="auto">
                <a:xfrm>
                  <a:off x="4344941" y="4545847"/>
                  <a:ext cx="470193" cy="41682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grpSp>
              <p:nvGrpSpPr>
                <p:cNvPr id="130" name="组合 378"/>
                <p:cNvGrpSpPr/>
                <p:nvPr/>
              </p:nvGrpSpPr>
              <p:grpSpPr>
                <a:xfrm>
                  <a:off x="3117270" y="4962667"/>
                  <a:ext cx="1853610" cy="526304"/>
                  <a:chOff x="3117271" y="4962668"/>
                  <a:chExt cx="1853611" cy="526304"/>
                </a:xfrm>
              </p:grpSpPr>
              <p:sp>
                <p:nvSpPr>
                  <p:cNvPr id="142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11727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143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61514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144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11301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145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610882" y="4962668"/>
                    <a:ext cx="360000" cy="107999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31" name="组合 379"/>
                <p:cNvGrpSpPr/>
                <p:nvPr/>
              </p:nvGrpSpPr>
              <p:grpSpPr>
                <a:xfrm>
                  <a:off x="3566555" y="4289930"/>
                  <a:ext cx="955041" cy="252000"/>
                  <a:chOff x="3587903" y="4289930"/>
                  <a:chExt cx="955041" cy="252000"/>
                </a:xfrm>
              </p:grpSpPr>
              <p:grpSp>
                <p:nvGrpSpPr>
                  <p:cNvPr id="132" name="组合 387"/>
                  <p:cNvGrpSpPr>
                    <a:grpSpLocks/>
                  </p:cNvGrpSpPr>
                  <p:nvPr/>
                </p:nvGrpSpPr>
                <p:grpSpPr bwMode="auto">
                  <a:xfrm>
                    <a:off x="3587903" y="4289930"/>
                    <a:ext cx="396000" cy="252000"/>
                    <a:chOff x="4622166" y="3061494"/>
                    <a:chExt cx="489584" cy="308643"/>
                  </a:xfrm>
                </p:grpSpPr>
                <p:sp>
                  <p:nvSpPr>
                    <p:cNvPr id="138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93"/>
                      <a:ext cx="489584" cy="105544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139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140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1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13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33" name="组合 381"/>
                  <p:cNvGrpSpPr>
                    <a:grpSpLocks/>
                  </p:cNvGrpSpPr>
                  <p:nvPr/>
                </p:nvGrpSpPr>
                <p:grpSpPr bwMode="auto">
                  <a:xfrm>
                    <a:off x="4146944" y="4289930"/>
                    <a:ext cx="396000" cy="252000"/>
                    <a:chOff x="4622166" y="3061494"/>
                    <a:chExt cx="489584" cy="308628"/>
                  </a:xfrm>
                </p:grpSpPr>
                <p:sp>
                  <p:nvSpPr>
                    <p:cNvPr id="134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80"/>
                      <a:ext cx="489584" cy="105542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135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136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37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06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110" name="组合 376"/>
          <p:cNvGrpSpPr>
            <a:grpSpLocks/>
          </p:cNvGrpSpPr>
          <p:nvPr/>
        </p:nvGrpSpPr>
        <p:grpSpPr bwMode="auto">
          <a:xfrm>
            <a:off x="1417738" y="2305300"/>
            <a:ext cx="381358" cy="139257"/>
            <a:chOff x="3298897" y="4095287"/>
            <a:chExt cx="1257750" cy="591162"/>
          </a:xfrm>
        </p:grpSpPr>
        <p:sp>
          <p:nvSpPr>
            <p:cNvPr id="115" name="Freeform 13"/>
            <p:cNvSpPr>
              <a:spLocks noEditPoints="1"/>
            </p:cNvSpPr>
            <p:nvPr/>
          </p:nvSpPr>
          <p:spPr bwMode="auto">
            <a:xfrm>
              <a:off x="3298897" y="4096897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6" name="Freeform 13"/>
            <p:cNvSpPr>
              <a:spLocks noEditPoints="1"/>
            </p:cNvSpPr>
            <p:nvPr/>
          </p:nvSpPr>
          <p:spPr bwMode="auto">
            <a:xfrm>
              <a:off x="3298897" y="43894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111" name="组合 379"/>
          <p:cNvGrpSpPr>
            <a:grpSpLocks/>
          </p:cNvGrpSpPr>
          <p:nvPr/>
        </p:nvGrpSpPr>
        <p:grpSpPr bwMode="auto">
          <a:xfrm>
            <a:off x="1417738" y="2170593"/>
            <a:ext cx="381358" cy="139257"/>
            <a:chOff x="3298897" y="4095287"/>
            <a:chExt cx="1257750" cy="591162"/>
          </a:xfrm>
        </p:grpSpPr>
        <p:sp>
          <p:nvSpPr>
            <p:cNvPr id="113" name="Freeform 13"/>
            <p:cNvSpPr>
              <a:spLocks noEditPoints="1"/>
            </p:cNvSpPr>
            <p:nvPr/>
          </p:nvSpPr>
          <p:spPr bwMode="auto">
            <a:xfrm>
              <a:off x="3298897" y="4097201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4" name="Freeform 13"/>
            <p:cNvSpPr>
              <a:spLocks noEditPoints="1"/>
            </p:cNvSpPr>
            <p:nvPr/>
          </p:nvSpPr>
          <p:spPr bwMode="auto">
            <a:xfrm>
              <a:off x="3298897" y="43897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112" name="Freeform 13"/>
          <p:cNvSpPr>
            <a:spLocks noEditPoints="1"/>
          </p:cNvSpPr>
          <p:nvPr/>
        </p:nvSpPr>
        <p:spPr bwMode="auto">
          <a:xfrm>
            <a:off x="1417738" y="2105319"/>
            <a:ext cx="381358" cy="69969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  <a:cs typeface="Arial" pitchFamily="34" charset="0"/>
            </a:endParaRPr>
          </a:p>
        </p:txBody>
      </p:sp>
      <p:grpSp>
        <p:nvGrpSpPr>
          <p:cNvPr id="46" name="组合 387"/>
          <p:cNvGrpSpPr>
            <a:grpSpLocks/>
          </p:cNvGrpSpPr>
          <p:nvPr/>
        </p:nvGrpSpPr>
        <p:grpSpPr bwMode="auto">
          <a:xfrm>
            <a:off x="2189270" y="2105314"/>
            <a:ext cx="381358" cy="339244"/>
            <a:chOff x="4622166" y="3165434"/>
            <a:chExt cx="489584" cy="511721"/>
          </a:xfrm>
        </p:grpSpPr>
        <p:grpSp>
          <p:nvGrpSpPr>
            <p:cNvPr id="103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108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9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104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106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7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105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cxnSp>
        <p:nvCxnSpPr>
          <p:cNvPr id="47" name="直接连接符 46"/>
          <p:cNvCxnSpPr>
            <a:cxnSpLocks noChangeShapeType="1"/>
          </p:cNvCxnSpPr>
          <p:nvPr/>
        </p:nvCxnSpPr>
        <p:spPr bwMode="auto">
          <a:xfrm>
            <a:off x="1782015" y="2279212"/>
            <a:ext cx="420718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51" name="组合 387"/>
          <p:cNvGrpSpPr>
            <a:grpSpLocks/>
          </p:cNvGrpSpPr>
          <p:nvPr/>
        </p:nvGrpSpPr>
        <p:grpSpPr bwMode="auto">
          <a:xfrm>
            <a:off x="1648952" y="2740158"/>
            <a:ext cx="247881" cy="220508"/>
            <a:chOff x="4622166" y="3165434"/>
            <a:chExt cx="489584" cy="511721"/>
          </a:xfrm>
        </p:grpSpPr>
        <p:grpSp>
          <p:nvGrpSpPr>
            <p:cNvPr id="90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95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96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91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93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94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92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52" name="组合 387"/>
          <p:cNvGrpSpPr>
            <a:grpSpLocks/>
          </p:cNvGrpSpPr>
          <p:nvPr/>
        </p:nvGrpSpPr>
        <p:grpSpPr bwMode="auto">
          <a:xfrm>
            <a:off x="2127629" y="2740158"/>
            <a:ext cx="247881" cy="220508"/>
            <a:chOff x="4622166" y="3165434"/>
            <a:chExt cx="489584" cy="511721"/>
          </a:xfrm>
        </p:grpSpPr>
        <p:grpSp>
          <p:nvGrpSpPr>
            <p:cNvPr id="83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88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9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84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86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7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85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54" name="组合 347"/>
          <p:cNvGrpSpPr/>
          <p:nvPr/>
        </p:nvGrpSpPr>
        <p:grpSpPr>
          <a:xfrm>
            <a:off x="1508630" y="3422850"/>
            <a:ext cx="935530" cy="898214"/>
            <a:chOff x="3117275" y="4455747"/>
            <a:chExt cx="1688884" cy="1033247"/>
          </a:xfrm>
        </p:grpSpPr>
        <p:cxnSp>
          <p:nvCxnSpPr>
            <p:cNvPr id="69" name="直接连接符 68"/>
            <p:cNvCxnSpPr/>
            <p:nvPr/>
          </p:nvCxnSpPr>
          <p:spPr bwMode="auto">
            <a:xfrm flipH="1">
              <a:off x="3302390" y="4541946"/>
              <a:ext cx="467949" cy="842686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0" name="直接连接符 69"/>
            <p:cNvCxnSpPr/>
            <p:nvPr/>
          </p:nvCxnSpPr>
          <p:spPr bwMode="auto">
            <a:xfrm>
              <a:off x="3785906" y="4541946"/>
              <a:ext cx="18486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1" name="直接连接符 70"/>
            <p:cNvCxnSpPr/>
            <p:nvPr/>
          </p:nvCxnSpPr>
          <p:spPr bwMode="auto">
            <a:xfrm>
              <a:off x="3804392" y="4532280"/>
              <a:ext cx="473268" cy="848712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2" name="直接连接符 71"/>
            <p:cNvCxnSpPr/>
            <p:nvPr/>
          </p:nvCxnSpPr>
          <p:spPr bwMode="auto">
            <a:xfrm>
              <a:off x="3833736" y="4541946"/>
              <a:ext cx="957145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3302390" y="4532275"/>
              <a:ext cx="1059848" cy="84871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3804392" y="4537111"/>
              <a:ext cx="540555" cy="843881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4277660" y="4545858"/>
              <a:ext cx="67287" cy="83877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6" name="直接连接符 75"/>
            <p:cNvCxnSpPr/>
            <p:nvPr/>
          </p:nvCxnSpPr>
          <p:spPr bwMode="auto">
            <a:xfrm>
              <a:off x="4344947" y="4537111"/>
              <a:ext cx="461212" cy="84752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77" name="组合 402"/>
            <p:cNvGrpSpPr/>
            <p:nvPr/>
          </p:nvGrpSpPr>
          <p:grpSpPr>
            <a:xfrm>
              <a:off x="3117275" y="5380993"/>
              <a:ext cx="857871" cy="108001"/>
              <a:chOff x="3117271" y="5380972"/>
              <a:chExt cx="857870" cy="108000"/>
            </a:xfrm>
          </p:grpSpPr>
          <p:sp>
            <p:nvSpPr>
              <p:cNvPr id="81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2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78" name="组合 403"/>
            <p:cNvGrpSpPr/>
            <p:nvPr/>
          </p:nvGrpSpPr>
          <p:grpSpPr>
            <a:xfrm>
              <a:off x="3566555" y="4455747"/>
              <a:ext cx="955042" cy="86188"/>
              <a:chOff x="3587903" y="4455747"/>
              <a:chExt cx="955041" cy="86188"/>
            </a:xfrm>
          </p:grpSpPr>
          <p:sp>
            <p:nvSpPr>
              <p:cNvPr id="79" name="Freeform 13"/>
              <p:cNvSpPr>
                <a:spLocks noEditPoints="1"/>
              </p:cNvSpPr>
              <p:nvPr/>
            </p:nvSpPr>
            <p:spPr bwMode="auto">
              <a:xfrm>
                <a:off x="3587903" y="4455747"/>
                <a:ext cx="396001" cy="8617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0" name="Freeform 13"/>
              <p:cNvSpPr>
                <a:spLocks noEditPoints="1"/>
              </p:cNvSpPr>
              <p:nvPr/>
            </p:nvSpPr>
            <p:spPr bwMode="auto">
              <a:xfrm>
                <a:off x="4146943" y="4455758"/>
                <a:ext cx="396001" cy="86177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55" name="组合 322"/>
          <p:cNvGrpSpPr/>
          <p:nvPr/>
        </p:nvGrpSpPr>
        <p:grpSpPr>
          <a:xfrm>
            <a:off x="2300735" y="4134232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322"/>
          <p:cNvGrpSpPr/>
          <p:nvPr/>
        </p:nvGrpSpPr>
        <p:grpSpPr>
          <a:xfrm>
            <a:off x="2040799" y="4139169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1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 rot="19039092">
            <a:off x="774431" y="2726358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</a:t>
            </a:r>
            <a:r>
              <a:rPr lang="en-US" altLang="zh-CN" sz="1200" b="1" i="1" dirty="0" smtClean="0">
                <a:solidFill>
                  <a:srgbClr val="00B050"/>
                </a:solidFill>
              </a:rPr>
              <a:t>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83" name="直接箭头连接符 182"/>
          <p:cNvCxnSpPr/>
          <p:nvPr/>
        </p:nvCxnSpPr>
        <p:spPr bwMode="auto">
          <a:xfrm flipH="1">
            <a:off x="825229" y="2446732"/>
            <a:ext cx="713346" cy="778841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直接箭头连接符 184"/>
          <p:cNvCxnSpPr>
            <a:stCxn id="30" idx="5"/>
          </p:cNvCxnSpPr>
          <p:nvPr/>
        </p:nvCxnSpPr>
        <p:spPr bwMode="auto">
          <a:xfrm>
            <a:off x="1622692" y="2438895"/>
            <a:ext cx="199071" cy="313744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直接箭头连接符 191"/>
          <p:cNvCxnSpPr/>
          <p:nvPr/>
        </p:nvCxnSpPr>
        <p:spPr bwMode="auto">
          <a:xfrm>
            <a:off x="2543050" y="2471418"/>
            <a:ext cx="794767" cy="769377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直接箭头连接符 193"/>
          <p:cNvCxnSpPr/>
          <p:nvPr/>
        </p:nvCxnSpPr>
        <p:spPr bwMode="auto">
          <a:xfrm>
            <a:off x="3356633" y="3531944"/>
            <a:ext cx="240231" cy="314944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直接箭头连接符 195"/>
          <p:cNvCxnSpPr/>
          <p:nvPr/>
        </p:nvCxnSpPr>
        <p:spPr bwMode="auto">
          <a:xfrm>
            <a:off x="3592515" y="3976760"/>
            <a:ext cx="38172" cy="288486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8" name="文本框 197"/>
          <p:cNvSpPr txBox="1"/>
          <p:nvPr/>
        </p:nvSpPr>
        <p:spPr>
          <a:xfrm rot="20686202">
            <a:off x="3611679" y="3818916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</a:t>
            </a:r>
            <a:r>
              <a:rPr lang="en-US" altLang="zh-CN" sz="1200" b="1" i="1" dirty="0" smtClean="0">
                <a:solidFill>
                  <a:srgbClr val="00B050"/>
                </a:solidFill>
              </a:rPr>
              <a:t>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sp>
        <p:nvSpPr>
          <p:cNvPr id="201" name="Freeform 27"/>
          <p:cNvSpPr>
            <a:spLocks noEditPoints="1"/>
          </p:cNvSpPr>
          <p:nvPr/>
        </p:nvSpPr>
        <p:spPr bwMode="auto">
          <a:xfrm>
            <a:off x="2154275" y="992201"/>
            <a:ext cx="752762" cy="373040"/>
          </a:xfrm>
          <a:custGeom>
            <a:avLst/>
            <a:gdLst/>
            <a:ahLst/>
            <a:cxnLst>
              <a:cxn ang="0">
                <a:pos x="8324" y="38"/>
              </a:cxn>
              <a:cxn ang="0">
                <a:pos x="9087" y="203"/>
              </a:cxn>
              <a:cxn ang="0">
                <a:pos x="9799" y="487"/>
              </a:cxn>
              <a:cxn ang="0">
                <a:pos x="10451" y="880"/>
              </a:cxn>
              <a:cxn ang="0">
                <a:pos x="11031" y="1370"/>
              </a:cxn>
              <a:cxn ang="0">
                <a:pos x="11529" y="1947"/>
              </a:cxn>
              <a:cxn ang="0">
                <a:pos x="11934" y="2598"/>
              </a:cxn>
              <a:cxn ang="0">
                <a:pos x="12234" y="3314"/>
              </a:cxn>
              <a:cxn ang="0">
                <a:pos x="12378" y="3497"/>
              </a:cxn>
              <a:cxn ang="0">
                <a:pos x="12496" y="3494"/>
              </a:cxn>
              <a:cxn ang="0">
                <a:pos x="13119" y="3540"/>
              </a:cxn>
              <a:cxn ang="0">
                <a:pos x="13870" y="3738"/>
              </a:cxn>
              <a:cxn ang="0">
                <a:pos x="14554" y="4074"/>
              </a:cxn>
              <a:cxn ang="0">
                <a:pos x="15156" y="4535"/>
              </a:cxn>
              <a:cxn ang="0">
                <a:pos x="15663" y="5102"/>
              </a:cxn>
              <a:cxn ang="0">
                <a:pos x="16056" y="5761"/>
              </a:cxn>
              <a:cxn ang="0">
                <a:pos x="16320" y="6494"/>
              </a:cxn>
              <a:cxn ang="0">
                <a:pos x="16438" y="7286"/>
              </a:cxn>
              <a:cxn ang="0">
                <a:pos x="16401" y="8075"/>
              </a:cxn>
              <a:cxn ang="0">
                <a:pos x="16222" y="8813"/>
              </a:cxn>
              <a:cxn ang="0">
                <a:pos x="15915" y="9491"/>
              </a:cxn>
              <a:cxn ang="0">
                <a:pos x="15494" y="10093"/>
              </a:cxn>
              <a:cxn ang="0">
                <a:pos x="14974" y="10606"/>
              </a:cxn>
              <a:cxn ang="0">
                <a:pos x="14369" y="11014"/>
              </a:cxn>
              <a:cxn ang="0">
                <a:pos x="13693" y="11305"/>
              </a:cxn>
              <a:cxn ang="0">
                <a:pos x="12960" y="11462"/>
              </a:cxn>
              <a:cxn ang="0">
                <a:pos x="3341" y="11487"/>
              </a:cxn>
              <a:cxn ang="0">
                <a:pos x="2760" y="11436"/>
              </a:cxn>
              <a:cxn ang="0">
                <a:pos x="2156" y="11265"/>
              </a:cxn>
              <a:cxn ang="0">
                <a:pos x="1603" y="10987"/>
              </a:cxn>
              <a:cxn ang="0">
                <a:pos x="1113" y="10615"/>
              </a:cxn>
              <a:cxn ang="0">
                <a:pos x="697" y="10159"/>
              </a:cxn>
              <a:cxn ang="0">
                <a:pos x="368" y="9631"/>
              </a:cxn>
              <a:cxn ang="0">
                <a:pos x="137" y="9044"/>
              </a:cxn>
              <a:cxn ang="0">
                <a:pos x="15" y="8410"/>
              </a:cxn>
              <a:cxn ang="0">
                <a:pos x="15" y="7754"/>
              </a:cxn>
              <a:cxn ang="0">
                <a:pos x="132" y="7132"/>
              </a:cxn>
              <a:cxn ang="0">
                <a:pos x="354" y="6556"/>
              </a:cxn>
              <a:cxn ang="0">
                <a:pos x="671" y="6034"/>
              </a:cxn>
              <a:cxn ang="0">
                <a:pos x="1072" y="5582"/>
              </a:cxn>
              <a:cxn ang="0">
                <a:pos x="1546" y="5208"/>
              </a:cxn>
              <a:cxn ang="0">
                <a:pos x="2082" y="4924"/>
              </a:cxn>
              <a:cxn ang="0">
                <a:pos x="2668" y="4741"/>
              </a:cxn>
              <a:cxn ang="0">
                <a:pos x="3015" y="4212"/>
              </a:cxn>
              <a:cxn ang="0">
                <a:pos x="3225" y="3295"/>
              </a:cxn>
              <a:cxn ang="0">
                <a:pos x="3597" y="2453"/>
              </a:cxn>
              <a:cxn ang="0">
                <a:pos x="4113" y="1704"/>
              </a:cxn>
              <a:cxn ang="0">
                <a:pos x="4754" y="1069"/>
              </a:cxn>
              <a:cxn ang="0">
                <a:pos x="5503" y="565"/>
              </a:cxn>
              <a:cxn ang="0">
                <a:pos x="6342" y="211"/>
              </a:cxn>
              <a:cxn ang="0">
                <a:pos x="7250" y="25"/>
              </a:cxn>
              <a:cxn ang="0">
                <a:pos x="9148" y="9515"/>
              </a:cxn>
              <a:cxn ang="0">
                <a:pos x="9106" y="9484"/>
              </a:cxn>
              <a:cxn ang="0">
                <a:pos x="9023" y="9509"/>
              </a:cxn>
              <a:cxn ang="0">
                <a:pos x="9156" y="9528"/>
              </a:cxn>
              <a:cxn ang="0">
                <a:pos x="6408" y="9503"/>
              </a:cxn>
              <a:cxn ang="0">
                <a:pos x="6368" y="9519"/>
              </a:cxn>
            </a:cxnLst>
            <a:rect l="0" t="0" r="r" b="b"/>
            <a:pathLst>
              <a:path w="16443" h="11487">
                <a:moveTo>
                  <a:pt x="7726" y="0"/>
                </a:moveTo>
                <a:lnTo>
                  <a:pt x="7928" y="4"/>
                </a:lnTo>
                <a:lnTo>
                  <a:pt x="8127" y="17"/>
                </a:lnTo>
                <a:lnTo>
                  <a:pt x="8324" y="38"/>
                </a:lnTo>
                <a:lnTo>
                  <a:pt x="8519" y="68"/>
                </a:lnTo>
                <a:lnTo>
                  <a:pt x="8711" y="105"/>
                </a:lnTo>
                <a:lnTo>
                  <a:pt x="8900" y="150"/>
                </a:lnTo>
                <a:lnTo>
                  <a:pt x="9087" y="203"/>
                </a:lnTo>
                <a:lnTo>
                  <a:pt x="9270" y="263"/>
                </a:lnTo>
                <a:lnTo>
                  <a:pt x="9450" y="331"/>
                </a:lnTo>
                <a:lnTo>
                  <a:pt x="9626" y="406"/>
                </a:lnTo>
                <a:lnTo>
                  <a:pt x="9799" y="487"/>
                </a:lnTo>
                <a:lnTo>
                  <a:pt x="9969" y="576"/>
                </a:lnTo>
                <a:lnTo>
                  <a:pt x="10133" y="670"/>
                </a:lnTo>
                <a:lnTo>
                  <a:pt x="10294" y="772"/>
                </a:lnTo>
                <a:lnTo>
                  <a:pt x="10451" y="880"/>
                </a:lnTo>
                <a:lnTo>
                  <a:pt x="10604" y="994"/>
                </a:lnTo>
                <a:lnTo>
                  <a:pt x="10751" y="1113"/>
                </a:lnTo>
                <a:lnTo>
                  <a:pt x="10893" y="1239"/>
                </a:lnTo>
                <a:lnTo>
                  <a:pt x="11031" y="1370"/>
                </a:lnTo>
                <a:lnTo>
                  <a:pt x="11164" y="1507"/>
                </a:lnTo>
                <a:lnTo>
                  <a:pt x="11291" y="1648"/>
                </a:lnTo>
                <a:lnTo>
                  <a:pt x="11412" y="1795"/>
                </a:lnTo>
                <a:lnTo>
                  <a:pt x="11529" y="1947"/>
                </a:lnTo>
                <a:lnTo>
                  <a:pt x="11640" y="2102"/>
                </a:lnTo>
                <a:lnTo>
                  <a:pt x="11743" y="2264"/>
                </a:lnTo>
                <a:lnTo>
                  <a:pt x="11842" y="2429"/>
                </a:lnTo>
                <a:lnTo>
                  <a:pt x="11934" y="2598"/>
                </a:lnTo>
                <a:lnTo>
                  <a:pt x="12019" y="2772"/>
                </a:lnTo>
                <a:lnTo>
                  <a:pt x="12097" y="2948"/>
                </a:lnTo>
                <a:lnTo>
                  <a:pt x="12169" y="3129"/>
                </a:lnTo>
                <a:lnTo>
                  <a:pt x="12234" y="3314"/>
                </a:lnTo>
                <a:lnTo>
                  <a:pt x="12291" y="3501"/>
                </a:lnTo>
                <a:lnTo>
                  <a:pt x="12320" y="3499"/>
                </a:lnTo>
                <a:lnTo>
                  <a:pt x="12349" y="3498"/>
                </a:lnTo>
                <a:lnTo>
                  <a:pt x="12378" y="3497"/>
                </a:lnTo>
                <a:lnTo>
                  <a:pt x="12407" y="3496"/>
                </a:lnTo>
                <a:lnTo>
                  <a:pt x="12437" y="3495"/>
                </a:lnTo>
                <a:lnTo>
                  <a:pt x="12466" y="3494"/>
                </a:lnTo>
                <a:lnTo>
                  <a:pt x="12496" y="3494"/>
                </a:lnTo>
                <a:lnTo>
                  <a:pt x="12524" y="3494"/>
                </a:lnTo>
                <a:lnTo>
                  <a:pt x="12726" y="3499"/>
                </a:lnTo>
                <a:lnTo>
                  <a:pt x="12924" y="3515"/>
                </a:lnTo>
                <a:lnTo>
                  <a:pt x="13119" y="3540"/>
                </a:lnTo>
                <a:lnTo>
                  <a:pt x="13313" y="3575"/>
                </a:lnTo>
                <a:lnTo>
                  <a:pt x="13502" y="3621"/>
                </a:lnTo>
                <a:lnTo>
                  <a:pt x="13688" y="3674"/>
                </a:lnTo>
                <a:lnTo>
                  <a:pt x="13870" y="3738"/>
                </a:lnTo>
                <a:lnTo>
                  <a:pt x="14047" y="3809"/>
                </a:lnTo>
                <a:lnTo>
                  <a:pt x="14221" y="3889"/>
                </a:lnTo>
                <a:lnTo>
                  <a:pt x="14390" y="3977"/>
                </a:lnTo>
                <a:lnTo>
                  <a:pt x="14554" y="4074"/>
                </a:lnTo>
                <a:lnTo>
                  <a:pt x="14712" y="4179"/>
                </a:lnTo>
                <a:lnTo>
                  <a:pt x="14867" y="4290"/>
                </a:lnTo>
                <a:lnTo>
                  <a:pt x="15015" y="4409"/>
                </a:lnTo>
                <a:lnTo>
                  <a:pt x="15156" y="4535"/>
                </a:lnTo>
                <a:lnTo>
                  <a:pt x="15293" y="4667"/>
                </a:lnTo>
                <a:lnTo>
                  <a:pt x="15423" y="4806"/>
                </a:lnTo>
                <a:lnTo>
                  <a:pt x="15546" y="4951"/>
                </a:lnTo>
                <a:lnTo>
                  <a:pt x="15663" y="5102"/>
                </a:lnTo>
                <a:lnTo>
                  <a:pt x="15772" y="5259"/>
                </a:lnTo>
                <a:lnTo>
                  <a:pt x="15875" y="5421"/>
                </a:lnTo>
                <a:lnTo>
                  <a:pt x="15969" y="5588"/>
                </a:lnTo>
                <a:lnTo>
                  <a:pt x="16056" y="5761"/>
                </a:lnTo>
                <a:lnTo>
                  <a:pt x="16134" y="5938"/>
                </a:lnTo>
                <a:lnTo>
                  <a:pt x="16205" y="6119"/>
                </a:lnTo>
                <a:lnTo>
                  <a:pt x="16266" y="6305"/>
                </a:lnTo>
                <a:lnTo>
                  <a:pt x="16320" y="6494"/>
                </a:lnTo>
                <a:lnTo>
                  <a:pt x="16363" y="6687"/>
                </a:lnTo>
                <a:lnTo>
                  <a:pt x="16398" y="6884"/>
                </a:lnTo>
                <a:lnTo>
                  <a:pt x="16422" y="7083"/>
                </a:lnTo>
                <a:lnTo>
                  <a:pt x="16438" y="7286"/>
                </a:lnTo>
                <a:lnTo>
                  <a:pt x="16443" y="7490"/>
                </a:lnTo>
                <a:lnTo>
                  <a:pt x="16438" y="7688"/>
                </a:lnTo>
                <a:lnTo>
                  <a:pt x="16425" y="7883"/>
                </a:lnTo>
                <a:lnTo>
                  <a:pt x="16401" y="8075"/>
                </a:lnTo>
                <a:lnTo>
                  <a:pt x="16369" y="8264"/>
                </a:lnTo>
                <a:lnTo>
                  <a:pt x="16328" y="8451"/>
                </a:lnTo>
                <a:lnTo>
                  <a:pt x="16280" y="8634"/>
                </a:lnTo>
                <a:lnTo>
                  <a:pt x="16222" y="8813"/>
                </a:lnTo>
                <a:lnTo>
                  <a:pt x="16156" y="8989"/>
                </a:lnTo>
                <a:lnTo>
                  <a:pt x="16083" y="9161"/>
                </a:lnTo>
                <a:lnTo>
                  <a:pt x="16003" y="9328"/>
                </a:lnTo>
                <a:lnTo>
                  <a:pt x="15915" y="9491"/>
                </a:lnTo>
                <a:lnTo>
                  <a:pt x="15820" y="9649"/>
                </a:lnTo>
                <a:lnTo>
                  <a:pt x="15717" y="9802"/>
                </a:lnTo>
                <a:lnTo>
                  <a:pt x="15610" y="9950"/>
                </a:lnTo>
                <a:lnTo>
                  <a:pt x="15494" y="10093"/>
                </a:lnTo>
                <a:lnTo>
                  <a:pt x="15373" y="10230"/>
                </a:lnTo>
                <a:lnTo>
                  <a:pt x="15246" y="10361"/>
                </a:lnTo>
                <a:lnTo>
                  <a:pt x="15113" y="10487"/>
                </a:lnTo>
                <a:lnTo>
                  <a:pt x="14974" y="10606"/>
                </a:lnTo>
                <a:lnTo>
                  <a:pt x="14831" y="10718"/>
                </a:lnTo>
                <a:lnTo>
                  <a:pt x="14682" y="10824"/>
                </a:lnTo>
                <a:lnTo>
                  <a:pt x="14527" y="10923"/>
                </a:lnTo>
                <a:lnTo>
                  <a:pt x="14369" y="11014"/>
                </a:lnTo>
                <a:lnTo>
                  <a:pt x="14206" y="11098"/>
                </a:lnTo>
                <a:lnTo>
                  <a:pt x="14039" y="11176"/>
                </a:lnTo>
                <a:lnTo>
                  <a:pt x="13868" y="11244"/>
                </a:lnTo>
                <a:lnTo>
                  <a:pt x="13693" y="11305"/>
                </a:lnTo>
                <a:lnTo>
                  <a:pt x="13514" y="11357"/>
                </a:lnTo>
                <a:lnTo>
                  <a:pt x="13332" y="11401"/>
                </a:lnTo>
                <a:lnTo>
                  <a:pt x="13147" y="11436"/>
                </a:lnTo>
                <a:lnTo>
                  <a:pt x="12960" y="11462"/>
                </a:lnTo>
                <a:lnTo>
                  <a:pt x="12770" y="11479"/>
                </a:lnTo>
                <a:lnTo>
                  <a:pt x="12770" y="11487"/>
                </a:lnTo>
                <a:lnTo>
                  <a:pt x="12524" y="11487"/>
                </a:lnTo>
                <a:lnTo>
                  <a:pt x="3341" y="11487"/>
                </a:lnTo>
                <a:lnTo>
                  <a:pt x="3079" y="11487"/>
                </a:lnTo>
                <a:lnTo>
                  <a:pt x="3079" y="11477"/>
                </a:lnTo>
                <a:lnTo>
                  <a:pt x="2919" y="11459"/>
                </a:lnTo>
                <a:lnTo>
                  <a:pt x="2760" y="11436"/>
                </a:lnTo>
                <a:lnTo>
                  <a:pt x="2605" y="11404"/>
                </a:lnTo>
                <a:lnTo>
                  <a:pt x="2453" y="11365"/>
                </a:lnTo>
                <a:lnTo>
                  <a:pt x="2303" y="11318"/>
                </a:lnTo>
                <a:lnTo>
                  <a:pt x="2156" y="11265"/>
                </a:lnTo>
                <a:lnTo>
                  <a:pt x="2013" y="11205"/>
                </a:lnTo>
                <a:lnTo>
                  <a:pt x="1872" y="11139"/>
                </a:lnTo>
                <a:lnTo>
                  <a:pt x="1736" y="11067"/>
                </a:lnTo>
                <a:lnTo>
                  <a:pt x="1603" y="10987"/>
                </a:lnTo>
                <a:lnTo>
                  <a:pt x="1474" y="10903"/>
                </a:lnTo>
                <a:lnTo>
                  <a:pt x="1349" y="10813"/>
                </a:lnTo>
                <a:lnTo>
                  <a:pt x="1229" y="10716"/>
                </a:lnTo>
                <a:lnTo>
                  <a:pt x="1113" y="10615"/>
                </a:lnTo>
                <a:lnTo>
                  <a:pt x="1001" y="10508"/>
                </a:lnTo>
                <a:lnTo>
                  <a:pt x="895" y="10396"/>
                </a:lnTo>
                <a:lnTo>
                  <a:pt x="793" y="10280"/>
                </a:lnTo>
                <a:lnTo>
                  <a:pt x="697" y="10159"/>
                </a:lnTo>
                <a:lnTo>
                  <a:pt x="606" y="10033"/>
                </a:lnTo>
                <a:lnTo>
                  <a:pt x="521" y="9903"/>
                </a:lnTo>
                <a:lnTo>
                  <a:pt x="441" y="9769"/>
                </a:lnTo>
                <a:lnTo>
                  <a:pt x="368" y="9631"/>
                </a:lnTo>
                <a:lnTo>
                  <a:pt x="300" y="9490"/>
                </a:lnTo>
                <a:lnTo>
                  <a:pt x="239" y="9345"/>
                </a:lnTo>
                <a:lnTo>
                  <a:pt x="185" y="9197"/>
                </a:lnTo>
                <a:lnTo>
                  <a:pt x="137" y="9044"/>
                </a:lnTo>
                <a:lnTo>
                  <a:pt x="96" y="8890"/>
                </a:lnTo>
                <a:lnTo>
                  <a:pt x="62" y="8733"/>
                </a:lnTo>
                <a:lnTo>
                  <a:pt x="35" y="8573"/>
                </a:lnTo>
                <a:lnTo>
                  <a:pt x="15" y="8410"/>
                </a:lnTo>
                <a:lnTo>
                  <a:pt x="4" y="8246"/>
                </a:lnTo>
                <a:lnTo>
                  <a:pt x="0" y="8079"/>
                </a:lnTo>
                <a:lnTo>
                  <a:pt x="4" y="7916"/>
                </a:lnTo>
                <a:lnTo>
                  <a:pt x="15" y="7754"/>
                </a:lnTo>
                <a:lnTo>
                  <a:pt x="34" y="7596"/>
                </a:lnTo>
                <a:lnTo>
                  <a:pt x="60" y="7439"/>
                </a:lnTo>
                <a:lnTo>
                  <a:pt x="92" y="7284"/>
                </a:lnTo>
                <a:lnTo>
                  <a:pt x="132" y="7132"/>
                </a:lnTo>
                <a:lnTo>
                  <a:pt x="178" y="6983"/>
                </a:lnTo>
                <a:lnTo>
                  <a:pt x="230" y="6837"/>
                </a:lnTo>
                <a:lnTo>
                  <a:pt x="289" y="6694"/>
                </a:lnTo>
                <a:lnTo>
                  <a:pt x="354" y="6556"/>
                </a:lnTo>
                <a:lnTo>
                  <a:pt x="424" y="6420"/>
                </a:lnTo>
                <a:lnTo>
                  <a:pt x="502" y="6287"/>
                </a:lnTo>
                <a:lnTo>
                  <a:pt x="584" y="6159"/>
                </a:lnTo>
                <a:lnTo>
                  <a:pt x="671" y="6034"/>
                </a:lnTo>
                <a:lnTo>
                  <a:pt x="765" y="5914"/>
                </a:lnTo>
                <a:lnTo>
                  <a:pt x="862" y="5799"/>
                </a:lnTo>
                <a:lnTo>
                  <a:pt x="965" y="5688"/>
                </a:lnTo>
                <a:lnTo>
                  <a:pt x="1072" y="5582"/>
                </a:lnTo>
                <a:lnTo>
                  <a:pt x="1184" y="5480"/>
                </a:lnTo>
                <a:lnTo>
                  <a:pt x="1301" y="5384"/>
                </a:lnTo>
                <a:lnTo>
                  <a:pt x="1421" y="5293"/>
                </a:lnTo>
                <a:lnTo>
                  <a:pt x="1546" y="5208"/>
                </a:lnTo>
                <a:lnTo>
                  <a:pt x="1675" y="5128"/>
                </a:lnTo>
                <a:lnTo>
                  <a:pt x="1807" y="5054"/>
                </a:lnTo>
                <a:lnTo>
                  <a:pt x="1942" y="4986"/>
                </a:lnTo>
                <a:lnTo>
                  <a:pt x="2082" y="4924"/>
                </a:lnTo>
                <a:lnTo>
                  <a:pt x="2224" y="4869"/>
                </a:lnTo>
                <a:lnTo>
                  <a:pt x="2369" y="4819"/>
                </a:lnTo>
                <a:lnTo>
                  <a:pt x="2517" y="4777"/>
                </a:lnTo>
                <a:lnTo>
                  <a:pt x="2668" y="4741"/>
                </a:lnTo>
                <a:lnTo>
                  <a:pt x="2821" y="4713"/>
                </a:lnTo>
                <a:lnTo>
                  <a:pt x="2976" y="4692"/>
                </a:lnTo>
                <a:lnTo>
                  <a:pt x="2990" y="4450"/>
                </a:lnTo>
                <a:lnTo>
                  <a:pt x="3015" y="4212"/>
                </a:lnTo>
                <a:lnTo>
                  <a:pt x="3051" y="3976"/>
                </a:lnTo>
                <a:lnTo>
                  <a:pt x="3098" y="3744"/>
                </a:lnTo>
                <a:lnTo>
                  <a:pt x="3156" y="3517"/>
                </a:lnTo>
                <a:lnTo>
                  <a:pt x="3225" y="3295"/>
                </a:lnTo>
                <a:lnTo>
                  <a:pt x="3303" y="3076"/>
                </a:lnTo>
                <a:lnTo>
                  <a:pt x="3391" y="2863"/>
                </a:lnTo>
                <a:lnTo>
                  <a:pt x="3489" y="2655"/>
                </a:lnTo>
                <a:lnTo>
                  <a:pt x="3597" y="2453"/>
                </a:lnTo>
                <a:lnTo>
                  <a:pt x="3713" y="2256"/>
                </a:lnTo>
                <a:lnTo>
                  <a:pt x="3837" y="2065"/>
                </a:lnTo>
                <a:lnTo>
                  <a:pt x="3971" y="1882"/>
                </a:lnTo>
                <a:lnTo>
                  <a:pt x="4113" y="1704"/>
                </a:lnTo>
                <a:lnTo>
                  <a:pt x="4262" y="1535"/>
                </a:lnTo>
                <a:lnTo>
                  <a:pt x="4419" y="1371"/>
                </a:lnTo>
                <a:lnTo>
                  <a:pt x="4583" y="1216"/>
                </a:lnTo>
                <a:lnTo>
                  <a:pt x="4754" y="1069"/>
                </a:lnTo>
                <a:lnTo>
                  <a:pt x="4932" y="930"/>
                </a:lnTo>
                <a:lnTo>
                  <a:pt x="5117" y="800"/>
                </a:lnTo>
                <a:lnTo>
                  <a:pt x="5307" y="677"/>
                </a:lnTo>
                <a:lnTo>
                  <a:pt x="5503" y="565"/>
                </a:lnTo>
                <a:lnTo>
                  <a:pt x="5705" y="462"/>
                </a:lnTo>
                <a:lnTo>
                  <a:pt x="5912" y="368"/>
                </a:lnTo>
                <a:lnTo>
                  <a:pt x="6124" y="284"/>
                </a:lnTo>
                <a:lnTo>
                  <a:pt x="6342" y="211"/>
                </a:lnTo>
                <a:lnTo>
                  <a:pt x="6563" y="147"/>
                </a:lnTo>
                <a:lnTo>
                  <a:pt x="6788" y="95"/>
                </a:lnTo>
                <a:lnTo>
                  <a:pt x="7018" y="54"/>
                </a:lnTo>
                <a:lnTo>
                  <a:pt x="7250" y="25"/>
                </a:lnTo>
                <a:lnTo>
                  <a:pt x="7487" y="6"/>
                </a:lnTo>
                <a:lnTo>
                  <a:pt x="7726" y="0"/>
                </a:lnTo>
                <a:close/>
                <a:moveTo>
                  <a:pt x="9156" y="9528"/>
                </a:moveTo>
                <a:lnTo>
                  <a:pt x="9148" y="9515"/>
                </a:lnTo>
                <a:lnTo>
                  <a:pt x="9141" y="9503"/>
                </a:lnTo>
                <a:lnTo>
                  <a:pt x="9134" y="9491"/>
                </a:lnTo>
                <a:lnTo>
                  <a:pt x="9127" y="9478"/>
                </a:lnTo>
                <a:lnTo>
                  <a:pt x="9106" y="9484"/>
                </a:lnTo>
                <a:lnTo>
                  <a:pt x="9086" y="9491"/>
                </a:lnTo>
                <a:lnTo>
                  <a:pt x="9065" y="9498"/>
                </a:lnTo>
                <a:lnTo>
                  <a:pt x="9045" y="9503"/>
                </a:lnTo>
                <a:lnTo>
                  <a:pt x="9023" y="9509"/>
                </a:lnTo>
                <a:lnTo>
                  <a:pt x="9003" y="9515"/>
                </a:lnTo>
                <a:lnTo>
                  <a:pt x="8982" y="9521"/>
                </a:lnTo>
                <a:lnTo>
                  <a:pt x="8961" y="9528"/>
                </a:lnTo>
                <a:lnTo>
                  <a:pt x="9156" y="9528"/>
                </a:lnTo>
                <a:close/>
                <a:moveTo>
                  <a:pt x="6492" y="9528"/>
                </a:moveTo>
                <a:lnTo>
                  <a:pt x="6464" y="9519"/>
                </a:lnTo>
                <a:lnTo>
                  <a:pt x="6435" y="9511"/>
                </a:lnTo>
                <a:lnTo>
                  <a:pt x="6408" y="9503"/>
                </a:lnTo>
                <a:lnTo>
                  <a:pt x="6379" y="9495"/>
                </a:lnTo>
                <a:lnTo>
                  <a:pt x="6376" y="9503"/>
                </a:lnTo>
                <a:lnTo>
                  <a:pt x="6372" y="9511"/>
                </a:lnTo>
                <a:lnTo>
                  <a:pt x="6368" y="9519"/>
                </a:lnTo>
                <a:lnTo>
                  <a:pt x="6364" y="9528"/>
                </a:lnTo>
                <a:lnTo>
                  <a:pt x="6492" y="9528"/>
                </a:lnTo>
                <a:close/>
              </a:path>
            </a:pathLst>
          </a:custGeom>
          <a:solidFill>
            <a:srgbClr val="0963B0">
              <a:lumMod val="40000"/>
              <a:lumOff val="60000"/>
              <a:alpha val="80000"/>
            </a:srgbClr>
          </a:solidFill>
          <a:ln w="9525">
            <a:noFill/>
            <a:round/>
          </a:ln>
        </p:spPr>
        <p:txBody>
          <a:bodyPr vert="horz" wrap="square" lIns="91404" tIns="45702" rIns="91404" bIns="45702" numCol="1" anchor="t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1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2" name="矩形 201"/>
          <p:cNvSpPr/>
          <p:nvPr/>
        </p:nvSpPr>
        <p:spPr>
          <a:xfrm>
            <a:off x="2195460" y="1059582"/>
            <a:ext cx="81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900" kern="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Controller/NMS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2833553" y="796446"/>
            <a:ext cx="7889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800" dirty="0">
                <a:latin typeface="Arial" charset="0"/>
                <a:ea typeface="宋体" charset="-122"/>
              </a:rPr>
              <a:t>DHCP server</a:t>
            </a:r>
          </a:p>
        </p:txBody>
      </p:sp>
      <p:pic>
        <p:nvPicPr>
          <p:cNvPr id="205" name="Picture 1939" descr="图片6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0680" y="1043411"/>
            <a:ext cx="191952" cy="306057"/>
          </a:xfrm>
          <a:prstGeom prst="rect">
            <a:avLst/>
          </a:prstGeom>
          <a:noFill/>
        </p:spPr>
      </p:pic>
      <p:cxnSp>
        <p:nvCxnSpPr>
          <p:cNvPr id="207" name="直接连接符 206"/>
          <p:cNvCxnSpPr/>
          <p:nvPr/>
        </p:nvCxnSpPr>
        <p:spPr bwMode="auto">
          <a:xfrm flipH="1">
            <a:off x="2357488" y="1362220"/>
            <a:ext cx="204063" cy="29808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直接连接符 210"/>
          <p:cNvCxnSpPr>
            <a:stCxn id="213" idx="2"/>
          </p:cNvCxnSpPr>
          <p:nvPr/>
        </p:nvCxnSpPr>
        <p:spPr bwMode="auto">
          <a:xfrm flipH="1">
            <a:off x="2384348" y="1317213"/>
            <a:ext cx="1370510" cy="34110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3" name="Picture 1939" descr="图片6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8882" y="1011156"/>
            <a:ext cx="191952" cy="306057"/>
          </a:xfrm>
          <a:prstGeom prst="rect">
            <a:avLst/>
          </a:prstGeom>
          <a:noFill/>
        </p:spPr>
      </p:pic>
      <p:cxnSp>
        <p:nvCxnSpPr>
          <p:cNvPr id="215" name="直接连接符 214"/>
          <p:cNvCxnSpPr>
            <a:stCxn id="205" idx="2"/>
          </p:cNvCxnSpPr>
          <p:nvPr/>
        </p:nvCxnSpPr>
        <p:spPr bwMode="auto">
          <a:xfrm flipH="1">
            <a:off x="2423191" y="1349468"/>
            <a:ext cx="773465" cy="27732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2" name="矩形 221"/>
          <p:cNvSpPr/>
          <p:nvPr/>
        </p:nvSpPr>
        <p:spPr>
          <a:xfrm>
            <a:off x="3565824" y="695343"/>
            <a:ext cx="11173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800" dirty="0" smtClean="0">
                <a:latin typeface="Arial" charset="0"/>
                <a:ea typeface="宋体" charset="-122"/>
              </a:rPr>
              <a:t> File server (image, </a:t>
            </a:r>
            <a:r>
              <a:rPr lang="en-US" sz="800" dirty="0" err="1" smtClean="0">
                <a:latin typeface="Arial" charset="0"/>
                <a:ea typeface="宋体" charset="-122"/>
              </a:rPr>
              <a:t>config</a:t>
            </a:r>
            <a:r>
              <a:rPr lang="en-US" sz="800" dirty="0" smtClean="0">
                <a:latin typeface="Arial" charset="0"/>
                <a:ea typeface="宋体" charset="-122"/>
              </a:rPr>
              <a:t> file..)</a:t>
            </a:r>
            <a:endParaRPr lang="en-US" sz="800" dirty="0">
              <a:latin typeface="Arial" charset="0"/>
              <a:ea typeface="宋体" charset="-122"/>
            </a:endParaRPr>
          </a:p>
        </p:txBody>
      </p:sp>
      <p:cxnSp>
        <p:nvCxnSpPr>
          <p:cNvPr id="184" name="直接箭头连接符 183"/>
          <p:cNvCxnSpPr>
            <a:endCxn id="80" idx="0"/>
          </p:cNvCxnSpPr>
          <p:nvPr/>
        </p:nvCxnSpPr>
        <p:spPr bwMode="auto">
          <a:xfrm>
            <a:off x="1823117" y="2969836"/>
            <a:ext cx="260333" cy="453063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直接箭头连接符 185"/>
          <p:cNvCxnSpPr>
            <a:endCxn id="64" idx="35"/>
          </p:cNvCxnSpPr>
          <p:nvPr/>
        </p:nvCxnSpPr>
        <p:spPr bwMode="auto">
          <a:xfrm>
            <a:off x="2142449" y="3573026"/>
            <a:ext cx="321499" cy="575693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7" name="文本框 186"/>
          <p:cNvSpPr txBox="1"/>
          <p:nvPr/>
        </p:nvSpPr>
        <p:spPr>
          <a:xfrm rot="19039092">
            <a:off x="2011315" y="3035873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</a:t>
            </a:r>
            <a:r>
              <a:rPr lang="en-US" altLang="zh-CN" sz="1200" b="1" i="1" dirty="0" smtClean="0">
                <a:solidFill>
                  <a:srgbClr val="00B050"/>
                </a:solidFill>
              </a:rPr>
              <a:t>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sp>
        <p:nvSpPr>
          <p:cNvPr id="6" name="任意多边形 5"/>
          <p:cNvSpPr/>
          <p:nvPr/>
        </p:nvSpPr>
        <p:spPr bwMode="auto">
          <a:xfrm>
            <a:off x="522595" y="2374307"/>
            <a:ext cx="1135017" cy="1833861"/>
          </a:xfrm>
          <a:custGeom>
            <a:avLst/>
            <a:gdLst>
              <a:gd name="connsiteX0" fmla="*/ 0 w 2119745"/>
              <a:gd name="connsiteY0" fmla="*/ 1835728 h 1835728"/>
              <a:gd name="connsiteX1" fmla="*/ 768927 w 2119745"/>
              <a:gd name="connsiteY1" fmla="*/ 1073728 h 1835728"/>
              <a:gd name="connsiteX2" fmla="*/ 1059873 w 2119745"/>
              <a:gd name="connsiteY2" fmla="*/ 665019 h 1835728"/>
              <a:gd name="connsiteX3" fmla="*/ 1586345 w 2119745"/>
              <a:gd name="connsiteY3" fmla="*/ 436419 h 1835728"/>
              <a:gd name="connsiteX4" fmla="*/ 2119745 w 2119745"/>
              <a:gd name="connsiteY4" fmla="*/ 0 h 183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745" h="1835728">
                <a:moveTo>
                  <a:pt x="0" y="1835728"/>
                </a:moveTo>
                <a:cubicBezTo>
                  <a:pt x="296141" y="1552287"/>
                  <a:pt x="592282" y="1268846"/>
                  <a:pt x="768927" y="1073728"/>
                </a:cubicBezTo>
                <a:cubicBezTo>
                  <a:pt x="945572" y="878610"/>
                  <a:pt x="923637" y="771237"/>
                  <a:pt x="1059873" y="665019"/>
                </a:cubicBezTo>
                <a:cubicBezTo>
                  <a:pt x="1196109" y="558801"/>
                  <a:pt x="1409700" y="547255"/>
                  <a:pt x="1586345" y="436419"/>
                </a:cubicBezTo>
                <a:cubicBezTo>
                  <a:pt x="1762990" y="325583"/>
                  <a:pt x="2119745" y="0"/>
                  <a:pt x="211974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文本框 188"/>
          <p:cNvSpPr txBox="1"/>
          <p:nvPr/>
        </p:nvSpPr>
        <p:spPr>
          <a:xfrm rot="17942428">
            <a:off x="370798" y="3244117"/>
            <a:ext cx="16081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i="1" dirty="0" smtClean="0">
                <a:solidFill>
                  <a:srgbClr val="FF0000"/>
                </a:solidFill>
              </a:rPr>
              <a:t>DHCP Discover(broadcast)</a:t>
            </a:r>
            <a:endParaRPr lang="zh-CN" altLang="en-US" sz="1050" i="1" dirty="0">
              <a:solidFill>
                <a:srgbClr val="FF0000"/>
              </a:solidFill>
            </a:endParaRPr>
          </a:p>
        </p:txBody>
      </p:sp>
      <p:sp>
        <p:nvSpPr>
          <p:cNvPr id="191" name="文本框 190"/>
          <p:cNvSpPr txBox="1"/>
          <p:nvPr/>
        </p:nvSpPr>
        <p:spPr>
          <a:xfrm rot="19039092">
            <a:off x="248263" y="3624895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</a:t>
            </a:r>
            <a:r>
              <a:rPr lang="en-US" altLang="zh-CN" sz="1200" b="1" i="1" dirty="0" smtClean="0">
                <a:solidFill>
                  <a:srgbClr val="00B050"/>
                </a:solidFill>
              </a:rPr>
              <a:t>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3" name="直接箭头连接符 192"/>
          <p:cNvCxnSpPr/>
          <p:nvPr/>
        </p:nvCxnSpPr>
        <p:spPr bwMode="auto">
          <a:xfrm flipH="1">
            <a:off x="474478" y="3528588"/>
            <a:ext cx="242371" cy="624990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任意多边形 7"/>
          <p:cNvSpPr/>
          <p:nvPr/>
        </p:nvSpPr>
        <p:spPr bwMode="auto">
          <a:xfrm>
            <a:off x="1669473" y="1399309"/>
            <a:ext cx="1295400" cy="942109"/>
          </a:xfrm>
          <a:custGeom>
            <a:avLst/>
            <a:gdLst>
              <a:gd name="connsiteX0" fmla="*/ 0 w 1295400"/>
              <a:gd name="connsiteY0" fmla="*/ 942109 h 942109"/>
              <a:gd name="connsiteX1" fmla="*/ 138545 w 1295400"/>
              <a:gd name="connsiteY1" fmla="*/ 741218 h 942109"/>
              <a:gd name="connsiteX2" fmla="*/ 443345 w 1295400"/>
              <a:gd name="connsiteY2" fmla="*/ 561109 h 942109"/>
              <a:gd name="connsiteX3" fmla="*/ 602672 w 1295400"/>
              <a:gd name="connsiteY3" fmla="*/ 491836 h 942109"/>
              <a:gd name="connsiteX4" fmla="*/ 900545 w 1295400"/>
              <a:gd name="connsiteY4" fmla="*/ 207818 h 942109"/>
              <a:gd name="connsiteX5" fmla="*/ 1205345 w 1295400"/>
              <a:gd name="connsiteY5" fmla="*/ 55418 h 942109"/>
              <a:gd name="connsiteX6" fmla="*/ 1295400 w 1295400"/>
              <a:gd name="connsiteY6" fmla="*/ 0 h 94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5400" h="942109">
                <a:moveTo>
                  <a:pt x="0" y="942109"/>
                </a:moveTo>
                <a:cubicBezTo>
                  <a:pt x="32327" y="873413"/>
                  <a:pt x="64654" y="804718"/>
                  <a:pt x="138545" y="741218"/>
                </a:cubicBezTo>
                <a:cubicBezTo>
                  <a:pt x="212436" y="677718"/>
                  <a:pt x="365991" y="602673"/>
                  <a:pt x="443345" y="561109"/>
                </a:cubicBezTo>
                <a:cubicBezTo>
                  <a:pt x="520700" y="519545"/>
                  <a:pt x="526472" y="550718"/>
                  <a:pt x="602672" y="491836"/>
                </a:cubicBezTo>
                <a:cubicBezTo>
                  <a:pt x="678872" y="432954"/>
                  <a:pt x="800100" y="280554"/>
                  <a:pt x="900545" y="207818"/>
                </a:cubicBezTo>
                <a:cubicBezTo>
                  <a:pt x="1000990" y="135082"/>
                  <a:pt x="1139536" y="90054"/>
                  <a:pt x="1205345" y="55418"/>
                </a:cubicBezTo>
                <a:cubicBezTo>
                  <a:pt x="1271154" y="20782"/>
                  <a:pt x="1270000" y="12700"/>
                  <a:pt x="129540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1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3" y="987574"/>
            <a:ext cx="7704856" cy="3497212"/>
          </a:xfrm>
        </p:spPr>
        <p:txBody>
          <a:bodyPr/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Heavy broadcast traffic (during DHCP process)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Prone to human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error, may cause network failure(i.e. L2 loop) and lose the management of devices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Need to do the network planning of VLAN, IP…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Slow process, low efficiency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the LAN become large-scale (i.e. thousands of switches and APs), the above issues will become really serious.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Enhanced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L2 protocol for topology discovery and data path establishment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achieve underlay configuration automation efficiently.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Current Gap and Expectations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95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404465" y="1919813"/>
            <a:ext cx="4378716" cy="724584"/>
          </a:xfrm>
          <a:prstGeom prst="ellipse">
            <a:avLst/>
          </a:prstGeom>
          <a:solidFill>
            <a:srgbClr val="00B0F0">
              <a:alpha val="19000"/>
            </a:srgb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9" name="2125597826"/>
          <p:cNvSpPr/>
          <p:nvPr/>
        </p:nvSpPr>
        <p:spPr bwMode="auto">
          <a:xfrm>
            <a:off x="211105" y="2918113"/>
            <a:ext cx="4425073" cy="1536141"/>
          </a:xfrm>
          <a:prstGeom prst="parallelogram">
            <a:avLst>
              <a:gd name="adj" fmla="val 73739"/>
            </a:avLst>
          </a:prstGeom>
          <a:solidFill>
            <a:schemeClr val="bg1">
              <a:lumMod val="95000"/>
            </a:schemeClr>
          </a:solidFill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801688" fontAlgn="ctr">
              <a:spcBef>
                <a:spcPct val="0"/>
              </a:spcBef>
              <a:spcAft>
                <a:spcPct val="0"/>
              </a:spcAft>
            </a:pPr>
            <a:endParaRPr lang="zh-CN" altLang="en-US" sz="1100" b="1" smtClean="0">
              <a:solidFill>
                <a:srgbClr val="000000"/>
              </a:solidFill>
              <a:latin typeface="Trebuchet MS" pitchFamily="34" charset="0"/>
              <a:ea typeface="华文细黑" pitchFamily="2" charset="-122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04465" y="17773"/>
            <a:ext cx="7827512" cy="653653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U</a:t>
            </a:r>
            <a:r>
              <a:rPr lang="en-US" altLang="zh-CN" sz="1600" dirty="0" smtClean="0">
                <a:solidFill>
                  <a:schemeClr val="tx1"/>
                </a:solidFill>
              </a:rPr>
              <a:t>se Case 2-  LAN SLA Assurance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8" name="Rectangle 12"/>
          <p:cNvSpPr>
            <a:spLocks noChangeArrowheads="1"/>
          </p:cNvSpPr>
          <p:nvPr/>
        </p:nvSpPr>
        <p:spPr bwMode="auto">
          <a:xfrm rot="10800000" flipV="1">
            <a:off x="1758846" y="1617817"/>
            <a:ext cx="554290" cy="1328577"/>
          </a:xfrm>
          <a:prstGeom prst="rect">
            <a:avLst/>
          </a:prstGeom>
          <a:solidFill>
            <a:schemeClr val="accent1">
              <a:lumMod val="75000"/>
              <a:alpha val="63000"/>
            </a:schemeClr>
          </a:solidFill>
          <a:ln w="9525">
            <a:noFill/>
            <a:headEnd type="none" w="med" len="med"/>
            <a:tailEnd type="none" w="med" len="med"/>
          </a:ln>
          <a:scene3d>
            <a:camera prst="isometricRightUp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indent="-1800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100000"/>
            </a:pPr>
            <a:endParaRPr lang="zh-CN" altLang="en-US" sz="1400" dirty="0">
              <a:gradFill>
                <a:gsLst>
                  <a:gs pos="0">
                    <a:schemeClr val="bg1"/>
                  </a:gs>
                  <a:gs pos="100000">
                    <a:srgbClr val="4FEEFF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itchFamily="34" charset="0"/>
            </a:endParaRPr>
          </a:p>
        </p:txBody>
      </p:sp>
      <p:sp>
        <p:nvSpPr>
          <p:cNvPr id="190" name="Rectangle 12"/>
          <p:cNvSpPr>
            <a:spLocks noChangeArrowheads="1"/>
          </p:cNvSpPr>
          <p:nvPr/>
        </p:nvSpPr>
        <p:spPr bwMode="auto">
          <a:xfrm rot="10800000" flipV="1">
            <a:off x="2696281" y="1617817"/>
            <a:ext cx="554290" cy="1328577"/>
          </a:xfrm>
          <a:prstGeom prst="rect">
            <a:avLst/>
          </a:prstGeom>
          <a:solidFill>
            <a:schemeClr val="accent6">
              <a:alpha val="80000"/>
            </a:schemeClr>
          </a:solidFill>
          <a:ln w="9525">
            <a:noFill/>
            <a:headEnd type="none" w="med" len="med"/>
            <a:tailEnd type="none" w="med" len="med"/>
          </a:ln>
          <a:scene3d>
            <a:camera prst="isometricRightUp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indent="-1800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100000"/>
            </a:pPr>
            <a:endParaRPr lang="zh-CN" altLang="en-US" sz="1400" dirty="0">
              <a:gradFill>
                <a:gsLst>
                  <a:gs pos="0">
                    <a:schemeClr val="bg1"/>
                  </a:gs>
                  <a:gs pos="100000">
                    <a:srgbClr val="4FEEFF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itchFamily="34" charset="0"/>
            </a:endParaRPr>
          </a:p>
        </p:txBody>
      </p:sp>
      <p:sp>
        <p:nvSpPr>
          <p:cNvPr id="197" name="Rectangle 12"/>
          <p:cNvSpPr>
            <a:spLocks noChangeArrowheads="1"/>
          </p:cNvSpPr>
          <p:nvPr/>
        </p:nvSpPr>
        <p:spPr bwMode="auto">
          <a:xfrm rot="10800000" flipV="1">
            <a:off x="3631054" y="1617817"/>
            <a:ext cx="554290" cy="1328577"/>
          </a:xfrm>
          <a:prstGeom prst="rect">
            <a:avLst/>
          </a:prstGeom>
          <a:solidFill>
            <a:srgbClr val="00B050">
              <a:alpha val="69000"/>
            </a:srgbClr>
          </a:solidFill>
          <a:ln w="9525">
            <a:noFill/>
            <a:headEnd type="none" w="med" len="med"/>
            <a:tailEnd type="none" w="med" len="med"/>
          </a:ln>
          <a:scene3d>
            <a:camera prst="isometricRightUp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wordArtVertRtl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rgbClr val="CC9900"/>
              </a:buClr>
              <a:buSzPct val="100000"/>
            </a:pPr>
            <a:endParaRPr lang="zh-CN" altLang="en-US" sz="1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itchFamily="34" charset="0"/>
            </a:endParaRPr>
          </a:p>
        </p:txBody>
      </p:sp>
      <p:sp>
        <p:nvSpPr>
          <p:cNvPr id="199" name="上下箭头 198"/>
          <p:cNvSpPr/>
          <p:nvPr/>
        </p:nvSpPr>
        <p:spPr>
          <a:xfrm>
            <a:off x="1921708" y="1836370"/>
            <a:ext cx="292204" cy="891471"/>
          </a:xfrm>
          <a:prstGeom prst="upDownArrow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network</a:t>
            </a:r>
            <a:endParaRPr lang="zh-CN" altLang="en-US" sz="1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0" name="上下箭头 199"/>
          <p:cNvSpPr/>
          <p:nvPr/>
        </p:nvSpPr>
        <p:spPr>
          <a:xfrm>
            <a:off x="2852000" y="1836370"/>
            <a:ext cx="292204" cy="891471"/>
          </a:xfrm>
          <a:prstGeom prst="upDownArrow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Video surveillance</a:t>
            </a:r>
          </a:p>
        </p:txBody>
      </p:sp>
      <p:sp>
        <p:nvSpPr>
          <p:cNvPr id="203" name="上下箭头 202"/>
          <p:cNvSpPr/>
          <p:nvPr/>
        </p:nvSpPr>
        <p:spPr>
          <a:xfrm>
            <a:off x="3792995" y="1779662"/>
            <a:ext cx="292204" cy="1110024"/>
          </a:xfrm>
          <a:prstGeom prst="upDownArrow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Energy efficiency </a:t>
            </a:r>
            <a:r>
              <a:rPr lang="en-US" altLang="zh-CN" sz="100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IoT</a:t>
            </a:r>
            <a:endParaRPr lang="zh-CN" altLang="en-US" sz="1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8" name="TextBox 362"/>
          <p:cNvSpPr txBox="1"/>
          <p:nvPr/>
        </p:nvSpPr>
        <p:spPr>
          <a:xfrm>
            <a:off x="4434754" y="1948240"/>
            <a:ext cx="49244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209" name="Rectangle 12"/>
          <p:cNvSpPr>
            <a:spLocks noChangeArrowheads="1"/>
          </p:cNvSpPr>
          <p:nvPr/>
        </p:nvSpPr>
        <p:spPr bwMode="auto">
          <a:xfrm rot="10800000" flipV="1">
            <a:off x="926353" y="1617817"/>
            <a:ext cx="554290" cy="1328577"/>
          </a:xfrm>
          <a:prstGeom prst="rect">
            <a:avLst/>
          </a:prstGeom>
          <a:solidFill>
            <a:srgbClr val="00B0F0">
              <a:alpha val="63000"/>
            </a:srgbClr>
          </a:solidFill>
          <a:ln w="9525">
            <a:noFill/>
            <a:headEnd type="none" w="med" len="med"/>
            <a:tailEnd type="none" w="med" len="med"/>
          </a:ln>
          <a:scene3d>
            <a:camera prst="isometricRightUp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indent="-1800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100000"/>
            </a:pPr>
            <a:endParaRPr lang="zh-CN" altLang="en-US" sz="1400" dirty="0">
              <a:gradFill>
                <a:gsLst>
                  <a:gs pos="0">
                    <a:schemeClr val="bg1"/>
                  </a:gs>
                  <a:gs pos="100000">
                    <a:srgbClr val="4FEEFF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itchFamily="34" charset="0"/>
            </a:endParaRPr>
          </a:p>
        </p:txBody>
      </p:sp>
      <p:sp>
        <p:nvSpPr>
          <p:cNvPr id="210" name="上下箭头 209"/>
          <p:cNvSpPr/>
          <p:nvPr/>
        </p:nvSpPr>
        <p:spPr>
          <a:xfrm>
            <a:off x="1057395" y="1836370"/>
            <a:ext cx="292204" cy="891471"/>
          </a:xfrm>
          <a:prstGeom prst="upDownArrow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Enterprise IT (UC, Internet…)</a:t>
            </a:r>
            <a:endParaRPr lang="zh-CN" altLang="en-US" sz="1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7" name="直接连接符 82"/>
          <p:cNvCxnSpPr>
            <a:stCxn id="282" idx="3"/>
            <a:endCxn id="334" idx="3"/>
          </p:cNvCxnSpPr>
          <p:nvPr/>
        </p:nvCxnSpPr>
        <p:spPr>
          <a:xfrm flipV="1">
            <a:off x="2204581" y="3639312"/>
            <a:ext cx="756036" cy="3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8" name="组合 251"/>
          <p:cNvGrpSpPr/>
          <p:nvPr/>
        </p:nvGrpSpPr>
        <p:grpSpPr>
          <a:xfrm>
            <a:off x="1514745" y="4209470"/>
            <a:ext cx="173661" cy="105977"/>
            <a:chOff x="4675215" y="5307336"/>
            <a:chExt cx="728575" cy="531682"/>
          </a:xfrm>
          <a:solidFill>
            <a:schemeClr val="bg1">
              <a:lumMod val="50000"/>
            </a:schemeClr>
          </a:solidFill>
        </p:grpSpPr>
        <p:sp>
          <p:nvSpPr>
            <p:cNvPr id="269" name="Freeform 124"/>
            <p:cNvSpPr>
              <a:spLocks noEditPoints="1"/>
            </p:cNvSpPr>
            <p:nvPr/>
          </p:nvSpPr>
          <p:spPr bwMode="auto">
            <a:xfrm>
              <a:off x="4675215" y="5599305"/>
              <a:ext cx="673100" cy="23971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4" y="147"/>
                </a:cxn>
                <a:cxn ang="0">
                  <a:pos x="9" y="151"/>
                </a:cxn>
                <a:cxn ang="0">
                  <a:pos x="415" y="151"/>
                </a:cxn>
                <a:cxn ang="0">
                  <a:pos x="415" y="151"/>
                </a:cxn>
                <a:cxn ang="0">
                  <a:pos x="420" y="147"/>
                </a:cxn>
                <a:cxn ang="0">
                  <a:pos x="424" y="142"/>
                </a:cxn>
                <a:cxn ang="0">
                  <a:pos x="424" y="8"/>
                </a:cxn>
                <a:cxn ang="0">
                  <a:pos x="424" y="8"/>
                </a:cxn>
                <a:cxn ang="0">
                  <a:pos x="420" y="4"/>
                </a:cxn>
                <a:cxn ang="0">
                  <a:pos x="415" y="0"/>
                </a:cxn>
                <a:cxn ang="0">
                  <a:pos x="415" y="0"/>
                </a:cxn>
                <a:cxn ang="0">
                  <a:pos x="78" y="103"/>
                </a:cxn>
                <a:cxn ang="0">
                  <a:pos x="78" y="103"/>
                </a:cxn>
                <a:cxn ang="0">
                  <a:pos x="61" y="103"/>
                </a:cxn>
                <a:cxn ang="0">
                  <a:pos x="48" y="95"/>
                </a:cxn>
                <a:cxn ang="0">
                  <a:pos x="39" y="86"/>
                </a:cxn>
                <a:cxn ang="0">
                  <a:pos x="35" y="73"/>
                </a:cxn>
                <a:cxn ang="0">
                  <a:pos x="35" y="73"/>
                </a:cxn>
                <a:cxn ang="0">
                  <a:pos x="39" y="64"/>
                </a:cxn>
                <a:cxn ang="0">
                  <a:pos x="48" y="56"/>
                </a:cxn>
                <a:cxn ang="0">
                  <a:pos x="61" y="47"/>
                </a:cxn>
                <a:cxn ang="0">
                  <a:pos x="78" y="47"/>
                </a:cxn>
                <a:cxn ang="0">
                  <a:pos x="78" y="47"/>
                </a:cxn>
                <a:cxn ang="0">
                  <a:pos x="95" y="47"/>
                </a:cxn>
                <a:cxn ang="0">
                  <a:pos x="108" y="56"/>
                </a:cxn>
                <a:cxn ang="0">
                  <a:pos x="117" y="64"/>
                </a:cxn>
                <a:cxn ang="0">
                  <a:pos x="121" y="73"/>
                </a:cxn>
                <a:cxn ang="0">
                  <a:pos x="121" y="73"/>
                </a:cxn>
                <a:cxn ang="0">
                  <a:pos x="117" y="86"/>
                </a:cxn>
                <a:cxn ang="0">
                  <a:pos x="108" y="95"/>
                </a:cxn>
                <a:cxn ang="0">
                  <a:pos x="95" y="103"/>
                </a:cxn>
                <a:cxn ang="0">
                  <a:pos x="78" y="103"/>
                </a:cxn>
                <a:cxn ang="0">
                  <a:pos x="78" y="103"/>
                </a:cxn>
                <a:cxn ang="0">
                  <a:pos x="389" y="86"/>
                </a:cxn>
                <a:cxn ang="0">
                  <a:pos x="389" y="86"/>
                </a:cxn>
                <a:cxn ang="0">
                  <a:pos x="385" y="95"/>
                </a:cxn>
                <a:cxn ang="0">
                  <a:pos x="377" y="99"/>
                </a:cxn>
                <a:cxn ang="0">
                  <a:pos x="195" y="99"/>
                </a:cxn>
                <a:cxn ang="0">
                  <a:pos x="195" y="99"/>
                </a:cxn>
                <a:cxn ang="0">
                  <a:pos x="186" y="95"/>
                </a:cxn>
                <a:cxn ang="0">
                  <a:pos x="182" y="86"/>
                </a:cxn>
                <a:cxn ang="0">
                  <a:pos x="182" y="64"/>
                </a:cxn>
                <a:cxn ang="0">
                  <a:pos x="182" y="64"/>
                </a:cxn>
                <a:cxn ang="0">
                  <a:pos x="186" y="56"/>
                </a:cxn>
                <a:cxn ang="0">
                  <a:pos x="195" y="51"/>
                </a:cxn>
                <a:cxn ang="0">
                  <a:pos x="377" y="51"/>
                </a:cxn>
                <a:cxn ang="0">
                  <a:pos x="377" y="51"/>
                </a:cxn>
                <a:cxn ang="0">
                  <a:pos x="385" y="56"/>
                </a:cxn>
                <a:cxn ang="0">
                  <a:pos x="389" y="64"/>
                </a:cxn>
                <a:cxn ang="0">
                  <a:pos x="389" y="86"/>
                </a:cxn>
              </a:cxnLst>
              <a:rect l="0" t="0" r="r" b="b"/>
              <a:pathLst>
                <a:path w="424" h="151">
                  <a:moveTo>
                    <a:pt x="415" y="0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7"/>
                  </a:lnTo>
                  <a:lnTo>
                    <a:pt x="9" y="151"/>
                  </a:lnTo>
                  <a:lnTo>
                    <a:pt x="415" y="151"/>
                  </a:lnTo>
                  <a:lnTo>
                    <a:pt x="415" y="151"/>
                  </a:lnTo>
                  <a:lnTo>
                    <a:pt x="420" y="147"/>
                  </a:lnTo>
                  <a:lnTo>
                    <a:pt x="424" y="142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20" y="4"/>
                  </a:lnTo>
                  <a:lnTo>
                    <a:pt x="415" y="0"/>
                  </a:lnTo>
                  <a:lnTo>
                    <a:pt x="415" y="0"/>
                  </a:lnTo>
                  <a:close/>
                  <a:moveTo>
                    <a:pt x="78" y="103"/>
                  </a:moveTo>
                  <a:lnTo>
                    <a:pt x="78" y="103"/>
                  </a:lnTo>
                  <a:lnTo>
                    <a:pt x="61" y="103"/>
                  </a:lnTo>
                  <a:lnTo>
                    <a:pt x="48" y="95"/>
                  </a:lnTo>
                  <a:lnTo>
                    <a:pt x="39" y="86"/>
                  </a:lnTo>
                  <a:lnTo>
                    <a:pt x="35" y="73"/>
                  </a:lnTo>
                  <a:lnTo>
                    <a:pt x="35" y="73"/>
                  </a:lnTo>
                  <a:lnTo>
                    <a:pt x="39" y="64"/>
                  </a:lnTo>
                  <a:lnTo>
                    <a:pt x="48" y="56"/>
                  </a:lnTo>
                  <a:lnTo>
                    <a:pt x="61" y="47"/>
                  </a:lnTo>
                  <a:lnTo>
                    <a:pt x="78" y="47"/>
                  </a:lnTo>
                  <a:lnTo>
                    <a:pt x="78" y="47"/>
                  </a:lnTo>
                  <a:lnTo>
                    <a:pt x="95" y="47"/>
                  </a:lnTo>
                  <a:lnTo>
                    <a:pt x="108" y="56"/>
                  </a:lnTo>
                  <a:lnTo>
                    <a:pt x="117" y="64"/>
                  </a:lnTo>
                  <a:lnTo>
                    <a:pt x="121" y="73"/>
                  </a:lnTo>
                  <a:lnTo>
                    <a:pt x="121" y="73"/>
                  </a:lnTo>
                  <a:lnTo>
                    <a:pt x="117" y="86"/>
                  </a:lnTo>
                  <a:lnTo>
                    <a:pt x="108" y="95"/>
                  </a:lnTo>
                  <a:lnTo>
                    <a:pt x="95" y="103"/>
                  </a:lnTo>
                  <a:lnTo>
                    <a:pt x="78" y="103"/>
                  </a:lnTo>
                  <a:lnTo>
                    <a:pt x="78" y="103"/>
                  </a:lnTo>
                  <a:close/>
                  <a:moveTo>
                    <a:pt x="389" y="86"/>
                  </a:moveTo>
                  <a:lnTo>
                    <a:pt x="389" y="86"/>
                  </a:lnTo>
                  <a:lnTo>
                    <a:pt x="385" y="95"/>
                  </a:lnTo>
                  <a:lnTo>
                    <a:pt x="377" y="99"/>
                  </a:lnTo>
                  <a:lnTo>
                    <a:pt x="195" y="99"/>
                  </a:lnTo>
                  <a:lnTo>
                    <a:pt x="195" y="99"/>
                  </a:lnTo>
                  <a:lnTo>
                    <a:pt x="186" y="95"/>
                  </a:lnTo>
                  <a:lnTo>
                    <a:pt x="182" y="86"/>
                  </a:lnTo>
                  <a:lnTo>
                    <a:pt x="182" y="64"/>
                  </a:lnTo>
                  <a:lnTo>
                    <a:pt x="182" y="64"/>
                  </a:lnTo>
                  <a:lnTo>
                    <a:pt x="186" y="56"/>
                  </a:lnTo>
                  <a:lnTo>
                    <a:pt x="195" y="51"/>
                  </a:lnTo>
                  <a:lnTo>
                    <a:pt x="377" y="51"/>
                  </a:lnTo>
                  <a:lnTo>
                    <a:pt x="377" y="51"/>
                  </a:lnTo>
                  <a:lnTo>
                    <a:pt x="385" y="56"/>
                  </a:lnTo>
                  <a:lnTo>
                    <a:pt x="389" y="64"/>
                  </a:lnTo>
                  <a:lnTo>
                    <a:pt x="389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20645" tIns="10323" rIns="20645" bIns="10323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800" kern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0" name="Freeform 16"/>
            <p:cNvSpPr>
              <a:spLocks noEditPoints="1"/>
            </p:cNvSpPr>
            <p:nvPr/>
          </p:nvSpPr>
          <p:spPr bwMode="auto">
            <a:xfrm>
              <a:off x="4989890" y="5307336"/>
              <a:ext cx="413900" cy="262789"/>
            </a:xfrm>
            <a:custGeom>
              <a:avLst/>
              <a:gdLst/>
              <a:ahLst/>
              <a:cxnLst>
                <a:cxn ang="0">
                  <a:pos x="16025" y="3351"/>
                </a:cxn>
                <a:cxn ang="0">
                  <a:pos x="14975" y="4351"/>
                </a:cxn>
                <a:cxn ang="0">
                  <a:pos x="14184" y="3632"/>
                </a:cxn>
                <a:cxn ang="0">
                  <a:pos x="12564" y="2563"/>
                </a:cxn>
                <a:cxn ang="0">
                  <a:pos x="10805" y="1850"/>
                </a:cxn>
                <a:cxn ang="0">
                  <a:pos x="8960" y="1494"/>
                </a:cxn>
                <a:cxn ang="0">
                  <a:pos x="7087" y="1494"/>
                </a:cxn>
                <a:cxn ang="0">
                  <a:pos x="5243" y="1851"/>
                </a:cxn>
                <a:cxn ang="0">
                  <a:pos x="3483" y="2564"/>
                </a:cxn>
                <a:cxn ang="0">
                  <a:pos x="1864" y="3634"/>
                </a:cxn>
                <a:cxn ang="0">
                  <a:pos x="1075" y="4353"/>
                </a:cxn>
                <a:cxn ang="0">
                  <a:pos x="24" y="3353"/>
                </a:cxn>
                <a:cxn ang="0">
                  <a:pos x="516" y="2880"/>
                </a:cxn>
                <a:cxn ang="0">
                  <a:pos x="2325" y="1549"/>
                </a:cxn>
                <a:cxn ang="0">
                  <a:pos x="4312" y="627"/>
                </a:cxn>
                <a:cxn ang="0">
                  <a:pos x="6413" y="115"/>
                </a:cxn>
                <a:cxn ang="0">
                  <a:pos x="8562" y="13"/>
                </a:cxn>
                <a:cxn ang="0">
                  <a:pos x="10694" y="319"/>
                </a:cxn>
                <a:cxn ang="0">
                  <a:pos x="12747" y="1036"/>
                </a:cxn>
                <a:cxn ang="0">
                  <a:pos x="14654" y="2160"/>
                </a:cxn>
                <a:cxn ang="0">
                  <a:pos x="14055" y="5373"/>
                </a:cxn>
                <a:cxn ang="0">
                  <a:pos x="12871" y="6404"/>
                </a:cxn>
                <a:cxn ang="0">
                  <a:pos x="12058" y="5702"/>
                </a:cxn>
                <a:cxn ang="0">
                  <a:pos x="10898" y="5017"/>
                </a:cxn>
                <a:cxn ang="0">
                  <a:pos x="9649" y="4582"/>
                </a:cxn>
                <a:cxn ang="0">
                  <a:pos x="8352" y="4395"/>
                </a:cxn>
                <a:cxn ang="0">
                  <a:pos x="7044" y="4457"/>
                </a:cxn>
                <a:cxn ang="0">
                  <a:pos x="5767" y="4769"/>
                </a:cxn>
                <a:cxn ang="0">
                  <a:pos x="4558" y="5329"/>
                </a:cxn>
                <a:cxn ang="0">
                  <a:pos x="3457" y="6139"/>
                </a:cxn>
                <a:cxn ang="0">
                  <a:pos x="3129" y="6456"/>
                </a:cxn>
                <a:cxn ang="0">
                  <a:pos x="2045" y="5322"/>
                </a:cxn>
                <a:cxn ang="0">
                  <a:pos x="2731" y="4697"/>
                </a:cxn>
                <a:cxn ang="0">
                  <a:pos x="4122" y="3779"/>
                </a:cxn>
                <a:cxn ang="0">
                  <a:pos x="5635" y="3166"/>
                </a:cxn>
                <a:cxn ang="0">
                  <a:pos x="7219" y="2859"/>
                </a:cxn>
                <a:cxn ang="0">
                  <a:pos x="8829" y="2859"/>
                </a:cxn>
                <a:cxn ang="0">
                  <a:pos x="10413" y="3165"/>
                </a:cxn>
                <a:cxn ang="0">
                  <a:pos x="11926" y="3777"/>
                </a:cxn>
                <a:cxn ang="0">
                  <a:pos x="13318" y="4696"/>
                </a:cxn>
                <a:cxn ang="0">
                  <a:pos x="14005" y="5321"/>
                </a:cxn>
                <a:cxn ang="0">
                  <a:pos x="10854" y="8576"/>
                </a:cxn>
                <a:cxn ang="0">
                  <a:pos x="10754" y="8472"/>
                </a:cxn>
                <a:cxn ang="0">
                  <a:pos x="10150" y="7980"/>
                </a:cxn>
                <a:cxn ang="0">
                  <a:pos x="9479" y="7627"/>
                </a:cxn>
                <a:cxn ang="0">
                  <a:pos x="8762" y="7416"/>
                </a:cxn>
                <a:cxn ang="0">
                  <a:pos x="8025" y="7345"/>
                </a:cxn>
                <a:cxn ang="0">
                  <a:pos x="7287" y="7416"/>
                </a:cxn>
                <a:cxn ang="0">
                  <a:pos x="6571" y="7627"/>
                </a:cxn>
                <a:cxn ang="0">
                  <a:pos x="5900" y="7980"/>
                </a:cxn>
                <a:cxn ang="0">
                  <a:pos x="5297" y="8473"/>
                </a:cxn>
                <a:cxn ang="0">
                  <a:pos x="5198" y="8576"/>
                </a:cxn>
                <a:cxn ang="0">
                  <a:pos x="4197" y="7425"/>
                </a:cxn>
                <a:cxn ang="0">
                  <a:pos x="4843" y="6865"/>
                </a:cxn>
                <a:cxn ang="0">
                  <a:pos x="5758" y="6325"/>
                </a:cxn>
                <a:cxn ang="0">
                  <a:pos x="6743" y="5981"/>
                </a:cxn>
                <a:cxn ang="0">
                  <a:pos x="7766" y="5833"/>
                </a:cxn>
                <a:cxn ang="0">
                  <a:pos x="8797" y="5882"/>
                </a:cxn>
                <a:cxn ang="0">
                  <a:pos x="9806" y="6127"/>
                </a:cxn>
                <a:cxn ang="0">
                  <a:pos x="10760" y="6570"/>
                </a:cxn>
                <a:cxn ang="0">
                  <a:pos x="11627" y="7208"/>
                </a:cxn>
                <a:cxn ang="0">
                  <a:pos x="11903" y="7475"/>
                </a:cxn>
              </a:cxnLst>
              <a:rect l="0" t="0" r="r" b="b"/>
              <a:pathLst>
                <a:path w="16050" h="8576">
                  <a:moveTo>
                    <a:pt x="15950" y="3273"/>
                  </a:moveTo>
                  <a:lnTo>
                    <a:pt x="15975" y="3299"/>
                  </a:lnTo>
                  <a:lnTo>
                    <a:pt x="16000" y="3324"/>
                  </a:lnTo>
                  <a:lnTo>
                    <a:pt x="16025" y="3351"/>
                  </a:lnTo>
                  <a:lnTo>
                    <a:pt x="16050" y="3377"/>
                  </a:lnTo>
                  <a:lnTo>
                    <a:pt x="15025" y="4402"/>
                  </a:lnTo>
                  <a:lnTo>
                    <a:pt x="15000" y="4377"/>
                  </a:lnTo>
                  <a:lnTo>
                    <a:pt x="14975" y="4351"/>
                  </a:lnTo>
                  <a:lnTo>
                    <a:pt x="14950" y="4325"/>
                  </a:lnTo>
                  <a:lnTo>
                    <a:pt x="14923" y="4300"/>
                  </a:lnTo>
                  <a:lnTo>
                    <a:pt x="14560" y="3955"/>
                  </a:lnTo>
                  <a:lnTo>
                    <a:pt x="14184" y="3632"/>
                  </a:lnTo>
                  <a:lnTo>
                    <a:pt x="13796" y="3330"/>
                  </a:lnTo>
                  <a:lnTo>
                    <a:pt x="13396" y="3053"/>
                  </a:lnTo>
                  <a:lnTo>
                    <a:pt x="12984" y="2797"/>
                  </a:lnTo>
                  <a:lnTo>
                    <a:pt x="12564" y="2563"/>
                  </a:lnTo>
                  <a:lnTo>
                    <a:pt x="12136" y="2351"/>
                  </a:lnTo>
                  <a:lnTo>
                    <a:pt x="11698" y="2161"/>
                  </a:lnTo>
                  <a:lnTo>
                    <a:pt x="11254" y="1995"/>
                  </a:lnTo>
                  <a:lnTo>
                    <a:pt x="10805" y="1850"/>
                  </a:lnTo>
                  <a:lnTo>
                    <a:pt x="10349" y="1728"/>
                  </a:lnTo>
                  <a:lnTo>
                    <a:pt x="9889" y="1628"/>
                  </a:lnTo>
                  <a:lnTo>
                    <a:pt x="9426" y="1549"/>
                  </a:lnTo>
                  <a:lnTo>
                    <a:pt x="8960" y="1494"/>
                  </a:lnTo>
                  <a:lnTo>
                    <a:pt x="8492" y="1461"/>
                  </a:lnTo>
                  <a:lnTo>
                    <a:pt x="8024" y="1450"/>
                  </a:lnTo>
                  <a:lnTo>
                    <a:pt x="7556" y="1461"/>
                  </a:lnTo>
                  <a:lnTo>
                    <a:pt x="7087" y="1494"/>
                  </a:lnTo>
                  <a:lnTo>
                    <a:pt x="6622" y="1550"/>
                  </a:lnTo>
                  <a:lnTo>
                    <a:pt x="6158" y="1629"/>
                  </a:lnTo>
                  <a:lnTo>
                    <a:pt x="5699" y="1729"/>
                  </a:lnTo>
                  <a:lnTo>
                    <a:pt x="5243" y="1851"/>
                  </a:lnTo>
                  <a:lnTo>
                    <a:pt x="4793" y="1996"/>
                  </a:lnTo>
                  <a:lnTo>
                    <a:pt x="4350" y="2163"/>
                  </a:lnTo>
                  <a:lnTo>
                    <a:pt x="3912" y="2352"/>
                  </a:lnTo>
                  <a:lnTo>
                    <a:pt x="3483" y="2564"/>
                  </a:lnTo>
                  <a:lnTo>
                    <a:pt x="3064" y="2799"/>
                  </a:lnTo>
                  <a:lnTo>
                    <a:pt x="2652" y="3055"/>
                  </a:lnTo>
                  <a:lnTo>
                    <a:pt x="2253" y="3332"/>
                  </a:lnTo>
                  <a:lnTo>
                    <a:pt x="1864" y="3634"/>
                  </a:lnTo>
                  <a:lnTo>
                    <a:pt x="1488" y="3957"/>
                  </a:lnTo>
                  <a:lnTo>
                    <a:pt x="1125" y="4302"/>
                  </a:lnTo>
                  <a:lnTo>
                    <a:pt x="1099" y="4327"/>
                  </a:lnTo>
                  <a:lnTo>
                    <a:pt x="1075" y="4353"/>
                  </a:lnTo>
                  <a:lnTo>
                    <a:pt x="1050" y="4378"/>
                  </a:lnTo>
                  <a:lnTo>
                    <a:pt x="1025" y="4404"/>
                  </a:lnTo>
                  <a:lnTo>
                    <a:pt x="0" y="3378"/>
                  </a:lnTo>
                  <a:lnTo>
                    <a:pt x="24" y="3353"/>
                  </a:lnTo>
                  <a:lnTo>
                    <a:pt x="49" y="3326"/>
                  </a:lnTo>
                  <a:lnTo>
                    <a:pt x="74" y="3301"/>
                  </a:lnTo>
                  <a:lnTo>
                    <a:pt x="99" y="3276"/>
                  </a:lnTo>
                  <a:lnTo>
                    <a:pt x="516" y="2880"/>
                  </a:lnTo>
                  <a:lnTo>
                    <a:pt x="948" y="2509"/>
                  </a:lnTo>
                  <a:lnTo>
                    <a:pt x="1394" y="2162"/>
                  </a:lnTo>
                  <a:lnTo>
                    <a:pt x="1854" y="1843"/>
                  </a:lnTo>
                  <a:lnTo>
                    <a:pt x="2325" y="1549"/>
                  </a:lnTo>
                  <a:lnTo>
                    <a:pt x="2808" y="1280"/>
                  </a:lnTo>
                  <a:lnTo>
                    <a:pt x="3301" y="1037"/>
                  </a:lnTo>
                  <a:lnTo>
                    <a:pt x="3803" y="820"/>
                  </a:lnTo>
                  <a:lnTo>
                    <a:pt x="4312" y="627"/>
                  </a:lnTo>
                  <a:lnTo>
                    <a:pt x="4830" y="461"/>
                  </a:lnTo>
                  <a:lnTo>
                    <a:pt x="5353" y="320"/>
                  </a:lnTo>
                  <a:lnTo>
                    <a:pt x="5881" y="205"/>
                  </a:lnTo>
                  <a:lnTo>
                    <a:pt x="6413" y="115"/>
                  </a:lnTo>
                  <a:lnTo>
                    <a:pt x="6949" y="51"/>
                  </a:lnTo>
                  <a:lnTo>
                    <a:pt x="7485" y="13"/>
                  </a:lnTo>
                  <a:lnTo>
                    <a:pt x="8024" y="0"/>
                  </a:lnTo>
                  <a:lnTo>
                    <a:pt x="8562" y="13"/>
                  </a:lnTo>
                  <a:lnTo>
                    <a:pt x="9099" y="51"/>
                  </a:lnTo>
                  <a:lnTo>
                    <a:pt x="9634" y="115"/>
                  </a:lnTo>
                  <a:lnTo>
                    <a:pt x="10167" y="205"/>
                  </a:lnTo>
                  <a:lnTo>
                    <a:pt x="10694" y="319"/>
                  </a:lnTo>
                  <a:lnTo>
                    <a:pt x="11218" y="460"/>
                  </a:lnTo>
                  <a:lnTo>
                    <a:pt x="11735" y="626"/>
                  </a:lnTo>
                  <a:lnTo>
                    <a:pt x="12245" y="818"/>
                  </a:lnTo>
                  <a:lnTo>
                    <a:pt x="12747" y="1036"/>
                  </a:lnTo>
                  <a:lnTo>
                    <a:pt x="13239" y="1278"/>
                  </a:lnTo>
                  <a:lnTo>
                    <a:pt x="13722" y="1547"/>
                  </a:lnTo>
                  <a:lnTo>
                    <a:pt x="14194" y="1841"/>
                  </a:lnTo>
                  <a:lnTo>
                    <a:pt x="14654" y="2160"/>
                  </a:lnTo>
                  <a:lnTo>
                    <a:pt x="15100" y="2506"/>
                  </a:lnTo>
                  <a:lnTo>
                    <a:pt x="15532" y="2877"/>
                  </a:lnTo>
                  <a:lnTo>
                    <a:pt x="15950" y="3273"/>
                  </a:lnTo>
                  <a:close/>
                  <a:moveTo>
                    <a:pt x="14055" y="5373"/>
                  </a:moveTo>
                  <a:lnTo>
                    <a:pt x="12946" y="6481"/>
                  </a:lnTo>
                  <a:lnTo>
                    <a:pt x="12921" y="6456"/>
                  </a:lnTo>
                  <a:lnTo>
                    <a:pt x="12897" y="6430"/>
                  </a:lnTo>
                  <a:lnTo>
                    <a:pt x="12871" y="6404"/>
                  </a:lnTo>
                  <a:lnTo>
                    <a:pt x="12846" y="6379"/>
                  </a:lnTo>
                  <a:lnTo>
                    <a:pt x="12592" y="6137"/>
                  </a:lnTo>
                  <a:lnTo>
                    <a:pt x="12329" y="5912"/>
                  </a:lnTo>
                  <a:lnTo>
                    <a:pt x="12058" y="5702"/>
                  </a:lnTo>
                  <a:lnTo>
                    <a:pt x="11778" y="5507"/>
                  </a:lnTo>
                  <a:lnTo>
                    <a:pt x="11491" y="5328"/>
                  </a:lnTo>
                  <a:lnTo>
                    <a:pt x="11198" y="5165"/>
                  </a:lnTo>
                  <a:lnTo>
                    <a:pt x="10898" y="5017"/>
                  </a:lnTo>
                  <a:lnTo>
                    <a:pt x="10592" y="4885"/>
                  </a:lnTo>
                  <a:lnTo>
                    <a:pt x="10282" y="4768"/>
                  </a:lnTo>
                  <a:lnTo>
                    <a:pt x="9967" y="4667"/>
                  </a:lnTo>
                  <a:lnTo>
                    <a:pt x="9649" y="4582"/>
                  </a:lnTo>
                  <a:lnTo>
                    <a:pt x="9328" y="4512"/>
                  </a:lnTo>
                  <a:lnTo>
                    <a:pt x="9004" y="4457"/>
                  </a:lnTo>
                  <a:lnTo>
                    <a:pt x="8679" y="4418"/>
                  </a:lnTo>
                  <a:lnTo>
                    <a:pt x="8352" y="4395"/>
                  </a:lnTo>
                  <a:lnTo>
                    <a:pt x="8024" y="4387"/>
                  </a:lnTo>
                  <a:lnTo>
                    <a:pt x="7697" y="4395"/>
                  </a:lnTo>
                  <a:lnTo>
                    <a:pt x="7370" y="4418"/>
                  </a:lnTo>
                  <a:lnTo>
                    <a:pt x="7044" y="4457"/>
                  </a:lnTo>
                  <a:lnTo>
                    <a:pt x="6721" y="4512"/>
                  </a:lnTo>
                  <a:lnTo>
                    <a:pt x="6399" y="4582"/>
                  </a:lnTo>
                  <a:lnTo>
                    <a:pt x="6081" y="4668"/>
                  </a:lnTo>
                  <a:lnTo>
                    <a:pt x="5767" y="4769"/>
                  </a:lnTo>
                  <a:lnTo>
                    <a:pt x="5457" y="4886"/>
                  </a:lnTo>
                  <a:lnTo>
                    <a:pt x="5151" y="5018"/>
                  </a:lnTo>
                  <a:lnTo>
                    <a:pt x="4851" y="5166"/>
                  </a:lnTo>
                  <a:lnTo>
                    <a:pt x="4558" y="5329"/>
                  </a:lnTo>
                  <a:lnTo>
                    <a:pt x="4271" y="5509"/>
                  </a:lnTo>
                  <a:lnTo>
                    <a:pt x="3991" y="5703"/>
                  </a:lnTo>
                  <a:lnTo>
                    <a:pt x="3720" y="5913"/>
                  </a:lnTo>
                  <a:lnTo>
                    <a:pt x="3457" y="6139"/>
                  </a:lnTo>
                  <a:lnTo>
                    <a:pt x="3203" y="6380"/>
                  </a:lnTo>
                  <a:lnTo>
                    <a:pt x="3178" y="6406"/>
                  </a:lnTo>
                  <a:lnTo>
                    <a:pt x="3154" y="6431"/>
                  </a:lnTo>
                  <a:lnTo>
                    <a:pt x="3129" y="6456"/>
                  </a:lnTo>
                  <a:lnTo>
                    <a:pt x="3104" y="6482"/>
                  </a:lnTo>
                  <a:lnTo>
                    <a:pt x="1996" y="5374"/>
                  </a:lnTo>
                  <a:lnTo>
                    <a:pt x="2020" y="5348"/>
                  </a:lnTo>
                  <a:lnTo>
                    <a:pt x="2045" y="5322"/>
                  </a:lnTo>
                  <a:lnTo>
                    <a:pt x="2069" y="5297"/>
                  </a:lnTo>
                  <a:lnTo>
                    <a:pt x="2095" y="5272"/>
                  </a:lnTo>
                  <a:lnTo>
                    <a:pt x="2406" y="4975"/>
                  </a:lnTo>
                  <a:lnTo>
                    <a:pt x="2731" y="4697"/>
                  </a:lnTo>
                  <a:lnTo>
                    <a:pt x="3065" y="4439"/>
                  </a:lnTo>
                  <a:lnTo>
                    <a:pt x="3408" y="4199"/>
                  </a:lnTo>
                  <a:lnTo>
                    <a:pt x="3761" y="3980"/>
                  </a:lnTo>
                  <a:lnTo>
                    <a:pt x="4122" y="3779"/>
                  </a:lnTo>
                  <a:lnTo>
                    <a:pt x="4491" y="3596"/>
                  </a:lnTo>
                  <a:lnTo>
                    <a:pt x="4866" y="3434"/>
                  </a:lnTo>
                  <a:lnTo>
                    <a:pt x="5247" y="3290"/>
                  </a:lnTo>
                  <a:lnTo>
                    <a:pt x="5635" y="3166"/>
                  </a:lnTo>
                  <a:lnTo>
                    <a:pt x="6026" y="3061"/>
                  </a:lnTo>
                  <a:lnTo>
                    <a:pt x="6421" y="2974"/>
                  </a:lnTo>
                  <a:lnTo>
                    <a:pt x="6819" y="2907"/>
                  </a:lnTo>
                  <a:lnTo>
                    <a:pt x="7219" y="2859"/>
                  </a:lnTo>
                  <a:lnTo>
                    <a:pt x="7622" y="2831"/>
                  </a:lnTo>
                  <a:lnTo>
                    <a:pt x="8024" y="2821"/>
                  </a:lnTo>
                  <a:lnTo>
                    <a:pt x="8427" y="2831"/>
                  </a:lnTo>
                  <a:lnTo>
                    <a:pt x="8829" y="2859"/>
                  </a:lnTo>
                  <a:lnTo>
                    <a:pt x="9229" y="2907"/>
                  </a:lnTo>
                  <a:lnTo>
                    <a:pt x="9627" y="2973"/>
                  </a:lnTo>
                  <a:lnTo>
                    <a:pt x="10022" y="3060"/>
                  </a:lnTo>
                  <a:lnTo>
                    <a:pt x="10413" y="3165"/>
                  </a:lnTo>
                  <a:lnTo>
                    <a:pt x="10801" y="3289"/>
                  </a:lnTo>
                  <a:lnTo>
                    <a:pt x="11182" y="3433"/>
                  </a:lnTo>
                  <a:lnTo>
                    <a:pt x="11558" y="3595"/>
                  </a:lnTo>
                  <a:lnTo>
                    <a:pt x="11926" y="3777"/>
                  </a:lnTo>
                  <a:lnTo>
                    <a:pt x="12287" y="3978"/>
                  </a:lnTo>
                  <a:lnTo>
                    <a:pt x="12640" y="4198"/>
                  </a:lnTo>
                  <a:lnTo>
                    <a:pt x="12984" y="4437"/>
                  </a:lnTo>
                  <a:lnTo>
                    <a:pt x="13318" y="4696"/>
                  </a:lnTo>
                  <a:lnTo>
                    <a:pt x="13641" y="4973"/>
                  </a:lnTo>
                  <a:lnTo>
                    <a:pt x="13954" y="5270"/>
                  </a:lnTo>
                  <a:lnTo>
                    <a:pt x="13980" y="5295"/>
                  </a:lnTo>
                  <a:lnTo>
                    <a:pt x="14005" y="5321"/>
                  </a:lnTo>
                  <a:lnTo>
                    <a:pt x="14030" y="5347"/>
                  </a:lnTo>
                  <a:lnTo>
                    <a:pt x="14055" y="5373"/>
                  </a:lnTo>
                  <a:close/>
                  <a:moveTo>
                    <a:pt x="11928" y="7501"/>
                  </a:moveTo>
                  <a:lnTo>
                    <a:pt x="10854" y="8576"/>
                  </a:lnTo>
                  <a:lnTo>
                    <a:pt x="10829" y="8549"/>
                  </a:lnTo>
                  <a:lnTo>
                    <a:pt x="10805" y="8523"/>
                  </a:lnTo>
                  <a:lnTo>
                    <a:pt x="10780" y="8498"/>
                  </a:lnTo>
                  <a:lnTo>
                    <a:pt x="10754" y="8472"/>
                  </a:lnTo>
                  <a:lnTo>
                    <a:pt x="10610" y="8336"/>
                  </a:lnTo>
                  <a:lnTo>
                    <a:pt x="10462" y="8208"/>
                  </a:lnTo>
                  <a:lnTo>
                    <a:pt x="10307" y="8089"/>
                  </a:lnTo>
                  <a:lnTo>
                    <a:pt x="10150" y="7980"/>
                  </a:lnTo>
                  <a:lnTo>
                    <a:pt x="9987" y="7878"/>
                  </a:lnTo>
                  <a:lnTo>
                    <a:pt x="9821" y="7785"/>
                  </a:lnTo>
                  <a:lnTo>
                    <a:pt x="9651" y="7702"/>
                  </a:lnTo>
                  <a:lnTo>
                    <a:pt x="9479" y="7627"/>
                  </a:lnTo>
                  <a:lnTo>
                    <a:pt x="9303" y="7561"/>
                  </a:lnTo>
                  <a:lnTo>
                    <a:pt x="9124" y="7504"/>
                  </a:lnTo>
                  <a:lnTo>
                    <a:pt x="8945" y="7456"/>
                  </a:lnTo>
                  <a:lnTo>
                    <a:pt x="8762" y="7416"/>
                  </a:lnTo>
                  <a:lnTo>
                    <a:pt x="8580" y="7384"/>
                  </a:lnTo>
                  <a:lnTo>
                    <a:pt x="8395" y="7362"/>
                  </a:lnTo>
                  <a:lnTo>
                    <a:pt x="8210" y="7349"/>
                  </a:lnTo>
                  <a:lnTo>
                    <a:pt x="8025" y="7345"/>
                  </a:lnTo>
                  <a:lnTo>
                    <a:pt x="7839" y="7349"/>
                  </a:lnTo>
                  <a:lnTo>
                    <a:pt x="7655" y="7363"/>
                  </a:lnTo>
                  <a:lnTo>
                    <a:pt x="7470" y="7385"/>
                  </a:lnTo>
                  <a:lnTo>
                    <a:pt x="7287" y="7416"/>
                  </a:lnTo>
                  <a:lnTo>
                    <a:pt x="7105" y="7456"/>
                  </a:lnTo>
                  <a:lnTo>
                    <a:pt x="6926" y="7504"/>
                  </a:lnTo>
                  <a:lnTo>
                    <a:pt x="6747" y="7561"/>
                  </a:lnTo>
                  <a:lnTo>
                    <a:pt x="6571" y="7627"/>
                  </a:lnTo>
                  <a:lnTo>
                    <a:pt x="6399" y="7703"/>
                  </a:lnTo>
                  <a:lnTo>
                    <a:pt x="6229" y="7786"/>
                  </a:lnTo>
                  <a:lnTo>
                    <a:pt x="6063" y="7878"/>
                  </a:lnTo>
                  <a:lnTo>
                    <a:pt x="5900" y="7980"/>
                  </a:lnTo>
                  <a:lnTo>
                    <a:pt x="5742" y="8090"/>
                  </a:lnTo>
                  <a:lnTo>
                    <a:pt x="5588" y="8209"/>
                  </a:lnTo>
                  <a:lnTo>
                    <a:pt x="5440" y="8337"/>
                  </a:lnTo>
                  <a:lnTo>
                    <a:pt x="5297" y="8473"/>
                  </a:lnTo>
                  <a:lnTo>
                    <a:pt x="5271" y="8498"/>
                  </a:lnTo>
                  <a:lnTo>
                    <a:pt x="5246" y="8524"/>
                  </a:lnTo>
                  <a:lnTo>
                    <a:pt x="5222" y="8550"/>
                  </a:lnTo>
                  <a:lnTo>
                    <a:pt x="5198" y="8576"/>
                  </a:lnTo>
                  <a:lnTo>
                    <a:pt x="4123" y="7501"/>
                  </a:lnTo>
                  <a:lnTo>
                    <a:pt x="4147" y="7476"/>
                  </a:lnTo>
                  <a:lnTo>
                    <a:pt x="4172" y="7450"/>
                  </a:lnTo>
                  <a:lnTo>
                    <a:pt x="4197" y="7425"/>
                  </a:lnTo>
                  <a:lnTo>
                    <a:pt x="4222" y="7399"/>
                  </a:lnTo>
                  <a:lnTo>
                    <a:pt x="4422" y="7209"/>
                  </a:lnTo>
                  <a:lnTo>
                    <a:pt x="4629" y="7030"/>
                  </a:lnTo>
                  <a:lnTo>
                    <a:pt x="4843" y="6865"/>
                  </a:lnTo>
                  <a:lnTo>
                    <a:pt x="5064" y="6711"/>
                  </a:lnTo>
                  <a:lnTo>
                    <a:pt x="5290" y="6571"/>
                  </a:lnTo>
                  <a:lnTo>
                    <a:pt x="5522" y="6441"/>
                  </a:lnTo>
                  <a:lnTo>
                    <a:pt x="5758" y="6325"/>
                  </a:lnTo>
                  <a:lnTo>
                    <a:pt x="6000" y="6220"/>
                  </a:lnTo>
                  <a:lnTo>
                    <a:pt x="6243" y="6128"/>
                  </a:lnTo>
                  <a:lnTo>
                    <a:pt x="6492" y="6048"/>
                  </a:lnTo>
                  <a:lnTo>
                    <a:pt x="6743" y="5981"/>
                  </a:lnTo>
                  <a:lnTo>
                    <a:pt x="6997" y="5925"/>
                  </a:lnTo>
                  <a:lnTo>
                    <a:pt x="7252" y="5882"/>
                  </a:lnTo>
                  <a:lnTo>
                    <a:pt x="7508" y="5851"/>
                  </a:lnTo>
                  <a:lnTo>
                    <a:pt x="7766" y="5833"/>
                  </a:lnTo>
                  <a:lnTo>
                    <a:pt x="8025" y="5827"/>
                  </a:lnTo>
                  <a:lnTo>
                    <a:pt x="8283" y="5833"/>
                  </a:lnTo>
                  <a:lnTo>
                    <a:pt x="8541" y="5851"/>
                  </a:lnTo>
                  <a:lnTo>
                    <a:pt x="8797" y="5882"/>
                  </a:lnTo>
                  <a:lnTo>
                    <a:pt x="9053" y="5925"/>
                  </a:lnTo>
                  <a:lnTo>
                    <a:pt x="9306" y="5981"/>
                  </a:lnTo>
                  <a:lnTo>
                    <a:pt x="9557" y="6048"/>
                  </a:lnTo>
                  <a:lnTo>
                    <a:pt x="9806" y="6127"/>
                  </a:lnTo>
                  <a:lnTo>
                    <a:pt x="10050" y="6219"/>
                  </a:lnTo>
                  <a:lnTo>
                    <a:pt x="10291" y="6324"/>
                  </a:lnTo>
                  <a:lnTo>
                    <a:pt x="10528" y="6440"/>
                  </a:lnTo>
                  <a:lnTo>
                    <a:pt x="10760" y="6570"/>
                  </a:lnTo>
                  <a:lnTo>
                    <a:pt x="10985" y="6710"/>
                  </a:lnTo>
                  <a:lnTo>
                    <a:pt x="11206" y="6864"/>
                  </a:lnTo>
                  <a:lnTo>
                    <a:pt x="11421" y="7029"/>
                  </a:lnTo>
                  <a:lnTo>
                    <a:pt x="11627" y="7208"/>
                  </a:lnTo>
                  <a:lnTo>
                    <a:pt x="11828" y="7398"/>
                  </a:lnTo>
                  <a:lnTo>
                    <a:pt x="11853" y="7424"/>
                  </a:lnTo>
                  <a:lnTo>
                    <a:pt x="11878" y="7449"/>
                  </a:lnTo>
                  <a:lnTo>
                    <a:pt x="11903" y="7475"/>
                  </a:lnTo>
                  <a:lnTo>
                    <a:pt x="11928" y="75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20645" tIns="10323" rIns="20645" bIns="10323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800" kern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271" name="直接连接符 5"/>
          <p:cNvCxnSpPr/>
          <p:nvPr/>
        </p:nvCxnSpPr>
        <p:spPr>
          <a:xfrm flipV="1">
            <a:off x="1669964" y="4191126"/>
            <a:ext cx="413491" cy="97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2" name="组合 384"/>
          <p:cNvGrpSpPr/>
          <p:nvPr/>
        </p:nvGrpSpPr>
        <p:grpSpPr>
          <a:xfrm>
            <a:off x="2001664" y="4127571"/>
            <a:ext cx="162490" cy="63866"/>
            <a:chOff x="3298897" y="4095287"/>
            <a:chExt cx="1257750" cy="591162"/>
          </a:xfrm>
          <a:solidFill>
            <a:schemeClr val="bg1">
              <a:lumMod val="50000"/>
            </a:schemeClr>
          </a:solidFill>
        </p:grpSpPr>
        <p:sp>
          <p:nvSpPr>
            <p:cNvPr id="273" name="Freeform 13"/>
            <p:cNvSpPr>
              <a:spLocks noEditPoints="1"/>
            </p:cNvSpPr>
            <p:nvPr/>
          </p:nvSpPr>
          <p:spPr bwMode="auto">
            <a:xfrm>
              <a:off x="3298897" y="4095287"/>
              <a:ext cx="1257750" cy="29906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199" tIns="27100" rIns="54199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2000" kern="0" dirty="0"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4" name="Freeform 13"/>
            <p:cNvSpPr>
              <a:spLocks noEditPoints="1"/>
            </p:cNvSpPr>
            <p:nvPr/>
          </p:nvSpPr>
          <p:spPr bwMode="auto">
            <a:xfrm>
              <a:off x="3298897" y="4387387"/>
              <a:ext cx="1257750" cy="29906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199" tIns="27100" rIns="54199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2000" kern="0" dirty="0"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  <a:sym typeface="Arial" panose="020B0604020202020204" pitchFamily="34" charset="0"/>
              </a:endParaRPr>
            </a:p>
          </p:txBody>
        </p:sp>
      </p:grpSp>
      <p:cxnSp>
        <p:nvCxnSpPr>
          <p:cNvPr id="275" name="直接连接符 20"/>
          <p:cNvCxnSpPr/>
          <p:nvPr/>
        </p:nvCxnSpPr>
        <p:spPr>
          <a:xfrm>
            <a:off x="1812240" y="4013280"/>
            <a:ext cx="275661" cy="120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6" name="组合 251"/>
          <p:cNvGrpSpPr/>
          <p:nvPr/>
        </p:nvGrpSpPr>
        <p:grpSpPr>
          <a:xfrm>
            <a:off x="1816003" y="3738848"/>
            <a:ext cx="173661" cy="105977"/>
            <a:chOff x="4675215" y="5307336"/>
            <a:chExt cx="728575" cy="531682"/>
          </a:xfrm>
          <a:solidFill>
            <a:schemeClr val="bg1">
              <a:lumMod val="50000"/>
            </a:schemeClr>
          </a:solidFill>
        </p:grpSpPr>
        <p:sp>
          <p:nvSpPr>
            <p:cNvPr id="277" name="Freeform 124"/>
            <p:cNvSpPr>
              <a:spLocks noEditPoints="1"/>
            </p:cNvSpPr>
            <p:nvPr/>
          </p:nvSpPr>
          <p:spPr bwMode="auto">
            <a:xfrm>
              <a:off x="4675215" y="5599305"/>
              <a:ext cx="673100" cy="23971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4" y="147"/>
                </a:cxn>
                <a:cxn ang="0">
                  <a:pos x="9" y="151"/>
                </a:cxn>
                <a:cxn ang="0">
                  <a:pos x="415" y="151"/>
                </a:cxn>
                <a:cxn ang="0">
                  <a:pos x="415" y="151"/>
                </a:cxn>
                <a:cxn ang="0">
                  <a:pos x="420" y="147"/>
                </a:cxn>
                <a:cxn ang="0">
                  <a:pos x="424" y="142"/>
                </a:cxn>
                <a:cxn ang="0">
                  <a:pos x="424" y="8"/>
                </a:cxn>
                <a:cxn ang="0">
                  <a:pos x="424" y="8"/>
                </a:cxn>
                <a:cxn ang="0">
                  <a:pos x="420" y="4"/>
                </a:cxn>
                <a:cxn ang="0">
                  <a:pos x="415" y="0"/>
                </a:cxn>
                <a:cxn ang="0">
                  <a:pos x="415" y="0"/>
                </a:cxn>
                <a:cxn ang="0">
                  <a:pos x="78" y="103"/>
                </a:cxn>
                <a:cxn ang="0">
                  <a:pos x="78" y="103"/>
                </a:cxn>
                <a:cxn ang="0">
                  <a:pos x="61" y="103"/>
                </a:cxn>
                <a:cxn ang="0">
                  <a:pos x="48" y="95"/>
                </a:cxn>
                <a:cxn ang="0">
                  <a:pos x="39" y="86"/>
                </a:cxn>
                <a:cxn ang="0">
                  <a:pos x="35" y="73"/>
                </a:cxn>
                <a:cxn ang="0">
                  <a:pos x="35" y="73"/>
                </a:cxn>
                <a:cxn ang="0">
                  <a:pos x="39" y="64"/>
                </a:cxn>
                <a:cxn ang="0">
                  <a:pos x="48" y="56"/>
                </a:cxn>
                <a:cxn ang="0">
                  <a:pos x="61" y="47"/>
                </a:cxn>
                <a:cxn ang="0">
                  <a:pos x="78" y="47"/>
                </a:cxn>
                <a:cxn ang="0">
                  <a:pos x="78" y="47"/>
                </a:cxn>
                <a:cxn ang="0">
                  <a:pos x="95" y="47"/>
                </a:cxn>
                <a:cxn ang="0">
                  <a:pos x="108" y="56"/>
                </a:cxn>
                <a:cxn ang="0">
                  <a:pos x="117" y="64"/>
                </a:cxn>
                <a:cxn ang="0">
                  <a:pos x="121" y="73"/>
                </a:cxn>
                <a:cxn ang="0">
                  <a:pos x="121" y="73"/>
                </a:cxn>
                <a:cxn ang="0">
                  <a:pos x="117" y="86"/>
                </a:cxn>
                <a:cxn ang="0">
                  <a:pos x="108" y="95"/>
                </a:cxn>
                <a:cxn ang="0">
                  <a:pos x="95" y="103"/>
                </a:cxn>
                <a:cxn ang="0">
                  <a:pos x="78" y="103"/>
                </a:cxn>
                <a:cxn ang="0">
                  <a:pos x="78" y="103"/>
                </a:cxn>
                <a:cxn ang="0">
                  <a:pos x="389" y="86"/>
                </a:cxn>
                <a:cxn ang="0">
                  <a:pos x="389" y="86"/>
                </a:cxn>
                <a:cxn ang="0">
                  <a:pos x="385" y="95"/>
                </a:cxn>
                <a:cxn ang="0">
                  <a:pos x="377" y="99"/>
                </a:cxn>
                <a:cxn ang="0">
                  <a:pos x="195" y="99"/>
                </a:cxn>
                <a:cxn ang="0">
                  <a:pos x="195" y="99"/>
                </a:cxn>
                <a:cxn ang="0">
                  <a:pos x="186" y="95"/>
                </a:cxn>
                <a:cxn ang="0">
                  <a:pos x="182" y="86"/>
                </a:cxn>
                <a:cxn ang="0">
                  <a:pos x="182" y="64"/>
                </a:cxn>
                <a:cxn ang="0">
                  <a:pos x="182" y="64"/>
                </a:cxn>
                <a:cxn ang="0">
                  <a:pos x="186" y="56"/>
                </a:cxn>
                <a:cxn ang="0">
                  <a:pos x="195" y="51"/>
                </a:cxn>
                <a:cxn ang="0">
                  <a:pos x="377" y="51"/>
                </a:cxn>
                <a:cxn ang="0">
                  <a:pos x="377" y="51"/>
                </a:cxn>
                <a:cxn ang="0">
                  <a:pos x="385" y="56"/>
                </a:cxn>
                <a:cxn ang="0">
                  <a:pos x="389" y="64"/>
                </a:cxn>
                <a:cxn ang="0">
                  <a:pos x="389" y="86"/>
                </a:cxn>
              </a:cxnLst>
              <a:rect l="0" t="0" r="r" b="b"/>
              <a:pathLst>
                <a:path w="424" h="151">
                  <a:moveTo>
                    <a:pt x="415" y="0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7"/>
                  </a:lnTo>
                  <a:lnTo>
                    <a:pt x="9" y="151"/>
                  </a:lnTo>
                  <a:lnTo>
                    <a:pt x="415" y="151"/>
                  </a:lnTo>
                  <a:lnTo>
                    <a:pt x="415" y="151"/>
                  </a:lnTo>
                  <a:lnTo>
                    <a:pt x="420" y="147"/>
                  </a:lnTo>
                  <a:lnTo>
                    <a:pt x="424" y="142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20" y="4"/>
                  </a:lnTo>
                  <a:lnTo>
                    <a:pt x="415" y="0"/>
                  </a:lnTo>
                  <a:lnTo>
                    <a:pt x="415" y="0"/>
                  </a:lnTo>
                  <a:close/>
                  <a:moveTo>
                    <a:pt x="78" y="103"/>
                  </a:moveTo>
                  <a:lnTo>
                    <a:pt x="78" y="103"/>
                  </a:lnTo>
                  <a:lnTo>
                    <a:pt x="61" y="103"/>
                  </a:lnTo>
                  <a:lnTo>
                    <a:pt x="48" y="95"/>
                  </a:lnTo>
                  <a:lnTo>
                    <a:pt x="39" y="86"/>
                  </a:lnTo>
                  <a:lnTo>
                    <a:pt x="35" y="73"/>
                  </a:lnTo>
                  <a:lnTo>
                    <a:pt x="35" y="73"/>
                  </a:lnTo>
                  <a:lnTo>
                    <a:pt x="39" y="64"/>
                  </a:lnTo>
                  <a:lnTo>
                    <a:pt x="48" y="56"/>
                  </a:lnTo>
                  <a:lnTo>
                    <a:pt x="61" y="47"/>
                  </a:lnTo>
                  <a:lnTo>
                    <a:pt x="78" y="47"/>
                  </a:lnTo>
                  <a:lnTo>
                    <a:pt x="78" y="47"/>
                  </a:lnTo>
                  <a:lnTo>
                    <a:pt x="95" y="47"/>
                  </a:lnTo>
                  <a:lnTo>
                    <a:pt x="108" y="56"/>
                  </a:lnTo>
                  <a:lnTo>
                    <a:pt x="117" y="64"/>
                  </a:lnTo>
                  <a:lnTo>
                    <a:pt x="121" y="73"/>
                  </a:lnTo>
                  <a:lnTo>
                    <a:pt x="121" y="73"/>
                  </a:lnTo>
                  <a:lnTo>
                    <a:pt x="117" y="86"/>
                  </a:lnTo>
                  <a:lnTo>
                    <a:pt x="108" y="95"/>
                  </a:lnTo>
                  <a:lnTo>
                    <a:pt x="95" y="103"/>
                  </a:lnTo>
                  <a:lnTo>
                    <a:pt x="78" y="103"/>
                  </a:lnTo>
                  <a:lnTo>
                    <a:pt x="78" y="103"/>
                  </a:lnTo>
                  <a:close/>
                  <a:moveTo>
                    <a:pt x="389" y="86"/>
                  </a:moveTo>
                  <a:lnTo>
                    <a:pt x="389" y="86"/>
                  </a:lnTo>
                  <a:lnTo>
                    <a:pt x="385" y="95"/>
                  </a:lnTo>
                  <a:lnTo>
                    <a:pt x="377" y="99"/>
                  </a:lnTo>
                  <a:lnTo>
                    <a:pt x="195" y="99"/>
                  </a:lnTo>
                  <a:lnTo>
                    <a:pt x="195" y="99"/>
                  </a:lnTo>
                  <a:lnTo>
                    <a:pt x="186" y="95"/>
                  </a:lnTo>
                  <a:lnTo>
                    <a:pt x="182" y="86"/>
                  </a:lnTo>
                  <a:lnTo>
                    <a:pt x="182" y="64"/>
                  </a:lnTo>
                  <a:lnTo>
                    <a:pt x="182" y="64"/>
                  </a:lnTo>
                  <a:lnTo>
                    <a:pt x="186" y="56"/>
                  </a:lnTo>
                  <a:lnTo>
                    <a:pt x="195" y="51"/>
                  </a:lnTo>
                  <a:lnTo>
                    <a:pt x="377" y="51"/>
                  </a:lnTo>
                  <a:lnTo>
                    <a:pt x="377" y="51"/>
                  </a:lnTo>
                  <a:lnTo>
                    <a:pt x="385" y="56"/>
                  </a:lnTo>
                  <a:lnTo>
                    <a:pt x="389" y="64"/>
                  </a:lnTo>
                  <a:lnTo>
                    <a:pt x="389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20645" tIns="10323" rIns="20645" bIns="10323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800" kern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8" name="Freeform 16"/>
            <p:cNvSpPr>
              <a:spLocks noEditPoints="1"/>
            </p:cNvSpPr>
            <p:nvPr/>
          </p:nvSpPr>
          <p:spPr bwMode="auto">
            <a:xfrm>
              <a:off x="4989890" y="5307336"/>
              <a:ext cx="413900" cy="262789"/>
            </a:xfrm>
            <a:custGeom>
              <a:avLst/>
              <a:gdLst/>
              <a:ahLst/>
              <a:cxnLst>
                <a:cxn ang="0">
                  <a:pos x="16025" y="3351"/>
                </a:cxn>
                <a:cxn ang="0">
                  <a:pos x="14975" y="4351"/>
                </a:cxn>
                <a:cxn ang="0">
                  <a:pos x="14184" y="3632"/>
                </a:cxn>
                <a:cxn ang="0">
                  <a:pos x="12564" y="2563"/>
                </a:cxn>
                <a:cxn ang="0">
                  <a:pos x="10805" y="1850"/>
                </a:cxn>
                <a:cxn ang="0">
                  <a:pos x="8960" y="1494"/>
                </a:cxn>
                <a:cxn ang="0">
                  <a:pos x="7087" y="1494"/>
                </a:cxn>
                <a:cxn ang="0">
                  <a:pos x="5243" y="1851"/>
                </a:cxn>
                <a:cxn ang="0">
                  <a:pos x="3483" y="2564"/>
                </a:cxn>
                <a:cxn ang="0">
                  <a:pos x="1864" y="3634"/>
                </a:cxn>
                <a:cxn ang="0">
                  <a:pos x="1075" y="4353"/>
                </a:cxn>
                <a:cxn ang="0">
                  <a:pos x="24" y="3353"/>
                </a:cxn>
                <a:cxn ang="0">
                  <a:pos x="516" y="2880"/>
                </a:cxn>
                <a:cxn ang="0">
                  <a:pos x="2325" y="1549"/>
                </a:cxn>
                <a:cxn ang="0">
                  <a:pos x="4312" y="627"/>
                </a:cxn>
                <a:cxn ang="0">
                  <a:pos x="6413" y="115"/>
                </a:cxn>
                <a:cxn ang="0">
                  <a:pos x="8562" y="13"/>
                </a:cxn>
                <a:cxn ang="0">
                  <a:pos x="10694" y="319"/>
                </a:cxn>
                <a:cxn ang="0">
                  <a:pos x="12747" y="1036"/>
                </a:cxn>
                <a:cxn ang="0">
                  <a:pos x="14654" y="2160"/>
                </a:cxn>
                <a:cxn ang="0">
                  <a:pos x="14055" y="5373"/>
                </a:cxn>
                <a:cxn ang="0">
                  <a:pos x="12871" y="6404"/>
                </a:cxn>
                <a:cxn ang="0">
                  <a:pos x="12058" y="5702"/>
                </a:cxn>
                <a:cxn ang="0">
                  <a:pos x="10898" y="5017"/>
                </a:cxn>
                <a:cxn ang="0">
                  <a:pos x="9649" y="4582"/>
                </a:cxn>
                <a:cxn ang="0">
                  <a:pos x="8352" y="4395"/>
                </a:cxn>
                <a:cxn ang="0">
                  <a:pos x="7044" y="4457"/>
                </a:cxn>
                <a:cxn ang="0">
                  <a:pos x="5767" y="4769"/>
                </a:cxn>
                <a:cxn ang="0">
                  <a:pos x="4558" y="5329"/>
                </a:cxn>
                <a:cxn ang="0">
                  <a:pos x="3457" y="6139"/>
                </a:cxn>
                <a:cxn ang="0">
                  <a:pos x="3129" y="6456"/>
                </a:cxn>
                <a:cxn ang="0">
                  <a:pos x="2045" y="5322"/>
                </a:cxn>
                <a:cxn ang="0">
                  <a:pos x="2731" y="4697"/>
                </a:cxn>
                <a:cxn ang="0">
                  <a:pos x="4122" y="3779"/>
                </a:cxn>
                <a:cxn ang="0">
                  <a:pos x="5635" y="3166"/>
                </a:cxn>
                <a:cxn ang="0">
                  <a:pos x="7219" y="2859"/>
                </a:cxn>
                <a:cxn ang="0">
                  <a:pos x="8829" y="2859"/>
                </a:cxn>
                <a:cxn ang="0">
                  <a:pos x="10413" y="3165"/>
                </a:cxn>
                <a:cxn ang="0">
                  <a:pos x="11926" y="3777"/>
                </a:cxn>
                <a:cxn ang="0">
                  <a:pos x="13318" y="4696"/>
                </a:cxn>
                <a:cxn ang="0">
                  <a:pos x="14005" y="5321"/>
                </a:cxn>
                <a:cxn ang="0">
                  <a:pos x="10854" y="8576"/>
                </a:cxn>
                <a:cxn ang="0">
                  <a:pos x="10754" y="8472"/>
                </a:cxn>
                <a:cxn ang="0">
                  <a:pos x="10150" y="7980"/>
                </a:cxn>
                <a:cxn ang="0">
                  <a:pos x="9479" y="7627"/>
                </a:cxn>
                <a:cxn ang="0">
                  <a:pos x="8762" y="7416"/>
                </a:cxn>
                <a:cxn ang="0">
                  <a:pos x="8025" y="7345"/>
                </a:cxn>
                <a:cxn ang="0">
                  <a:pos x="7287" y="7416"/>
                </a:cxn>
                <a:cxn ang="0">
                  <a:pos x="6571" y="7627"/>
                </a:cxn>
                <a:cxn ang="0">
                  <a:pos x="5900" y="7980"/>
                </a:cxn>
                <a:cxn ang="0">
                  <a:pos x="5297" y="8473"/>
                </a:cxn>
                <a:cxn ang="0">
                  <a:pos x="5198" y="8576"/>
                </a:cxn>
                <a:cxn ang="0">
                  <a:pos x="4197" y="7425"/>
                </a:cxn>
                <a:cxn ang="0">
                  <a:pos x="4843" y="6865"/>
                </a:cxn>
                <a:cxn ang="0">
                  <a:pos x="5758" y="6325"/>
                </a:cxn>
                <a:cxn ang="0">
                  <a:pos x="6743" y="5981"/>
                </a:cxn>
                <a:cxn ang="0">
                  <a:pos x="7766" y="5833"/>
                </a:cxn>
                <a:cxn ang="0">
                  <a:pos x="8797" y="5882"/>
                </a:cxn>
                <a:cxn ang="0">
                  <a:pos x="9806" y="6127"/>
                </a:cxn>
                <a:cxn ang="0">
                  <a:pos x="10760" y="6570"/>
                </a:cxn>
                <a:cxn ang="0">
                  <a:pos x="11627" y="7208"/>
                </a:cxn>
                <a:cxn ang="0">
                  <a:pos x="11903" y="7475"/>
                </a:cxn>
              </a:cxnLst>
              <a:rect l="0" t="0" r="r" b="b"/>
              <a:pathLst>
                <a:path w="16050" h="8576">
                  <a:moveTo>
                    <a:pt x="15950" y="3273"/>
                  </a:moveTo>
                  <a:lnTo>
                    <a:pt x="15975" y="3299"/>
                  </a:lnTo>
                  <a:lnTo>
                    <a:pt x="16000" y="3324"/>
                  </a:lnTo>
                  <a:lnTo>
                    <a:pt x="16025" y="3351"/>
                  </a:lnTo>
                  <a:lnTo>
                    <a:pt x="16050" y="3377"/>
                  </a:lnTo>
                  <a:lnTo>
                    <a:pt x="15025" y="4402"/>
                  </a:lnTo>
                  <a:lnTo>
                    <a:pt x="15000" y="4377"/>
                  </a:lnTo>
                  <a:lnTo>
                    <a:pt x="14975" y="4351"/>
                  </a:lnTo>
                  <a:lnTo>
                    <a:pt x="14950" y="4325"/>
                  </a:lnTo>
                  <a:lnTo>
                    <a:pt x="14923" y="4300"/>
                  </a:lnTo>
                  <a:lnTo>
                    <a:pt x="14560" y="3955"/>
                  </a:lnTo>
                  <a:lnTo>
                    <a:pt x="14184" y="3632"/>
                  </a:lnTo>
                  <a:lnTo>
                    <a:pt x="13796" y="3330"/>
                  </a:lnTo>
                  <a:lnTo>
                    <a:pt x="13396" y="3053"/>
                  </a:lnTo>
                  <a:lnTo>
                    <a:pt x="12984" y="2797"/>
                  </a:lnTo>
                  <a:lnTo>
                    <a:pt x="12564" y="2563"/>
                  </a:lnTo>
                  <a:lnTo>
                    <a:pt x="12136" y="2351"/>
                  </a:lnTo>
                  <a:lnTo>
                    <a:pt x="11698" y="2161"/>
                  </a:lnTo>
                  <a:lnTo>
                    <a:pt x="11254" y="1995"/>
                  </a:lnTo>
                  <a:lnTo>
                    <a:pt x="10805" y="1850"/>
                  </a:lnTo>
                  <a:lnTo>
                    <a:pt x="10349" y="1728"/>
                  </a:lnTo>
                  <a:lnTo>
                    <a:pt x="9889" y="1628"/>
                  </a:lnTo>
                  <a:lnTo>
                    <a:pt x="9426" y="1549"/>
                  </a:lnTo>
                  <a:lnTo>
                    <a:pt x="8960" y="1494"/>
                  </a:lnTo>
                  <a:lnTo>
                    <a:pt x="8492" y="1461"/>
                  </a:lnTo>
                  <a:lnTo>
                    <a:pt x="8024" y="1450"/>
                  </a:lnTo>
                  <a:lnTo>
                    <a:pt x="7556" y="1461"/>
                  </a:lnTo>
                  <a:lnTo>
                    <a:pt x="7087" y="1494"/>
                  </a:lnTo>
                  <a:lnTo>
                    <a:pt x="6622" y="1550"/>
                  </a:lnTo>
                  <a:lnTo>
                    <a:pt x="6158" y="1629"/>
                  </a:lnTo>
                  <a:lnTo>
                    <a:pt x="5699" y="1729"/>
                  </a:lnTo>
                  <a:lnTo>
                    <a:pt x="5243" y="1851"/>
                  </a:lnTo>
                  <a:lnTo>
                    <a:pt x="4793" y="1996"/>
                  </a:lnTo>
                  <a:lnTo>
                    <a:pt x="4350" y="2163"/>
                  </a:lnTo>
                  <a:lnTo>
                    <a:pt x="3912" y="2352"/>
                  </a:lnTo>
                  <a:lnTo>
                    <a:pt x="3483" y="2564"/>
                  </a:lnTo>
                  <a:lnTo>
                    <a:pt x="3064" y="2799"/>
                  </a:lnTo>
                  <a:lnTo>
                    <a:pt x="2652" y="3055"/>
                  </a:lnTo>
                  <a:lnTo>
                    <a:pt x="2253" y="3332"/>
                  </a:lnTo>
                  <a:lnTo>
                    <a:pt x="1864" y="3634"/>
                  </a:lnTo>
                  <a:lnTo>
                    <a:pt x="1488" y="3957"/>
                  </a:lnTo>
                  <a:lnTo>
                    <a:pt x="1125" y="4302"/>
                  </a:lnTo>
                  <a:lnTo>
                    <a:pt x="1099" y="4327"/>
                  </a:lnTo>
                  <a:lnTo>
                    <a:pt x="1075" y="4353"/>
                  </a:lnTo>
                  <a:lnTo>
                    <a:pt x="1050" y="4378"/>
                  </a:lnTo>
                  <a:lnTo>
                    <a:pt x="1025" y="4404"/>
                  </a:lnTo>
                  <a:lnTo>
                    <a:pt x="0" y="3378"/>
                  </a:lnTo>
                  <a:lnTo>
                    <a:pt x="24" y="3353"/>
                  </a:lnTo>
                  <a:lnTo>
                    <a:pt x="49" y="3326"/>
                  </a:lnTo>
                  <a:lnTo>
                    <a:pt x="74" y="3301"/>
                  </a:lnTo>
                  <a:lnTo>
                    <a:pt x="99" y="3276"/>
                  </a:lnTo>
                  <a:lnTo>
                    <a:pt x="516" y="2880"/>
                  </a:lnTo>
                  <a:lnTo>
                    <a:pt x="948" y="2509"/>
                  </a:lnTo>
                  <a:lnTo>
                    <a:pt x="1394" y="2162"/>
                  </a:lnTo>
                  <a:lnTo>
                    <a:pt x="1854" y="1843"/>
                  </a:lnTo>
                  <a:lnTo>
                    <a:pt x="2325" y="1549"/>
                  </a:lnTo>
                  <a:lnTo>
                    <a:pt x="2808" y="1280"/>
                  </a:lnTo>
                  <a:lnTo>
                    <a:pt x="3301" y="1037"/>
                  </a:lnTo>
                  <a:lnTo>
                    <a:pt x="3803" y="820"/>
                  </a:lnTo>
                  <a:lnTo>
                    <a:pt x="4312" y="627"/>
                  </a:lnTo>
                  <a:lnTo>
                    <a:pt x="4830" y="461"/>
                  </a:lnTo>
                  <a:lnTo>
                    <a:pt x="5353" y="320"/>
                  </a:lnTo>
                  <a:lnTo>
                    <a:pt x="5881" y="205"/>
                  </a:lnTo>
                  <a:lnTo>
                    <a:pt x="6413" y="115"/>
                  </a:lnTo>
                  <a:lnTo>
                    <a:pt x="6949" y="51"/>
                  </a:lnTo>
                  <a:lnTo>
                    <a:pt x="7485" y="13"/>
                  </a:lnTo>
                  <a:lnTo>
                    <a:pt x="8024" y="0"/>
                  </a:lnTo>
                  <a:lnTo>
                    <a:pt x="8562" y="13"/>
                  </a:lnTo>
                  <a:lnTo>
                    <a:pt x="9099" y="51"/>
                  </a:lnTo>
                  <a:lnTo>
                    <a:pt x="9634" y="115"/>
                  </a:lnTo>
                  <a:lnTo>
                    <a:pt x="10167" y="205"/>
                  </a:lnTo>
                  <a:lnTo>
                    <a:pt x="10694" y="319"/>
                  </a:lnTo>
                  <a:lnTo>
                    <a:pt x="11218" y="460"/>
                  </a:lnTo>
                  <a:lnTo>
                    <a:pt x="11735" y="626"/>
                  </a:lnTo>
                  <a:lnTo>
                    <a:pt x="12245" y="818"/>
                  </a:lnTo>
                  <a:lnTo>
                    <a:pt x="12747" y="1036"/>
                  </a:lnTo>
                  <a:lnTo>
                    <a:pt x="13239" y="1278"/>
                  </a:lnTo>
                  <a:lnTo>
                    <a:pt x="13722" y="1547"/>
                  </a:lnTo>
                  <a:lnTo>
                    <a:pt x="14194" y="1841"/>
                  </a:lnTo>
                  <a:lnTo>
                    <a:pt x="14654" y="2160"/>
                  </a:lnTo>
                  <a:lnTo>
                    <a:pt x="15100" y="2506"/>
                  </a:lnTo>
                  <a:lnTo>
                    <a:pt x="15532" y="2877"/>
                  </a:lnTo>
                  <a:lnTo>
                    <a:pt x="15950" y="3273"/>
                  </a:lnTo>
                  <a:close/>
                  <a:moveTo>
                    <a:pt x="14055" y="5373"/>
                  </a:moveTo>
                  <a:lnTo>
                    <a:pt x="12946" y="6481"/>
                  </a:lnTo>
                  <a:lnTo>
                    <a:pt x="12921" y="6456"/>
                  </a:lnTo>
                  <a:lnTo>
                    <a:pt x="12897" y="6430"/>
                  </a:lnTo>
                  <a:lnTo>
                    <a:pt x="12871" y="6404"/>
                  </a:lnTo>
                  <a:lnTo>
                    <a:pt x="12846" y="6379"/>
                  </a:lnTo>
                  <a:lnTo>
                    <a:pt x="12592" y="6137"/>
                  </a:lnTo>
                  <a:lnTo>
                    <a:pt x="12329" y="5912"/>
                  </a:lnTo>
                  <a:lnTo>
                    <a:pt x="12058" y="5702"/>
                  </a:lnTo>
                  <a:lnTo>
                    <a:pt x="11778" y="5507"/>
                  </a:lnTo>
                  <a:lnTo>
                    <a:pt x="11491" y="5328"/>
                  </a:lnTo>
                  <a:lnTo>
                    <a:pt x="11198" y="5165"/>
                  </a:lnTo>
                  <a:lnTo>
                    <a:pt x="10898" y="5017"/>
                  </a:lnTo>
                  <a:lnTo>
                    <a:pt x="10592" y="4885"/>
                  </a:lnTo>
                  <a:lnTo>
                    <a:pt x="10282" y="4768"/>
                  </a:lnTo>
                  <a:lnTo>
                    <a:pt x="9967" y="4667"/>
                  </a:lnTo>
                  <a:lnTo>
                    <a:pt x="9649" y="4582"/>
                  </a:lnTo>
                  <a:lnTo>
                    <a:pt x="9328" y="4512"/>
                  </a:lnTo>
                  <a:lnTo>
                    <a:pt x="9004" y="4457"/>
                  </a:lnTo>
                  <a:lnTo>
                    <a:pt x="8679" y="4418"/>
                  </a:lnTo>
                  <a:lnTo>
                    <a:pt x="8352" y="4395"/>
                  </a:lnTo>
                  <a:lnTo>
                    <a:pt x="8024" y="4387"/>
                  </a:lnTo>
                  <a:lnTo>
                    <a:pt x="7697" y="4395"/>
                  </a:lnTo>
                  <a:lnTo>
                    <a:pt x="7370" y="4418"/>
                  </a:lnTo>
                  <a:lnTo>
                    <a:pt x="7044" y="4457"/>
                  </a:lnTo>
                  <a:lnTo>
                    <a:pt x="6721" y="4512"/>
                  </a:lnTo>
                  <a:lnTo>
                    <a:pt x="6399" y="4582"/>
                  </a:lnTo>
                  <a:lnTo>
                    <a:pt x="6081" y="4668"/>
                  </a:lnTo>
                  <a:lnTo>
                    <a:pt x="5767" y="4769"/>
                  </a:lnTo>
                  <a:lnTo>
                    <a:pt x="5457" y="4886"/>
                  </a:lnTo>
                  <a:lnTo>
                    <a:pt x="5151" y="5018"/>
                  </a:lnTo>
                  <a:lnTo>
                    <a:pt x="4851" y="5166"/>
                  </a:lnTo>
                  <a:lnTo>
                    <a:pt x="4558" y="5329"/>
                  </a:lnTo>
                  <a:lnTo>
                    <a:pt x="4271" y="5509"/>
                  </a:lnTo>
                  <a:lnTo>
                    <a:pt x="3991" y="5703"/>
                  </a:lnTo>
                  <a:lnTo>
                    <a:pt x="3720" y="5913"/>
                  </a:lnTo>
                  <a:lnTo>
                    <a:pt x="3457" y="6139"/>
                  </a:lnTo>
                  <a:lnTo>
                    <a:pt x="3203" y="6380"/>
                  </a:lnTo>
                  <a:lnTo>
                    <a:pt x="3178" y="6406"/>
                  </a:lnTo>
                  <a:lnTo>
                    <a:pt x="3154" y="6431"/>
                  </a:lnTo>
                  <a:lnTo>
                    <a:pt x="3129" y="6456"/>
                  </a:lnTo>
                  <a:lnTo>
                    <a:pt x="3104" y="6482"/>
                  </a:lnTo>
                  <a:lnTo>
                    <a:pt x="1996" y="5374"/>
                  </a:lnTo>
                  <a:lnTo>
                    <a:pt x="2020" y="5348"/>
                  </a:lnTo>
                  <a:lnTo>
                    <a:pt x="2045" y="5322"/>
                  </a:lnTo>
                  <a:lnTo>
                    <a:pt x="2069" y="5297"/>
                  </a:lnTo>
                  <a:lnTo>
                    <a:pt x="2095" y="5272"/>
                  </a:lnTo>
                  <a:lnTo>
                    <a:pt x="2406" y="4975"/>
                  </a:lnTo>
                  <a:lnTo>
                    <a:pt x="2731" y="4697"/>
                  </a:lnTo>
                  <a:lnTo>
                    <a:pt x="3065" y="4439"/>
                  </a:lnTo>
                  <a:lnTo>
                    <a:pt x="3408" y="4199"/>
                  </a:lnTo>
                  <a:lnTo>
                    <a:pt x="3761" y="3980"/>
                  </a:lnTo>
                  <a:lnTo>
                    <a:pt x="4122" y="3779"/>
                  </a:lnTo>
                  <a:lnTo>
                    <a:pt x="4491" y="3596"/>
                  </a:lnTo>
                  <a:lnTo>
                    <a:pt x="4866" y="3434"/>
                  </a:lnTo>
                  <a:lnTo>
                    <a:pt x="5247" y="3290"/>
                  </a:lnTo>
                  <a:lnTo>
                    <a:pt x="5635" y="3166"/>
                  </a:lnTo>
                  <a:lnTo>
                    <a:pt x="6026" y="3061"/>
                  </a:lnTo>
                  <a:lnTo>
                    <a:pt x="6421" y="2974"/>
                  </a:lnTo>
                  <a:lnTo>
                    <a:pt x="6819" y="2907"/>
                  </a:lnTo>
                  <a:lnTo>
                    <a:pt x="7219" y="2859"/>
                  </a:lnTo>
                  <a:lnTo>
                    <a:pt x="7622" y="2831"/>
                  </a:lnTo>
                  <a:lnTo>
                    <a:pt x="8024" y="2821"/>
                  </a:lnTo>
                  <a:lnTo>
                    <a:pt x="8427" y="2831"/>
                  </a:lnTo>
                  <a:lnTo>
                    <a:pt x="8829" y="2859"/>
                  </a:lnTo>
                  <a:lnTo>
                    <a:pt x="9229" y="2907"/>
                  </a:lnTo>
                  <a:lnTo>
                    <a:pt x="9627" y="2973"/>
                  </a:lnTo>
                  <a:lnTo>
                    <a:pt x="10022" y="3060"/>
                  </a:lnTo>
                  <a:lnTo>
                    <a:pt x="10413" y="3165"/>
                  </a:lnTo>
                  <a:lnTo>
                    <a:pt x="10801" y="3289"/>
                  </a:lnTo>
                  <a:lnTo>
                    <a:pt x="11182" y="3433"/>
                  </a:lnTo>
                  <a:lnTo>
                    <a:pt x="11558" y="3595"/>
                  </a:lnTo>
                  <a:lnTo>
                    <a:pt x="11926" y="3777"/>
                  </a:lnTo>
                  <a:lnTo>
                    <a:pt x="12287" y="3978"/>
                  </a:lnTo>
                  <a:lnTo>
                    <a:pt x="12640" y="4198"/>
                  </a:lnTo>
                  <a:lnTo>
                    <a:pt x="12984" y="4437"/>
                  </a:lnTo>
                  <a:lnTo>
                    <a:pt x="13318" y="4696"/>
                  </a:lnTo>
                  <a:lnTo>
                    <a:pt x="13641" y="4973"/>
                  </a:lnTo>
                  <a:lnTo>
                    <a:pt x="13954" y="5270"/>
                  </a:lnTo>
                  <a:lnTo>
                    <a:pt x="13980" y="5295"/>
                  </a:lnTo>
                  <a:lnTo>
                    <a:pt x="14005" y="5321"/>
                  </a:lnTo>
                  <a:lnTo>
                    <a:pt x="14030" y="5347"/>
                  </a:lnTo>
                  <a:lnTo>
                    <a:pt x="14055" y="5373"/>
                  </a:lnTo>
                  <a:close/>
                  <a:moveTo>
                    <a:pt x="11928" y="7501"/>
                  </a:moveTo>
                  <a:lnTo>
                    <a:pt x="10854" y="8576"/>
                  </a:lnTo>
                  <a:lnTo>
                    <a:pt x="10829" y="8549"/>
                  </a:lnTo>
                  <a:lnTo>
                    <a:pt x="10805" y="8523"/>
                  </a:lnTo>
                  <a:lnTo>
                    <a:pt x="10780" y="8498"/>
                  </a:lnTo>
                  <a:lnTo>
                    <a:pt x="10754" y="8472"/>
                  </a:lnTo>
                  <a:lnTo>
                    <a:pt x="10610" y="8336"/>
                  </a:lnTo>
                  <a:lnTo>
                    <a:pt x="10462" y="8208"/>
                  </a:lnTo>
                  <a:lnTo>
                    <a:pt x="10307" y="8089"/>
                  </a:lnTo>
                  <a:lnTo>
                    <a:pt x="10150" y="7980"/>
                  </a:lnTo>
                  <a:lnTo>
                    <a:pt x="9987" y="7878"/>
                  </a:lnTo>
                  <a:lnTo>
                    <a:pt x="9821" y="7785"/>
                  </a:lnTo>
                  <a:lnTo>
                    <a:pt x="9651" y="7702"/>
                  </a:lnTo>
                  <a:lnTo>
                    <a:pt x="9479" y="7627"/>
                  </a:lnTo>
                  <a:lnTo>
                    <a:pt x="9303" y="7561"/>
                  </a:lnTo>
                  <a:lnTo>
                    <a:pt x="9124" y="7504"/>
                  </a:lnTo>
                  <a:lnTo>
                    <a:pt x="8945" y="7456"/>
                  </a:lnTo>
                  <a:lnTo>
                    <a:pt x="8762" y="7416"/>
                  </a:lnTo>
                  <a:lnTo>
                    <a:pt x="8580" y="7384"/>
                  </a:lnTo>
                  <a:lnTo>
                    <a:pt x="8395" y="7362"/>
                  </a:lnTo>
                  <a:lnTo>
                    <a:pt x="8210" y="7349"/>
                  </a:lnTo>
                  <a:lnTo>
                    <a:pt x="8025" y="7345"/>
                  </a:lnTo>
                  <a:lnTo>
                    <a:pt x="7839" y="7349"/>
                  </a:lnTo>
                  <a:lnTo>
                    <a:pt x="7655" y="7363"/>
                  </a:lnTo>
                  <a:lnTo>
                    <a:pt x="7470" y="7385"/>
                  </a:lnTo>
                  <a:lnTo>
                    <a:pt x="7287" y="7416"/>
                  </a:lnTo>
                  <a:lnTo>
                    <a:pt x="7105" y="7456"/>
                  </a:lnTo>
                  <a:lnTo>
                    <a:pt x="6926" y="7504"/>
                  </a:lnTo>
                  <a:lnTo>
                    <a:pt x="6747" y="7561"/>
                  </a:lnTo>
                  <a:lnTo>
                    <a:pt x="6571" y="7627"/>
                  </a:lnTo>
                  <a:lnTo>
                    <a:pt x="6399" y="7703"/>
                  </a:lnTo>
                  <a:lnTo>
                    <a:pt x="6229" y="7786"/>
                  </a:lnTo>
                  <a:lnTo>
                    <a:pt x="6063" y="7878"/>
                  </a:lnTo>
                  <a:lnTo>
                    <a:pt x="5900" y="7980"/>
                  </a:lnTo>
                  <a:lnTo>
                    <a:pt x="5742" y="8090"/>
                  </a:lnTo>
                  <a:lnTo>
                    <a:pt x="5588" y="8209"/>
                  </a:lnTo>
                  <a:lnTo>
                    <a:pt x="5440" y="8337"/>
                  </a:lnTo>
                  <a:lnTo>
                    <a:pt x="5297" y="8473"/>
                  </a:lnTo>
                  <a:lnTo>
                    <a:pt x="5271" y="8498"/>
                  </a:lnTo>
                  <a:lnTo>
                    <a:pt x="5246" y="8524"/>
                  </a:lnTo>
                  <a:lnTo>
                    <a:pt x="5222" y="8550"/>
                  </a:lnTo>
                  <a:lnTo>
                    <a:pt x="5198" y="8576"/>
                  </a:lnTo>
                  <a:lnTo>
                    <a:pt x="4123" y="7501"/>
                  </a:lnTo>
                  <a:lnTo>
                    <a:pt x="4147" y="7476"/>
                  </a:lnTo>
                  <a:lnTo>
                    <a:pt x="4172" y="7450"/>
                  </a:lnTo>
                  <a:lnTo>
                    <a:pt x="4197" y="7425"/>
                  </a:lnTo>
                  <a:lnTo>
                    <a:pt x="4222" y="7399"/>
                  </a:lnTo>
                  <a:lnTo>
                    <a:pt x="4422" y="7209"/>
                  </a:lnTo>
                  <a:lnTo>
                    <a:pt x="4629" y="7030"/>
                  </a:lnTo>
                  <a:lnTo>
                    <a:pt x="4843" y="6865"/>
                  </a:lnTo>
                  <a:lnTo>
                    <a:pt x="5064" y="6711"/>
                  </a:lnTo>
                  <a:lnTo>
                    <a:pt x="5290" y="6571"/>
                  </a:lnTo>
                  <a:lnTo>
                    <a:pt x="5522" y="6441"/>
                  </a:lnTo>
                  <a:lnTo>
                    <a:pt x="5758" y="6325"/>
                  </a:lnTo>
                  <a:lnTo>
                    <a:pt x="6000" y="6220"/>
                  </a:lnTo>
                  <a:lnTo>
                    <a:pt x="6243" y="6128"/>
                  </a:lnTo>
                  <a:lnTo>
                    <a:pt x="6492" y="6048"/>
                  </a:lnTo>
                  <a:lnTo>
                    <a:pt x="6743" y="5981"/>
                  </a:lnTo>
                  <a:lnTo>
                    <a:pt x="6997" y="5925"/>
                  </a:lnTo>
                  <a:lnTo>
                    <a:pt x="7252" y="5882"/>
                  </a:lnTo>
                  <a:lnTo>
                    <a:pt x="7508" y="5851"/>
                  </a:lnTo>
                  <a:lnTo>
                    <a:pt x="7766" y="5833"/>
                  </a:lnTo>
                  <a:lnTo>
                    <a:pt x="8025" y="5827"/>
                  </a:lnTo>
                  <a:lnTo>
                    <a:pt x="8283" y="5833"/>
                  </a:lnTo>
                  <a:lnTo>
                    <a:pt x="8541" y="5851"/>
                  </a:lnTo>
                  <a:lnTo>
                    <a:pt x="8797" y="5882"/>
                  </a:lnTo>
                  <a:lnTo>
                    <a:pt x="9053" y="5925"/>
                  </a:lnTo>
                  <a:lnTo>
                    <a:pt x="9306" y="5981"/>
                  </a:lnTo>
                  <a:lnTo>
                    <a:pt x="9557" y="6048"/>
                  </a:lnTo>
                  <a:lnTo>
                    <a:pt x="9806" y="6127"/>
                  </a:lnTo>
                  <a:lnTo>
                    <a:pt x="10050" y="6219"/>
                  </a:lnTo>
                  <a:lnTo>
                    <a:pt x="10291" y="6324"/>
                  </a:lnTo>
                  <a:lnTo>
                    <a:pt x="10528" y="6440"/>
                  </a:lnTo>
                  <a:lnTo>
                    <a:pt x="10760" y="6570"/>
                  </a:lnTo>
                  <a:lnTo>
                    <a:pt x="10985" y="6710"/>
                  </a:lnTo>
                  <a:lnTo>
                    <a:pt x="11206" y="6864"/>
                  </a:lnTo>
                  <a:lnTo>
                    <a:pt x="11421" y="7029"/>
                  </a:lnTo>
                  <a:lnTo>
                    <a:pt x="11627" y="7208"/>
                  </a:lnTo>
                  <a:lnTo>
                    <a:pt x="11828" y="7398"/>
                  </a:lnTo>
                  <a:lnTo>
                    <a:pt x="11853" y="7424"/>
                  </a:lnTo>
                  <a:lnTo>
                    <a:pt x="11878" y="7449"/>
                  </a:lnTo>
                  <a:lnTo>
                    <a:pt x="11903" y="7475"/>
                  </a:lnTo>
                  <a:lnTo>
                    <a:pt x="11928" y="75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20645" tIns="10323" rIns="20645" bIns="10323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800" kern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279" name="直接连接符 62"/>
          <p:cNvCxnSpPr/>
          <p:nvPr/>
        </p:nvCxnSpPr>
        <p:spPr>
          <a:xfrm flipV="1">
            <a:off x="1976622" y="3704253"/>
            <a:ext cx="284553" cy="10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0" name="组合 384"/>
          <p:cNvGrpSpPr/>
          <p:nvPr/>
        </p:nvGrpSpPr>
        <p:grpSpPr>
          <a:xfrm>
            <a:off x="2184207" y="3639678"/>
            <a:ext cx="162490" cy="63866"/>
            <a:chOff x="3298897" y="4095287"/>
            <a:chExt cx="1257750" cy="591162"/>
          </a:xfrm>
          <a:solidFill>
            <a:schemeClr val="bg1">
              <a:lumMod val="50000"/>
            </a:schemeClr>
          </a:solidFill>
        </p:grpSpPr>
        <p:sp>
          <p:nvSpPr>
            <p:cNvPr id="281" name="Freeform 13"/>
            <p:cNvSpPr>
              <a:spLocks noEditPoints="1"/>
            </p:cNvSpPr>
            <p:nvPr/>
          </p:nvSpPr>
          <p:spPr bwMode="auto">
            <a:xfrm>
              <a:off x="3298897" y="4095287"/>
              <a:ext cx="1257750" cy="29906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199" tIns="27100" rIns="54199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2000" kern="0" dirty="0"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82" name="Freeform 13"/>
            <p:cNvSpPr>
              <a:spLocks noEditPoints="1"/>
            </p:cNvSpPr>
            <p:nvPr/>
          </p:nvSpPr>
          <p:spPr bwMode="auto">
            <a:xfrm>
              <a:off x="3298897" y="4387387"/>
              <a:ext cx="1257750" cy="29906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199" tIns="27100" rIns="54199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2000" kern="0" dirty="0"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83" name="Freeform 13"/>
          <p:cNvSpPr>
            <a:spLocks noEditPoints="1"/>
          </p:cNvSpPr>
          <p:nvPr/>
        </p:nvSpPr>
        <p:spPr bwMode="auto">
          <a:xfrm>
            <a:off x="1731046" y="3979416"/>
            <a:ext cx="162490" cy="32308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54199" tIns="27100" rIns="54199" bIns="27100" numCol="1" anchor="t" anchorCtr="0" compatLnSpc="1">
            <a:prstTxWarp prst="textNoShape">
              <a:avLst/>
            </a:prstTxWarp>
            <a:noAutofit/>
          </a:bodyPr>
          <a:lstStyle/>
          <a:p>
            <a:pPr defTabSz="722604" fontAlgn="ctr">
              <a:defRPr/>
            </a:pPr>
            <a:endParaRPr lang="en-US" altLang="zh-CN" sz="2000" kern="0" dirty="0">
              <a:latin typeface="Arial" panose="020B0604020202020204" pitchFamily="34" charset="0"/>
              <a:ea typeface="微软雅黑" panose="020B0503020204020204" pitchFamily="34" charset="-122"/>
              <a:cs typeface="Arial" pitchFamily="34" charset="0"/>
              <a:sym typeface="Arial" panose="020B0604020202020204" pitchFamily="34" charset="0"/>
            </a:endParaRPr>
          </a:p>
        </p:txBody>
      </p:sp>
      <p:cxnSp>
        <p:nvCxnSpPr>
          <p:cNvPr id="284" name="直接连接符 86"/>
          <p:cNvCxnSpPr>
            <a:endCxn id="324" idx="50"/>
          </p:cNvCxnSpPr>
          <p:nvPr/>
        </p:nvCxnSpPr>
        <p:spPr>
          <a:xfrm flipV="1">
            <a:off x="2180717" y="4043953"/>
            <a:ext cx="568009" cy="113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5" name="组合 178"/>
          <p:cNvGrpSpPr/>
          <p:nvPr/>
        </p:nvGrpSpPr>
        <p:grpSpPr>
          <a:xfrm>
            <a:off x="1454720" y="3564255"/>
            <a:ext cx="159994" cy="147087"/>
            <a:chOff x="5854743" y="2949533"/>
            <a:chExt cx="747713" cy="687388"/>
          </a:xfrm>
          <a:solidFill>
            <a:schemeClr val="bg1">
              <a:lumMod val="50000"/>
            </a:schemeClr>
          </a:solidFill>
        </p:grpSpPr>
        <p:grpSp>
          <p:nvGrpSpPr>
            <p:cNvPr id="286" name="组合 173"/>
            <p:cNvGrpSpPr/>
            <p:nvPr/>
          </p:nvGrpSpPr>
          <p:grpSpPr>
            <a:xfrm>
              <a:off x="5854743" y="2949533"/>
              <a:ext cx="747713" cy="687388"/>
              <a:chOff x="15468600" y="1463675"/>
              <a:chExt cx="747713" cy="687388"/>
            </a:xfrm>
            <a:grpFill/>
          </p:grpSpPr>
          <p:sp>
            <p:nvSpPr>
              <p:cNvPr id="288" name="Freeform 19"/>
              <p:cNvSpPr>
                <a:spLocks/>
              </p:cNvSpPr>
              <p:nvPr/>
            </p:nvSpPr>
            <p:spPr bwMode="auto">
              <a:xfrm>
                <a:off x="15468600" y="1477962"/>
                <a:ext cx="101600" cy="646113"/>
              </a:xfrm>
              <a:custGeom>
                <a:avLst/>
                <a:gdLst/>
                <a:ahLst/>
                <a:cxnLst>
                  <a:cxn ang="0">
                    <a:pos x="64" y="47"/>
                  </a:cxn>
                  <a:cxn ang="0">
                    <a:pos x="64" y="47"/>
                  </a:cxn>
                  <a:cxn ang="0">
                    <a:pos x="64" y="0"/>
                  </a:cxn>
                  <a:cxn ang="0">
                    <a:pos x="64" y="0"/>
                  </a:cxn>
                  <a:cxn ang="0">
                    <a:pos x="38" y="4"/>
                  </a:cxn>
                  <a:cxn ang="0">
                    <a:pos x="17" y="17"/>
                  </a:cxn>
                  <a:cxn ang="0">
                    <a:pos x="4" y="26"/>
                  </a:cxn>
                  <a:cxn ang="0">
                    <a:pos x="0" y="43"/>
                  </a:cxn>
                  <a:cxn ang="0">
                    <a:pos x="0" y="368"/>
                  </a:cxn>
                  <a:cxn ang="0">
                    <a:pos x="0" y="368"/>
                  </a:cxn>
                  <a:cxn ang="0">
                    <a:pos x="4" y="381"/>
                  </a:cxn>
                  <a:cxn ang="0">
                    <a:pos x="17" y="394"/>
                  </a:cxn>
                  <a:cxn ang="0">
                    <a:pos x="38" y="402"/>
                  </a:cxn>
                  <a:cxn ang="0">
                    <a:pos x="64" y="407"/>
                  </a:cxn>
                  <a:cxn ang="0">
                    <a:pos x="64" y="407"/>
                  </a:cxn>
                  <a:cxn ang="0">
                    <a:pos x="64" y="376"/>
                  </a:cxn>
                  <a:cxn ang="0">
                    <a:pos x="64" y="47"/>
                  </a:cxn>
                </a:cxnLst>
                <a:rect l="0" t="0" r="r" b="b"/>
                <a:pathLst>
                  <a:path w="64" h="407">
                    <a:moveTo>
                      <a:pt x="64" y="47"/>
                    </a:moveTo>
                    <a:lnTo>
                      <a:pt x="64" y="47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38" y="4"/>
                    </a:lnTo>
                    <a:lnTo>
                      <a:pt x="17" y="17"/>
                    </a:lnTo>
                    <a:lnTo>
                      <a:pt x="4" y="26"/>
                    </a:lnTo>
                    <a:lnTo>
                      <a:pt x="0" y="43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4" y="381"/>
                    </a:lnTo>
                    <a:lnTo>
                      <a:pt x="17" y="394"/>
                    </a:lnTo>
                    <a:lnTo>
                      <a:pt x="38" y="402"/>
                    </a:lnTo>
                    <a:lnTo>
                      <a:pt x="64" y="407"/>
                    </a:lnTo>
                    <a:lnTo>
                      <a:pt x="64" y="407"/>
                    </a:lnTo>
                    <a:lnTo>
                      <a:pt x="64" y="376"/>
                    </a:lnTo>
                    <a:lnTo>
                      <a:pt x="64" y="4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54201" tIns="27100" rIns="54201" bIns="2710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542012" fontAlgn="ctr"/>
                <a:endParaRPr lang="en-US" altLang="zh-CN" sz="1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89" name="Freeform 20"/>
              <p:cNvSpPr>
                <a:spLocks noEditPoints="1"/>
              </p:cNvSpPr>
              <p:nvPr/>
            </p:nvSpPr>
            <p:spPr bwMode="auto">
              <a:xfrm>
                <a:off x="15797213" y="1477962"/>
                <a:ext cx="419100" cy="646113"/>
              </a:xfrm>
              <a:custGeom>
                <a:avLst/>
                <a:gdLst/>
                <a:ahLst/>
                <a:cxnLst>
                  <a:cxn ang="0">
                    <a:pos x="5" y="376"/>
                  </a:cxn>
                  <a:cxn ang="0">
                    <a:pos x="217" y="407"/>
                  </a:cxn>
                  <a:cxn ang="0">
                    <a:pos x="264" y="43"/>
                  </a:cxn>
                  <a:cxn ang="0">
                    <a:pos x="217" y="4"/>
                  </a:cxn>
                  <a:cxn ang="0">
                    <a:pos x="44" y="60"/>
                  </a:cxn>
                  <a:cxn ang="0">
                    <a:pos x="195" y="30"/>
                  </a:cxn>
                  <a:cxn ang="0">
                    <a:pos x="221" y="60"/>
                  </a:cxn>
                  <a:cxn ang="0">
                    <a:pos x="208" y="108"/>
                  </a:cxn>
                  <a:cxn ang="0">
                    <a:pos x="48" y="104"/>
                  </a:cxn>
                  <a:cxn ang="0">
                    <a:pos x="225" y="160"/>
                  </a:cxn>
                  <a:cxn ang="0">
                    <a:pos x="165" y="173"/>
                  </a:cxn>
                  <a:cxn ang="0">
                    <a:pos x="160" y="143"/>
                  </a:cxn>
                  <a:cxn ang="0">
                    <a:pos x="225" y="147"/>
                  </a:cxn>
                  <a:cxn ang="0">
                    <a:pos x="130" y="169"/>
                  </a:cxn>
                  <a:cxn ang="0">
                    <a:pos x="61" y="160"/>
                  </a:cxn>
                  <a:cxn ang="0">
                    <a:pos x="121" y="138"/>
                  </a:cxn>
                  <a:cxn ang="0">
                    <a:pos x="83" y="359"/>
                  </a:cxn>
                  <a:cxn ang="0">
                    <a:pos x="57" y="337"/>
                  </a:cxn>
                  <a:cxn ang="0">
                    <a:pos x="83" y="312"/>
                  </a:cxn>
                  <a:cxn ang="0">
                    <a:pos x="104" y="337"/>
                  </a:cxn>
                  <a:cxn ang="0">
                    <a:pos x="83" y="359"/>
                  </a:cxn>
                  <a:cxn ang="0">
                    <a:pos x="65" y="290"/>
                  </a:cxn>
                  <a:cxn ang="0">
                    <a:pos x="65" y="255"/>
                  </a:cxn>
                  <a:cxn ang="0">
                    <a:pos x="100" y="255"/>
                  </a:cxn>
                  <a:cxn ang="0">
                    <a:pos x="100" y="290"/>
                  </a:cxn>
                  <a:cxn ang="0">
                    <a:pos x="83" y="238"/>
                  </a:cxn>
                  <a:cxn ang="0">
                    <a:pos x="57" y="216"/>
                  </a:cxn>
                  <a:cxn ang="0">
                    <a:pos x="83" y="190"/>
                  </a:cxn>
                  <a:cxn ang="0">
                    <a:pos x="104" y="216"/>
                  </a:cxn>
                  <a:cxn ang="0">
                    <a:pos x="83" y="238"/>
                  </a:cxn>
                  <a:cxn ang="0">
                    <a:pos x="121" y="346"/>
                  </a:cxn>
                  <a:cxn ang="0">
                    <a:pos x="130" y="312"/>
                  </a:cxn>
                  <a:cxn ang="0">
                    <a:pos x="165" y="324"/>
                  </a:cxn>
                  <a:cxn ang="0">
                    <a:pos x="152" y="359"/>
                  </a:cxn>
                  <a:cxn ang="0">
                    <a:pos x="130" y="294"/>
                  </a:cxn>
                  <a:cxn ang="0">
                    <a:pos x="121" y="264"/>
                  </a:cxn>
                  <a:cxn ang="0">
                    <a:pos x="152" y="251"/>
                  </a:cxn>
                  <a:cxn ang="0">
                    <a:pos x="165" y="281"/>
                  </a:cxn>
                  <a:cxn ang="0">
                    <a:pos x="143" y="238"/>
                  </a:cxn>
                  <a:cxn ang="0">
                    <a:pos x="117" y="216"/>
                  </a:cxn>
                  <a:cxn ang="0">
                    <a:pos x="143" y="190"/>
                  </a:cxn>
                  <a:cxn ang="0">
                    <a:pos x="165" y="216"/>
                  </a:cxn>
                  <a:cxn ang="0">
                    <a:pos x="143" y="238"/>
                  </a:cxn>
                  <a:cxn ang="0">
                    <a:pos x="186" y="355"/>
                  </a:cxn>
                  <a:cxn ang="0">
                    <a:pos x="186" y="320"/>
                  </a:cxn>
                  <a:cxn ang="0">
                    <a:pos x="217" y="320"/>
                  </a:cxn>
                  <a:cxn ang="0">
                    <a:pos x="217" y="355"/>
                  </a:cxn>
                  <a:cxn ang="0">
                    <a:pos x="204" y="299"/>
                  </a:cxn>
                  <a:cxn ang="0">
                    <a:pos x="178" y="273"/>
                  </a:cxn>
                  <a:cxn ang="0">
                    <a:pos x="204" y="247"/>
                  </a:cxn>
                  <a:cxn ang="0">
                    <a:pos x="225" y="273"/>
                  </a:cxn>
                  <a:cxn ang="0">
                    <a:pos x="204" y="299"/>
                  </a:cxn>
                  <a:cxn ang="0">
                    <a:pos x="178" y="225"/>
                  </a:cxn>
                  <a:cxn ang="0">
                    <a:pos x="191" y="195"/>
                  </a:cxn>
                  <a:cxn ang="0">
                    <a:pos x="225" y="208"/>
                  </a:cxn>
                  <a:cxn ang="0">
                    <a:pos x="212" y="238"/>
                  </a:cxn>
                </a:cxnLst>
                <a:rect l="0" t="0" r="r" b="b"/>
                <a:pathLst>
                  <a:path w="264" h="407">
                    <a:moveTo>
                      <a:pt x="18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" y="47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5" y="407"/>
                    </a:lnTo>
                    <a:lnTo>
                      <a:pt x="182" y="407"/>
                    </a:lnTo>
                    <a:lnTo>
                      <a:pt x="182" y="407"/>
                    </a:lnTo>
                    <a:lnTo>
                      <a:pt x="217" y="407"/>
                    </a:lnTo>
                    <a:lnTo>
                      <a:pt x="238" y="398"/>
                    </a:lnTo>
                    <a:lnTo>
                      <a:pt x="256" y="385"/>
                    </a:lnTo>
                    <a:lnTo>
                      <a:pt x="260" y="376"/>
                    </a:lnTo>
                    <a:lnTo>
                      <a:pt x="264" y="368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0" y="34"/>
                    </a:lnTo>
                    <a:lnTo>
                      <a:pt x="256" y="26"/>
                    </a:lnTo>
                    <a:lnTo>
                      <a:pt x="238" y="13"/>
                    </a:lnTo>
                    <a:lnTo>
                      <a:pt x="217" y="4"/>
                    </a:lnTo>
                    <a:lnTo>
                      <a:pt x="182" y="0"/>
                    </a:lnTo>
                    <a:lnTo>
                      <a:pt x="182" y="0"/>
                    </a:lnTo>
                    <a:close/>
                    <a:moveTo>
                      <a:pt x="44" y="82"/>
                    </a:moveTo>
                    <a:lnTo>
                      <a:pt x="44" y="60"/>
                    </a:lnTo>
                    <a:lnTo>
                      <a:pt x="44" y="60"/>
                    </a:lnTo>
                    <a:lnTo>
                      <a:pt x="44" y="47"/>
                    </a:lnTo>
                    <a:lnTo>
                      <a:pt x="48" y="39"/>
                    </a:lnTo>
                    <a:lnTo>
                      <a:pt x="57" y="30"/>
                    </a:lnTo>
                    <a:lnTo>
                      <a:pt x="70" y="30"/>
                    </a:lnTo>
                    <a:lnTo>
                      <a:pt x="195" y="30"/>
                    </a:lnTo>
                    <a:lnTo>
                      <a:pt x="195" y="30"/>
                    </a:lnTo>
                    <a:lnTo>
                      <a:pt x="208" y="30"/>
                    </a:lnTo>
                    <a:lnTo>
                      <a:pt x="217" y="39"/>
                    </a:lnTo>
                    <a:lnTo>
                      <a:pt x="221" y="47"/>
                    </a:lnTo>
                    <a:lnTo>
                      <a:pt x="221" y="60"/>
                    </a:lnTo>
                    <a:lnTo>
                      <a:pt x="221" y="82"/>
                    </a:lnTo>
                    <a:lnTo>
                      <a:pt x="221" y="82"/>
                    </a:lnTo>
                    <a:lnTo>
                      <a:pt x="221" y="95"/>
                    </a:lnTo>
                    <a:lnTo>
                      <a:pt x="217" y="104"/>
                    </a:lnTo>
                    <a:lnTo>
                      <a:pt x="208" y="108"/>
                    </a:lnTo>
                    <a:lnTo>
                      <a:pt x="195" y="112"/>
                    </a:lnTo>
                    <a:lnTo>
                      <a:pt x="70" y="112"/>
                    </a:lnTo>
                    <a:lnTo>
                      <a:pt x="70" y="112"/>
                    </a:lnTo>
                    <a:lnTo>
                      <a:pt x="57" y="108"/>
                    </a:lnTo>
                    <a:lnTo>
                      <a:pt x="48" y="104"/>
                    </a:lnTo>
                    <a:lnTo>
                      <a:pt x="44" y="95"/>
                    </a:lnTo>
                    <a:lnTo>
                      <a:pt x="44" y="82"/>
                    </a:lnTo>
                    <a:lnTo>
                      <a:pt x="44" y="82"/>
                    </a:lnTo>
                    <a:close/>
                    <a:moveTo>
                      <a:pt x="225" y="147"/>
                    </a:moveTo>
                    <a:lnTo>
                      <a:pt x="225" y="160"/>
                    </a:lnTo>
                    <a:lnTo>
                      <a:pt x="225" y="160"/>
                    </a:lnTo>
                    <a:lnTo>
                      <a:pt x="221" y="169"/>
                    </a:lnTo>
                    <a:lnTo>
                      <a:pt x="212" y="173"/>
                    </a:lnTo>
                    <a:lnTo>
                      <a:pt x="165" y="173"/>
                    </a:lnTo>
                    <a:lnTo>
                      <a:pt x="165" y="173"/>
                    </a:lnTo>
                    <a:lnTo>
                      <a:pt x="160" y="169"/>
                    </a:lnTo>
                    <a:lnTo>
                      <a:pt x="156" y="160"/>
                    </a:lnTo>
                    <a:lnTo>
                      <a:pt x="156" y="147"/>
                    </a:lnTo>
                    <a:lnTo>
                      <a:pt x="156" y="147"/>
                    </a:lnTo>
                    <a:lnTo>
                      <a:pt x="160" y="143"/>
                    </a:lnTo>
                    <a:lnTo>
                      <a:pt x="165" y="138"/>
                    </a:lnTo>
                    <a:lnTo>
                      <a:pt x="212" y="138"/>
                    </a:lnTo>
                    <a:lnTo>
                      <a:pt x="212" y="138"/>
                    </a:lnTo>
                    <a:lnTo>
                      <a:pt x="221" y="143"/>
                    </a:lnTo>
                    <a:lnTo>
                      <a:pt x="225" y="147"/>
                    </a:lnTo>
                    <a:lnTo>
                      <a:pt x="225" y="147"/>
                    </a:lnTo>
                    <a:close/>
                    <a:moveTo>
                      <a:pt x="130" y="147"/>
                    </a:moveTo>
                    <a:lnTo>
                      <a:pt x="130" y="160"/>
                    </a:lnTo>
                    <a:lnTo>
                      <a:pt x="130" y="160"/>
                    </a:lnTo>
                    <a:lnTo>
                      <a:pt x="130" y="169"/>
                    </a:lnTo>
                    <a:lnTo>
                      <a:pt x="121" y="173"/>
                    </a:lnTo>
                    <a:lnTo>
                      <a:pt x="70" y="173"/>
                    </a:lnTo>
                    <a:lnTo>
                      <a:pt x="70" y="173"/>
                    </a:lnTo>
                    <a:lnTo>
                      <a:pt x="65" y="169"/>
                    </a:lnTo>
                    <a:lnTo>
                      <a:pt x="61" y="160"/>
                    </a:lnTo>
                    <a:lnTo>
                      <a:pt x="61" y="147"/>
                    </a:lnTo>
                    <a:lnTo>
                      <a:pt x="61" y="147"/>
                    </a:lnTo>
                    <a:lnTo>
                      <a:pt x="65" y="143"/>
                    </a:lnTo>
                    <a:lnTo>
                      <a:pt x="70" y="138"/>
                    </a:lnTo>
                    <a:lnTo>
                      <a:pt x="121" y="138"/>
                    </a:lnTo>
                    <a:lnTo>
                      <a:pt x="121" y="138"/>
                    </a:lnTo>
                    <a:lnTo>
                      <a:pt x="130" y="143"/>
                    </a:lnTo>
                    <a:lnTo>
                      <a:pt x="130" y="147"/>
                    </a:lnTo>
                    <a:lnTo>
                      <a:pt x="130" y="147"/>
                    </a:lnTo>
                    <a:close/>
                    <a:moveTo>
                      <a:pt x="83" y="359"/>
                    </a:moveTo>
                    <a:lnTo>
                      <a:pt x="83" y="359"/>
                    </a:lnTo>
                    <a:lnTo>
                      <a:pt x="74" y="359"/>
                    </a:lnTo>
                    <a:lnTo>
                      <a:pt x="65" y="355"/>
                    </a:lnTo>
                    <a:lnTo>
                      <a:pt x="61" y="346"/>
                    </a:lnTo>
                    <a:lnTo>
                      <a:pt x="57" y="337"/>
                    </a:lnTo>
                    <a:lnTo>
                      <a:pt x="57" y="337"/>
                    </a:lnTo>
                    <a:lnTo>
                      <a:pt x="61" y="324"/>
                    </a:lnTo>
                    <a:lnTo>
                      <a:pt x="65" y="320"/>
                    </a:lnTo>
                    <a:lnTo>
                      <a:pt x="74" y="312"/>
                    </a:lnTo>
                    <a:lnTo>
                      <a:pt x="83" y="312"/>
                    </a:lnTo>
                    <a:lnTo>
                      <a:pt x="83" y="312"/>
                    </a:lnTo>
                    <a:lnTo>
                      <a:pt x="91" y="312"/>
                    </a:lnTo>
                    <a:lnTo>
                      <a:pt x="100" y="320"/>
                    </a:lnTo>
                    <a:lnTo>
                      <a:pt x="104" y="324"/>
                    </a:lnTo>
                    <a:lnTo>
                      <a:pt x="104" y="337"/>
                    </a:lnTo>
                    <a:lnTo>
                      <a:pt x="104" y="337"/>
                    </a:lnTo>
                    <a:lnTo>
                      <a:pt x="104" y="346"/>
                    </a:lnTo>
                    <a:lnTo>
                      <a:pt x="100" y="355"/>
                    </a:lnTo>
                    <a:lnTo>
                      <a:pt x="91" y="359"/>
                    </a:lnTo>
                    <a:lnTo>
                      <a:pt x="83" y="359"/>
                    </a:lnTo>
                    <a:lnTo>
                      <a:pt x="83" y="359"/>
                    </a:lnTo>
                    <a:close/>
                    <a:moveTo>
                      <a:pt x="83" y="299"/>
                    </a:moveTo>
                    <a:lnTo>
                      <a:pt x="83" y="299"/>
                    </a:lnTo>
                    <a:lnTo>
                      <a:pt x="74" y="294"/>
                    </a:lnTo>
                    <a:lnTo>
                      <a:pt x="65" y="290"/>
                    </a:lnTo>
                    <a:lnTo>
                      <a:pt x="61" y="281"/>
                    </a:lnTo>
                    <a:lnTo>
                      <a:pt x="57" y="273"/>
                    </a:lnTo>
                    <a:lnTo>
                      <a:pt x="57" y="273"/>
                    </a:lnTo>
                    <a:lnTo>
                      <a:pt x="61" y="264"/>
                    </a:lnTo>
                    <a:lnTo>
                      <a:pt x="65" y="255"/>
                    </a:lnTo>
                    <a:lnTo>
                      <a:pt x="74" y="251"/>
                    </a:lnTo>
                    <a:lnTo>
                      <a:pt x="83" y="247"/>
                    </a:lnTo>
                    <a:lnTo>
                      <a:pt x="83" y="247"/>
                    </a:lnTo>
                    <a:lnTo>
                      <a:pt x="91" y="251"/>
                    </a:lnTo>
                    <a:lnTo>
                      <a:pt x="100" y="255"/>
                    </a:lnTo>
                    <a:lnTo>
                      <a:pt x="104" y="264"/>
                    </a:lnTo>
                    <a:lnTo>
                      <a:pt x="104" y="273"/>
                    </a:lnTo>
                    <a:lnTo>
                      <a:pt x="104" y="273"/>
                    </a:lnTo>
                    <a:lnTo>
                      <a:pt x="104" y="281"/>
                    </a:lnTo>
                    <a:lnTo>
                      <a:pt x="100" y="290"/>
                    </a:lnTo>
                    <a:lnTo>
                      <a:pt x="91" y="294"/>
                    </a:lnTo>
                    <a:lnTo>
                      <a:pt x="83" y="299"/>
                    </a:lnTo>
                    <a:lnTo>
                      <a:pt x="83" y="299"/>
                    </a:lnTo>
                    <a:close/>
                    <a:moveTo>
                      <a:pt x="83" y="238"/>
                    </a:moveTo>
                    <a:lnTo>
                      <a:pt x="83" y="238"/>
                    </a:lnTo>
                    <a:lnTo>
                      <a:pt x="74" y="238"/>
                    </a:lnTo>
                    <a:lnTo>
                      <a:pt x="65" y="234"/>
                    </a:lnTo>
                    <a:lnTo>
                      <a:pt x="61" y="225"/>
                    </a:lnTo>
                    <a:lnTo>
                      <a:pt x="57" y="216"/>
                    </a:lnTo>
                    <a:lnTo>
                      <a:pt x="57" y="216"/>
                    </a:lnTo>
                    <a:lnTo>
                      <a:pt x="61" y="208"/>
                    </a:lnTo>
                    <a:lnTo>
                      <a:pt x="65" y="199"/>
                    </a:lnTo>
                    <a:lnTo>
                      <a:pt x="74" y="195"/>
                    </a:lnTo>
                    <a:lnTo>
                      <a:pt x="83" y="190"/>
                    </a:lnTo>
                    <a:lnTo>
                      <a:pt x="83" y="190"/>
                    </a:lnTo>
                    <a:lnTo>
                      <a:pt x="91" y="195"/>
                    </a:lnTo>
                    <a:lnTo>
                      <a:pt x="100" y="199"/>
                    </a:lnTo>
                    <a:lnTo>
                      <a:pt x="104" y="208"/>
                    </a:lnTo>
                    <a:lnTo>
                      <a:pt x="104" y="216"/>
                    </a:lnTo>
                    <a:lnTo>
                      <a:pt x="104" y="216"/>
                    </a:lnTo>
                    <a:lnTo>
                      <a:pt x="104" y="225"/>
                    </a:lnTo>
                    <a:lnTo>
                      <a:pt x="100" y="234"/>
                    </a:lnTo>
                    <a:lnTo>
                      <a:pt x="91" y="238"/>
                    </a:lnTo>
                    <a:lnTo>
                      <a:pt x="83" y="238"/>
                    </a:lnTo>
                    <a:lnTo>
                      <a:pt x="83" y="238"/>
                    </a:lnTo>
                    <a:close/>
                    <a:moveTo>
                      <a:pt x="143" y="359"/>
                    </a:moveTo>
                    <a:lnTo>
                      <a:pt x="143" y="359"/>
                    </a:lnTo>
                    <a:lnTo>
                      <a:pt x="130" y="359"/>
                    </a:lnTo>
                    <a:lnTo>
                      <a:pt x="126" y="355"/>
                    </a:lnTo>
                    <a:lnTo>
                      <a:pt x="121" y="346"/>
                    </a:lnTo>
                    <a:lnTo>
                      <a:pt x="117" y="337"/>
                    </a:lnTo>
                    <a:lnTo>
                      <a:pt x="117" y="337"/>
                    </a:lnTo>
                    <a:lnTo>
                      <a:pt x="121" y="324"/>
                    </a:lnTo>
                    <a:lnTo>
                      <a:pt x="126" y="320"/>
                    </a:lnTo>
                    <a:lnTo>
                      <a:pt x="130" y="312"/>
                    </a:lnTo>
                    <a:lnTo>
                      <a:pt x="143" y="312"/>
                    </a:lnTo>
                    <a:lnTo>
                      <a:pt x="143" y="312"/>
                    </a:lnTo>
                    <a:lnTo>
                      <a:pt x="152" y="312"/>
                    </a:lnTo>
                    <a:lnTo>
                      <a:pt x="160" y="320"/>
                    </a:lnTo>
                    <a:lnTo>
                      <a:pt x="165" y="324"/>
                    </a:lnTo>
                    <a:lnTo>
                      <a:pt x="165" y="337"/>
                    </a:lnTo>
                    <a:lnTo>
                      <a:pt x="165" y="337"/>
                    </a:lnTo>
                    <a:lnTo>
                      <a:pt x="165" y="346"/>
                    </a:lnTo>
                    <a:lnTo>
                      <a:pt x="160" y="355"/>
                    </a:lnTo>
                    <a:lnTo>
                      <a:pt x="152" y="359"/>
                    </a:lnTo>
                    <a:lnTo>
                      <a:pt x="143" y="359"/>
                    </a:lnTo>
                    <a:lnTo>
                      <a:pt x="143" y="359"/>
                    </a:lnTo>
                    <a:close/>
                    <a:moveTo>
                      <a:pt x="143" y="299"/>
                    </a:moveTo>
                    <a:lnTo>
                      <a:pt x="143" y="299"/>
                    </a:lnTo>
                    <a:lnTo>
                      <a:pt x="130" y="294"/>
                    </a:lnTo>
                    <a:lnTo>
                      <a:pt x="126" y="290"/>
                    </a:lnTo>
                    <a:lnTo>
                      <a:pt x="121" y="281"/>
                    </a:lnTo>
                    <a:lnTo>
                      <a:pt x="117" y="273"/>
                    </a:lnTo>
                    <a:lnTo>
                      <a:pt x="117" y="273"/>
                    </a:lnTo>
                    <a:lnTo>
                      <a:pt x="121" y="264"/>
                    </a:lnTo>
                    <a:lnTo>
                      <a:pt x="126" y="255"/>
                    </a:lnTo>
                    <a:lnTo>
                      <a:pt x="130" y="251"/>
                    </a:lnTo>
                    <a:lnTo>
                      <a:pt x="143" y="247"/>
                    </a:lnTo>
                    <a:lnTo>
                      <a:pt x="143" y="247"/>
                    </a:lnTo>
                    <a:lnTo>
                      <a:pt x="152" y="251"/>
                    </a:lnTo>
                    <a:lnTo>
                      <a:pt x="160" y="255"/>
                    </a:lnTo>
                    <a:lnTo>
                      <a:pt x="165" y="264"/>
                    </a:lnTo>
                    <a:lnTo>
                      <a:pt x="165" y="273"/>
                    </a:lnTo>
                    <a:lnTo>
                      <a:pt x="165" y="273"/>
                    </a:lnTo>
                    <a:lnTo>
                      <a:pt x="165" y="281"/>
                    </a:lnTo>
                    <a:lnTo>
                      <a:pt x="160" y="290"/>
                    </a:lnTo>
                    <a:lnTo>
                      <a:pt x="152" y="294"/>
                    </a:lnTo>
                    <a:lnTo>
                      <a:pt x="143" y="299"/>
                    </a:lnTo>
                    <a:lnTo>
                      <a:pt x="143" y="299"/>
                    </a:lnTo>
                    <a:close/>
                    <a:moveTo>
                      <a:pt x="143" y="238"/>
                    </a:moveTo>
                    <a:lnTo>
                      <a:pt x="143" y="238"/>
                    </a:lnTo>
                    <a:lnTo>
                      <a:pt x="130" y="238"/>
                    </a:lnTo>
                    <a:lnTo>
                      <a:pt x="126" y="234"/>
                    </a:lnTo>
                    <a:lnTo>
                      <a:pt x="121" y="225"/>
                    </a:lnTo>
                    <a:lnTo>
                      <a:pt x="117" y="216"/>
                    </a:lnTo>
                    <a:lnTo>
                      <a:pt x="117" y="216"/>
                    </a:lnTo>
                    <a:lnTo>
                      <a:pt x="121" y="208"/>
                    </a:lnTo>
                    <a:lnTo>
                      <a:pt x="126" y="199"/>
                    </a:lnTo>
                    <a:lnTo>
                      <a:pt x="130" y="195"/>
                    </a:lnTo>
                    <a:lnTo>
                      <a:pt x="143" y="190"/>
                    </a:lnTo>
                    <a:lnTo>
                      <a:pt x="143" y="190"/>
                    </a:lnTo>
                    <a:lnTo>
                      <a:pt x="152" y="195"/>
                    </a:lnTo>
                    <a:lnTo>
                      <a:pt x="160" y="199"/>
                    </a:lnTo>
                    <a:lnTo>
                      <a:pt x="165" y="208"/>
                    </a:lnTo>
                    <a:lnTo>
                      <a:pt x="165" y="216"/>
                    </a:lnTo>
                    <a:lnTo>
                      <a:pt x="165" y="216"/>
                    </a:lnTo>
                    <a:lnTo>
                      <a:pt x="165" y="225"/>
                    </a:lnTo>
                    <a:lnTo>
                      <a:pt x="160" y="234"/>
                    </a:lnTo>
                    <a:lnTo>
                      <a:pt x="152" y="238"/>
                    </a:lnTo>
                    <a:lnTo>
                      <a:pt x="143" y="238"/>
                    </a:lnTo>
                    <a:lnTo>
                      <a:pt x="143" y="238"/>
                    </a:lnTo>
                    <a:close/>
                    <a:moveTo>
                      <a:pt x="204" y="359"/>
                    </a:moveTo>
                    <a:lnTo>
                      <a:pt x="204" y="359"/>
                    </a:lnTo>
                    <a:lnTo>
                      <a:pt x="191" y="359"/>
                    </a:lnTo>
                    <a:lnTo>
                      <a:pt x="186" y="355"/>
                    </a:lnTo>
                    <a:lnTo>
                      <a:pt x="178" y="346"/>
                    </a:lnTo>
                    <a:lnTo>
                      <a:pt x="178" y="337"/>
                    </a:lnTo>
                    <a:lnTo>
                      <a:pt x="178" y="337"/>
                    </a:lnTo>
                    <a:lnTo>
                      <a:pt x="178" y="324"/>
                    </a:lnTo>
                    <a:lnTo>
                      <a:pt x="186" y="320"/>
                    </a:lnTo>
                    <a:lnTo>
                      <a:pt x="191" y="312"/>
                    </a:lnTo>
                    <a:lnTo>
                      <a:pt x="204" y="312"/>
                    </a:lnTo>
                    <a:lnTo>
                      <a:pt x="204" y="312"/>
                    </a:lnTo>
                    <a:lnTo>
                      <a:pt x="212" y="312"/>
                    </a:lnTo>
                    <a:lnTo>
                      <a:pt x="217" y="320"/>
                    </a:lnTo>
                    <a:lnTo>
                      <a:pt x="225" y="324"/>
                    </a:lnTo>
                    <a:lnTo>
                      <a:pt x="225" y="337"/>
                    </a:lnTo>
                    <a:lnTo>
                      <a:pt x="225" y="337"/>
                    </a:lnTo>
                    <a:lnTo>
                      <a:pt x="225" y="346"/>
                    </a:lnTo>
                    <a:lnTo>
                      <a:pt x="217" y="355"/>
                    </a:lnTo>
                    <a:lnTo>
                      <a:pt x="212" y="359"/>
                    </a:lnTo>
                    <a:lnTo>
                      <a:pt x="204" y="359"/>
                    </a:lnTo>
                    <a:lnTo>
                      <a:pt x="204" y="359"/>
                    </a:lnTo>
                    <a:close/>
                    <a:moveTo>
                      <a:pt x="204" y="299"/>
                    </a:moveTo>
                    <a:lnTo>
                      <a:pt x="204" y="299"/>
                    </a:lnTo>
                    <a:lnTo>
                      <a:pt x="191" y="294"/>
                    </a:lnTo>
                    <a:lnTo>
                      <a:pt x="186" y="290"/>
                    </a:lnTo>
                    <a:lnTo>
                      <a:pt x="178" y="281"/>
                    </a:lnTo>
                    <a:lnTo>
                      <a:pt x="178" y="273"/>
                    </a:lnTo>
                    <a:lnTo>
                      <a:pt x="178" y="273"/>
                    </a:lnTo>
                    <a:lnTo>
                      <a:pt x="178" y="264"/>
                    </a:lnTo>
                    <a:lnTo>
                      <a:pt x="186" y="255"/>
                    </a:lnTo>
                    <a:lnTo>
                      <a:pt x="191" y="251"/>
                    </a:lnTo>
                    <a:lnTo>
                      <a:pt x="204" y="247"/>
                    </a:lnTo>
                    <a:lnTo>
                      <a:pt x="204" y="247"/>
                    </a:lnTo>
                    <a:lnTo>
                      <a:pt x="212" y="251"/>
                    </a:lnTo>
                    <a:lnTo>
                      <a:pt x="217" y="255"/>
                    </a:lnTo>
                    <a:lnTo>
                      <a:pt x="225" y="264"/>
                    </a:lnTo>
                    <a:lnTo>
                      <a:pt x="225" y="273"/>
                    </a:lnTo>
                    <a:lnTo>
                      <a:pt x="225" y="273"/>
                    </a:lnTo>
                    <a:lnTo>
                      <a:pt x="225" y="281"/>
                    </a:lnTo>
                    <a:lnTo>
                      <a:pt x="217" y="290"/>
                    </a:lnTo>
                    <a:lnTo>
                      <a:pt x="212" y="294"/>
                    </a:lnTo>
                    <a:lnTo>
                      <a:pt x="204" y="299"/>
                    </a:lnTo>
                    <a:lnTo>
                      <a:pt x="204" y="299"/>
                    </a:lnTo>
                    <a:close/>
                    <a:moveTo>
                      <a:pt x="204" y="238"/>
                    </a:moveTo>
                    <a:lnTo>
                      <a:pt x="204" y="238"/>
                    </a:lnTo>
                    <a:lnTo>
                      <a:pt x="191" y="238"/>
                    </a:lnTo>
                    <a:lnTo>
                      <a:pt x="186" y="234"/>
                    </a:lnTo>
                    <a:lnTo>
                      <a:pt x="178" y="225"/>
                    </a:lnTo>
                    <a:lnTo>
                      <a:pt x="178" y="216"/>
                    </a:lnTo>
                    <a:lnTo>
                      <a:pt x="178" y="216"/>
                    </a:lnTo>
                    <a:lnTo>
                      <a:pt x="178" y="208"/>
                    </a:lnTo>
                    <a:lnTo>
                      <a:pt x="186" y="199"/>
                    </a:lnTo>
                    <a:lnTo>
                      <a:pt x="191" y="195"/>
                    </a:lnTo>
                    <a:lnTo>
                      <a:pt x="204" y="190"/>
                    </a:lnTo>
                    <a:lnTo>
                      <a:pt x="204" y="190"/>
                    </a:lnTo>
                    <a:lnTo>
                      <a:pt x="212" y="195"/>
                    </a:lnTo>
                    <a:lnTo>
                      <a:pt x="217" y="199"/>
                    </a:lnTo>
                    <a:lnTo>
                      <a:pt x="225" y="208"/>
                    </a:lnTo>
                    <a:lnTo>
                      <a:pt x="225" y="216"/>
                    </a:lnTo>
                    <a:lnTo>
                      <a:pt x="225" y="216"/>
                    </a:lnTo>
                    <a:lnTo>
                      <a:pt x="225" y="225"/>
                    </a:lnTo>
                    <a:lnTo>
                      <a:pt x="217" y="234"/>
                    </a:lnTo>
                    <a:lnTo>
                      <a:pt x="212" y="238"/>
                    </a:lnTo>
                    <a:lnTo>
                      <a:pt x="204" y="238"/>
                    </a:lnTo>
                    <a:lnTo>
                      <a:pt x="204" y="2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54201" tIns="27100" rIns="54201" bIns="2710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542012" fontAlgn="ctr"/>
                <a:endParaRPr lang="en-US" altLang="zh-CN" sz="1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90" name="Freeform 21"/>
              <p:cNvSpPr>
                <a:spLocks noEditPoints="1"/>
              </p:cNvSpPr>
              <p:nvPr/>
            </p:nvSpPr>
            <p:spPr bwMode="auto">
              <a:xfrm>
                <a:off x="15578138" y="1463675"/>
                <a:ext cx="212725" cy="687388"/>
              </a:xfrm>
              <a:custGeom>
                <a:avLst/>
                <a:gdLst/>
                <a:ahLst/>
                <a:cxnLst>
                  <a:cxn ang="0">
                    <a:pos x="130" y="0"/>
                  </a:cxn>
                  <a:cxn ang="0">
                    <a:pos x="130" y="0"/>
                  </a:cxn>
                  <a:cxn ang="0">
                    <a:pos x="69" y="0"/>
                  </a:cxn>
                  <a:cxn ang="0">
                    <a:pos x="69" y="0"/>
                  </a:cxn>
                  <a:cxn ang="0">
                    <a:pos x="26" y="0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0" y="82"/>
                  </a:cxn>
                  <a:cxn ang="0">
                    <a:pos x="0" y="346"/>
                  </a:cxn>
                  <a:cxn ang="0">
                    <a:pos x="0" y="346"/>
                  </a:cxn>
                  <a:cxn ang="0">
                    <a:pos x="4" y="403"/>
                  </a:cxn>
                  <a:cxn ang="0">
                    <a:pos x="4" y="429"/>
                  </a:cxn>
                  <a:cxn ang="0">
                    <a:pos x="4" y="429"/>
                  </a:cxn>
                  <a:cxn ang="0">
                    <a:pos x="69" y="433"/>
                  </a:cxn>
                  <a:cxn ang="0">
                    <a:pos x="69" y="433"/>
                  </a:cxn>
                  <a:cxn ang="0">
                    <a:pos x="112" y="429"/>
                  </a:cxn>
                  <a:cxn ang="0">
                    <a:pos x="130" y="429"/>
                  </a:cxn>
                  <a:cxn ang="0">
                    <a:pos x="130" y="429"/>
                  </a:cxn>
                  <a:cxn ang="0">
                    <a:pos x="134" y="346"/>
                  </a:cxn>
                  <a:cxn ang="0">
                    <a:pos x="134" y="82"/>
                  </a:cxn>
                  <a:cxn ang="0">
                    <a:pos x="134" y="82"/>
                  </a:cxn>
                  <a:cxn ang="0">
                    <a:pos x="134" y="26"/>
                  </a:cxn>
                  <a:cxn ang="0">
                    <a:pos x="130" y="0"/>
                  </a:cxn>
                  <a:cxn ang="0">
                    <a:pos x="130" y="0"/>
                  </a:cxn>
                  <a:cxn ang="0">
                    <a:pos x="99" y="199"/>
                  </a:cxn>
                  <a:cxn ang="0">
                    <a:pos x="39" y="199"/>
                  </a:cxn>
                  <a:cxn ang="0">
                    <a:pos x="39" y="199"/>
                  </a:cxn>
                  <a:cxn ang="0">
                    <a:pos x="30" y="195"/>
                  </a:cxn>
                  <a:cxn ang="0">
                    <a:pos x="26" y="186"/>
                  </a:cxn>
                  <a:cxn ang="0">
                    <a:pos x="26" y="186"/>
                  </a:cxn>
                  <a:cxn ang="0">
                    <a:pos x="30" y="178"/>
                  </a:cxn>
                  <a:cxn ang="0">
                    <a:pos x="39" y="178"/>
                  </a:cxn>
                  <a:cxn ang="0">
                    <a:pos x="99" y="178"/>
                  </a:cxn>
                  <a:cxn ang="0">
                    <a:pos x="99" y="178"/>
                  </a:cxn>
                  <a:cxn ang="0">
                    <a:pos x="108" y="178"/>
                  </a:cxn>
                  <a:cxn ang="0">
                    <a:pos x="112" y="186"/>
                  </a:cxn>
                  <a:cxn ang="0">
                    <a:pos x="112" y="186"/>
                  </a:cxn>
                  <a:cxn ang="0">
                    <a:pos x="108" y="195"/>
                  </a:cxn>
                  <a:cxn ang="0">
                    <a:pos x="99" y="199"/>
                  </a:cxn>
                  <a:cxn ang="0">
                    <a:pos x="99" y="199"/>
                  </a:cxn>
                  <a:cxn ang="0">
                    <a:pos x="99" y="165"/>
                  </a:cxn>
                  <a:cxn ang="0">
                    <a:pos x="39" y="165"/>
                  </a:cxn>
                  <a:cxn ang="0">
                    <a:pos x="39" y="165"/>
                  </a:cxn>
                  <a:cxn ang="0">
                    <a:pos x="30" y="160"/>
                  </a:cxn>
                  <a:cxn ang="0">
                    <a:pos x="26" y="152"/>
                  </a:cxn>
                  <a:cxn ang="0">
                    <a:pos x="26" y="152"/>
                  </a:cxn>
                  <a:cxn ang="0">
                    <a:pos x="30" y="143"/>
                  </a:cxn>
                  <a:cxn ang="0">
                    <a:pos x="39" y="139"/>
                  </a:cxn>
                  <a:cxn ang="0">
                    <a:pos x="99" y="139"/>
                  </a:cxn>
                  <a:cxn ang="0">
                    <a:pos x="99" y="139"/>
                  </a:cxn>
                  <a:cxn ang="0">
                    <a:pos x="108" y="143"/>
                  </a:cxn>
                  <a:cxn ang="0">
                    <a:pos x="112" y="152"/>
                  </a:cxn>
                  <a:cxn ang="0">
                    <a:pos x="112" y="152"/>
                  </a:cxn>
                  <a:cxn ang="0">
                    <a:pos x="108" y="160"/>
                  </a:cxn>
                  <a:cxn ang="0">
                    <a:pos x="99" y="165"/>
                  </a:cxn>
                  <a:cxn ang="0">
                    <a:pos x="99" y="165"/>
                  </a:cxn>
                </a:cxnLst>
                <a:rect l="0" t="0" r="r" b="b"/>
                <a:pathLst>
                  <a:path w="134" h="433">
                    <a:moveTo>
                      <a:pt x="130" y="0"/>
                    </a:moveTo>
                    <a:lnTo>
                      <a:pt x="130" y="0"/>
                    </a:lnTo>
                    <a:lnTo>
                      <a:pt x="69" y="0"/>
                    </a:lnTo>
                    <a:lnTo>
                      <a:pt x="69" y="0"/>
                    </a:lnTo>
                    <a:lnTo>
                      <a:pt x="26" y="0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0" y="82"/>
                    </a:lnTo>
                    <a:lnTo>
                      <a:pt x="0" y="346"/>
                    </a:lnTo>
                    <a:lnTo>
                      <a:pt x="0" y="346"/>
                    </a:lnTo>
                    <a:lnTo>
                      <a:pt x="4" y="403"/>
                    </a:lnTo>
                    <a:lnTo>
                      <a:pt x="4" y="429"/>
                    </a:lnTo>
                    <a:lnTo>
                      <a:pt x="4" y="429"/>
                    </a:lnTo>
                    <a:lnTo>
                      <a:pt x="69" y="433"/>
                    </a:lnTo>
                    <a:lnTo>
                      <a:pt x="69" y="433"/>
                    </a:lnTo>
                    <a:lnTo>
                      <a:pt x="112" y="429"/>
                    </a:lnTo>
                    <a:lnTo>
                      <a:pt x="130" y="429"/>
                    </a:lnTo>
                    <a:lnTo>
                      <a:pt x="130" y="429"/>
                    </a:lnTo>
                    <a:lnTo>
                      <a:pt x="134" y="346"/>
                    </a:lnTo>
                    <a:lnTo>
                      <a:pt x="134" y="82"/>
                    </a:lnTo>
                    <a:lnTo>
                      <a:pt x="134" y="82"/>
                    </a:lnTo>
                    <a:lnTo>
                      <a:pt x="134" y="26"/>
                    </a:lnTo>
                    <a:lnTo>
                      <a:pt x="130" y="0"/>
                    </a:lnTo>
                    <a:lnTo>
                      <a:pt x="130" y="0"/>
                    </a:lnTo>
                    <a:close/>
                    <a:moveTo>
                      <a:pt x="99" y="199"/>
                    </a:moveTo>
                    <a:lnTo>
                      <a:pt x="39" y="199"/>
                    </a:lnTo>
                    <a:lnTo>
                      <a:pt x="39" y="199"/>
                    </a:lnTo>
                    <a:lnTo>
                      <a:pt x="30" y="195"/>
                    </a:lnTo>
                    <a:lnTo>
                      <a:pt x="26" y="186"/>
                    </a:lnTo>
                    <a:lnTo>
                      <a:pt x="26" y="186"/>
                    </a:lnTo>
                    <a:lnTo>
                      <a:pt x="30" y="178"/>
                    </a:lnTo>
                    <a:lnTo>
                      <a:pt x="39" y="178"/>
                    </a:lnTo>
                    <a:lnTo>
                      <a:pt x="99" y="178"/>
                    </a:lnTo>
                    <a:lnTo>
                      <a:pt x="99" y="178"/>
                    </a:lnTo>
                    <a:lnTo>
                      <a:pt x="108" y="178"/>
                    </a:lnTo>
                    <a:lnTo>
                      <a:pt x="112" y="186"/>
                    </a:lnTo>
                    <a:lnTo>
                      <a:pt x="112" y="186"/>
                    </a:lnTo>
                    <a:lnTo>
                      <a:pt x="108" y="195"/>
                    </a:lnTo>
                    <a:lnTo>
                      <a:pt x="99" y="199"/>
                    </a:lnTo>
                    <a:lnTo>
                      <a:pt x="99" y="199"/>
                    </a:lnTo>
                    <a:close/>
                    <a:moveTo>
                      <a:pt x="99" y="165"/>
                    </a:moveTo>
                    <a:lnTo>
                      <a:pt x="39" y="165"/>
                    </a:lnTo>
                    <a:lnTo>
                      <a:pt x="39" y="165"/>
                    </a:lnTo>
                    <a:lnTo>
                      <a:pt x="30" y="160"/>
                    </a:lnTo>
                    <a:lnTo>
                      <a:pt x="26" y="152"/>
                    </a:lnTo>
                    <a:lnTo>
                      <a:pt x="26" y="152"/>
                    </a:lnTo>
                    <a:lnTo>
                      <a:pt x="30" y="143"/>
                    </a:lnTo>
                    <a:lnTo>
                      <a:pt x="39" y="139"/>
                    </a:lnTo>
                    <a:lnTo>
                      <a:pt x="99" y="139"/>
                    </a:lnTo>
                    <a:lnTo>
                      <a:pt x="99" y="139"/>
                    </a:lnTo>
                    <a:lnTo>
                      <a:pt x="108" y="143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08" y="160"/>
                    </a:lnTo>
                    <a:lnTo>
                      <a:pt x="99" y="165"/>
                    </a:lnTo>
                    <a:lnTo>
                      <a:pt x="99" y="16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54201" tIns="27100" rIns="54201" bIns="2710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542012" fontAlgn="ctr"/>
                <a:endParaRPr lang="en-US" altLang="zh-CN" sz="1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7" name="矩形 99"/>
            <p:cNvSpPr/>
            <p:nvPr/>
          </p:nvSpPr>
          <p:spPr bwMode="auto">
            <a:xfrm>
              <a:off x="6262577" y="3019647"/>
              <a:ext cx="276446" cy="42530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54201" tIns="27100" rIns="54201" bIns="271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altLang="zh-CN" sz="1400" dirty="0">
                <a:latin typeface="Arial" panose="020B0604020202020204" pitchFamily="34" charset="0"/>
              </a:endParaRPr>
            </a:p>
          </p:txBody>
        </p:sp>
      </p:grpSp>
      <p:sp>
        <p:nvSpPr>
          <p:cNvPr id="291" name="Freeform 51"/>
          <p:cNvSpPr>
            <a:spLocks noChangeAspect="1" noEditPoints="1"/>
          </p:cNvSpPr>
          <p:nvPr/>
        </p:nvSpPr>
        <p:spPr bwMode="auto">
          <a:xfrm>
            <a:off x="1088886" y="3948373"/>
            <a:ext cx="182373" cy="113800"/>
          </a:xfrm>
          <a:custGeom>
            <a:avLst/>
            <a:gdLst/>
            <a:ahLst/>
            <a:cxnLst>
              <a:cxn ang="0">
                <a:pos x="236" y="128"/>
              </a:cxn>
              <a:cxn ang="0">
                <a:pos x="234" y="128"/>
              </a:cxn>
              <a:cxn ang="0">
                <a:pos x="234" y="8"/>
              </a:cxn>
              <a:cxn ang="0">
                <a:pos x="234" y="8"/>
              </a:cxn>
              <a:cxn ang="0">
                <a:pos x="232" y="2"/>
              </a:cxn>
              <a:cxn ang="0">
                <a:pos x="232" y="2"/>
              </a:cxn>
              <a:cxn ang="0">
                <a:pos x="226" y="0"/>
              </a:cxn>
              <a:cxn ang="0">
                <a:pos x="22" y="0"/>
              </a:cxn>
              <a:cxn ang="0">
                <a:pos x="22" y="0"/>
              </a:cxn>
              <a:cxn ang="0">
                <a:pos x="18" y="2"/>
              </a:cxn>
              <a:cxn ang="0">
                <a:pos x="18" y="2"/>
              </a:cxn>
              <a:cxn ang="0">
                <a:pos x="16" y="8"/>
              </a:cxn>
              <a:cxn ang="0">
                <a:pos x="16" y="128"/>
              </a:cxn>
              <a:cxn ang="0">
                <a:pos x="12" y="128"/>
              </a:cxn>
              <a:cxn ang="0">
                <a:pos x="12" y="128"/>
              </a:cxn>
              <a:cxn ang="0">
                <a:pos x="8" y="130"/>
              </a:cxn>
              <a:cxn ang="0">
                <a:pos x="4" y="132"/>
              </a:cxn>
              <a:cxn ang="0">
                <a:pos x="0" y="136"/>
              </a:cxn>
              <a:cxn ang="0">
                <a:pos x="0" y="142"/>
              </a:cxn>
              <a:cxn ang="0">
                <a:pos x="0" y="142"/>
              </a:cxn>
              <a:cxn ang="0">
                <a:pos x="0" y="148"/>
              </a:cxn>
              <a:cxn ang="0">
                <a:pos x="4" y="152"/>
              </a:cxn>
              <a:cxn ang="0">
                <a:pos x="8" y="154"/>
              </a:cxn>
              <a:cxn ang="0">
                <a:pos x="12" y="156"/>
              </a:cxn>
              <a:cxn ang="0">
                <a:pos x="236" y="156"/>
              </a:cxn>
              <a:cxn ang="0">
                <a:pos x="236" y="156"/>
              </a:cxn>
              <a:cxn ang="0">
                <a:pos x="242" y="154"/>
              </a:cxn>
              <a:cxn ang="0">
                <a:pos x="246" y="152"/>
              </a:cxn>
              <a:cxn ang="0">
                <a:pos x="248" y="148"/>
              </a:cxn>
              <a:cxn ang="0">
                <a:pos x="250" y="142"/>
              </a:cxn>
              <a:cxn ang="0">
                <a:pos x="250" y="142"/>
              </a:cxn>
              <a:cxn ang="0">
                <a:pos x="248" y="136"/>
              </a:cxn>
              <a:cxn ang="0">
                <a:pos x="246" y="132"/>
              </a:cxn>
              <a:cxn ang="0">
                <a:pos x="242" y="130"/>
              </a:cxn>
              <a:cxn ang="0">
                <a:pos x="236" y="128"/>
              </a:cxn>
              <a:cxn ang="0">
                <a:pos x="236" y="128"/>
              </a:cxn>
              <a:cxn ang="0">
                <a:pos x="168" y="146"/>
              </a:cxn>
              <a:cxn ang="0">
                <a:pos x="168" y="146"/>
              </a:cxn>
              <a:cxn ang="0">
                <a:pos x="166" y="148"/>
              </a:cxn>
              <a:cxn ang="0">
                <a:pos x="84" y="148"/>
              </a:cxn>
              <a:cxn ang="0">
                <a:pos x="84" y="148"/>
              </a:cxn>
              <a:cxn ang="0">
                <a:pos x="82" y="146"/>
              </a:cxn>
              <a:cxn ang="0">
                <a:pos x="82" y="134"/>
              </a:cxn>
              <a:cxn ang="0">
                <a:pos x="82" y="134"/>
              </a:cxn>
              <a:cxn ang="0">
                <a:pos x="84" y="132"/>
              </a:cxn>
              <a:cxn ang="0">
                <a:pos x="166" y="132"/>
              </a:cxn>
              <a:cxn ang="0">
                <a:pos x="166" y="132"/>
              </a:cxn>
              <a:cxn ang="0">
                <a:pos x="168" y="134"/>
              </a:cxn>
              <a:cxn ang="0">
                <a:pos x="168" y="146"/>
              </a:cxn>
              <a:cxn ang="0">
                <a:pos x="224" y="128"/>
              </a:cxn>
              <a:cxn ang="0">
                <a:pos x="26" y="128"/>
              </a:cxn>
              <a:cxn ang="0">
                <a:pos x="26" y="10"/>
              </a:cxn>
              <a:cxn ang="0">
                <a:pos x="224" y="10"/>
              </a:cxn>
              <a:cxn ang="0">
                <a:pos x="224" y="128"/>
              </a:cxn>
            </a:cxnLst>
            <a:rect l="0" t="0" r="r" b="b"/>
            <a:pathLst>
              <a:path w="250" h="156">
                <a:moveTo>
                  <a:pt x="236" y="128"/>
                </a:moveTo>
                <a:lnTo>
                  <a:pt x="234" y="128"/>
                </a:lnTo>
                <a:lnTo>
                  <a:pt x="234" y="8"/>
                </a:lnTo>
                <a:lnTo>
                  <a:pt x="234" y="8"/>
                </a:lnTo>
                <a:lnTo>
                  <a:pt x="232" y="2"/>
                </a:lnTo>
                <a:lnTo>
                  <a:pt x="232" y="2"/>
                </a:lnTo>
                <a:lnTo>
                  <a:pt x="226" y="0"/>
                </a:lnTo>
                <a:lnTo>
                  <a:pt x="22" y="0"/>
                </a:lnTo>
                <a:lnTo>
                  <a:pt x="22" y="0"/>
                </a:lnTo>
                <a:lnTo>
                  <a:pt x="18" y="2"/>
                </a:lnTo>
                <a:lnTo>
                  <a:pt x="18" y="2"/>
                </a:lnTo>
                <a:lnTo>
                  <a:pt x="16" y="8"/>
                </a:lnTo>
                <a:lnTo>
                  <a:pt x="16" y="128"/>
                </a:lnTo>
                <a:lnTo>
                  <a:pt x="12" y="128"/>
                </a:lnTo>
                <a:lnTo>
                  <a:pt x="12" y="128"/>
                </a:lnTo>
                <a:lnTo>
                  <a:pt x="8" y="130"/>
                </a:lnTo>
                <a:lnTo>
                  <a:pt x="4" y="132"/>
                </a:lnTo>
                <a:lnTo>
                  <a:pt x="0" y="136"/>
                </a:lnTo>
                <a:lnTo>
                  <a:pt x="0" y="142"/>
                </a:lnTo>
                <a:lnTo>
                  <a:pt x="0" y="142"/>
                </a:lnTo>
                <a:lnTo>
                  <a:pt x="0" y="148"/>
                </a:lnTo>
                <a:lnTo>
                  <a:pt x="4" y="152"/>
                </a:lnTo>
                <a:lnTo>
                  <a:pt x="8" y="154"/>
                </a:lnTo>
                <a:lnTo>
                  <a:pt x="12" y="156"/>
                </a:lnTo>
                <a:lnTo>
                  <a:pt x="236" y="156"/>
                </a:lnTo>
                <a:lnTo>
                  <a:pt x="236" y="156"/>
                </a:lnTo>
                <a:lnTo>
                  <a:pt x="242" y="154"/>
                </a:lnTo>
                <a:lnTo>
                  <a:pt x="246" y="152"/>
                </a:lnTo>
                <a:lnTo>
                  <a:pt x="248" y="148"/>
                </a:lnTo>
                <a:lnTo>
                  <a:pt x="250" y="142"/>
                </a:lnTo>
                <a:lnTo>
                  <a:pt x="250" y="142"/>
                </a:lnTo>
                <a:lnTo>
                  <a:pt x="248" y="136"/>
                </a:lnTo>
                <a:lnTo>
                  <a:pt x="246" y="132"/>
                </a:lnTo>
                <a:lnTo>
                  <a:pt x="242" y="130"/>
                </a:lnTo>
                <a:lnTo>
                  <a:pt x="236" y="128"/>
                </a:lnTo>
                <a:lnTo>
                  <a:pt x="236" y="128"/>
                </a:lnTo>
                <a:close/>
                <a:moveTo>
                  <a:pt x="168" y="146"/>
                </a:moveTo>
                <a:lnTo>
                  <a:pt x="168" y="146"/>
                </a:lnTo>
                <a:lnTo>
                  <a:pt x="166" y="148"/>
                </a:lnTo>
                <a:lnTo>
                  <a:pt x="84" y="148"/>
                </a:lnTo>
                <a:lnTo>
                  <a:pt x="84" y="148"/>
                </a:lnTo>
                <a:lnTo>
                  <a:pt x="82" y="146"/>
                </a:lnTo>
                <a:lnTo>
                  <a:pt x="82" y="134"/>
                </a:lnTo>
                <a:lnTo>
                  <a:pt x="82" y="134"/>
                </a:lnTo>
                <a:lnTo>
                  <a:pt x="84" y="132"/>
                </a:lnTo>
                <a:lnTo>
                  <a:pt x="166" y="132"/>
                </a:lnTo>
                <a:lnTo>
                  <a:pt x="166" y="132"/>
                </a:lnTo>
                <a:lnTo>
                  <a:pt x="168" y="134"/>
                </a:lnTo>
                <a:lnTo>
                  <a:pt x="168" y="146"/>
                </a:lnTo>
                <a:close/>
                <a:moveTo>
                  <a:pt x="224" y="128"/>
                </a:moveTo>
                <a:lnTo>
                  <a:pt x="26" y="128"/>
                </a:lnTo>
                <a:lnTo>
                  <a:pt x="26" y="10"/>
                </a:lnTo>
                <a:lnTo>
                  <a:pt x="224" y="10"/>
                </a:lnTo>
                <a:lnTo>
                  <a:pt x="224" y="12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54201" tIns="27100" rIns="54201" bIns="27100" numCol="1" anchor="t" anchorCtr="0" compatLnSpc="1">
            <a:prstTxWarp prst="textNoShape">
              <a:avLst/>
            </a:prstTxWarp>
            <a:noAutofit/>
          </a:bodyPr>
          <a:lstStyle/>
          <a:p>
            <a:pPr defTabSz="542012" fontAlgn="ctr"/>
            <a:endParaRPr lang="en-US" altLang="zh-CN" sz="1400" dirty="0">
              <a:latin typeface="Arial" panose="020B0604020202020204" pitchFamily="34" charset="0"/>
            </a:endParaRPr>
          </a:p>
        </p:txBody>
      </p:sp>
      <p:grpSp>
        <p:nvGrpSpPr>
          <p:cNvPr id="292" name="组合 367"/>
          <p:cNvGrpSpPr>
            <a:grpSpLocks noChangeAspect="1"/>
          </p:cNvGrpSpPr>
          <p:nvPr/>
        </p:nvGrpSpPr>
        <p:grpSpPr>
          <a:xfrm>
            <a:off x="1271803" y="3773856"/>
            <a:ext cx="182373" cy="140288"/>
            <a:chOff x="-1444626" y="2612827"/>
            <a:chExt cx="1444626" cy="1111251"/>
          </a:xfrm>
          <a:solidFill>
            <a:schemeClr val="bg1">
              <a:lumMod val="50000"/>
            </a:schemeClr>
          </a:solidFill>
        </p:grpSpPr>
        <p:sp>
          <p:nvSpPr>
            <p:cNvPr id="293" name="Freeform 5"/>
            <p:cNvSpPr>
              <a:spLocks noEditPoints="1"/>
            </p:cNvSpPr>
            <p:nvPr/>
          </p:nvSpPr>
          <p:spPr bwMode="auto">
            <a:xfrm>
              <a:off x="-1444626" y="2725540"/>
              <a:ext cx="1087438" cy="998538"/>
            </a:xfrm>
            <a:custGeom>
              <a:avLst/>
              <a:gdLst/>
              <a:ahLst/>
              <a:cxnLst>
                <a:cxn ang="0">
                  <a:pos x="11410" y="2"/>
                </a:cxn>
                <a:cxn ang="0">
                  <a:pos x="11555" y="20"/>
                </a:cxn>
                <a:cxn ang="0">
                  <a:pos x="11692" y="59"/>
                </a:cxn>
                <a:cxn ang="0">
                  <a:pos x="11821" y="117"/>
                </a:cxn>
                <a:cxn ang="0">
                  <a:pos x="11939" y="193"/>
                </a:cxn>
                <a:cxn ang="0">
                  <a:pos x="12044" y="284"/>
                </a:cxn>
                <a:cxn ang="0">
                  <a:pos x="12136" y="390"/>
                </a:cxn>
                <a:cxn ang="0">
                  <a:pos x="12211" y="508"/>
                </a:cxn>
                <a:cxn ang="0">
                  <a:pos x="12270" y="637"/>
                </a:cxn>
                <a:cxn ang="0">
                  <a:pos x="12309" y="774"/>
                </a:cxn>
                <a:cxn ang="0">
                  <a:pos x="12327" y="919"/>
                </a:cxn>
                <a:cxn ang="0">
                  <a:pos x="12327" y="8512"/>
                </a:cxn>
                <a:cxn ang="0">
                  <a:pos x="12309" y="8656"/>
                </a:cxn>
                <a:cxn ang="0">
                  <a:pos x="12270" y="8795"/>
                </a:cxn>
                <a:cxn ang="0">
                  <a:pos x="12211" y="8923"/>
                </a:cxn>
                <a:cxn ang="0">
                  <a:pos x="12136" y="9040"/>
                </a:cxn>
                <a:cxn ang="0">
                  <a:pos x="12044" y="9146"/>
                </a:cxn>
                <a:cxn ang="0">
                  <a:pos x="11939" y="9237"/>
                </a:cxn>
                <a:cxn ang="0">
                  <a:pos x="11821" y="9313"/>
                </a:cxn>
                <a:cxn ang="0">
                  <a:pos x="11692" y="9371"/>
                </a:cxn>
                <a:cxn ang="0">
                  <a:pos x="11555" y="9411"/>
                </a:cxn>
                <a:cxn ang="0">
                  <a:pos x="11410" y="9430"/>
                </a:cxn>
                <a:cxn ang="0">
                  <a:pos x="8133" y="9818"/>
                </a:cxn>
                <a:cxn ang="0">
                  <a:pos x="968" y="9431"/>
                </a:cxn>
                <a:cxn ang="0">
                  <a:pos x="821" y="9420"/>
                </a:cxn>
                <a:cxn ang="0">
                  <a:pos x="681" y="9387"/>
                </a:cxn>
                <a:cxn ang="0">
                  <a:pos x="550" y="9335"/>
                </a:cxn>
                <a:cxn ang="0">
                  <a:pos x="428" y="9265"/>
                </a:cxn>
                <a:cxn ang="0">
                  <a:pos x="318" y="9179"/>
                </a:cxn>
                <a:cxn ang="0">
                  <a:pos x="222" y="9077"/>
                </a:cxn>
                <a:cxn ang="0">
                  <a:pos x="140" y="8964"/>
                </a:cxn>
                <a:cxn ang="0">
                  <a:pos x="77" y="8838"/>
                </a:cxn>
                <a:cxn ang="0">
                  <a:pos x="31" y="8703"/>
                </a:cxn>
                <a:cxn ang="0">
                  <a:pos x="5" y="8561"/>
                </a:cxn>
                <a:cxn ang="0">
                  <a:pos x="0" y="969"/>
                </a:cxn>
                <a:cxn ang="0">
                  <a:pos x="11" y="822"/>
                </a:cxn>
                <a:cxn ang="0">
                  <a:pos x="44" y="682"/>
                </a:cxn>
                <a:cxn ang="0">
                  <a:pos x="96" y="550"/>
                </a:cxn>
                <a:cxn ang="0">
                  <a:pos x="166" y="428"/>
                </a:cxn>
                <a:cxn ang="0">
                  <a:pos x="252" y="318"/>
                </a:cxn>
                <a:cxn ang="0">
                  <a:pos x="353" y="222"/>
                </a:cxn>
                <a:cxn ang="0">
                  <a:pos x="467" y="141"/>
                </a:cxn>
                <a:cxn ang="0">
                  <a:pos x="592" y="76"/>
                </a:cxn>
                <a:cxn ang="0">
                  <a:pos x="727" y="30"/>
                </a:cxn>
                <a:cxn ang="0">
                  <a:pos x="869" y="5"/>
                </a:cxn>
                <a:cxn ang="0">
                  <a:pos x="2888" y="10546"/>
                </a:cxn>
                <a:cxn ang="0">
                  <a:pos x="9033" y="10200"/>
                </a:cxn>
                <a:cxn ang="0">
                  <a:pos x="2888" y="11322"/>
                </a:cxn>
                <a:cxn ang="0">
                  <a:pos x="11211" y="969"/>
                </a:cxn>
                <a:cxn ang="0">
                  <a:pos x="1117" y="969"/>
                </a:cxn>
              </a:cxnLst>
              <a:rect l="0" t="0" r="r" b="b"/>
              <a:pathLst>
                <a:path w="12329" h="11322">
                  <a:moveTo>
                    <a:pt x="968" y="0"/>
                  </a:moveTo>
                  <a:lnTo>
                    <a:pt x="11361" y="0"/>
                  </a:lnTo>
                  <a:lnTo>
                    <a:pt x="11410" y="2"/>
                  </a:lnTo>
                  <a:lnTo>
                    <a:pt x="11459" y="5"/>
                  </a:lnTo>
                  <a:lnTo>
                    <a:pt x="11507" y="11"/>
                  </a:lnTo>
                  <a:lnTo>
                    <a:pt x="11555" y="20"/>
                  </a:lnTo>
                  <a:lnTo>
                    <a:pt x="11601" y="30"/>
                  </a:lnTo>
                  <a:lnTo>
                    <a:pt x="11647" y="44"/>
                  </a:lnTo>
                  <a:lnTo>
                    <a:pt x="11692" y="59"/>
                  </a:lnTo>
                  <a:lnTo>
                    <a:pt x="11736" y="76"/>
                  </a:lnTo>
                  <a:lnTo>
                    <a:pt x="11779" y="96"/>
                  </a:lnTo>
                  <a:lnTo>
                    <a:pt x="11821" y="117"/>
                  </a:lnTo>
                  <a:lnTo>
                    <a:pt x="11861" y="141"/>
                  </a:lnTo>
                  <a:lnTo>
                    <a:pt x="11901" y="167"/>
                  </a:lnTo>
                  <a:lnTo>
                    <a:pt x="11939" y="193"/>
                  </a:lnTo>
                  <a:lnTo>
                    <a:pt x="11975" y="222"/>
                  </a:lnTo>
                  <a:lnTo>
                    <a:pt x="12011" y="253"/>
                  </a:lnTo>
                  <a:lnTo>
                    <a:pt x="12044" y="284"/>
                  </a:lnTo>
                  <a:lnTo>
                    <a:pt x="12076" y="318"/>
                  </a:lnTo>
                  <a:lnTo>
                    <a:pt x="12107" y="354"/>
                  </a:lnTo>
                  <a:lnTo>
                    <a:pt x="12136" y="390"/>
                  </a:lnTo>
                  <a:lnTo>
                    <a:pt x="12162" y="428"/>
                  </a:lnTo>
                  <a:lnTo>
                    <a:pt x="12188" y="468"/>
                  </a:lnTo>
                  <a:lnTo>
                    <a:pt x="12211" y="508"/>
                  </a:lnTo>
                  <a:lnTo>
                    <a:pt x="12233" y="550"/>
                  </a:lnTo>
                  <a:lnTo>
                    <a:pt x="12252" y="593"/>
                  </a:lnTo>
                  <a:lnTo>
                    <a:pt x="12270" y="637"/>
                  </a:lnTo>
                  <a:lnTo>
                    <a:pt x="12285" y="682"/>
                  </a:lnTo>
                  <a:lnTo>
                    <a:pt x="12298" y="728"/>
                  </a:lnTo>
                  <a:lnTo>
                    <a:pt x="12309" y="774"/>
                  </a:lnTo>
                  <a:lnTo>
                    <a:pt x="12318" y="822"/>
                  </a:lnTo>
                  <a:lnTo>
                    <a:pt x="12324" y="870"/>
                  </a:lnTo>
                  <a:lnTo>
                    <a:pt x="12327" y="919"/>
                  </a:lnTo>
                  <a:lnTo>
                    <a:pt x="12329" y="969"/>
                  </a:lnTo>
                  <a:lnTo>
                    <a:pt x="12329" y="8462"/>
                  </a:lnTo>
                  <a:lnTo>
                    <a:pt x="12327" y="8512"/>
                  </a:lnTo>
                  <a:lnTo>
                    <a:pt x="12324" y="8561"/>
                  </a:lnTo>
                  <a:lnTo>
                    <a:pt x="12318" y="8609"/>
                  </a:lnTo>
                  <a:lnTo>
                    <a:pt x="12309" y="8656"/>
                  </a:lnTo>
                  <a:lnTo>
                    <a:pt x="12298" y="8703"/>
                  </a:lnTo>
                  <a:lnTo>
                    <a:pt x="12285" y="8750"/>
                  </a:lnTo>
                  <a:lnTo>
                    <a:pt x="12270" y="8795"/>
                  </a:lnTo>
                  <a:lnTo>
                    <a:pt x="12252" y="8838"/>
                  </a:lnTo>
                  <a:lnTo>
                    <a:pt x="12233" y="8881"/>
                  </a:lnTo>
                  <a:lnTo>
                    <a:pt x="12211" y="8923"/>
                  </a:lnTo>
                  <a:lnTo>
                    <a:pt x="12188" y="8964"/>
                  </a:lnTo>
                  <a:lnTo>
                    <a:pt x="12162" y="9003"/>
                  </a:lnTo>
                  <a:lnTo>
                    <a:pt x="12136" y="9040"/>
                  </a:lnTo>
                  <a:lnTo>
                    <a:pt x="12107" y="9077"/>
                  </a:lnTo>
                  <a:lnTo>
                    <a:pt x="12076" y="9112"/>
                  </a:lnTo>
                  <a:lnTo>
                    <a:pt x="12044" y="9146"/>
                  </a:lnTo>
                  <a:lnTo>
                    <a:pt x="12011" y="9179"/>
                  </a:lnTo>
                  <a:lnTo>
                    <a:pt x="11975" y="9209"/>
                  </a:lnTo>
                  <a:lnTo>
                    <a:pt x="11939" y="9237"/>
                  </a:lnTo>
                  <a:lnTo>
                    <a:pt x="11901" y="9265"/>
                  </a:lnTo>
                  <a:lnTo>
                    <a:pt x="11861" y="9290"/>
                  </a:lnTo>
                  <a:lnTo>
                    <a:pt x="11821" y="9313"/>
                  </a:lnTo>
                  <a:lnTo>
                    <a:pt x="11779" y="9335"/>
                  </a:lnTo>
                  <a:lnTo>
                    <a:pt x="11736" y="9354"/>
                  </a:lnTo>
                  <a:lnTo>
                    <a:pt x="11692" y="9371"/>
                  </a:lnTo>
                  <a:lnTo>
                    <a:pt x="11647" y="9387"/>
                  </a:lnTo>
                  <a:lnTo>
                    <a:pt x="11601" y="9400"/>
                  </a:lnTo>
                  <a:lnTo>
                    <a:pt x="11555" y="9411"/>
                  </a:lnTo>
                  <a:lnTo>
                    <a:pt x="11507" y="9420"/>
                  </a:lnTo>
                  <a:lnTo>
                    <a:pt x="11459" y="9426"/>
                  </a:lnTo>
                  <a:lnTo>
                    <a:pt x="11410" y="9430"/>
                  </a:lnTo>
                  <a:lnTo>
                    <a:pt x="11361" y="9431"/>
                  </a:lnTo>
                  <a:lnTo>
                    <a:pt x="8133" y="9431"/>
                  </a:lnTo>
                  <a:lnTo>
                    <a:pt x="8133" y="9818"/>
                  </a:lnTo>
                  <a:lnTo>
                    <a:pt x="4195" y="9818"/>
                  </a:lnTo>
                  <a:lnTo>
                    <a:pt x="4195" y="9431"/>
                  </a:lnTo>
                  <a:lnTo>
                    <a:pt x="968" y="9431"/>
                  </a:lnTo>
                  <a:lnTo>
                    <a:pt x="918" y="9430"/>
                  </a:lnTo>
                  <a:lnTo>
                    <a:pt x="869" y="9426"/>
                  </a:lnTo>
                  <a:lnTo>
                    <a:pt x="821" y="9420"/>
                  </a:lnTo>
                  <a:lnTo>
                    <a:pt x="774" y="9411"/>
                  </a:lnTo>
                  <a:lnTo>
                    <a:pt x="727" y="9400"/>
                  </a:lnTo>
                  <a:lnTo>
                    <a:pt x="681" y="9387"/>
                  </a:lnTo>
                  <a:lnTo>
                    <a:pt x="636" y="9371"/>
                  </a:lnTo>
                  <a:lnTo>
                    <a:pt x="592" y="9354"/>
                  </a:lnTo>
                  <a:lnTo>
                    <a:pt x="550" y="9335"/>
                  </a:lnTo>
                  <a:lnTo>
                    <a:pt x="508" y="9313"/>
                  </a:lnTo>
                  <a:lnTo>
                    <a:pt x="467" y="9290"/>
                  </a:lnTo>
                  <a:lnTo>
                    <a:pt x="428" y="9265"/>
                  </a:lnTo>
                  <a:lnTo>
                    <a:pt x="390" y="9237"/>
                  </a:lnTo>
                  <a:lnTo>
                    <a:pt x="353" y="9209"/>
                  </a:lnTo>
                  <a:lnTo>
                    <a:pt x="318" y="9179"/>
                  </a:lnTo>
                  <a:lnTo>
                    <a:pt x="285" y="9146"/>
                  </a:lnTo>
                  <a:lnTo>
                    <a:pt x="252" y="9112"/>
                  </a:lnTo>
                  <a:lnTo>
                    <a:pt x="222" y="9077"/>
                  </a:lnTo>
                  <a:lnTo>
                    <a:pt x="192" y="9040"/>
                  </a:lnTo>
                  <a:lnTo>
                    <a:pt x="166" y="9003"/>
                  </a:lnTo>
                  <a:lnTo>
                    <a:pt x="140" y="8964"/>
                  </a:lnTo>
                  <a:lnTo>
                    <a:pt x="117" y="8923"/>
                  </a:lnTo>
                  <a:lnTo>
                    <a:pt x="96" y="8881"/>
                  </a:lnTo>
                  <a:lnTo>
                    <a:pt x="77" y="8838"/>
                  </a:lnTo>
                  <a:lnTo>
                    <a:pt x="59" y="8795"/>
                  </a:lnTo>
                  <a:lnTo>
                    <a:pt x="44" y="8750"/>
                  </a:lnTo>
                  <a:lnTo>
                    <a:pt x="31" y="8703"/>
                  </a:lnTo>
                  <a:lnTo>
                    <a:pt x="19" y="8656"/>
                  </a:lnTo>
                  <a:lnTo>
                    <a:pt x="11" y="8609"/>
                  </a:lnTo>
                  <a:lnTo>
                    <a:pt x="5" y="8561"/>
                  </a:lnTo>
                  <a:lnTo>
                    <a:pt x="1" y="8512"/>
                  </a:lnTo>
                  <a:lnTo>
                    <a:pt x="0" y="8462"/>
                  </a:lnTo>
                  <a:lnTo>
                    <a:pt x="0" y="969"/>
                  </a:lnTo>
                  <a:lnTo>
                    <a:pt x="1" y="919"/>
                  </a:lnTo>
                  <a:lnTo>
                    <a:pt x="5" y="870"/>
                  </a:lnTo>
                  <a:lnTo>
                    <a:pt x="11" y="822"/>
                  </a:lnTo>
                  <a:lnTo>
                    <a:pt x="19" y="774"/>
                  </a:lnTo>
                  <a:lnTo>
                    <a:pt x="31" y="728"/>
                  </a:lnTo>
                  <a:lnTo>
                    <a:pt x="44" y="682"/>
                  </a:lnTo>
                  <a:lnTo>
                    <a:pt x="59" y="637"/>
                  </a:lnTo>
                  <a:lnTo>
                    <a:pt x="77" y="593"/>
                  </a:lnTo>
                  <a:lnTo>
                    <a:pt x="96" y="550"/>
                  </a:lnTo>
                  <a:lnTo>
                    <a:pt x="117" y="508"/>
                  </a:lnTo>
                  <a:lnTo>
                    <a:pt x="140" y="468"/>
                  </a:lnTo>
                  <a:lnTo>
                    <a:pt x="166" y="428"/>
                  </a:lnTo>
                  <a:lnTo>
                    <a:pt x="192" y="390"/>
                  </a:lnTo>
                  <a:lnTo>
                    <a:pt x="222" y="354"/>
                  </a:lnTo>
                  <a:lnTo>
                    <a:pt x="252" y="318"/>
                  </a:lnTo>
                  <a:lnTo>
                    <a:pt x="285" y="284"/>
                  </a:lnTo>
                  <a:lnTo>
                    <a:pt x="318" y="253"/>
                  </a:lnTo>
                  <a:lnTo>
                    <a:pt x="353" y="222"/>
                  </a:lnTo>
                  <a:lnTo>
                    <a:pt x="390" y="193"/>
                  </a:lnTo>
                  <a:lnTo>
                    <a:pt x="428" y="167"/>
                  </a:lnTo>
                  <a:lnTo>
                    <a:pt x="467" y="141"/>
                  </a:lnTo>
                  <a:lnTo>
                    <a:pt x="508" y="117"/>
                  </a:lnTo>
                  <a:lnTo>
                    <a:pt x="550" y="96"/>
                  </a:lnTo>
                  <a:lnTo>
                    <a:pt x="592" y="76"/>
                  </a:lnTo>
                  <a:lnTo>
                    <a:pt x="636" y="59"/>
                  </a:lnTo>
                  <a:lnTo>
                    <a:pt x="681" y="44"/>
                  </a:lnTo>
                  <a:lnTo>
                    <a:pt x="727" y="30"/>
                  </a:lnTo>
                  <a:lnTo>
                    <a:pt x="774" y="20"/>
                  </a:lnTo>
                  <a:lnTo>
                    <a:pt x="821" y="11"/>
                  </a:lnTo>
                  <a:lnTo>
                    <a:pt x="869" y="5"/>
                  </a:lnTo>
                  <a:lnTo>
                    <a:pt x="918" y="2"/>
                  </a:lnTo>
                  <a:lnTo>
                    <a:pt x="968" y="0"/>
                  </a:lnTo>
                  <a:close/>
                  <a:moveTo>
                    <a:pt x="2888" y="10546"/>
                  </a:moveTo>
                  <a:lnTo>
                    <a:pt x="2888" y="10546"/>
                  </a:lnTo>
                  <a:lnTo>
                    <a:pt x="3295" y="10200"/>
                  </a:lnTo>
                  <a:lnTo>
                    <a:pt x="9033" y="10200"/>
                  </a:lnTo>
                  <a:lnTo>
                    <a:pt x="9441" y="10546"/>
                  </a:lnTo>
                  <a:lnTo>
                    <a:pt x="9441" y="11322"/>
                  </a:lnTo>
                  <a:lnTo>
                    <a:pt x="2888" y="11322"/>
                  </a:lnTo>
                  <a:lnTo>
                    <a:pt x="2888" y="10546"/>
                  </a:lnTo>
                  <a:close/>
                  <a:moveTo>
                    <a:pt x="1117" y="969"/>
                  </a:moveTo>
                  <a:lnTo>
                    <a:pt x="11211" y="969"/>
                  </a:lnTo>
                  <a:lnTo>
                    <a:pt x="11211" y="8462"/>
                  </a:lnTo>
                  <a:lnTo>
                    <a:pt x="1117" y="8462"/>
                  </a:lnTo>
                  <a:lnTo>
                    <a:pt x="1117" y="9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u="sng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294" name="Freeform 6"/>
            <p:cNvSpPr>
              <a:spLocks noEditPoints="1"/>
            </p:cNvSpPr>
            <p:nvPr/>
          </p:nvSpPr>
          <p:spPr bwMode="auto">
            <a:xfrm>
              <a:off x="-598488" y="2612827"/>
              <a:ext cx="598488" cy="1103313"/>
            </a:xfrm>
            <a:custGeom>
              <a:avLst/>
              <a:gdLst/>
              <a:ahLst/>
              <a:cxnLst>
                <a:cxn ang="0">
                  <a:pos x="6426" y="15"/>
                </a:cxn>
                <a:cxn ang="0">
                  <a:pos x="6572" y="81"/>
                </a:cxn>
                <a:cxn ang="0">
                  <a:pos x="6686" y="190"/>
                </a:cxn>
                <a:cxn ang="0">
                  <a:pos x="6759" y="332"/>
                </a:cxn>
                <a:cxn ang="0">
                  <a:pos x="6780" y="12044"/>
                </a:cxn>
                <a:cxn ang="0">
                  <a:pos x="6751" y="12206"/>
                </a:cxn>
                <a:cxn ang="0">
                  <a:pos x="6671" y="12344"/>
                </a:cxn>
                <a:cxn ang="0">
                  <a:pos x="6553" y="12447"/>
                </a:cxn>
                <a:cxn ang="0">
                  <a:pos x="6403" y="12506"/>
                </a:cxn>
                <a:cxn ang="0">
                  <a:pos x="424" y="12513"/>
                </a:cxn>
                <a:cxn ang="0">
                  <a:pos x="268" y="12469"/>
                </a:cxn>
                <a:cxn ang="0">
                  <a:pos x="139" y="12377"/>
                </a:cxn>
                <a:cxn ang="0">
                  <a:pos x="47" y="12248"/>
                </a:cxn>
                <a:cxn ang="0">
                  <a:pos x="3" y="12092"/>
                </a:cxn>
                <a:cxn ang="0">
                  <a:pos x="1971" y="10952"/>
                </a:cxn>
                <a:cxn ang="0">
                  <a:pos x="2201" y="10885"/>
                </a:cxn>
                <a:cxn ang="0">
                  <a:pos x="2412" y="10778"/>
                </a:cxn>
                <a:cxn ang="0">
                  <a:pos x="2782" y="10424"/>
                </a:cxn>
                <a:cxn ang="0">
                  <a:pos x="2899" y="10222"/>
                </a:cxn>
                <a:cxn ang="0">
                  <a:pos x="2963" y="10051"/>
                </a:cxn>
                <a:cxn ang="0">
                  <a:pos x="3003" y="9870"/>
                </a:cxn>
                <a:cxn ang="0">
                  <a:pos x="3018" y="9679"/>
                </a:cxn>
                <a:cxn ang="0">
                  <a:pos x="6497" y="1691"/>
                </a:cxn>
                <a:cxn ang="0">
                  <a:pos x="2719" y="1479"/>
                </a:cxn>
                <a:cxn ang="0">
                  <a:pos x="2505" y="1273"/>
                </a:cxn>
                <a:cxn ang="0">
                  <a:pos x="2248" y="1121"/>
                </a:cxn>
                <a:cxn ang="0">
                  <a:pos x="1957" y="1032"/>
                </a:cxn>
                <a:cxn ang="0">
                  <a:pos x="0" y="471"/>
                </a:cxn>
                <a:cxn ang="0">
                  <a:pos x="28" y="310"/>
                </a:cxn>
                <a:cxn ang="0">
                  <a:pos x="108" y="172"/>
                </a:cxn>
                <a:cxn ang="0">
                  <a:pos x="227" y="69"/>
                </a:cxn>
                <a:cxn ang="0">
                  <a:pos x="376" y="9"/>
                </a:cxn>
                <a:cxn ang="0">
                  <a:pos x="5844" y="5014"/>
                </a:cxn>
                <a:cxn ang="0">
                  <a:pos x="5995" y="5056"/>
                </a:cxn>
                <a:cxn ang="0">
                  <a:pos x="6119" y="5145"/>
                </a:cxn>
                <a:cxn ang="0">
                  <a:pos x="6208" y="5269"/>
                </a:cxn>
                <a:cxn ang="0">
                  <a:pos x="6250" y="5419"/>
                </a:cxn>
                <a:cxn ang="0">
                  <a:pos x="6238" y="5579"/>
                </a:cxn>
                <a:cxn ang="0">
                  <a:pos x="6175" y="5720"/>
                </a:cxn>
                <a:cxn ang="0">
                  <a:pos x="6070" y="5830"/>
                </a:cxn>
                <a:cxn ang="0">
                  <a:pos x="5933" y="5900"/>
                </a:cxn>
                <a:cxn ang="0">
                  <a:pos x="5775" y="5919"/>
                </a:cxn>
                <a:cxn ang="0">
                  <a:pos x="5621" y="5885"/>
                </a:cxn>
                <a:cxn ang="0">
                  <a:pos x="5493" y="5803"/>
                </a:cxn>
                <a:cxn ang="0">
                  <a:pos x="5399" y="5682"/>
                </a:cxn>
                <a:cxn ang="0">
                  <a:pos x="5349" y="5535"/>
                </a:cxn>
                <a:cxn ang="0">
                  <a:pos x="5353" y="5374"/>
                </a:cxn>
                <a:cxn ang="0">
                  <a:pos x="5409" y="5231"/>
                </a:cxn>
                <a:cxn ang="0">
                  <a:pos x="5510" y="5115"/>
                </a:cxn>
                <a:cxn ang="0">
                  <a:pos x="5643" y="5039"/>
                </a:cxn>
                <a:cxn ang="0">
                  <a:pos x="5798" y="5011"/>
                </a:cxn>
                <a:cxn ang="0">
                  <a:pos x="4028" y="9504"/>
                </a:cxn>
                <a:cxn ang="0">
                  <a:pos x="3533" y="11795"/>
                </a:cxn>
                <a:cxn ang="0">
                  <a:pos x="3006" y="2139"/>
                </a:cxn>
                <a:cxn ang="0">
                  <a:pos x="3018" y="3648"/>
                </a:cxn>
              </a:cxnLst>
              <a:rect l="0" t="0" r="r" b="b"/>
              <a:pathLst>
                <a:path w="6780" h="12516">
                  <a:moveTo>
                    <a:pt x="472" y="0"/>
                  </a:moveTo>
                  <a:lnTo>
                    <a:pt x="6309" y="0"/>
                  </a:lnTo>
                  <a:lnTo>
                    <a:pt x="6333" y="1"/>
                  </a:lnTo>
                  <a:lnTo>
                    <a:pt x="6357" y="2"/>
                  </a:lnTo>
                  <a:lnTo>
                    <a:pt x="6381" y="5"/>
                  </a:lnTo>
                  <a:lnTo>
                    <a:pt x="6403" y="9"/>
                  </a:lnTo>
                  <a:lnTo>
                    <a:pt x="6426" y="15"/>
                  </a:lnTo>
                  <a:lnTo>
                    <a:pt x="6448" y="22"/>
                  </a:lnTo>
                  <a:lnTo>
                    <a:pt x="6470" y="29"/>
                  </a:lnTo>
                  <a:lnTo>
                    <a:pt x="6491" y="37"/>
                  </a:lnTo>
                  <a:lnTo>
                    <a:pt x="6513" y="47"/>
                  </a:lnTo>
                  <a:lnTo>
                    <a:pt x="6533" y="57"/>
                  </a:lnTo>
                  <a:lnTo>
                    <a:pt x="6553" y="69"/>
                  </a:lnTo>
                  <a:lnTo>
                    <a:pt x="6572" y="81"/>
                  </a:lnTo>
                  <a:lnTo>
                    <a:pt x="6591" y="94"/>
                  </a:lnTo>
                  <a:lnTo>
                    <a:pt x="6608" y="109"/>
                  </a:lnTo>
                  <a:lnTo>
                    <a:pt x="6625" y="123"/>
                  </a:lnTo>
                  <a:lnTo>
                    <a:pt x="6642" y="138"/>
                  </a:lnTo>
                  <a:lnTo>
                    <a:pt x="6657" y="155"/>
                  </a:lnTo>
                  <a:lnTo>
                    <a:pt x="6671" y="172"/>
                  </a:lnTo>
                  <a:lnTo>
                    <a:pt x="6686" y="190"/>
                  </a:lnTo>
                  <a:lnTo>
                    <a:pt x="6699" y="208"/>
                  </a:lnTo>
                  <a:lnTo>
                    <a:pt x="6711" y="227"/>
                  </a:lnTo>
                  <a:lnTo>
                    <a:pt x="6723" y="247"/>
                  </a:lnTo>
                  <a:lnTo>
                    <a:pt x="6733" y="267"/>
                  </a:lnTo>
                  <a:lnTo>
                    <a:pt x="6743" y="289"/>
                  </a:lnTo>
                  <a:lnTo>
                    <a:pt x="6751" y="310"/>
                  </a:lnTo>
                  <a:lnTo>
                    <a:pt x="6759" y="332"/>
                  </a:lnTo>
                  <a:lnTo>
                    <a:pt x="6765" y="354"/>
                  </a:lnTo>
                  <a:lnTo>
                    <a:pt x="6771" y="377"/>
                  </a:lnTo>
                  <a:lnTo>
                    <a:pt x="6775" y="400"/>
                  </a:lnTo>
                  <a:lnTo>
                    <a:pt x="6778" y="423"/>
                  </a:lnTo>
                  <a:lnTo>
                    <a:pt x="6779" y="448"/>
                  </a:lnTo>
                  <a:lnTo>
                    <a:pt x="6780" y="471"/>
                  </a:lnTo>
                  <a:lnTo>
                    <a:pt x="6780" y="12044"/>
                  </a:lnTo>
                  <a:lnTo>
                    <a:pt x="6779" y="12068"/>
                  </a:lnTo>
                  <a:lnTo>
                    <a:pt x="6778" y="12092"/>
                  </a:lnTo>
                  <a:lnTo>
                    <a:pt x="6775" y="12115"/>
                  </a:lnTo>
                  <a:lnTo>
                    <a:pt x="6771" y="12139"/>
                  </a:lnTo>
                  <a:lnTo>
                    <a:pt x="6765" y="12162"/>
                  </a:lnTo>
                  <a:lnTo>
                    <a:pt x="6759" y="12184"/>
                  </a:lnTo>
                  <a:lnTo>
                    <a:pt x="6751" y="12206"/>
                  </a:lnTo>
                  <a:lnTo>
                    <a:pt x="6743" y="12227"/>
                  </a:lnTo>
                  <a:lnTo>
                    <a:pt x="6733" y="12248"/>
                  </a:lnTo>
                  <a:lnTo>
                    <a:pt x="6723" y="12268"/>
                  </a:lnTo>
                  <a:lnTo>
                    <a:pt x="6711" y="12289"/>
                  </a:lnTo>
                  <a:lnTo>
                    <a:pt x="6699" y="12307"/>
                  </a:lnTo>
                  <a:lnTo>
                    <a:pt x="6686" y="12325"/>
                  </a:lnTo>
                  <a:lnTo>
                    <a:pt x="6671" y="12344"/>
                  </a:lnTo>
                  <a:lnTo>
                    <a:pt x="6657" y="12360"/>
                  </a:lnTo>
                  <a:lnTo>
                    <a:pt x="6642" y="12377"/>
                  </a:lnTo>
                  <a:lnTo>
                    <a:pt x="6625" y="12393"/>
                  </a:lnTo>
                  <a:lnTo>
                    <a:pt x="6608" y="12407"/>
                  </a:lnTo>
                  <a:lnTo>
                    <a:pt x="6591" y="12422"/>
                  </a:lnTo>
                  <a:lnTo>
                    <a:pt x="6572" y="12435"/>
                  </a:lnTo>
                  <a:lnTo>
                    <a:pt x="6553" y="12447"/>
                  </a:lnTo>
                  <a:lnTo>
                    <a:pt x="6533" y="12459"/>
                  </a:lnTo>
                  <a:lnTo>
                    <a:pt x="6513" y="12469"/>
                  </a:lnTo>
                  <a:lnTo>
                    <a:pt x="6491" y="12478"/>
                  </a:lnTo>
                  <a:lnTo>
                    <a:pt x="6470" y="12487"/>
                  </a:lnTo>
                  <a:lnTo>
                    <a:pt x="6448" y="12494"/>
                  </a:lnTo>
                  <a:lnTo>
                    <a:pt x="6426" y="12501"/>
                  </a:lnTo>
                  <a:lnTo>
                    <a:pt x="6403" y="12506"/>
                  </a:lnTo>
                  <a:lnTo>
                    <a:pt x="6381" y="12510"/>
                  </a:lnTo>
                  <a:lnTo>
                    <a:pt x="6357" y="12513"/>
                  </a:lnTo>
                  <a:lnTo>
                    <a:pt x="6333" y="12515"/>
                  </a:lnTo>
                  <a:lnTo>
                    <a:pt x="6309" y="12516"/>
                  </a:lnTo>
                  <a:lnTo>
                    <a:pt x="472" y="12516"/>
                  </a:lnTo>
                  <a:lnTo>
                    <a:pt x="447" y="12515"/>
                  </a:lnTo>
                  <a:lnTo>
                    <a:pt x="424" y="12513"/>
                  </a:lnTo>
                  <a:lnTo>
                    <a:pt x="400" y="12510"/>
                  </a:lnTo>
                  <a:lnTo>
                    <a:pt x="376" y="12506"/>
                  </a:lnTo>
                  <a:lnTo>
                    <a:pt x="354" y="12501"/>
                  </a:lnTo>
                  <a:lnTo>
                    <a:pt x="331" y="12494"/>
                  </a:lnTo>
                  <a:lnTo>
                    <a:pt x="310" y="12487"/>
                  </a:lnTo>
                  <a:lnTo>
                    <a:pt x="288" y="12478"/>
                  </a:lnTo>
                  <a:lnTo>
                    <a:pt x="268" y="12469"/>
                  </a:lnTo>
                  <a:lnTo>
                    <a:pt x="247" y="12459"/>
                  </a:lnTo>
                  <a:lnTo>
                    <a:pt x="227" y="12447"/>
                  </a:lnTo>
                  <a:lnTo>
                    <a:pt x="209" y="12435"/>
                  </a:lnTo>
                  <a:lnTo>
                    <a:pt x="190" y="12422"/>
                  </a:lnTo>
                  <a:lnTo>
                    <a:pt x="172" y="12407"/>
                  </a:lnTo>
                  <a:lnTo>
                    <a:pt x="155" y="12393"/>
                  </a:lnTo>
                  <a:lnTo>
                    <a:pt x="139" y="12377"/>
                  </a:lnTo>
                  <a:lnTo>
                    <a:pt x="123" y="12360"/>
                  </a:lnTo>
                  <a:lnTo>
                    <a:pt x="108" y="12344"/>
                  </a:lnTo>
                  <a:lnTo>
                    <a:pt x="94" y="12325"/>
                  </a:lnTo>
                  <a:lnTo>
                    <a:pt x="81" y="12307"/>
                  </a:lnTo>
                  <a:lnTo>
                    <a:pt x="68" y="12289"/>
                  </a:lnTo>
                  <a:lnTo>
                    <a:pt x="57" y="12268"/>
                  </a:lnTo>
                  <a:lnTo>
                    <a:pt x="47" y="12248"/>
                  </a:lnTo>
                  <a:lnTo>
                    <a:pt x="38" y="12227"/>
                  </a:lnTo>
                  <a:lnTo>
                    <a:pt x="28" y="12206"/>
                  </a:lnTo>
                  <a:lnTo>
                    <a:pt x="21" y="12184"/>
                  </a:lnTo>
                  <a:lnTo>
                    <a:pt x="15" y="12162"/>
                  </a:lnTo>
                  <a:lnTo>
                    <a:pt x="10" y="12139"/>
                  </a:lnTo>
                  <a:lnTo>
                    <a:pt x="6" y="12115"/>
                  </a:lnTo>
                  <a:lnTo>
                    <a:pt x="3" y="12092"/>
                  </a:lnTo>
                  <a:lnTo>
                    <a:pt x="1" y="12068"/>
                  </a:lnTo>
                  <a:lnTo>
                    <a:pt x="0" y="12044"/>
                  </a:lnTo>
                  <a:lnTo>
                    <a:pt x="0" y="10974"/>
                  </a:lnTo>
                  <a:lnTo>
                    <a:pt x="1687" y="10974"/>
                  </a:lnTo>
                  <a:lnTo>
                    <a:pt x="1687" y="11795"/>
                  </a:lnTo>
                  <a:lnTo>
                    <a:pt x="1971" y="11795"/>
                  </a:lnTo>
                  <a:lnTo>
                    <a:pt x="1971" y="10952"/>
                  </a:lnTo>
                  <a:lnTo>
                    <a:pt x="2005" y="10945"/>
                  </a:lnTo>
                  <a:lnTo>
                    <a:pt x="2039" y="10937"/>
                  </a:lnTo>
                  <a:lnTo>
                    <a:pt x="2072" y="10928"/>
                  </a:lnTo>
                  <a:lnTo>
                    <a:pt x="2105" y="10919"/>
                  </a:lnTo>
                  <a:lnTo>
                    <a:pt x="2137" y="10909"/>
                  </a:lnTo>
                  <a:lnTo>
                    <a:pt x="2169" y="10897"/>
                  </a:lnTo>
                  <a:lnTo>
                    <a:pt x="2201" y="10885"/>
                  </a:lnTo>
                  <a:lnTo>
                    <a:pt x="2233" y="10872"/>
                  </a:lnTo>
                  <a:lnTo>
                    <a:pt x="2263" y="10858"/>
                  </a:lnTo>
                  <a:lnTo>
                    <a:pt x="2294" y="10844"/>
                  </a:lnTo>
                  <a:lnTo>
                    <a:pt x="2324" y="10829"/>
                  </a:lnTo>
                  <a:lnTo>
                    <a:pt x="2353" y="10812"/>
                  </a:lnTo>
                  <a:lnTo>
                    <a:pt x="2383" y="10796"/>
                  </a:lnTo>
                  <a:lnTo>
                    <a:pt x="2412" y="10778"/>
                  </a:lnTo>
                  <a:lnTo>
                    <a:pt x="2439" y="10760"/>
                  </a:lnTo>
                  <a:lnTo>
                    <a:pt x="2467" y="10741"/>
                  </a:lnTo>
                  <a:lnTo>
                    <a:pt x="2467" y="11795"/>
                  </a:lnTo>
                  <a:lnTo>
                    <a:pt x="2753" y="11795"/>
                  </a:lnTo>
                  <a:lnTo>
                    <a:pt x="2753" y="10466"/>
                  </a:lnTo>
                  <a:lnTo>
                    <a:pt x="2768" y="10446"/>
                  </a:lnTo>
                  <a:lnTo>
                    <a:pt x="2782" y="10424"/>
                  </a:lnTo>
                  <a:lnTo>
                    <a:pt x="2797" y="10403"/>
                  </a:lnTo>
                  <a:lnTo>
                    <a:pt x="2811" y="10381"/>
                  </a:lnTo>
                  <a:lnTo>
                    <a:pt x="2839" y="10337"/>
                  </a:lnTo>
                  <a:lnTo>
                    <a:pt x="2864" y="10292"/>
                  </a:lnTo>
                  <a:lnTo>
                    <a:pt x="2875" y="10269"/>
                  </a:lnTo>
                  <a:lnTo>
                    <a:pt x="2888" y="10246"/>
                  </a:lnTo>
                  <a:lnTo>
                    <a:pt x="2899" y="10222"/>
                  </a:lnTo>
                  <a:lnTo>
                    <a:pt x="2909" y="10199"/>
                  </a:lnTo>
                  <a:lnTo>
                    <a:pt x="2919" y="10175"/>
                  </a:lnTo>
                  <a:lnTo>
                    <a:pt x="2930" y="10150"/>
                  </a:lnTo>
                  <a:lnTo>
                    <a:pt x="2939" y="10126"/>
                  </a:lnTo>
                  <a:lnTo>
                    <a:pt x="2947" y="10101"/>
                  </a:lnTo>
                  <a:lnTo>
                    <a:pt x="2955" y="10077"/>
                  </a:lnTo>
                  <a:lnTo>
                    <a:pt x="2963" y="10051"/>
                  </a:lnTo>
                  <a:lnTo>
                    <a:pt x="2971" y="10025"/>
                  </a:lnTo>
                  <a:lnTo>
                    <a:pt x="2978" y="10000"/>
                  </a:lnTo>
                  <a:lnTo>
                    <a:pt x="2984" y="9974"/>
                  </a:lnTo>
                  <a:lnTo>
                    <a:pt x="2989" y="9949"/>
                  </a:lnTo>
                  <a:lnTo>
                    <a:pt x="2995" y="9922"/>
                  </a:lnTo>
                  <a:lnTo>
                    <a:pt x="2999" y="9896"/>
                  </a:lnTo>
                  <a:lnTo>
                    <a:pt x="3003" y="9870"/>
                  </a:lnTo>
                  <a:lnTo>
                    <a:pt x="3007" y="9843"/>
                  </a:lnTo>
                  <a:lnTo>
                    <a:pt x="3011" y="9817"/>
                  </a:lnTo>
                  <a:lnTo>
                    <a:pt x="3013" y="9789"/>
                  </a:lnTo>
                  <a:lnTo>
                    <a:pt x="3015" y="9762"/>
                  </a:lnTo>
                  <a:lnTo>
                    <a:pt x="3017" y="9735"/>
                  </a:lnTo>
                  <a:lnTo>
                    <a:pt x="3018" y="9707"/>
                  </a:lnTo>
                  <a:lnTo>
                    <a:pt x="3018" y="9679"/>
                  </a:lnTo>
                  <a:lnTo>
                    <a:pt x="3018" y="3934"/>
                  </a:lnTo>
                  <a:lnTo>
                    <a:pt x="6497" y="3934"/>
                  </a:lnTo>
                  <a:lnTo>
                    <a:pt x="6497" y="3771"/>
                  </a:lnTo>
                  <a:lnTo>
                    <a:pt x="6497" y="3771"/>
                  </a:lnTo>
                  <a:lnTo>
                    <a:pt x="6497" y="1977"/>
                  </a:lnTo>
                  <a:lnTo>
                    <a:pt x="6497" y="1746"/>
                  </a:lnTo>
                  <a:lnTo>
                    <a:pt x="6497" y="1691"/>
                  </a:lnTo>
                  <a:lnTo>
                    <a:pt x="2862" y="1691"/>
                  </a:lnTo>
                  <a:lnTo>
                    <a:pt x="2842" y="1655"/>
                  </a:lnTo>
                  <a:lnTo>
                    <a:pt x="2819" y="1618"/>
                  </a:lnTo>
                  <a:lnTo>
                    <a:pt x="2796" y="1582"/>
                  </a:lnTo>
                  <a:lnTo>
                    <a:pt x="2771" y="1547"/>
                  </a:lnTo>
                  <a:lnTo>
                    <a:pt x="2745" y="1512"/>
                  </a:lnTo>
                  <a:lnTo>
                    <a:pt x="2719" y="1479"/>
                  </a:lnTo>
                  <a:lnTo>
                    <a:pt x="2691" y="1447"/>
                  </a:lnTo>
                  <a:lnTo>
                    <a:pt x="2662" y="1416"/>
                  </a:lnTo>
                  <a:lnTo>
                    <a:pt x="2633" y="1385"/>
                  </a:lnTo>
                  <a:lnTo>
                    <a:pt x="2602" y="1355"/>
                  </a:lnTo>
                  <a:lnTo>
                    <a:pt x="2570" y="1327"/>
                  </a:lnTo>
                  <a:lnTo>
                    <a:pt x="2538" y="1299"/>
                  </a:lnTo>
                  <a:lnTo>
                    <a:pt x="2505" y="1273"/>
                  </a:lnTo>
                  <a:lnTo>
                    <a:pt x="2470" y="1248"/>
                  </a:lnTo>
                  <a:lnTo>
                    <a:pt x="2435" y="1223"/>
                  </a:lnTo>
                  <a:lnTo>
                    <a:pt x="2399" y="1201"/>
                  </a:lnTo>
                  <a:lnTo>
                    <a:pt x="2363" y="1179"/>
                  </a:lnTo>
                  <a:lnTo>
                    <a:pt x="2325" y="1159"/>
                  </a:lnTo>
                  <a:lnTo>
                    <a:pt x="2287" y="1139"/>
                  </a:lnTo>
                  <a:lnTo>
                    <a:pt x="2248" y="1121"/>
                  </a:lnTo>
                  <a:lnTo>
                    <a:pt x="2208" y="1104"/>
                  </a:lnTo>
                  <a:lnTo>
                    <a:pt x="2168" y="1089"/>
                  </a:lnTo>
                  <a:lnTo>
                    <a:pt x="2127" y="1075"/>
                  </a:lnTo>
                  <a:lnTo>
                    <a:pt x="2085" y="1061"/>
                  </a:lnTo>
                  <a:lnTo>
                    <a:pt x="2043" y="1050"/>
                  </a:lnTo>
                  <a:lnTo>
                    <a:pt x="2000" y="1041"/>
                  </a:lnTo>
                  <a:lnTo>
                    <a:pt x="1957" y="1032"/>
                  </a:lnTo>
                  <a:lnTo>
                    <a:pt x="1914" y="1025"/>
                  </a:lnTo>
                  <a:lnTo>
                    <a:pt x="1870" y="1019"/>
                  </a:lnTo>
                  <a:lnTo>
                    <a:pt x="1825" y="1015"/>
                  </a:lnTo>
                  <a:lnTo>
                    <a:pt x="1780" y="1013"/>
                  </a:lnTo>
                  <a:lnTo>
                    <a:pt x="1735" y="1012"/>
                  </a:lnTo>
                  <a:lnTo>
                    <a:pt x="0" y="1012"/>
                  </a:lnTo>
                  <a:lnTo>
                    <a:pt x="0" y="471"/>
                  </a:lnTo>
                  <a:lnTo>
                    <a:pt x="1" y="448"/>
                  </a:lnTo>
                  <a:lnTo>
                    <a:pt x="3" y="423"/>
                  </a:lnTo>
                  <a:lnTo>
                    <a:pt x="6" y="400"/>
                  </a:lnTo>
                  <a:lnTo>
                    <a:pt x="10" y="377"/>
                  </a:lnTo>
                  <a:lnTo>
                    <a:pt x="15" y="354"/>
                  </a:lnTo>
                  <a:lnTo>
                    <a:pt x="21" y="332"/>
                  </a:lnTo>
                  <a:lnTo>
                    <a:pt x="28" y="310"/>
                  </a:lnTo>
                  <a:lnTo>
                    <a:pt x="38" y="289"/>
                  </a:lnTo>
                  <a:lnTo>
                    <a:pt x="47" y="267"/>
                  </a:lnTo>
                  <a:lnTo>
                    <a:pt x="57" y="247"/>
                  </a:lnTo>
                  <a:lnTo>
                    <a:pt x="68" y="227"/>
                  </a:lnTo>
                  <a:lnTo>
                    <a:pt x="81" y="208"/>
                  </a:lnTo>
                  <a:lnTo>
                    <a:pt x="94" y="190"/>
                  </a:lnTo>
                  <a:lnTo>
                    <a:pt x="108" y="172"/>
                  </a:lnTo>
                  <a:lnTo>
                    <a:pt x="123" y="155"/>
                  </a:lnTo>
                  <a:lnTo>
                    <a:pt x="139" y="138"/>
                  </a:lnTo>
                  <a:lnTo>
                    <a:pt x="155" y="123"/>
                  </a:lnTo>
                  <a:lnTo>
                    <a:pt x="172" y="109"/>
                  </a:lnTo>
                  <a:lnTo>
                    <a:pt x="190" y="94"/>
                  </a:lnTo>
                  <a:lnTo>
                    <a:pt x="209" y="81"/>
                  </a:lnTo>
                  <a:lnTo>
                    <a:pt x="227" y="69"/>
                  </a:lnTo>
                  <a:lnTo>
                    <a:pt x="247" y="57"/>
                  </a:lnTo>
                  <a:lnTo>
                    <a:pt x="268" y="47"/>
                  </a:lnTo>
                  <a:lnTo>
                    <a:pt x="288" y="37"/>
                  </a:lnTo>
                  <a:lnTo>
                    <a:pt x="310" y="29"/>
                  </a:lnTo>
                  <a:lnTo>
                    <a:pt x="331" y="22"/>
                  </a:lnTo>
                  <a:lnTo>
                    <a:pt x="354" y="15"/>
                  </a:lnTo>
                  <a:lnTo>
                    <a:pt x="376" y="9"/>
                  </a:lnTo>
                  <a:lnTo>
                    <a:pt x="400" y="5"/>
                  </a:lnTo>
                  <a:lnTo>
                    <a:pt x="424" y="2"/>
                  </a:lnTo>
                  <a:lnTo>
                    <a:pt x="447" y="1"/>
                  </a:lnTo>
                  <a:lnTo>
                    <a:pt x="472" y="0"/>
                  </a:lnTo>
                  <a:close/>
                  <a:moveTo>
                    <a:pt x="5798" y="5011"/>
                  </a:moveTo>
                  <a:lnTo>
                    <a:pt x="5822" y="5012"/>
                  </a:lnTo>
                  <a:lnTo>
                    <a:pt x="5844" y="5014"/>
                  </a:lnTo>
                  <a:lnTo>
                    <a:pt x="5867" y="5017"/>
                  </a:lnTo>
                  <a:lnTo>
                    <a:pt x="5889" y="5021"/>
                  </a:lnTo>
                  <a:lnTo>
                    <a:pt x="5912" y="5026"/>
                  </a:lnTo>
                  <a:lnTo>
                    <a:pt x="5933" y="5032"/>
                  </a:lnTo>
                  <a:lnTo>
                    <a:pt x="5954" y="5039"/>
                  </a:lnTo>
                  <a:lnTo>
                    <a:pt x="5974" y="5047"/>
                  </a:lnTo>
                  <a:lnTo>
                    <a:pt x="5995" y="5056"/>
                  </a:lnTo>
                  <a:lnTo>
                    <a:pt x="6014" y="5066"/>
                  </a:lnTo>
                  <a:lnTo>
                    <a:pt x="6034" y="5077"/>
                  </a:lnTo>
                  <a:lnTo>
                    <a:pt x="6052" y="5090"/>
                  </a:lnTo>
                  <a:lnTo>
                    <a:pt x="6070" y="5102"/>
                  </a:lnTo>
                  <a:lnTo>
                    <a:pt x="6087" y="5115"/>
                  </a:lnTo>
                  <a:lnTo>
                    <a:pt x="6103" y="5130"/>
                  </a:lnTo>
                  <a:lnTo>
                    <a:pt x="6119" y="5145"/>
                  </a:lnTo>
                  <a:lnTo>
                    <a:pt x="6134" y="5160"/>
                  </a:lnTo>
                  <a:lnTo>
                    <a:pt x="6148" y="5177"/>
                  </a:lnTo>
                  <a:lnTo>
                    <a:pt x="6162" y="5194"/>
                  </a:lnTo>
                  <a:lnTo>
                    <a:pt x="6175" y="5211"/>
                  </a:lnTo>
                  <a:lnTo>
                    <a:pt x="6186" y="5231"/>
                  </a:lnTo>
                  <a:lnTo>
                    <a:pt x="6197" y="5249"/>
                  </a:lnTo>
                  <a:lnTo>
                    <a:pt x="6208" y="5269"/>
                  </a:lnTo>
                  <a:lnTo>
                    <a:pt x="6217" y="5289"/>
                  </a:lnTo>
                  <a:lnTo>
                    <a:pt x="6225" y="5310"/>
                  </a:lnTo>
                  <a:lnTo>
                    <a:pt x="6232" y="5331"/>
                  </a:lnTo>
                  <a:lnTo>
                    <a:pt x="6238" y="5353"/>
                  </a:lnTo>
                  <a:lnTo>
                    <a:pt x="6244" y="5374"/>
                  </a:lnTo>
                  <a:lnTo>
                    <a:pt x="6247" y="5397"/>
                  </a:lnTo>
                  <a:lnTo>
                    <a:pt x="6250" y="5419"/>
                  </a:lnTo>
                  <a:lnTo>
                    <a:pt x="6252" y="5443"/>
                  </a:lnTo>
                  <a:lnTo>
                    <a:pt x="6253" y="5466"/>
                  </a:lnTo>
                  <a:lnTo>
                    <a:pt x="6252" y="5489"/>
                  </a:lnTo>
                  <a:lnTo>
                    <a:pt x="6250" y="5513"/>
                  </a:lnTo>
                  <a:lnTo>
                    <a:pt x="6247" y="5535"/>
                  </a:lnTo>
                  <a:lnTo>
                    <a:pt x="6244" y="5557"/>
                  </a:lnTo>
                  <a:lnTo>
                    <a:pt x="6238" y="5579"/>
                  </a:lnTo>
                  <a:lnTo>
                    <a:pt x="6232" y="5601"/>
                  </a:lnTo>
                  <a:lnTo>
                    <a:pt x="6225" y="5622"/>
                  </a:lnTo>
                  <a:lnTo>
                    <a:pt x="6217" y="5643"/>
                  </a:lnTo>
                  <a:lnTo>
                    <a:pt x="6208" y="5662"/>
                  </a:lnTo>
                  <a:lnTo>
                    <a:pt x="6197" y="5682"/>
                  </a:lnTo>
                  <a:lnTo>
                    <a:pt x="6186" y="5701"/>
                  </a:lnTo>
                  <a:lnTo>
                    <a:pt x="6175" y="5720"/>
                  </a:lnTo>
                  <a:lnTo>
                    <a:pt x="6162" y="5738"/>
                  </a:lnTo>
                  <a:lnTo>
                    <a:pt x="6148" y="5754"/>
                  </a:lnTo>
                  <a:lnTo>
                    <a:pt x="6134" y="5771"/>
                  </a:lnTo>
                  <a:lnTo>
                    <a:pt x="6119" y="5787"/>
                  </a:lnTo>
                  <a:lnTo>
                    <a:pt x="6103" y="5803"/>
                  </a:lnTo>
                  <a:lnTo>
                    <a:pt x="6087" y="5817"/>
                  </a:lnTo>
                  <a:lnTo>
                    <a:pt x="6070" y="5830"/>
                  </a:lnTo>
                  <a:lnTo>
                    <a:pt x="6052" y="5843"/>
                  </a:lnTo>
                  <a:lnTo>
                    <a:pt x="6034" y="5855"/>
                  </a:lnTo>
                  <a:lnTo>
                    <a:pt x="6014" y="5865"/>
                  </a:lnTo>
                  <a:lnTo>
                    <a:pt x="5995" y="5875"/>
                  </a:lnTo>
                  <a:lnTo>
                    <a:pt x="5974" y="5885"/>
                  </a:lnTo>
                  <a:lnTo>
                    <a:pt x="5954" y="5893"/>
                  </a:lnTo>
                  <a:lnTo>
                    <a:pt x="5933" y="5900"/>
                  </a:lnTo>
                  <a:lnTo>
                    <a:pt x="5912" y="5906"/>
                  </a:lnTo>
                  <a:lnTo>
                    <a:pt x="5889" y="5911"/>
                  </a:lnTo>
                  <a:lnTo>
                    <a:pt x="5867" y="5915"/>
                  </a:lnTo>
                  <a:lnTo>
                    <a:pt x="5844" y="5918"/>
                  </a:lnTo>
                  <a:lnTo>
                    <a:pt x="5822" y="5919"/>
                  </a:lnTo>
                  <a:lnTo>
                    <a:pt x="5798" y="5920"/>
                  </a:lnTo>
                  <a:lnTo>
                    <a:pt x="5775" y="5919"/>
                  </a:lnTo>
                  <a:lnTo>
                    <a:pt x="5752" y="5918"/>
                  </a:lnTo>
                  <a:lnTo>
                    <a:pt x="5729" y="5915"/>
                  </a:lnTo>
                  <a:lnTo>
                    <a:pt x="5707" y="5911"/>
                  </a:lnTo>
                  <a:lnTo>
                    <a:pt x="5685" y="5906"/>
                  </a:lnTo>
                  <a:lnTo>
                    <a:pt x="5663" y="5900"/>
                  </a:lnTo>
                  <a:lnTo>
                    <a:pt x="5643" y="5893"/>
                  </a:lnTo>
                  <a:lnTo>
                    <a:pt x="5621" y="5885"/>
                  </a:lnTo>
                  <a:lnTo>
                    <a:pt x="5602" y="5875"/>
                  </a:lnTo>
                  <a:lnTo>
                    <a:pt x="5582" y="5865"/>
                  </a:lnTo>
                  <a:lnTo>
                    <a:pt x="5563" y="5855"/>
                  </a:lnTo>
                  <a:lnTo>
                    <a:pt x="5544" y="5843"/>
                  </a:lnTo>
                  <a:lnTo>
                    <a:pt x="5527" y="5830"/>
                  </a:lnTo>
                  <a:lnTo>
                    <a:pt x="5510" y="5817"/>
                  </a:lnTo>
                  <a:lnTo>
                    <a:pt x="5493" y="5803"/>
                  </a:lnTo>
                  <a:lnTo>
                    <a:pt x="5477" y="5787"/>
                  </a:lnTo>
                  <a:lnTo>
                    <a:pt x="5462" y="5771"/>
                  </a:lnTo>
                  <a:lnTo>
                    <a:pt x="5448" y="5754"/>
                  </a:lnTo>
                  <a:lnTo>
                    <a:pt x="5434" y="5738"/>
                  </a:lnTo>
                  <a:lnTo>
                    <a:pt x="5421" y="5720"/>
                  </a:lnTo>
                  <a:lnTo>
                    <a:pt x="5409" y="5701"/>
                  </a:lnTo>
                  <a:lnTo>
                    <a:pt x="5399" y="5682"/>
                  </a:lnTo>
                  <a:lnTo>
                    <a:pt x="5389" y="5662"/>
                  </a:lnTo>
                  <a:lnTo>
                    <a:pt x="5380" y="5643"/>
                  </a:lnTo>
                  <a:lnTo>
                    <a:pt x="5371" y="5622"/>
                  </a:lnTo>
                  <a:lnTo>
                    <a:pt x="5364" y="5601"/>
                  </a:lnTo>
                  <a:lnTo>
                    <a:pt x="5358" y="5579"/>
                  </a:lnTo>
                  <a:lnTo>
                    <a:pt x="5353" y="5557"/>
                  </a:lnTo>
                  <a:lnTo>
                    <a:pt x="5349" y="5535"/>
                  </a:lnTo>
                  <a:lnTo>
                    <a:pt x="5346" y="5513"/>
                  </a:lnTo>
                  <a:lnTo>
                    <a:pt x="5345" y="5489"/>
                  </a:lnTo>
                  <a:lnTo>
                    <a:pt x="5344" y="5466"/>
                  </a:lnTo>
                  <a:lnTo>
                    <a:pt x="5345" y="5443"/>
                  </a:lnTo>
                  <a:lnTo>
                    <a:pt x="5346" y="5419"/>
                  </a:lnTo>
                  <a:lnTo>
                    <a:pt x="5349" y="5397"/>
                  </a:lnTo>
                  <a:lnTo>
                    <a:pt x="5353" y="5374"/>
                  </a:lnTo>
                  <a:lnTo>
                    <a:pt x="5358" y="5353"/>
                  </a:lnTo>
                  <a:lnTo>
                    <a:pt x="5364" y="5331"/>
                  </a:lnTo>
                  <a:lnTo>
                    <a:pt x="5371" y="5310"/>
                  </a:lnTo>
                  <a:lnTo>
                    <a:pt x="5380" y="5289"/>
                  </a:lnTo>
                  <a:lnTo>
                    <a:pt x="5389" y="5269"/>
                  </a:lnTo>
                  <a:lnTo>
                    <a:pt x="5399" y="5249"/>
                  </a:lnTo>
                  <a:lnTo>
                    <a:pt x="5409" y="5231"/>
                  </a:lnTo>
                  <a:lnTo>
                    <a:pt x="5421" y="5211"/>
                  </a:lnTo>
                  <a:lnTo>
                    <a:pt x="5434" y="5194"/>
                  </a:lnTo>
                  <a:lnTo>
                    <a:pt x="5448" y="5177"/>
                  </a:lnTo>
                  <a:lnTo>
                    <a:pt x="5462" y="5160"/>
                  </a:lnTo>
                  <a:lnTo>
                    <a:pt x="5477" y="5145"/>
                  </a:lnTo>
                  <a:lnTo>
                    <a:pt x="5493" y="5130"/>
                  </a:lnTo>
                  <a:lnTo>
                    <a:pt x="5510" y="5115"/>
                  </a:lnTo>
                  <a:lnTo>
                    <a:pt x="5527" y="5102"/>
                  </a:lnTo>
                  <a:lnTo>
                    <a:pt x="5544" y="5090"/>
                  </a:lnTo>
                  <a:lnTo>
                    <a:pt x="5563" y="5077"/>
                  </a:lnTo>
                  <a:lnTo>
                    <a:pt x="5582" y="5066"/>
                  </a:lnTo>
                  <a:lnTo>
                    <a:pt x="5602" y="5056"/>
                  </a:lnTo>
                  <a:lnTo>
                    <a:pt x="5621" y="5047"/>
                  </a:lnTo>
                  <a:lnTo>
                    <a:pt x="5643" y="5039"/>
                  </a:lnTo>
                  <a:lnTo>
                    <a:pt x="5663" y="5032"/>
                  </a:lnTo>
                  <a:lnTo>
                    <a:pt x="5685" y="5026"/>
                  </a:lnTo>
                  <a:lnTo>
                    <a:pt x="5707" y="5021"/>
                  </a:lnTo>
                  <a:lnTo>
                    <a:pt x="5729" y="5017"/>
                  </a:lnTo>
                  <a:lnTo>
                    <a:pt x="5752" y="5014"/>
                  </a:lnTo>
                  <a:lnTo>
                    <a:pt x="5775" y="5012"/>
                  </a:lnTo>
                  <a:lnTo>
                    <a:pt x="5798" y="5011"/>
                  </a:lnTo>
                  <a:close/>
                  <a:moveTo>
                    <a:pt x="4808" y="11795"/>
                  </a:moveTo>
                  <a:lnTo>
                    <a:pt x="4808" y="9504"/>
                  </a:lnTo>
                  <a:lnTo>
                    <a:pt x="5094" y="9504"/>
                  </a:lnTo>
                  <a:lnTo>
                    <a:pt x="5094" y="11795"/>
                  </a:lnTo>
                  <a:lnTo>
                    <a:pt x="4808" y="11795"/>
                  </a:lnTo>
                  <a:close/>
                  <a:moveTo>
                    <a:pt x="4028" y="11795"/>
                  </a:moveTo>
                  <a:lnTo>
                    <a:pt x="4028" y="9504"/>
                  </a:lnTo>
                  <a:lnTo>
                    <a:pt x="4313" y="9504"/>
                  </a:lnTo>
                  <a:lnTo>
                    <a:pt x="4313" y="11795"/>
                  </a:lnTo>
                  <a:lnTo>
                    <a:pt x="4028" y="11795"/>
                  </a:lnTo>
                  <a:close/>
                  <a:moveTo>
                    <a:pt x="3247" y="11795"/>
                  </a:moveTo>
                  <a:lnTo>
                    <a:pt x="3247" y="9504"/>
                  </a:lnTo>
                  <a:lnTo>
                    <a:pt x="3533" y="9504"/>
                  </a:lnTo>
                  <a:lnTo>
                    <a:pt x="3533" y="11795"/>
                  </a:lnTo>
                  <a:lnTo>
                    <a:pt x="3247" y="11795"/>
                  </a:lnTo>
                  <a:close/>
                  <a:moveTo>
                    <a:pt x="3018" y="3648"/>
                  </a:moveTo>
                  <a:lnTo>
                    <a:pt x="3018" y="2307"/>
                  </a:lnTo>
                  <a:lnTo>
                    <a:pt x="3017" y="2265"/>
                  </a:lnTo>
                  <a:lnTo>
                    <a:pt x="3015" y="2222"/>
                  </a:lnTo>
                  <a:lnTo>
                    <a:pt x="3012" y="2181"/>
                  </a:lnTo>
                  <a:lnTo>
                    <a:pt x="3006" y="2139"/>
                  </a:lnTo>
                  <a:lnTo>
                    <a:pt x="3000" y="2098"/>
                  </a:lnTo>
                  <a:lnTo>
                    <a:pt x="2993" y="2057"/>
                  </a:lnTo>
                  <a:lnTo>
                    <a:pt x="2985" y="2017"/>
                  </a:lnTo>
                  <a:lnTo>
                    <a:pt x="2975" y="1977"/>
                  </a:lnTo>
                  <a:lnTo>
                    <a:pt x="6212" y="1977"/>
                  </a:lnTo>
                  <a:lnTo>
                    <a:pt x="6212" y="3648"/>
                  </a:lnTo>
                  <a:lnTo>
                    <a:pt x="3018" y="36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u="sng" dirty="0"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295" name="组合 647"/>
          <p:cNvGrpSpPr>
            <a:grpSpLocks noChangeAspect="1"/>
          </p:cNvGrpSpPr>
          <p:nvPr/>
        </p:nvGrpSpPr>
        <p:grpSpPr>
          <a:xfrm>
            <a:off x="979692" y="4096402"/>
            <a:ext cx="108650" cy="181734"/>
            <a:chOff x="11514138" y="5227638"/>
            <a:chExt cx="354013" cy="592138"/>
          </a:xfrm>
          <a:solidFill>
            <a:schemeClr val="bg1">
              <a:lumMod val="50000"/>
            </a:schemeClr>
          </a:solidFill>
        </p:grpSpPr>
        <p:sp>
          <p:nvSpPr>
            <p:cNvPr id="296" name="Freeform 954"/>
            <p:cNvSpPr>
              <a:spLocks/>
            </p:cNvSpPr>
            <p:nvPr/>
          </p:nvSpPr>
          <p:spPr bwMode="auto">
            <a:xfrm>
              <a:off x="11514138" y="5227638"/>
              <a:ext cx="354013" cy="592138"/>
            </a:xfrm>
            <a:custGeom>
              <a:avLst/>
              <a:gdLst/>
              <a:ahLst/>
              <a:cxnLst>
                <a:cxn ang="0">
                  <a:pos x="196" y="326"/>
                </a:cxn>
                <a:cxn ang="0">
                  <a:pos x="196" y="334"/>
                </a:cxn>
                <a:cxn ang="0">
                  <a:pos x="184" y="345"/>
                </a:cxn>
                <a:cxn ang="0">
                  <a:pos x="47" y="347"/>
                </a:cxn>
                <a:cxn ang="0">
                  <a:pos x="39" y="345"/>
                </a:cxn>
                <a:cxn ang="0">
                  <a:pos x="29" y="334"/>
                </a:cxn>
                <a:cxn ang="0">
                  <a:pos x="27" y="47"/>
                </a:cxn>
                <a:cxn ang="0">
                  <a:pos x="29" y="39"/>
                </a:cxn>
                <a:cxn ang="0">
                  <a:pos x="39" y="29"/>
                </a:cxn>
                <a:cxn ang="0">
                  <a:pos x="176" y="27"/>
                </a:cxn>
                <a:cxn ang="0">
                  <a:pos x="184" y="29"/>
                </a:cxn>
                <a:cxn ang="0">
                  <a:pos x="196" y="39"/>
                </a:cxn>
                <a:cxn ang="0">
                  <a:pos x="196" y="326"/>
                </a:cxn>
                <a:cxn ang="0">
                  <a:pos x="223" y="326"/>
                </a:cxn>
                <a:cxn ang="0">
                  <a:pos x="223" y="47"/>
                </a:cxn>
                <a:cxn ang="0">
                  <a:pos x="218" y="29"/>
                </a:cxn>
                <a:cxn ang="0">
                  <a:pos x="208" y="14"/>
                </a:cxn>
                <a:cxn ang="0">
                  <a:pos x="194" y="4"/>
                </a:cxn>
                <a:cxn ang="0">
                  <a:pos x="176" y="0"/>
                </a:cxn>
                <a:cxn ang="0">
                  <a:pos x="47" y="0"/>
                </a:cxn>
                <a:cxn ang="0">
                  <a:pos x="29" y="4"/>
                </a:cxn>
                <a:cxn ang="0">
                  <a:pos x="15" y="14"/>
                </a:cxn>
                <a:cxn ang="0">
                  <a:pos x="4" y="29"/>
                </a:cxn>
                <a:cxn ang="0">
                  <a:pos x="0" y="47"/>
                </a:cxn>
                <a:cxn ang="0">
                  <a:pos x="0" y="326"/>
                </a:cxn>
                <a:cxn ang="0">
                  <a:pos x="4" y="345"/>
                </a:cxn>
                <a:cxn ang="0">
                  <a:pos x="15" y="359"/>
                </a:cxn>
                <a:cxn ang="0">
                  <a:pos x="29" y="369"/>
                </a:cxn>
                <a:cxn ang="0">
                  <a:pos x="47" y="373"/>
                </a:cxn>
                <a:cxn ang="0">
                  <a:pos x="176" y="373"/>
                </a:cxn>
                <a:cxn ang="0">
                  <a:pos x="194" y="369"/>
                </a:cxn>
                <a:cxn ang="0">
                  <a:pos x="208" y="359"/>
                </a:cxn>
                <a:cxn ang="0">
                  <a:pos x="218" y="345"/>
                </a:cxn>
                <a:cxn ang="0">
                  <a:pos x="223" y="326"/>
                </a:cxn>
              </a:cxnLst>
              <a:rect l="0" t="0" r="r" b="b"/>
              <a:pathLst>
                <a:path w="223" h="373">
                  <a:moveTo>
                    <a:pt x="210" y="326"/>
                  </a:moveTo>
                  <a:lnTo>
                    <a:pt x="196" y="326"/>
                  </a:lnTo>
                  <a:lnTo>
                    <a:pt x="196" y="326"/>
                  </a:lnTo>
                  <a:lnTo>
                    <a:pt x="196" y="334"/>
                  </a:lnTo>
                  <a:lnTo>
                    <a:pt x="190" y="340"/>
                  </a:lnTo>
                  <a:lnTo>
                    <a:pt x="184" y="345"/>
                  </a:lnTo>
                  <a:lnTo>
                    <a:pt x="176" y="347"/>
                  </a:lnTo>
                  <a:lnTo>
                    <a:pt x="47" y="347"/>
                  </a:lnTo>
                  <a:lnTo>
                    <a:pt x="47" y="347"/>
                  </a:lnTo>
                  <a:lnTo>
                    <a:pt x="39" y="345"/>
                  </a:lnTo>
                  <a:lnTo>
                    <a:pt x="33" y="340"/>
                  </a:lnTo>
                  <a:lnTo>
                    <a:pt x="29" y="334"/>
                  </a:lnTo>
                  <a:lnTo>
                    <a:pt x="27" y="326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9" y="39"/>
                  </a:lnTo>
                  <a:lnTo>
                    <a:pt x="33" y="33"/>
                  </a:lnTo>
                  <a:lnTo>
                    <a:pt x="39" y="29"/>
                  </a:lnTo>
                  <a:lnTo>
                    <a:pt x="47" y="27"/>
                  </a:lnTo>
                  <a:lnTo>
                    <a:pt x="176" y="27"/>
                  </a:lnTo>
                  <a:lnTo>
                    <a:pt x="176" y="27"/>
                  </a:lnTo>
                  <a:lnTo>
                    <a:pt x="184" y="29"/>
                  </a:lnTo>
                  <a:lnTo>
                    <a:pt x="190" y="33"/>
                  </a:lnTo>
                  <a:lnTo>
                    <a:pt x="196" y="39"/>
                  </a:lnTo>
                  <a:lnTo>
                    <a:pt x="196" y="47"/>
                  </a:lnTo>
                  <a:lnTo>
                    <a:pt x="196" y="326"/>
                  </a:lnTo>
                  <a:lnTo>
                    <a:pt x="210" y="326"/>
                  </a:lnTo>
                  <a:lnTo>
                    <a:pt x="223" y="326"/>
                  </a:lnTo>
                  <a:lnTo>
                    <a:pt x="223" y="47"/>
                  </a:lnTo>
                  <a:lnTo>
                    <a:pt x="223" y="47"/>
                  </a:lnTo>
                  <a:lnTo>
                    <a:pt x="223" y="39"/>
                  </a:lnTo>
                  <a:lnTo>
                    <a:pt x="218" y="29"/>
                  </a:lnTo>
                  <a:lnTo>
                    <a:pt x="214" y="20"/>
                  </a:lnTo>
                  <a:lnTo>
                    <a:pt x="208" y="14"/>
                  </a:lnTo>
                  <a:lnTo>
                    <a:pt x="202" y="8"/>
                  </a:lnTo>
                  <a:lnTo>
                    <a:pt x="194" y="4"/>
                  </a:lnTo>
                  <a:lnTo>
                    <a:pt x="186" y="2"/>
                  </a:lnTo>
                  <a:lnTo>
                    <a:pt x="176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39" y="2"/>
                  </a:lnTo>
                  <a:lnTo>
                    <a:pt x="29" y="4"/>
                  </a:lnTo>
                  <a:lnTo>
                    <a:pt x="23" y="8"/>
                  </a:lnTo>
                  <a:lnTo>
                    <a:pt x="15" y="14"/>
                  </a:lnTo>
                  <a:lnTo>
                    <a:pt x="8" y="20"/>
                  </a:lnTo>
                  <a:lnTo>
                    <a:pt x="4" y="29"/>
                  </a:lnTo>
                  <a:lnTo>
                    <a:pt x="2" y="39"/>
                  </a:lnTo>
                  <a:lnTo>
                    <a:pt x="0" y="47"/>
                  </a:lnTo>
                  <a:lnTo>
                    <a:pt x="0" y="326"/>
                  </a:lnTo>
                  <a:lnTo>
                    <a:pt x="0" y="326"/>
                  </a:lnTo>
                  <a:lnTo>
                    <a:pt x="2" y="334"/>
                  </a:lnTo>
                  <a:lnTo>
                    <a:pt x="4" y="345"/>
                  </a:lnTo>
                  <a:lnTo>
                    <a:pt x="8" y="353"/>
                  </a:lnTo>
                  <a:lnTo>
                    <a:pt x="15" y="359"/>
                  </a:lnTo>
                  <a:lnTo>
                    <a:pt x="23" y="365"/>
                  </a:lnTo>
                  <a:lnTo>
                    <a:pt x="29" y="369"/>
                  </a:lnTo>
                  <a:lnTo>
                    <a:pt x="39" y="371"/>
                  </a:lnTo>
                  <a:lnTo>
                    <a:pt x="47" y="373"/>
                  </a:lnTo>
                  <a:lnTo>
                    <a:pt x="176" y="373"/>
                  </a:lnTo>
                  <a:lnTo>
                    <a:pt x="176" y="373"/>
                  </a:lnTo>
                  <a:lnTo>
                    <a:pt x="186" y="371"/>
                  </a:lnTo>
                  <a:lnTo>
                    <a:pt x="194" y="369"/>
                  </a:lnTo>
                  <a:lnTo>
                    <a:pt x="202" y="365"/>
                  </a:lnTo>
                  <a:lnTo>
                    <a:pt x="208" y="359"/>
                  </a:lnTo>
                  <a:lnTo>
                    <a:pt x="214" y="353"/>
                  </a:lnTo>
                  <a:lnTo>
                    <a:pt x="218" y="345"/>
                  </a:lnTo>
                  <a:lnTo>
                    <a:pt x="223" y="334"/>
                  </a:lnTo>
                  <a:lnTo>
                    <a:pt x="223" y="326"/>
                  </a:lnTo>
                  <a:lnTo>
                    <a:pt x="210" y="3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297" name="Rectangle 955"/>
            <p:cNvSpPr>
              <a:spLocks noChangeArrowheads="1"/>
            </p:cNvSpPr>
            <p:nvPr/>
          </p:nvSpPr>
          <p:spPr bwMode="auto">
            <a:xfrm>
              <a:off x="11582400" y="5354638"/>
              <a:ext cx="220663" cy="3254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298" name="Freeform 956"/>
            <p:cNvSpPr>
              <a:spLocks/>
            </p:cNvSpPr>
            <p:nvPr/>
          </p:nvSpPr>
          <p:spPr bwMode="auto">
            <a:xfrm>
              <a:off x="11660188" y="5302251"/>
              <a:ext cx="65088" cy="1587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35" y="0"/>
                </a:cxn>
                <a:cxn ang="0">
                  <a:pos x="35" y="0"/>
                </a:cxn>
                <a:cxn ang="0">
                  <a:pos x="39" y="2"/>
                </a:cxn>
                <a:cxn ang="0">
                  <a:pos x="41" y="6"/>
                </a:cxn>
                <a:cxn ang="0">
                  <a:pos x="41" y="6"/>
                </a:cxn>
                <a:cxn ang="0">
                  <a:pos x="39" y="8"/>
                </a:cxn>
                <a:cxn ang="0">
                  <a:pos x="35" y="1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1" h="10">
                  <a:moveTo>
                    <a:pt x="0" y="6"/>
                  </a:moveTo>
                  <a:lnTo>
                    <a:pt x="0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39" y="8"/>
                  </a:lnTo>
                  <a:lnTo>
                    <a:pt x="35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299" name="Freeform 957"/>
            <p:cNvSpPr>
              <a:spLocks/>
            </p:cNvSpPr>
            <p:nvPr/>
          </p:nvSpPr>
          <p:spPr bwMode="auto">
            <a:xfrm>
              <a:off x="11631613" y="5710238"/>
              <a:ext cx="31750" cy="3175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8" y="14"/>
                </a:cxn>
                <a:cxn ang="0">
                  <a:pos x="16" y="16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6" y="20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0" name="Freeform 958"/>
            <p:cNvSpPr>
              <a:spLocks/>
            </p:cNvSpPr>
            <p:nvPr/>
          </p:nvSpPr>
          <p:spPr bwMode="auto">
            <a:xfrm>
              <a:off x="11676063" y="5710238"/>
              <a:ext cx="33338" cy="3175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17" y="2"/>
                </a:cxn>
                <a:cxn ang="0">
                  <a:pos x="19" y="6"/>
                </a:cxn>
                <a:cxn ang="0">
                  <a:pos x="21" y="10"/>
                </a:cxn>
                <a:cxn ang="0">
                  <a:pos x="21" y="10"/>
                </a:cxn>
                <a:cxn ang="0">
                  <a:pos x="19" y="14"/>
                </a:cxn>
                <a:cxn ang="0">
                  <a:pos x="17" y="16"/>
                </a:cxn>
                <a:cxn ang="0">
                  <a:pos x="15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6" y="20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21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1" name="Freeform 959"/>
            <p:cNvSpPr>
              <a:spLocks/>
            </p:cNvSpPr>
            <p:nvPr/>
          </p:nvSpPr>
          <p:spPr bwMode="auto">
            <a:xfrm>
              <a:off x="11722100" y="5710238"/>
              <a:ext cx="31750" cy="3175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8" y="14"/>
                </a:cxn>
                <a:cxn ang="0">
                  <a:pos x="16" y="16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6" y="20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2" name="组合 6"/>
          <p:cNvGrpSpPr>
            <a:grpSpLocks/>
          </p:cNvGrpSpPr>
          <p:nvPr/>
        </p:nvGrpSpPr>
        <p:grpSpPr bwMode="auto">
          <a:xfrm>
            <a:off x="852922" y="4312363"/>
            <a:ext cx="126226" cy="127601"/>
            <a:chOff x="6866308" y="2369880"/>
            <a:chExt cx="459741" cy="465562"/>
          </a:xfrm>
          <a:solidFill>
            <a:schemeClr val="bg1">
              <a:lumMod val="50000"/>
            </a:schemeClr>
          </a:solidFill>
        </p:grpSpPr>
        <p:sp>
          <p:nvSpPr>
            <p:cNvPr id="303" name="Freeform 822"/>
            <p:cNvSpPr>
              <a:spLocks/>
            </p:cNvSpPr>
            <p:nvPr/>
          </p:nvSpPr>
          <p:spPr bwMode="auto">
            <a:xfrm>
              <a:off x="6866308" y="2369880"/>
              <a:ext cx="459741" cy="456832"/>
            </a:xfrm>
            <a:custGeom>
              <a:avLst/>
              <a:gdLst>
                <a:gd name="T0" fmla="*/ 2147483646 w 1430"/>
                <a:gd name="T1" fmla="*/ 2147483646 h 1424"/>
                <a:gd name="T2" fmla="*/ 2147483646 w 1430"/>
                <a:gd name="T3" fmla="*/ 2147483646 h 1424"/>
                <a:gd name="T4" fmla="*/ 2147483646 w 1430"/>
                <a:gd name="T5" fmla="*/ 2147483646 h 1424"/>
                <a:gd name="T6" fmla="*/ 0 w 1430"/>
                <a:gd name="T7" fmla="*/ 2147483646 h 1424"/>
                <a:gd name="T8" fmla="*/ 2147483646 w 1430"/>
                <a:gd name="T9" fmla="*/ 0 h 1424"/>
                <a:gd name="T10" fmla="*/ 2147483646 w 1430"/>
                <a:gd name="T11" fmla="*/ 2147483646 h 1424"/>
                <a:gd name="T12" fmla="*/ 2147483646 w 1430"/>
                <a:gd name="T13" fmla="*/ 2147483646 h 1424"/>
                <a:gd name="T14" fmla="*/ 2147483646 w 1430"/>
                <a:gd name="T15" fmla="*/ 2147483646 h 1424"/>
                <a:gd name="T16" fmla="*/ 2147483646 w 1430"/>
                <a:gd name="T17" fmla="*/ 2147483646 h 1424"/>
                <a:gd name="T18" fmla="*/ 2147483646 w 1430"/>
                <a:gd name="T19" fmla="*/ 2147483646 h 1424"/>
                <a:gd name="T20" fmla="*/ 2147483646 w 1430"/>
                <a:gd name="T21" fmla="*/ 2147483646 h 1424"/>
                <a:gd name="T22" fmla="*/ 2147483646 w 1430"/>
                <a:gd name="T23" fmla="*/ 2147483646 h 1424"/>
                <a:gd name="T24" fmla="*/ 2147483646 w 1430"/>
                <a:gd name="T25" fmla="*/ 2147483646 h 1424"/>
                <a:gd name="T26" fmla="*/ 2147483646 w 1430"/>
                <a:gd name="T27" fmla="*/ 2147483646 h 1424"/>
                <a:gd name="T28" fmla="*/ 2147483646 w 1430"/>
                <a:gd name="T29" fmla="*/ 2147483646 h 14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30" h="1424">
                  <a:moveTo>
                    <a:pt x="613" y="1422"/>
                  </a:moveTo>
                  <a:lnTo>
                    <a:pt x="613" y="1422"/>
                  </a:lnTo>
                  <a:cubicBezTo>
                    <a:pt x="611" y="1422"/>
                    <a:pt x="609" y="1422"/>
                    <a:pt x="608" y="1422"/>
                  </a:cubicBezTo>
                  <a:cubicBezTo>
                    <a:pt x="261" y="1369"/>
                    <a:pt x="0" y="1066"/>
                    <a:pt x="0" y="715"/>
                  </a:cubicBezTo>
                  <a:cubicBezTo>
                    <a:pt x="0" y="321"/>
                    <a:pt x="321" y="0"/>
                    <a:pt x="715" y="0"/>
                  </a:cubicBezTo>
                  <a:cubicBezTo>
                    <a:pt x="1109" y="0"/>
                    <a:pt x="1430" y="321"/>
                    <a:pt x="1430" y="715"/>
                  </a:cubicBezTo>
                  <a:cubicBezTo>
                    <a:pt x="1430" y="1066"/>
                    <a:pt x="1169" y="1369"/>
                    <a:pt x="822" y="1422"/>
                  </a:cubicBezTo>
                  <a:cubicBezTo>
                    <a:pt x="804" y="1424"/>
                    <a:pt x="787" y="1412"/>
                    <a:pt x="784" y="1394"/>
                  </a:cubicBezTo>
                  <a:cubicBezTo>
                    <a:pt x="782" y="1375"/>
                    <a:pt x="794" y="1358"/>
                    <a:pt x="812" y="1356"/>
                  </a:cubicBezTo>
                  <a:cubicBezTo>
                    <a:pt x="1126" y="1308"/>
                    <a:pt x="1363" y="1033"/>
                    <a:pt x="1363" y="715"/>
                  </a:cubicBezTo>
                  <a:cubicBezTo>
                    <a:pt x="1363" y="357"/>
                    <a:pt x="1072" y="67"/>
                    <a:pt x="715" y="67"/>
                  </a:cubicBezTo>
                  <a:cubicBezTo>
                    <a:pt x="358" y="67"/>
                    <a:pt x="67" y="357"/>
                    <a:pt x="67" y="715"/>
                  </a:cubicBezTo>
                  <a:cubicBezTo>
                    <a:pt x="67" y="1033"/>
                    <a:pt x="304" y="1308"/>
                    <a:pt x="618" y="1356"/>
                  </a:cubicBezTo>
                  <a:cubicBezTo>
                    <a:pt x="636" y="1358"/>
                    <a:pt x="648" y="1375"/>
                    <a:pt x="646" y="1394"/>
                  </a:cubicBezTo>
                  <a:cubicBezTo>
                    <a:pt x="643" y="1410"/>
                    <a:pt x="629" y="1422"/>
                    <a:pt x="613" y="14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4" name="Freeform 823"/>
            <p:cNvSpPr>
              <a:spLocks/>
            </p:cNvSpPr>
            <p:nvPr/>
          </p:nvSpPr>
          <p:spPr bwMode="auto">
            <a:xfrm>
              <a:off x="7040893" y="2791795"/>
              <a:ext cx="43645" cy="43647"/>
            </a:xfrm>
            <a:custGeom>
              <a:avLst/>
              <a:gdLst>
                <a:gd name="T0" fmla="*/ 2147483646 w 139"/>
                <a:gd name="T1" fmla="*/ 2147483646 h 138"/>
                <a:gd name="T2" fmla="*/ 2147483646 w 139"/>
                <a:gd name="T3" fmla="*/ 2147483646 h 138"/>
                <a:gd name="T4" fmla="*/ 0 w 139"/>
                <a:gd name="T5" fmla="*/ 2147483646 h 138"/>
                <a:gd name="T6" fmla="*/ 2147483646 w 139"/>
                <a:gd name="T7" fmla="*/ 0 h 138"/>
                <a:gd name="T8" fmla="*/ 2147483646 w 139"/>
                <a:gd name="T9" fmla="*/ 2147483646 h 138"/>
                <a:gd name="T10" fmla="*/ 2147483646 w 139"/>
                <a:gd name="T11" fmla="*/ 2147483646 h 1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138">
                  <a:moveTo>
                    <a:pt x="69" y="138"/>
                  </a:moveTo>
                  <a:lnTo>
                    <a:pt x="69" y="138"/>
                  </a:lnTo>
                  <a:cubicBezTo>
                    <a:pt x="31" y="138"/>
                    <a:pt x="0" y="107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69"/>
                  </a:cubicBezTo>
                  <a:cubicBezTo>
                    <a:pt x="139" y="107"/>
                    <a:pt x="108" y="138"/>
                    <a:pt x="69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5" name="Freeform 824"/>
            <p:cNvSpPr>
              <a:spLocks/>
            </p:cNvSpPr>
            <p:nvPr/>
          </p:nvSpPr>
          <p:spPr bwMode="auto">
            <a:xfrm>
              <a:off x="7107819" y="2791795"/>
              <a:ext cx="46556" cy="43647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7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69"/>
                  </a:cubicBezTo>
                  <a:cubicBezTo>
                    <a:pt x="139" y="107"/>
                    <a:pt x="108" y="139"/>
                    <a:pt x="69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6" name="Freeform 825"/>
            <p:cNvSpPr>
              <a:spLocks/>
            </p:cNvSpPr>
            <p:nvPr/>
          </p:nvSpPr>
          <p:spPr bwMode="auto">
            <a:xfrm>
              <a:off x="7122366" y="2500820"/>
              <a:ext cx="40737" cy="49467"/>
            </a:xfrm>
            <a:custGeom>
              <a:avLst/>
              <a:gdLst>
                <a:gd name="T0" fmla="*/ 2147483646 w 132"/>
                <a:gd name="T1" fmla="*/ 2147483646 h 153"/>
                <a:gd name="T2" fmla="*/ 2147483646 w 132"/>
                <a:gd name="T3" fmla="*/ 2147483646 h 153"/>
                <a:gd name="T4" fmla="*/ 2147483646 w 132"/>
                <a:gd name="T5" fmla="*/ 2147483646 h 153"/>
                <a:gd name="T6" fmla="*/ 2147483646 w 132"/>
                <a:gd name="T7" fmla="*/ 2147483646 h 153"/>
                <a:gd name="T8" fmla="*/ 2147483646 w 132"/>
                <a:gd name="T9" fmla="*/ 2147483646 h 153"/>
                <a:gd name="T10" fmla="*/ 2147483646 w 132"/>
                <a:gd name="T11" fmla="*/ 2147483646 h 153"/>
                <a:gd name="T12" fmla="*/ 2147483646 w 132"/>
                <a:gd name="T13" fmla="*/ 2147483646 h 153"/>
                <a:gd name="T14" fmla="*/ 2147483646 w 132"/>
                <a:gd name="T15" fmla="*/ 2147483646 h 153"/>
                <a:gd name="T16" fmla="*/ 2147483646 w 132"/>
                <a:gd name="T17" fmla="*/ 2147483646 h 1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153">
                  <a:moveTo>
                    <a:pt x="23" y="153"/>
                  </a:moveTo>
                  <a:lnTo>
                    <a:pt x="23" y="153"/>
                  </a:lnTo>
                  <a:cubicBezTo>
                    <a:pt x="18" y="153"/>
                    <a:pt x="14" y="151"/>
                    <a:pt x="10" y="148"/>
                  </a:cubicBezTo>
                  <a:cubicBezTo>
                    <a:pt x="1" y="141"/>
                    <a:pt x="0" y="129"/>
                    <a:pt x="7" y="120"/>
                  </a:cubicBezTo>
                  <a:lnTo>
                    <a:pt x="94" y="10"/>
                  </a:lnTo>
                  <a:cubicBezTo>
                    <a:pt x="101" y="2"/>
                    <a:pt x="113" y="0"/>
                    <a:pt x="122" y="7"/>
                  </a:cubicBezTo>
                  <a:cubicBezTo>
                    <a:pt x="131" y="14"/>
                    <a:pt x="132" y="26"/>
                    <a:pt x="125" y="35"/>
                  </a:cubicBezTo>
                  <a:lnTo>
                    <a:pt x="38" y="145"/>
                  </a:lnTo>
                  <a:cubicBezTo>
                    <a:pt x="34" y="150"/>
                    <a:pt x="28" y="153"/>
                    <a:pt x="23" y="1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7" name="Freeform 826"/>
            <p:cNvSpPr>
              <a:spLocks/>
            </p:cNvSpPr>
            <p:nvPr/>
          </p:nvSpPr>
          <p:spPr bwMode="auto">
            <a:xfrm>
              <a:off x="6997248" y="2617210"/>
              <a:ext cx="69834" cy="46556"/>
            </a:xfrm>
            <a:custGeom>
              <a:avLst/>
              <a:gdLst>
                <a:gd name="T0" fmla="*/ 2147483646 w 221"/>
                <a:gd name="T1" fmla="*/ 2147483646 h 148"/>
                <a:gd name="T2" fmla="*/ 2147483646 w 221"/>
                <a:gd name="T3" fmla="*/ 2147483646 h 148"/>
                <a:gd name="T4" fmla="*/ 2147483646 w 221"/>
                <a:gd name="T5" fmla="*/ 2147483646 h 148"/>
                <a:gd name="T6" fmla="*/ 2147483646 w 221"/>
                <a:gd name="T7" fmla="*/ 2147483646 h 148"/>
                <a:gd name="T8" fmla="*/ 2147483646 w 221"/>
                <a:gd name="T9" fmla="*/ 2147483646 h 148"/>
                <a:gd name="T10" fmla="*/ 2147483646 w 221"/>
                <a:gd name="T11" fmla="*/ 2147483646 h 148"/>
                <a:gd name="T12" fmla="*/ 2147483646 w 221"/>
                <a:gd name="T13" fmla="*/ 2147483646 h 148"/>
                <a:gd name="T14" fmla="*/ 2147483646 w 221"/>
                <a:gd name="T15" fmla="*/ 2147483646 h 148"/>
                <a:gd name="T16" fmla="*/ 2147483646 w 221"/>
                <a:gd name="T17" fmla="*/ 2147483646 h 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1" h="148">
                  <a:moveTo>
                    <a:pt x="23" y="148"/>
                  </a:moveTo>
                  <a:lnTo>
                    <a:pt x="23" y="148"/>
                  </a:lnTo>
                  <a:cubicBezTo>
                    <a:pt x="17" y="148"/>
                    <a:pt x="10" y="144"/>
                    <a:pt x="6" y="138"/>
                  </a:cubicBezTo>
                  <a:cubicBezTo>
                    <a:pt x="0" y="128"/>
                    <a:pt x="4" y="116"/>
                    <a:pt x="13" y="110"/>
                  </a:cubicBezTo>
                  <a:lnTo>
                    <a:pt x="188" y="5"/>
                  </a:lnTo>
                  <a:cubicBezTo>
                    <a:pt x="197" y="0"/>
                    <a:pt x="209" y="3"/>
                    <a:pt x="215" y="12"/>
                  </a:cubicBezTo>
                  <a:cubicBezTo>
                    <a:pt x="221" y="22"/>
                    <a:pt x="218" y="34"/>
                    <a:pt x="208" y="40"/>
                  </a:cubicBezTo>
                  <a:lnTo>
                    <a:pt x="34" y="145"/>
                  </a:lnTo>
                  <a:cubicBezTo>
                    <a:pt x="30" y="147"/>
                    <a:pt x="27" y="148"/>
                    <a:pt x="23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8" name="Freeform 827"/>
            <p:cNvSpPr>
              <a:spLocks/>
            </p:cNvSpPr>
            <p:nvPr/>
          </p:nvSpPr>
          <p:spPr bwMode="auto">
            <a:xfrm>
              <a:off x="7011796" y="2489181"/>
              <a:ext cx="61104" cy="66925"/>
            </a:xfrm>
            <a:custGeom>
              <a:avLst/>
              <a:gdLst>
                <a:gd name="T0" fmla="*/ 2147483646 w 188"/>
                <a:gd name="T1" fmla="*/ 2147483646 h 210"/>
                <a:gd name="T2" fmla="*/ 2147483646 w 188"/>
                <a:gd name="T3" fmla="*/ 2147483646 h 210"/>
                <a:gd name="T4" fmla="*/ 2147483646 w 188"/>
                <a:gd name="T5" fmla="*/ 2147483646 h 210"/>
                <a:gd name="T6" fmla="*/ 2147483646 w 188"/>
                <a:gd name="T7" fmla="*/ 2147483646 h 210"/>
                <a:gd name="T8" fmla="*/ 2147483646 w 188"/>
                <a:gd name="T9" fmla="*/ 2147483646 h 210"/>
                <a:gd name="T10" fmla="*/ 2147483646 w 188"/>
                <a:gd name="T11" fmla="*/ 2147483646 h 210"/>
                <a:gd name="T12" fmla="*/ 2147483646 w 188"/>
                <a:gd name="T13" fmla="*/ 2147483646 h 210"/>
                <a:gd name="T14" fmla="*/ 2147483646 w 188"/>
                <a:gd name="T15" fmla="*/ 2147483646 h 210"/>
                <a:gd name="T16" fmla="*/ 2147483646 w 188"/>
                <a:gd name="T17" fmla="*/ 2147483646 h 2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8" h="210">
                  <a:moveTo>
                    <a:pt x="165" y="210"/>
                  </a:moveTo>
                  <a:lnTo>
                    <a:pt x="165" y="210"/>
                  </a:lnTo>
                  <a:cubicBezTo>
                    <a:pt x="160" y="210"/>
                    <a:pt x="154" y="208"/>
                    <a:pt x="150" y="203"/>
                  </a:cubicBezTo>
                  <a:lnTo>
                    <a:pt x="7" y="36"/>
                  </a:lnTo>
                  <a:cubicBezTo>
                    <a:pt x="0" y="27"/>
                    <a:pt x="1" y="15"/>
                    <a:pt x="9" y="8"/>
                  </a:cubicBezTo>
                  <a:cubicBezTo>
                    <a:pt x="18" y="0"/>
                    <a:pt x="31" y="1"/>
                    <a:pt x="38" y="10"/>
                  </a:cubicBezTo>
                  <a:lnTo>
                    <a:pt x="181" y="177"/>
                  </a:lnTo>
                  <a:cubicBezTo>
                    <a:pt x="188" y="186"/>
                    <a:pt x="187" y="198"/>
                    <a:pt x="178" y="205"/>
                  </a:cubicBezTo>
                  <a:cubicBezTo>
                    <a:pt x="175" y="209"/>
                    <a:pt x="170" y="210"/>
                    <a:pt x="165" y="2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09" name="Freeform 828"/>
            <p:cNvSpPr>
              <a:spLocks/>
            </p:cNvSpPr>
            <p:nvPr/>
          </p:nvSpPr>
          <p:spPr bwMode="auto">
            <a:xfrm>
              <a:off x="7142736" y="2599751"/>
              <a:ext cx="75654" cy="17459"/>
            </a:xfrm>
            <a:custGeom>
              <a:avLst/>
              <a:gdLst>
                <a:gd name="T0" fmla="*/ 2147483646 w 241"/>
                <a:gd name="T1" fmla="*/ 2147483646 h 58"/>
                <a:gd name="T2" fmla="*/ 2147483646 w 241"/>
                <a:gd name="T3" fmla="*/ 2147483646 h 58"/>
                <a:gd name="T4" fmla="*/ 2147483646 w 241"/>
                <a:gd name="T5" fmla="*/ 2147483646 h 58"/>
                <a:gd name="T6" fmla="*/ 2147483646 w 241"/>
                <a:gd name="T7" fmla="*/ 2147483646 h 58"/>
                <a:gd name="T8" fmla="*/ 2147483646 w 241"/>
                <a:gd name="T9" fmla="*/ 2147483646 h 58"/>
                <a:gd name="T10" fmla="*/ 2147483646 w 241"/>
                <a:gd name="T11" fmla="*/ 2147483646 h 58"/>
                <a:gd name="T12" fmla="*/ 2147483646 w 241"/>
                <a:gd name="T13" fmla="*/ 2147483646 h 58"/>
                <a:gd name="T14" fmla="*/ 2147483646 w 241"/>
                <a:gd name="T15" fmla="*/ 2147483646 h 58"/>
                <a:gd name="T16" fmla="*/ 2147483646 w 241"/>
                <a:gd name="T17" fmla="*/ 2147483646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1" h="58">
                  <a:moveTo>
                    <a:pt x="220" y="58"/>
                  </a:moveTo>
                  <a:lnTo>
                    <a:pt x="220" y="58"/>
                  </a:lnTo>
                  <a:cubicBezTo>
                    <a:pt x="219" y="58"/>
                    <a:pt x="219" y="58"/>
                    <a:pt x="218" y="58"/>
                  </a:cubicBezTo>
                  <a:lnTo>
                    <a:pt x="20" y="41"/>
                  </a:lnTo>
                  <a:cubicBezTo>
                    <a:pt x="9" y="40"/>
                    <a:pt x="0" y="30"/>
                    <a:pt x="1" y="19"/>
                  </a:cubicBezTo>
                  <a:cubicBezTo>
                    <a:pt x="2" y="8"/>
                    <a:pt x="12" y="0"/>
                    <a:pt x="23" y="1"/>
                  </a:cubicBezTo>
                  <a:lnTo>
                    <a:pt x="222" y="18"/>
                  </a:lnTo>
                  <a:cubicBezTo>
                    <a:pt x="233" y="19"/>
                    <a:pt x="241" y="28"/>
                    <a:pt x="240" y="39"/>
                  </a:cubicBezTo>
                  <a:cubicBezTo>
                    <a:pt x="239" y="50"/>
                    <a:pt x="230" y="58"/>
                    <a:pt x="2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0" name="Freeform 829"/>
            <p:cNvSpPr>
              <a:spLocks/>
            </p:cNvSpPr>
            <p:nvPr/>
          </p:nvSpPr>
          <p:spPr bwMode="auto">
            <a:xfrm>
              <a:off x="7113638" y="2631758"/>
              <a:ext cx="37826" cy="58195"/>
            </a:xfrm>
            <a:custGeom>
              <a:avLst/>
              <a:gdLst>
                <a:gd name="T0" fmla="*/ 2147483646 w 119"/>
                <a:gd name="T1" fmla="*/ 2147483646 h 184"/>
                <a:gd name="T2" fmla="*/ 2147483646 w 119"/>
                <a:gd name="T3" fmla="*/ 2147483646 h 184"/>
                <a:gd name="T4" fmla="*/ 2147483646 w 119"/>
                <a:gd name="T5" fmla="*/ 2147483646 h 184"/>
                <a:gd name="T6" fmla="*/ 2147483646 w 119"/>
                <a:gd name="T7" fmla="*/ 2147483646 h 184"/>
                <a:gd name="T8" fmla="*/ 2147483646 w 119"/>
                <a:gd name="T9" fmla="*/ 2147483646 h 184"/>
                <a:gd name="T10" fmla="*/ 2147483646 w 119"/>
                <a:gd name="T11" fmla="*/ 2147483646 h 184"/>
                <a:gd name="T12" fmla="*/ 2147483646 w 119"/>
                <a:gd name="T13" fmla="*/ 2147483646 h 184"/>
                <a:gd name="T14" fmla="*/ 2147483646 w 119"/>
                <a:gd name="T15" fmla="*/ 2147483646 h 184"/>
                <a:gd name="T16" fmla="*/ 2147483646 w 119"/>
                <a:gd name="T17" fmla="*/ 2147483646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9" h="184">
                  <a:moveTo>
                    <a:pt x="96" y="184"/>
                  </a:moveTo>
                  <a:lnTo>
                    <a:pt x="96" y="184"/>
                  </a:lnTo>
                  <a:cubicBezTo>
                    <a:pt x="89" y="184"/>
                    <a:pt x="82" y="180"/>
                    <a:pt x="79" y="173"/>
                  </a:cubicBezTo>
                  <a:lnTo>
                    <a:pt x="5" y="32"/>
                  </a:lnTo>
                  <a:cubicBezTo>
                    <a:pt x="0" y="22"/>
                    <a:pt x="4" y="10"/>
                    <a:pt x="14" y="5"/>
                  </a:cubicBezTo>
                  <a:cubicBezTo>
                    <a:pt x="24" y="0"/>
                    <a:pt x="36" y="4"/>
                    <a:pt x="41" y="14"/>
                  </a:cubicBezTo>
                  <a:lnTo>
                    <a:pt x="114" y="155"/>
                  </a:lnTo>
                  <a:cubicBezTo>
                    <a:pt x="119" y="165"/>
                    <a:pt x="115" y="177"/>
                    <a:pt x="105" y="182"/>
                  </a:cubicBezTo>
                  <a:cubicBezTo>
                    <a:pt x="103" y="183"/>
                    <a:pt x="99" y="184"/>
                    <a:pt x="96" y="1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1" name="Freeform 830"/>
            <p:cNvSpPr>
              <a:spLocks/>
            </p:cNvSpPr>
            <p:nvPr/>
          </p:nvSpPr>
          <p:spPr bwMode="auto">
            <a:xfrm>
              <a:off x="6988518" y="2462992"/>
              <a:ext cx="49465" cy="46556"/>
            </a:xfrm>
            <a:custGeom>
              <a:avLst/>
              <a:gdLst>
                <a:gd name="T0" fmla="*/ 2147483646 w 154"/>
                <a:gd name="T1" fmla="*/ 2147483646 h 154"/>
                <a:gd name="T2" fmla="*/ 2147483646 w 154"/>
                <a:gd name="T3" fmla="*/ 2147483646 h 154"/>
                <a:gd name="T4" fmla="*/ 2147483646 w 154"/>
                <a:gd name="T5" fmla="*/ 2147483646 h 154"/>
                <a:gd name="T6" fmla="*/ 0 w 154"/>
                <a:gd name="T7" fmla="*/ 2147483646 h 154"/>
                <a:gd name="T8" fmla="*/ 2147483646 w 154"/>
                <a:gd name="T9" fmla="*/ 0 h 154"/>
                <a:gd name="T10" fmla="*/ 2147483646 w 154"/>
                <a:gd name="T11" fmla="*/ 2147483646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154">
                  <a:moveTo>
                    <a:pt x="154" y="77"/>
                  </a:moveTo>
                  <a:lnTo>
                    <a:pt x="154" y="77"/>
                  </a:lnTo>
                  <a:cubicBezTo>
                    <a:pt x="154" y="119"/>
                    <a:pt x="119" y="154"/>
                    <a:pt x="77" y="154"/>
                  </a:cubicBezTo>
                  <a:cubicBezTo>
                    <a:pt x="34" y="154"/>
                    <a:pt x="0" y="119"/>
                    <a:pt x="0" y="77"/>
                  </a:cubicBezTo>
                  <a:cubicBezTo>
                    <a:pt x="0" y="34"/>
                    <a:pt x="34" y="0"/>
                    <a:pt x="77" y="0"/>
                  </a:cubicBezTo>
                  <a:cubicBezTo>
                    <a:pt x="119" y="0"/>
                    <a:pt x="154" y="34"/>
                    <a:pt x="154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2" name="Freeform 831"/>
            <p:cNvSpPr>
              <a:spLocks noEditPoints="1"/>
            </p:cNvSpPr>
            <p:nvPr/>
          </p:nvSpPr>
          <p:spPr bwMode="auto">
            <a:xfrm>
              <a:off x="7037984" y="2527007"/>
              <a:ext cx="125119" cy="125120"/>
            </a:xfrm>
            <a:custGeom>
              <a:avLst/>
              <a:gdLst>
                <a:gd name="T0" fmla="*/ 2147483646 w 389"/>
                <a:gd name="T1" fmla="*/ 2147483646 h 397"/>
                <a:gd name="T2" fmla="*/ 2147483646 w 389"/>
                <a:gd name="T3" fmla="*/ 2147483646 h 397"/>
                <a:gd name="T4" fmla="*/ 2147483646 w 389"/>
                <a:gd name="T5" fmla="*/ 2147483646 h 397"/>
                <a:gd name="T6" fmla="*/ 2147483646 w 389"/>
                <a:gd name="T7" fmla="*/ 2147483646 h 397"/>
                <a:gd name="T8" fmla="*/ 2147483646 w 389"/>
                <a:gd name="T9" fmla="*/ 2147483646 h 397"/>
                <a:gd name="T10" fmla="*/ 2147483646 w 389"/>
                <a:gd name="T11" fmla="*/ 2147483646 h 397"/>
                <a:gd name="T12" fmla="*/ 2147483646 w 389"/>
                <a:gd name="T13" fmla="*/ 2147483646 h 397"/>
                <a:gd name="T14" fmla="*/ 2147483646 w 389"/>
                <a:gd name="T15" fmla="*/ 2147483646 h 397"/>
                <a:gd name="T16" fmla="*/ 0 w 389"/>
                <a:gd name="T17" fmla="*/ 2147483646 h 397"/>
                <a:gd name="T18" fmla="*/ 2147483646 w 389"/>
                <a:gd name="T19" fmla="*/ 0 h 397"/>
                <a:gd name="T20" fmla="*/ 2147483646 w 389"/>
                <a:gd name="T21" fmla="*/ 2147483646 h 397"/>
                <a:gd name="T22" fmla="*/ 2147483646 w 389"/>
                <a:gd name="T23" fmla="*/ 2147483646 h 3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89" h="397">
                  <a:moveTo>
                    <a:pt x="194" y="67"/>
                  </a:moveTo>
                  <a:lnTo>
                    <a:pt x="194" y="67"/>
                  </a:lnTo>
                  <a:cubicBezTo>
                    <a:pt x="124" y="67"/>
                    <a:pt x="66" y="126"/>
                    <a:pt x="66" y="199"/>
                  </a:cubicBezTo>
                  <a:cubicBezTo>
                    <a:pt x="66" y="272"/>
                    <a:pt x="124" y="331"/>
                    <a:pt x="194" y="331"/>
                  </a:cubicBezTo>
                  <a:cubicBezTo>
                    <a:pt x="265" y="331"/>
                    <a:pt x="322" y="272"/>
                    <a:pt x="322" y="199"/>
                  </a:cubicBezTo>
                  <a:cubicBezTo>
                    <a:pt x="322" y="126"/>
                    <a:pt x="265" y="67"/>
                    <a:pt x="194" y="67"/>
                  </a:cubicBezTo>
                  <a:close/>
                  <a:moveTo>
                    <a:pt x="194" y="397"/>
                  </a:moveTo>
                  <a:lnTo>
                    <a:pt x="194" y="397"/>
                  </a:lnTo>
                  <a:cubicBezTo>
                    <a:pt x="87" y="397"/>
                    <a:pt x="0" y="308"/>
                    <a:pt x="0" y="199"/>
                  </a:cubicBezTo>
                  <a:cubicBezTo>
                    <a:pt x="0" y="89"/>
                    <a:pt x="87" y="0"/>
                    <a:pt x="194" y="0"/>
                  </a:cubicBezTo>
                  <a:cubicBezTo>
                    <a:pt x="302" y="0"/>
                    <a:pt x="389" y="89"/>
                    <a:pt x="389" y="199"/>
                  </a:cubicBezTo>
                  <a:cubicBezTo>
                    <a:pt x="389" y="308"/>
                    <a:pt x="302" y="397"/>
                    <a:pt x="194" y="3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3" name="Freeform 832"/>
            <p:cNvSpPr>
              <a:spLocks noEditPoints="1"/>
            </p:cNvSpPr>
            <p:nvPr/>
          </p:nvSpPr>
          <p:spPr bwMode="auto">
            <a:xfrm>
              <a:off x="7136916" y="2442625"/>
              <a:ext cx="84382" cy="84384"/>
            </a:xfrm>
            <a:custGeom>
              <a:avLst/>
              <a:gdLst>
                <a:gd name="T0" fmla="*/ 2147483646 w 263"/>
                <a:gd name="T1" fmla="*/ 2147483646 h 263"/>
                <a:gd name="T2" fmla="*/ 2147483646 w 263"/>
                <a:gd name="T3" fmla="*/ 2147483646 h 263"/>
                <a:gd name="T4" fmla="*/ 2147483646 w 263"/>
                <a:gd name="T5" fmla="*/ 2147483646 h 263"/>
                <a:gd name="T6" fmla="*/ 2147483646 w 263"/>
                <a:gd name="T7" fmla="*/ 2147483646 h 263"/>
                <a:gd name="T8" fmla="*/ 2147483646 w 263"/>
                <a:gd name="T9" fmla="*/ 2147483646 h 263"/>
                <a:gd name="T10" fmla="*/ 2147483646 w 263"/>
                <a:gd name="T11" fmla="*/ 2147483646 h 263"/>
                <a:gd name="T12" fmla="*/ 2147483646 w 263"/>
                <a:gd name="T13" fmla="*/ 2147483646 h 263"/>
                <a:gd name="T14" fmla="*/ 2147483646 w 263"/>
                <a:gd name="T15" fmla="*/ 2147483646 h 263"/>
                <a:gd name="T16" fmla="*/ 0 w 263"/>
                <a:gd name="T17" fmla="*/ 2147483646 h 263"/>
                <a:gd name="T18" fmla="*/ 2147483646 w 263"/>
                <a:gd name="T19" fmla="*/ 0 h 263"/>
                <a:gd name="T20" fmla="*/ 2147483646 w 263"/>
                <a:gd name="T21" fmla="*/ 2147483646 h 263"/>
                <a:gd name="T22" fmla="*/ 2147483646 w 263"/>
                <a:gd name="T23" fmla="*/ 2147483646 h 26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3" h="263">
                  <a:moveTo>
                    <a:pt x="132" y="66"/>
                  </a:moveTo>
                  <a:lnTo>
                    <a:pt x="132" y="66"/>
                  </a:lnTo>
                  <a:cubicBezTo>
                    <a:pt x="96" y="66"/>
                    <a:pt x="67" y="95"/>
                    <a:pt x="67" y="131"/>
                  </a:cubicBezTo>
                  <a:cubicBezTo>
                    <a:pt x="67" y="167"/>
                    <a:pt x="96" y="196"/>
                    <a:pt x="132" y="196"/>
                  </a:cubicBezTo>
                  <a:cubicBezTo>
                    <a:pt x="168" y="196"/>
                    <a:pt x="197" y="167"/>
                    <a:pt x="197" y="131"/>
                  </a:cubicBezTo>
                  <a:cubicBezTo>
                    <a:pt x="197" y="95"/>
                    <a:pt x="168" y="66"/>
                    <a:pt x="132" y="66"/>
                  </a:cubicBezTo>
                  <a:close/>
                  <a:moveTo>
                    <a:pt x="132" y="263"/>
                  </a:moveTo>
                  <a:lnTo>
                    <a:pt x="132" y="263"/>
                  </a:lnTo>
                  <a:cubicBezTo>
                    <a:pt x="59" y="263"/>
                    <a:pt x="0" y="204"/>
                    <a:pt x="0" y="131"/>
                  </a:cubicBezTo>
                  <a:cubicBezTo>
                    <a:pt x="0" y="59"/>
                    <a:pt x="59" y="0"/>
                    <a:pt x="132" y="0"/>
                  </a:cubicBezTo>
                  <a:cubicBezTo>
                    <a:pt x="204" y="0"/>
                    <a:pt x="263" y="59"/>
                    <a:pt x="263" y="131"/>
                  </a:cubicBezTo>
                  <a:cubicBezTo>
                    <a:pt x="263" y="204"/>
                    <a:pt x="204" y="263"/>
                    <a:pt x="132" y="2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4" name="Freeform 833"/>
            <p:cNvSpPr>
              <a:spLocks/>
            </p:cNvSpPr>
            <p:nvPr/>
          </p:nvSpPr>
          <p:spPr bwMode="auto">
            <a:xfrm>
              <a:off x="7131097" y="2681225"/>
              <a:ext cx="49465" cy="49467"/>
            </a:xfrm>
            <a:custGeom>
              <a:avLst/>
              <a:gdLst>
                <a:gd name="T0" fmla="*/ 2147483646 w 153"/>
                <a:gd name="T1" fmla="*/ 2147483646 h 152"/>
                <a:gd name="T2" fmla="*/ 2147483646 w 153"/>
                <a:gd name="T3" fmla="*/ 2147483646 h 152"/>
                <a:gd name="T4" fmla="*/ 2147483646 w 153"/>
                <a:gd name="T5" fmla="*/ 2147483646 h 152"/>
                <a:gd name="T6" fmla="*/ 0 w 153"/>
                <a:gd name="T7" fmla="*/ 2147483646 h 152"/>
                <a:gd name="T8" fmla="*/ 2147483646 w 153"/>
                <a:gd name="T9" fmla="*/ 0 h 152"/>
                <a:gd name="T10" fmla="*/ 2147483646 w 153"/>
                <a:gd name="T11" fmla="*/ 2147483646 h 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152">
                  <a:moveTo>
                    <a:pt x="153" y="76"/>
                  </a:moveTo>
                  <a:lnTo>
                    <a:pt x="153" y="76"/>
                  </a:lnTo>
                  <a:cubicBezTo>
                    <a:pt x="153" y="118"/>
                    <a:pt x="119" y="152"/>
                    <a:pt x="76" y="152"/>
                  </a:cubicBezTo>
                  <a:cubicBezTo>
                    <a:pt x="34" y="152"/>
                    <a:pt x="0" y="118"/>
                    <a:pt x="0" y="76"/>
                  </a:cubicBezTo>
                  <a:cubicBezTo>
                    <a:pt x="0" y="34"/>
                    <a:pt x="34" y="0"/>
                    <a:pt x="76" y="0"/>
                  </a:cubicBezTo>
                  <a:cubicBezTo>
                    <a:pt x="119" y="0"/>
                    <a:pt x="153" y="34"/>
                    <a:pt x="153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5" name="Freeform 834"/>
            <p:cNvSpPr>
              <a:spLocks noEditPoints="1"/>
            </p:cNvSpPr>
            <p:nvPr/>
          </p:nvSpPr>
          <p:spPr bwMode="auto">
            <a:xfrm>
              <a:off x="6939053" y="2634669"/>
              <a:ext cx="81473" cy="81473"/>
            </a:xfrm>
            <a:custGeom>
              <a:avLst/>
              <a:gdLst>
                <a:gd name="T0" fmla="*/ 2147483646 w 253"/>
                <a:gd name="T1" fmla="*/ 2147483646 h 252"/>
                <a:gd name="T2" fmla="*/ 2147483646 w 253"/>
                <a:gd name="T3" fmla="*/ 2147483646 h 252"/>
                <a:gd name="T4" fmla="*/ 2147483646 w 253"/>
                <a:gd name="T5" fmla="*/ 2147483646 h 252"/>
                <a:gd name="T6" fmla="*/ 2147483646 w 253"/>
                <a:gd name="T7" fmla="*/ 2147483646 h 252"/>
                <a:gd name="T8" fmla="*/ 2147483646 w 253"/>
                <a:gd name="T9" fmla="*/ 2147483646 h 252"/>
                <a:gd name="T10" fmla="*/ 2147483646 w 253"/>
                <a:gd name="T11" fmla="*/ 2147483646 h 252"/>
                <a:gd name="T12" fmla="*/ 2147483646 w 253"/>
                <a:gd name="T13" fmla="*/ 2147483646 h 252"/>
                <a:gd name="T14" fmla="*/ 2147483646 w 253"/>
                <a:gd name="T15" fmla="*/ 2147483646 h 252"/>
                <a:gd name="T16" fmla="*/ 0 w 253"/>
                <a:gd name="T17" fmla="*/ 2147483646 h 252"/>
                <a:gd name="T18" fmla="*/ 2147483646 w 253"/>
                <a:gd name="T19" fmla="*/ 0 h 252"/>
                <a:gd name="T20" fmla="*/ 2147483646 w 253"/>
                <a:gd name="T21" fmla="*/ 2147483646 h 252"/>
                <a:gd name="T22" fmla="*/ 2147483646 w 253"/>
                <a:gd name="T23" fmla="*/ 2147483646 h 2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3" h="252">
                  <a:moveTo>
                    <a:pt x="126" y="67"/>
                  </a:moveTo>
                  <a:lnTo>
                    <a:pt x="126" y="67"/>
                  </a:lnTo>
                  <a:cubicBezTo>
                    <a:pt x="94" y="67"/>
                    <a:pt x="67" y="94"/>
                    <a:pt x="67" y="126"/>
                  </a:cubicBezTo>
                  <a:cubicBezTo>
                    <a:pt x="67" y="159"/>
                    <a:pt x="94" y="186"/>
                    <a:pt x="126" y="186"/>
                  </a:cubicBezTo>
                  <a:cubicBezTo>
                    <a:pt x="159" y="186"/>
                    <a:pt x="186" y="159"/>
                    <a:pt x="186" y="126"/>
                  </a:cubicBezTo>
                  <a:cubicBezTo>
                    <a:pt x="186" y="94"/>
                    <a:pt x="159" y="67"/>
                    <a:pt x="126" y="67"/>
                  </a:cubicBezTo>
                  <a:close/>
                  <a:moveTo>
                    <a:pt x="126" y="252"/>
                  </a:moveTo>
                  <a:lnTo>
                    <a:pt x="126" y="252"/>
                  </a:lnTo>
                  <a:cubicBezTo>
                    <a:pt x="57" y="252"/>
                    <a:pt x="0" y="196"/>
                    <a:pt x="0" y="126"/>
                  </a:cubicBezTo>
                  <a:cubicBezTo>
                    <a:pt x="0" y="57"/>
                    <a:pt x="57" y="0"/>
                    <a:pt x="126" y="0"/>
                  </a:cubicBezTo>
                  <a:cubicBezTo>
                    <a:pt x="196" y="0"/>
                    <a:pt x="253" y="57"/>
                    <a:pt x="253" y="126"/>
                  </a:cubicBezTo>
                  <a:cubicBezTo>
                    <a:pt x="253" y="196"/>
                    <a:pt x="196" y="252"/>
                    <a:pt x="126" y="2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  <p:sp>
          <p:nvSpPr>
            <p:cNvPr id="316" name="Freeform 835"/>
            <p:cNvSpPr>
              <a:spLocks/>
            </p:cNvSpPr>
            <p:nvPr/>
          </p:nvSpPr>
          <p:spPr bwMode="auto">
            <a:xfrm>
              <a:off x="7203840" y="2582293"/>
              <a:ext cx="64015" cy="64015"/>
            </a:xfrm>
            <a:custGeom>
              <a:avLst/>
              <a:gdLst>
                <a:gd name="T0" fmla="*/ 2147483646 w 197"/>
                <a:gd name="T1" fmla="*/ 2147483646 h 197"/>
                <a:gd name="T2" fmla="*/ 2147483646 w 197"/>
                <a:gd name="T3" fmla="*/ 2147483646 h 197"/>
                <a:gd name="T4" fmla="*/ 2147483646 w 197"/>
                <a:gd name="T5" fmla="*/ 2147483646 h 197"/>
                <a:gd name="T6" fmla="*/ 0 w 197"/>
                <a:gd name="T7" fmla="*/ 2147483646 h 197"/>
                <a:gd name="T8" fmla="*/ 2147483646 w 197"/>
                <a:gd name="T9" fmla="*/ 0 h 197"/>
                <a:gd name="T10" fmla="*/ 2147483646 w 197"/>
                <a:gd name="T11" fmla="*/ 2147483646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7" h="197">
                  <a:moveTo>
                    <a:pt x="197" y="99"/>
                  </a:moveTo>
                  <a:lnTo>
                    <a:pt x="197" y="99"/>
                  </a:lnTo>
                  <a:cubicBezTo>
                    <a:pt x="197" y="153"/>
                    <a:pt x="153" y="197"/>
                    <a:pt x="98" y="197"/>
                  </a:cubicBezTo>
                  <a:cubicBezTo>
                    <a:pt x="44" y="197"/>
                    <a:pt x="0" y="153"/>
                    <a:pt x="0" y="99"/>
                  </a:cubicBezTo>
                  <a:cubicBezTo>
                    <a:pt x="0" y="44"/>
                    <a:pt x="44" y="0"/>
                    <a:pt x="98" y="0"/>
                  </a:cubicBezTo>
                  <a:cubicBezTo>
                    <a:pt x="153" y="0"/>
                    <a:pt x="197" y="44"/>
                    <a:pt x="197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/>
            <a:p>
              <a:pPr defTabSz="542012" fontAlgn="ctr"/>
              <a:endParaRPr lang="en-US" altLang="zh-CN" sz="1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17" name="组合 387"/>
          <p:cNvGrpSpPr/>
          <p:nvPr/>
        </p:nvGrpSpPr>
        <p:grpSpPr>
          <a:xfrm>
            <a:off x="2735763" y="3963853"/>
            <a:ext cx="152070" cy="156712"/>
            <a:chOff x="4622166" y="3061494"/>
            <a:chExt cx="489584" cy="615667"/>
          </a:xfrm>
        </p:grpSpPr>
        <p:grpSp>
          <p:nvGrpSpPr>
            <p:cNvPr id="318" name="组合 376"/>
            <p:cNvGrpSpPr/>
            <p:nvPr/>
          </p:nvGrpSpPr>
          <p:grpSpPr>
            <a:xfrm>
              <a:off x="4622166" y="3467100"/>
              <a:ext cx="489584" cy="210061"/>
              <a:chOff x="3298897" y="4095287"/>
              <a:chExt cx="1257750" cy="591162"/>
            </a:xfrm>
          </p:grpSpPr>
          <p:sp>
            <p:nvSpPr>
              <p:cNvPr id="325" name="Freeform 13"/>
              <p:cNvSpPr>
                <a:spLocks noEditPoints="1"/>
              </p:cNvSpPr>
              <p:nvPr/>
            </p:nvSpPr>
            <p:spPr bwMode="auto">
              <a:xfrm>
                <a:off x="3298897" y="40952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326" name="Freeform 13"/>
              <p:cNvSpPr>
                <a:spLocks noEditPoints="1"/>
              </p:cNvSpPr>
              <p:nvPr/>
            </p:nvSpPr>
            <p:spPr bwMode="auto">
              <a:xfrm>
                <a:off x="3298897" y="43873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9" name="组合 379"/>
            <p:cNvGrpSpPr/>
            <p:nvPr/>
          </p:nvGrpSpPr>
          <p:grpSpPr>
            <a:xfrm>
              <a:off x="4622166" y="3263900"/>
              <a:ext cx="489584" cy="210061"/>
              <a:chOff x="3298897" y="4095287"/>
              <a:chExt cx="1257750" cy="591162"/>
            </a:xfrm>
          </p:grpSpPr>
          <p:sp>
            <p:nvSpPr>
              <p:cNvPr id="323" name="Freeform 13"/>
              <p:cNvSpPr>
                <a:spLocks noEditPoints="1"/>
              </p:cNvSpPr>
              <p:nvPr/>
            </p:nvSpPr>
            <p:spPr bwMode="auto">
              <a:xfrm>
                <a:off x="3298897" y="40952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324" name="Freeform 13"/>
              <p:cNvSpPr>
                <a:spLocks noEditPoints="1"/>
              </p:cNvSpPr>
              <p:nvPr/>
            </p:nvSpPr>
            <p:spPr bwMode="auto">
              <a:xfrm>
                <a:off x="3298897" y="43873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0" name="组合 388"/>
            <p:cNvGrpSpPr/>
            <p:nvPr/>
          </p:nvGrpSpPr>
          <p:grpSpPr>
            <a:xfrm>
              <a:off x="4622166" y="3061494"/>
              <a:ext cx="489584" cy="210061"/>
              <a:chOff x="3298897" y="4095287"/>
              <a:chExt cx="1257750" cy="591162"/>
            </a:xfrm>
          </p:grpSpPr>
          <p:sp>
            <p:nvSpPr>
              <p:cNvPr id="321" name="Freeform 13"/>
              <p:cNvSpPr>
                <a:spLocks noEditPoints="1"/>
              </p:cNvSpPr>
              <p:nvPr/>
            </p:nvSpPr>
            <p:spPr bwMode="auto">
              <a:xfrm>
                <a:off x="3298897" y="40952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322" name="Freeform 13"/>
              <p:cNvSpPr>
                <a:spLocks noEditPoints="1"/>
              </p:cNvSpPr>
              <p:nvPr/>
            </p:nvSpPr>
            <p:spPr bwMode="auto">
              <a:xfrm>
                <a:off x="3298897" y="43873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7" name="组合 387"/>
          <p:cNvGrpSpPr/>
          <p:nvPr/>
        </p:nvGrpSpPr>
        <p:grpSpPr>
          <a:xfrm>
            <a:off x="2940243" y="3557249"/>
            <a:ext cx="152070" cy="156712"/>
            <a:chOff x="4622166" y="3061494"/>
            <a:chExt cx="489584" cy="615667"/>
          </a:xfrm>
        </p:grpSpPr>
        <p:grpSp>
          <p:nvGrpSpPr>
            <p:cNvPr id="328" name="组合 376"/>
            <p:cNvGrpSpPr/>
            <p:nvPr/>
          </p:nvGrpSpPr>
          <p:grpSpPr>
            <a:xfrm>
              <a:off x="4622166" y="3467100"/>
              <a:ext cx="489584" cy="210061"/>
              <a:chOff x="3298897" y="4095287"/>
              <a:chExt cx="1257750" cy="591162"/>
            </a:xfrm>
          </p:grpSpPr>
          <p:sp>
            <p:nvSpPr>
              <p:cNvPr id="335" name="Freeform 13"/>
              <p:cNvSpPr>
                <a:spLocks noEditPoints="1"/>
              </p:cNvSpPr>
              <p:nvPr/>
            </p:nvSpPr>
            <p:spPr bwMode="auto">
              <a:xfrm>
                <a:off x="3298897" y="40952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336" name="Freeform 13"/>
              <p:cNvSpPr>
                <a:spLocks noEditPoints="1"/>
              </p:cNvSpPr>
              <p:nvPr/>
            </p:nvSpPr>
            <p:spPr bwMode="auto">
              <a:xfrm>
                <a:off x="3298897" y="43873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9" name="组合 379"/>
            <p:cNvGrpSpPr/>
            <p:nvPr/>
          </p:nvGrpSpPr>
          <p:grpSpPr>
            <a:xfrm>
              <a:off x="4622166" y="3263900"/>
              <a:ext cx="489584" cy="210061"/>
              <a:chOff x="3298897" y="4095287"/>
              <a:chExt cx="1257750" cy="591162"/>
            </a:xfrm>
          </p:grpSpPr>
          <p:sp>
            <p:nvSpPr>
              <p:cNvPr id="333" name="Freeform 13"/>
              <p:cNvSpPr>
                <a:spLocks noEditPoints="1"/>
              </p:cNvSpPr>
              <p:nvPr/>
            </p:nvSpPr>
            <p:spPr bwMode="auto">
              <a:xfrm>
                <a:off x="3298897" y="40952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334" name="Freeform 13"/>
              <p:cNvSpPr>
                <a:spLocks noEditPoints="1"/>
              </p:cNvSpPr>
              <p:nvPr/>
            </p:nvSpPr>
            <p:spPr bwMode="auto">
              <a:xfrm>
                <a:off x="3298897" y="43873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0" name="组合 388"/>
            <p:cNvGrpSpPr/>
            <p:nvPr/>
          </p:nvGrpSpPr>
          <p:grpSpPr>
            <a:xfrm>
              <a:off x="4622166" y="3061494"/>
              <a:ext cx="489584" cy="210061"/>
              <a:chOff x="3298897" y="4095287"/>
              <a:chExt cx="1257750" cy="591162"/>
            </a:xfrm>
          </p:grpSpPr>
          <p:sp>
            <p:nvSpPr>
              <p:cNvPr id="331" name="Freeform 13"/>
              <p:cNvSpPr>
                <a:spLocks noEditPoints="1"/>
              </p:cNvSpPr>
              <p:nvPr/>
            </p:nvSpPr>
            <p:spPr bwMode="auto">
              <a:xfrm>
                <a:off x="3298897" y="40952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332" name="Freeform 13"/>
              <p:cNvSpPr>
                <a:spLocks noEditPoints="1"/>
              </p:cNvSpPr>
              <p:nvPr/>
            </p:nvSpPr>
            <p:spPr bwMode="auto">
              <a:xfrm>
                <a:off x="3298897" y="4387387"/>
                <a:ext cx="1257750" cy="29906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fontAlgn="ctr"/>
                <a:endParaRPr lang="en-US" altLang="zh-CN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37" name="组合 251"/>
          <p:cNvGrpSpPr/>
          <p:nvPr/>
        </p:nvGrpSpPr>
        <p:grpSpPr>
          <a:xfrm>
            <a:off x="1944899" y="3507053"/>
            <a:ext cx="173661" cy="105977"/>
            <a:chOff x="4675215" y="5307336"/>
            <a:chExt cx="728575" cy="531682"/>
          </a:xfrm>
          <a:solidFill>
            <a:schemeClr val="bg1">
              <a:lumMod val="50000"/>
            </a:schemeClr>
          </a:solidFill>
        </p:grpSpPr>
        <p:sp>
          <p:nvSpPr>
            <p:cNvPr id="338" name="Freeform 124"/>
            <p:cNvSpPr>
              <a:spLocks noEditPoints="1"/>
            </p:cNvSpPr>
            <p:nvPr/>
          </p:nvSpPr>
          <p:spPr bwMode="auto">
            <a:xfrm>
              <a:off x="4675215" y="5599305"/>
              <a:ext cx="673100" cy="23971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4" y="147"/>
                </a:cxn>
                <a:cxn ang="0">
                  <a:pos x="9" y="151"/>
                </a:cxn>
                <a:cxn ang="0">
                  <a:pos x="415" y="151"/>
                </a:cxn>
                <a:cxn ang="0">
                  <a:pos x="415" y="151"/>
                </a:cxn>
                <a:cxn ang="0">
                  <a:pos x="420" y="147"/>
                </a:cxn>
                <a:cxn ang="0">
                  <a:pos x="424" y="142"/>
                </a:cxn>
                <a:cxn ang="0">
                  <a:pos x="424" y="8"/>
                </a:cxn>
                <a:cxn ang="0">
                  <a:pos x="424" y="8"/>
                </a:cxn>
                <a:cxn ang="0">
                  <a:pos x="420" y="4"/>
                </a:cxn>
                <a:cxn ang="0">
                  <a:pos x="415" y="0"/>
                </a:cxn>
                <a:cxn ang="0">
                  <a:pos x="415" y="0"/>
                </a:cxn>
                <a:cxn ang="0">
                  <a:pos x="78" y="103"/>
                </a:cxn>
                <a:cxn ang="0">
                  <a:pos x="78" y="103"/>
                </a:cxn>
                <a:cxn ang="0">
                  <a:pos x="61" y="103"/>
                </a:cxn>
                <a:cxn ang="0">
                  <a:pos x="48" y="95"/>
                </a:cxn>
                <a:cxn ang="0">
                  <a:pos x="39" y="86"/>
                </a:cxn>
                <a:cxn ang="0">
                  <a:pos x="35" y="73"/>
                </a:cxn>
                <a:cxn ang="0">
                  <a:pos x="35" y="73"/>
                </a:cxn>
                <a:cxn ang="0">
                  <a:pos x="39" y="64"/>
                </a:cxn>
                <a:cxn ang="0">
                  <a:pos x="48" y="56"/>
                </a:cxn>
                <a:cxn ang="0">
                  <a:pos x="61" y="47"/>
                </a:cxn>
                <a:cxn ang="0">
                  <a:pos x="78" y="47"/>
                </a:cxn>
                <a:cxn ang="0">
                  <a:pos x="78" y="47"/>
                </a:cxn>
                <a:cxn ang="0">
                  <a:pos x="95" y="47"/>
                </a:cxn>
                <a:cxn ang="0">
                  <a:pos x="108" y="56"/>
                </a:cxn>
                <a:cxn ang="0">
                  <a:pos x="117" y="64"/>
                </a:cxn>
                <a:cxn ang="0">
                  <a:pos x="121" y="73"/>
                </a:cxn>
                <a:cxn ang="0">
                  <a:pos x="121" y="73"/>
                </a:cxn>
                <a:cxn ang="0">
                  <a:pos x="117" y="86"/>
                </a:cxn>
                <a:cxn ang="0">
                  <a:pos x="108" y="95"/>
                </a:cxn>
                <a:cxn ang="0">
                  <a:pos x="95" y="103"/>
                </a:cxn>
                <a:cxn ang="0">
                  <a:pos x="78" y="103"/>
                </a:cxn>
                <a:cxn ang="0">
                  <a:pos x="78" y="103"/>
                </a:cxn>
                <a:cxn ang="0">
                  <a:pos x="389" y="86"/>
                </a:cxn>
                <a:cxn ang="0">
                  <a:pos x="389" y="86"/>
                </a:cxn>
                <a:cxn ang="0">
                  <a:pos x="385" y="95"/>
                </a:cxn>
                <a:cxn ang="0">
                  <a:pos x="377" y="99"/>
                </a:cxn>
                <a:cxn ang="0">
                  <a:pos x="195" y="99"/>
                </a:cxn>
                <a:cxn ang="0">
                  <a:pos x="195" y="99"/>
                </a:cxn>
                <a:cxn ang="0">
                  <a:pos x="186" y="95"/>
                </a:cxn>
                <a:cxn ang="0">
                  <a:pos x="182" y="86"/>
                </a:cxn>
                <a:cxn ang="0">
                  <a:pos x="182" y="64"/>
                </a:cxn>
                <a:cxn ang="0">
                  <a:pos x="182" y="64"/>
                </a:cxn>
                <a:cxn ang="0">
                  <a:pos x="186" y="56"/>
                </a:cxn>
                <a:cxn ang="0">
                  <a:pos x="195" y="51"/>
                </a:cxn>
                <a:cxn ang="0">
                  <a:pos x="377" y="51"/>
                </a:cxn>
                <a:cxn ang="0">
                  <a:pos x="377" y="51"/>
                </a:cxn>
                <a:cxn ang="0">
                  <a:pos x="385" y="56"/>
                </a:cxn>
                <a:cxn ang="0">
                  <a:pos x="389" y="64"/>
                </a:cxn>
                <a:cxn ang="0">
                  <a:pos x="389" y="86"/>
                </a:cxn>
              </a:cxnLst>
              <a:rect l="0" t="0" r="r" b="b"/>
              <a:pathLst>
                <a:path w="424" h="151">
                  <a:moveTo>
                    <a:pt x="415" y="0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7"/>
                  </a:lnTo>
                  <a:lnTo>
                    <a:pt x="9" y="151"/>
                  </a:lnTo>
                  <a:lnTo>
                    <a:pt x="415" y="151"/>
                  </a:lnTo>
                  <a:lnTo>
                    <a:pt x="415" y="151"/>
                  </a:lnTo>
                  <a:lnTo>
                    <a:pt x="420" y="147"/>
                  </a:lnTo>
                  <a:lnTo>
                    <a:pt x="424" y="142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20" y="4"/>
                  </a:lnTo>
                  <a:lnTo>
                    <a:pt x="415" y="0"/>
                  </a:lnTo>
                  <a:lnTo>
                    <a:pt x="415" y="0"/>
                  </a:lnTo>
                  <a:close/>
                  <a:moveTo>
                    <a:pt x="78" y="103"/>
                  </a:moveTo>
                  <a:lnTo>
                    <a:pt x="78" y="103"/>
                  </a:lnTo>
                  <a:lnTo>
                    <a:pt x="61" y="103"/>
                  </a:lnTo>
                  <a:lnTo>
                    <a:pt x="48" y="95"/>
                  </a:lnTo>
                  <a:lnTo>
                    <a:pt x="39" y="86"/>
                  </a:lnTo>
                  <a:lnTo>
                    <a:pt x="35" y="73"/>
                  </a:lnTo>
                  <a:lnTo>
                    <a:pt x="35" y="73"/>
                  </a:lnTo>
                  <a:lnTo>
                    <a:pt x="39" y="64"/>
                  </a:lnTo>
                  <a:lnTo>
                    <a:pt x="48" y="56"/>
                  </a:lnTo>
                  <a:lnTo>
                    <a:pt x="61" y="47"/>
                  </a:lnTo>
                  <a:lnTo>
                    <a:pt x="78" y="47"/>
                  </a:lnTo>
                  <a:lnTo>
                    <a:pt x="78" y="47"/>
                  </a:lnTo>
                  <a:lnTo>
                    <a:pt x="95" y="47"/>
                  </a:lnTo>
                  <a:lnTo>
                    <a:pt x="108" y="56"/>
                  </a:lnTo>
                  <a:lnTo>
                    <a:pt x="117" y="64"/>
                  </a:lnTo>
                  <a:lnTo>
                    <a:pt x="121" y="73"/>
                  </a:lnTo>
                  <a:lnTo>
                    <a:pt x="121" y="73"/>
                  </a:lnTo>
                  <a:lnTo>
                    <a:pt x="117" y="86"/>
                  </a:lnTo>
                  <a:lnTo>
                    <a:pt x="108" y="95"/>
                  </a:lnTo>
                  <a:lnTo>
                    <a:pt x="95" y="103"/>
                  </a:lnTo>
                  <a:lnTo>
                    <a:pt x="78" y="103"/>
                  </a:lnTo>
                  <a:lnTo>
                    <a:pt x="78" y="103"/>
                  </a:lnTo>
                  <a:close/>
                  <a:moveTo>
                    <a:pt x="389" y="86"/>
                  </a:moveTo>
                  <a:lnTo>
                    <a:pt x="389" y="86"/>
                  </a:lnTo>
                  <a:lnTo>
                    <a:pt x="385" y="95"/>
                  </a:lnTo>
                  <a:lnTo>
                    <a:pt x="377" y="99"/>
                  </a:lnTo>
                  <a:lnTo>
                    <a:pt x="195" y="99"/>
                  </a:lnTo>
                  <a:lnTo>
                    <a:pt x="195" y="99"/>
                  </a:lnTo>
                  <a:lnTo>
                    <a:pt x="186" y="95"/>
                  </a:lnTo>
                  <a:lnTo>
                    <a:pt x="182" y="86"/>
                  </a:lnTo>
                  <a:lnTo>
                    <a:pt x="182" y="64"/>
                  </a:lnTo>
                  <a:lnTo>
                    <a:pt x="182" y="64"/>
                  </a:lnTo>
                  <a:lnTo>
                    <a:pt x="186" y="56"/>
                  </a:lnTo>
                  <a:lnTo>
                    <a:pt x="195" y="51"/>
                  </a:lnTo>
                  <a:lnTo>
                    <a:pt x="377" y="51"/>
                  </a:lnTo>
                  <a:lnTo>
                    <a:pt x="377" y="51"/>
                  </a:lnTo>
                  <a:lnTo>
                    <a:pt x="385" y="56"/>
                  </a:lnTo>
                  <a:lnTo>
                    <a:pt x="389" y="64"/>
                  </a:lnTo>
                  <a:lnTo>
                    <a:pt x="389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20645" tIns="10323" rIns="20645" bIns="10323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800" kern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9" name="Freeform 16"/>
            <p:cNvSpPr>
              <a:spLocks noEditPoints="1"/>
            </p:cNvSpPr>
            <p:nvPr/>
          </p:nvSpPr>
          <p:spPr bwMode="auto">
            <a:xfrm>
              <a:off x="4989890" y="5307336"/>
              <a:ext cx="413900" cy="262789"/>
            </a:xfrm>
            <a:custGeom>
              <a:avLst/>
              <a:gdLst/>
              <a:ahLst/>
              <a:cxnLst>
                <a:cxn ang="0">
                  <a:pos x="16025" y="3351"/>
                </a:cxn>
                <a:cxn ang="0">
                  <a:pos x="14975" y="4351"/>
                </a:cxn>
                <a:cxn ang="0">
                  <a:pos x="14184" y="3632"/>
                </a:cxn>
                <a:cxn ang="0">
                  <a:pos x="12564" y="2563"/>
                </a:cxn>
                <a:cxn ang="0">
                  <a:pos x="10805" y="1850"/>
                </a:cxn>
                <a:cxn ang="0">
                  <a:pos x="8960" y="1494"/>
                </a:cxn>
                <a:cxn ang="0">
                  <a:pos x="7087" y="1494"/>
                </a:cxn>
                <a:cxn ang="0">
                  <a:pos x="5243" y="1851"/>
                </a:cxn>
                <a:cxn ang="0">
                  <a:pos x="3483" y="2564"/>
                </a:cxn>
                <a:cxn ang="0">
                  <a:pos x="1864" y="3634"/>
                </a:cxn>
                <a:cxn ang="0">
                  <a:pos x="1075" y="4353"/>
                </a:cxn>
                <a:cxn ang="0">
                  <a:pos x="24" y="3353"/>
                </a:cxn>
                <a:cxn ang="0">
                  <a:pos x="516" y="2880"/>
                </a:cxn>
                <a:cxn ang="0">
                  <a:pos x="2325" y="1549"/>
                </a:cxn>
                <a:cxn ang="0">
                  <a:pos x="4312" y="627"/>
                </a:cxn>
                <a:cxn ang="0">
                  <a:pos x="6413" y="115"/>
                </a:cxn>
                <a:cxn ang="0">
                  <a:pos x="8562" y="13"/>
                </a:cxn>
                <a:cxn ang="0">
                  <a:pos x="10694" y="319"/>
                </a:cxn>
                <a:cxn ang="0">
                  <a:pos x="12747" y="1036"/>
                </a:cxn>
                <a:cxn ang="0">
                  <a:pos x="14654" y="2160"/>
                </a:cxn>
                <a:cxn ang="0">
                  <a:pos x="14055" y="5373"/>
                </a:cxn>
                <a:cxn ang="0">
                  <a:pos x="12871" y="6404"/>
                </a:cxn>
                <a:cxn ang="0">
                  <a:pos x="12058" y="5702"/>
                </a:cxn>
                <a:cxn ang="0">
                  <a:pos x="10898" y="5017"/>
                </a:cxn>
                <a:cxn ang="0">
                  <a:pos x="9649" y="4582"/>
                </a:cxn>
                <a:cxn ang="0">
                  <a:pos x="8352" y="4395"/>
                </a:cxn>
                <a:cxn ang="0">
                  <a:pos x="7044" y="4457"/>
                </a:cxn>
                <a:cxn ang="0">
                  <a:pos x="5767" y="4769"/>
                </a:cxn>
                <a:cxn ang="0">
                  <a:pos x="4558" y="5329"/>
                </a:cxn>
                <a:cxn ang="0">
                  <a:pos x="3457" y="6139"/>
                </a:cxn>
                <a:cxn ang="0">
                  <a:pos x="3129" y="6456"/>
                </a:cxn>
                <a:cxn ang="0">
                  <a:pos x="2045" y="5322"/>
                </a:cxn>
                <a:cxn ang="0">
                  <a:pos x="2731" y="4697"/>
                </a:cxn>
                <a:cxn ang="0">
                  <a:pos x="4122" y="3779"/>
                </a:cxn>
                <a:cxn ang="0">
                  <a:pos x="5635" y="3166"/>
                </a:cxn>
                <a:cxn ang="0">
                  <a:pos x="7219" y="2859"/>
                </a:cxn>
                <a:cxn ang="0">
                  <a:pos x="8829" y="2859"/>
                </a:cxn>
                <a:cxn ang="0">
                  <a:pos x="10413" y="3165"/>
                </a:cxn>
                <a:cxn ang="0">
                  <a:pos x="11926" y="3777"/>
                </a:cxn>
                <a:cxn ang="0">
                  <a:pos x="13318" y="4696"/>
                </a:cxn>
                <a:cxn ang="0">
                  <a:pos x="14005" y="5321"/>
                </a:cxn>
                <a:cxn ang="0">
                  <a:pos x="10854" y="8576"/>
                </a:cxn>
                <a:cxn ang="0">
                  <a:pos x="10754" y="8472"/>
                </a:cxn>
                <a:cxn ang="0">
                  <a:pos x="10150" y="7980"/>
                </a:cxn>
                <a:cxn ang="0">
                  <a:pos x="9479" y="7627"/>
                </a:cxn>
                <a:cxn ang="0">
                  <a:pos x="8762" y="7416"/>
                </a:cxn>
                <a:cxn ang="0">
                  <a:pos x="8025" y="7345"/>
                </a:cxn>
                <a:cxn ang="0">
                  <a:pos x="7287" y="7416"/>
                </a:cxn>
                <a:cxn ang="0">
                  <a:pos x="6571" y="7627"/>
                </a:cxn>
                <a:cxn ang="0">
                  <a:pos x="5900" y="7980"/>
                </a:cxn>
                <a:cxn ang="0">
                  <a:pos x="5297" y="8473"/>
                </a:cxn>
                <a:cxn ang="0">
                  <a:pos x="5198" y="8576"/>
                </a:cxn>
                <a:cxn ang="0">
                  <a:pos x="4197" y="7425"/>
                </a:cxn>
                <a:cxn ang="0">
                  <a:pos x="4843" y="6865"/>
                </a:cxn>
                <a:cxn ang="0">
                  <a:pos x="5758" y="6325"/>
                </a:cxn>
                <a:cxn ang="0">
                  <a:pos x="6743" y="5981"/>
                </a:cxn>
                <a:cxn ang="0">
                  <a:pos x="7766" y="5833"/>
                </a:cxn>
                <a:cxn ang="0">
                  <a:pos x="8797" y="5882"/>
                </a:cxn>
                <a:cxn ang="0">
                  <a:pos x="9806" y="6127"/>
                </a:cxn>
                <a:cxn ang="0">
                  <a:pos x="10760" y="6570"/>
                </a:cxn>
                <a:cxn ang="0">
                  <a:pos x="11627" y="7208"/>
                </a:cxn>
                <a:cxn ang="0">
                  <a:pos x="11903" y="7475"/>
                </a:cxn>
              </a:cxnLst>
              <a:rect l="0" t="0" r="r" b="b"/>
              <a:pathLst>
                <a:path w="16050" h="8576">
                  <a:moveTo>
                    <a:pt x="15950" y="3273"/>
                  </a:moveTo>
                  <a:lnTo>
                    <a:pt x="15975" y="3299"/>
                  </a:lnTo>
                  <a:lnTo>
                    <a:pt x="16000" y="3324"/>
                  </a:lnTo>
                  <a:lnTo>
                    <a:pt x="16025" y="3351"/>
                  </a:lnTo>
                  <a:lnTo>
                    <a:pt x="16050" y="3377"/>
                  </a:lnTo>
                  <a:lnTo>
                    <a:pt x="15025" y="4402"/>
                  </a:lnTo>
                  <a:lnTo>
                    <a:pt x="15000" y="4377"/>
                  </a:lnTo>
                  <a:lnTo>
                    <a:pt x="14975" y="4351"/>
                  </a:lnTo>
                  <a:lnTo>
                    <a:pt x="14950" y="4325"/>
                  </a:lnTo>
                  <a:lnTo>
                    <a:pt x="14923" y="4300"/>
                  </a:lnTo>
                  <a:lnTo>
                    <a:pt x="14560" y="3955"/>
                  </a:lnTo>
                  <a:lnTo>
                    <a:pt x="14184" y="3632"/>
                  </a:lnTo>
                  <a:lnTo>
                    <a:pt x="13796" y="3330"/>
                  </a:lnTo>
                  <a:lnTo>
                    <a:pt x="13396" y="3053"/>
                  </a:lnTo>
                  <a:lnTo>
                    <a:pt x="12984" y="2797"/>
                  </a:lnTo>
                  <a:lnTo>
                    <a:pt x="12564" y="2563"/>
                  </a:lnTo>
                  <a:lnTo>
                    <a:pt x="12136" y="2351"/>
                  </a:lnTo>
                  <a:lnTo>
                    <a:pt x="11698" y="2161"/>
                  </a:lnTo>
                  <a:lnTo>
                    <a:pt x="11254" y="1995"/>
                  </a:lnTo>
                  <a:lnTo>
                    <a:pt x="10805" y="1850"/>
                  </a:lnTo>
                  <a:lnTo>
                    <a:pt x="10349" y="1728"/>
                  </a:lnTo>
                  <a:lnTo>
                    <a:pt x="9889" y="1628"/>
                  </a:lnTo>
                  <a:lnTo>
                    <a:pt x="9426" y="1549"/>
                  </a:lnTo>
                  <a:lnTo>
                    <a:pt x="8960" y="1494"/>
                  </a:lnTo>
                  <a:lnTo>
                    <a:pt x="8492" y="1461"/>
                  </a:lnTo>
                  <a:lnTo>
                    <a:pt x="8024" y="1450"/>
                  </a:lnTo>
                  <a:lnTo>
                    <a:pt x="7556" y="1461"/>
                  </a:lnTo>
                  <a:lnTo>
                    <a:pt x="7087" y="1494"/>
                  </a:lnTo>
                  <a:lnTo>
                    <a:pt x="6622" y="1550"/>
                  </a:lnTo>
                  <a:lnTo>
                    <a:pt x="6158" y="1629"/>
                  </a:lnTo>
                  <a:lnTo>
                    <a:pt x="5699" y="1729"/>
                  </a:lnTo>
                  <a:lnTo>
                    <a:pt x="5243" y="1851"/>
                  </a:lnTo>
                  <a:lnTo>
                    <a:pt x="4793" y="1996"/>
                  </a:lnTo>
                  <a:lnTo>
                    <a:pt x="4350" y="2163"/>
                  </a:lnTo>
                  <a:lnTo>
                    <a:pt x="3912" y="2352"/>
                  </a:lnTo>
                  <a:lnTo>
                    <a:pt x="3483" y="2564"/>
                  </a:lnTo>
                  <a:lnTo>
                    <a:pt x="3064" y="2799"/>
                  </a:lnTo>
                  <a:lnTo>
                    <a:pt x="2652" y="3055"/>
                  </a:lnTo>
                  <a:lnTo>
                    <a:pt x="2253" y="3332"/>
                  </a:lnTo>
                  <a:lnTo>
                    <a:pt x="1864" y="3634"/>
                  </a:lnTo>
                  <a:lnTo>
                    <a:pt x="1488" y="3957"/>
                  </a:lnTo>
                  <a:lnTo>
                    <a:pt x="1125" y="4302"/>
                  </a:lnTo>
                  <a:lnTo>
                    <a:pt x="1099" y="4327"/>
                  </a:lnTo>
                  <a:lnTo>
                    <a:pt x="1075" y="4353"/>
                  </a:lnTo>
                  <a:lnTo>
                    <a:pt x="1050" y="4378"/>
                  </a:lnTo>
                  <a:lnTo>
                    <a:pt x="1025" y="4404"/>
                  </a:lnTo>
                  <a:lnTo>
                    <a:pt x="0" y="3378"/>
                  </a:lnTo>
                  <a:lnTo>
                    <a:pt x="24" y="3353"/>
                  </a:lnTo>
                  <a:lnTo>
                    <a:pt x="49" y="3326"/>
                  </a:lnTo>
                  <a:lnTo>
                    <a:pt x="74" y="3301"/>
                  </a:lnTo>
                  <a:lnTo>
                    <a:pt x="99" y="3276"/>
                  </a:lnTo>
                  <a:lnTo>
                    <a:pt x="516" y="2880"/>
                  </a:lnTo>
                  <a:lnTo>
                    <a:pt x="948" y="2509"/>
                  </a:lnTo>
                  <a:lnTo>
                    <a:pt x="1394" y="2162"/>
                  </a:lnTo>
                  <a:lnTo>
                    <a:pt x="1854" y="1843"/>
                  </a:lnTo>
                  <a:lnTo>
                    <a:pt x="2325" y="1549"/>
                  </a:lnTo>
                  <a:lnTo>
                    <a:pt x="2808" y="1280"/>
                  </a:lnTo>
                  <a:lnTo>
                    <a:pt x="3301" y="1037"/>
                  </a:lnTo>
                  <a:lnTo>
                    <a:pt x="3803" y="820"/>
                  </a:lnTo>
                  <a:lnTo>
                    <a:pt x="4312" y="627"/>
                  </a:lnTo>
                  <a:lnTo>
                    <a:pt x="4830" y="461"/>
                  </a:lnTo>
                  <a:lnTo>
                    <a:pt x="5353" y="320"/>
                  </a:lnTo>
                  <a:lnTo>
                    <a:pt x="5881" y="205"/>
                  </a:lnTo>
                  <a:lnTo>
                    <a:pt x="6413" y="115"/>
                  </a:lnTo>
                  <a:lnTo>
                    <a:pt x="6949" y="51"/>
                  </a:lnTo>
                  <a:lnTo>
                    <a:pt x="7485" y="13"/>
                  </a:lnTo>
                  <a:lnTo>
                    <a:pt x="8024" y="0"/>
                  </a:lnTo>
                  <a:lnTo>
                    <a:pt x="8562" y="13"/>
                  </a:lnTo>
                  <a:lnTo>
                    <a:pt x="9099" y="51"/>
                  </a:lnTo>
                  <a:lnTo>
                    <a:pt x="9634" y="115"/>
                  </a:lnTo>
                  <a:lnTo>
                    <a:pt x="10167" y="205"/>
                  </a:lnTo>
                  <a:lnTo>
                    <a:pt x="10694" y="319"/>
                  </a:lnTo>
                  <a:lnTo>
                    <a:pt x="11218" y="460"/>
                  </a:lnTo>
                  <a:lnTo>
                    <a:pt x="11735" y="626"/>
                  </a:lnTo>
                  <a:lnTo>
                    <a:pt x="12245" y="818"/>
                  </a:lnTo>
                  <a:lnTo>
                    <a:pt x="12747" y="1036"/>
                  </a:lnTo>
                  <a:lnTo>
                    <a:pt x="13239" y="1278"/>
                  </a:lnTo>
                  <a:lnTo>
                    <a:pt x="13722" y="1547"/>
                  </a:lnTo>
                  <a:lnTo>
                    <a:pt x="14194" y="1841"/>
                  </a:lnTo>
                  <a:lnTo>
                    <a:pt x="14654" y="2160"/>
                  </a:lnTo>
                  <a:lnTo>
                    <a:pt x="15100" y="2506"/>
                  </a:lnTo>
                  <a:lnTo>
                    <a:pt x="15532" y="2877"/>
                  </a:lnTo>
                  <a:lnTo>
                    <a:pt x="15950" y="3273"/>
                  </a:lnTo>
                  <a:close/>
                  <a:moveTo>
                    <a:pt x="14055" y="5373"/>
                  </a:moveTo>
                  <a:lnTo>
                    <a:pt x="12946" y="6481"/>
                  </a:lnTo>
                  <a:lnTo>
                    <a:pt x="12921" y="6456"/>
                  </a:lnTo>
                  <a:lnTo>
                    <a:pt x="12897" y="6430"/>
                  </a:lnTo>
                  <a:lnTo>
                    <a:pt x="12871" y="6404"/>
                  </a:lnTo>
                  <a:lnTo>
                    <a:pt x="12846" y="6379"/>
                  </a:lnTo>
                  <a:lnTo>
                    <a:pt x="12592" y="6137"/>
                  </a:lnTo>
                  <a:lnTo>
                    <a:pt x="12329" y="5912"/>
                  </a:lnTo>
                  <a:lnTo>
                    <a:pt x="12058" y="5702"/>
                  </a:lnTo>
                  <a:lnTo>
                    <a:pt x="11778" y="5507"/>
                  </a:lnTo>
                  <a:lnTo>
                    <a:pt x="11491" y="5328"/>
                  </a:lnTo>
                  <a:lnTo>
                    <a:pt x="11198" y="5165"/>
                  </a:lnTo>
                  <a:lnTo>
                    <a:pt x="10898" y="5017"/>
                  </a:lnTo>
                  <a:lnTo>
                    <a:pt x="10592" y="4885"/>
                  </a:lnTo>
                  <a:lnTo>
                    <a:pt x="10282" y="4768"/>
                  </a:lnTo>
                  <a:lnTo>
                    <a:pt x="9967" y="4667"/>
                  </a:lnTo>
                  <a:lnTo>
                    <a:pt x="9649" y="4582"/>
                  </a:lnTo>
                  <a:lnTo>
                    <a:pt x="9328" y="4512"/>
                  </a:lnTo>
                  <a:lnTo>
                    <a:pt x="9004" y="4457"/>
                  </a:lnTo>
                  <a:lnTo>
                    <a:pt x="8679" y="4418"/>
                  </a:lnTo>
                  <a:lnTo>
                    <a:pt x="8352" y="4395"/>
                  </a:lnTo>
                  <a:lnTo>
                    <a:pt x="8024" y="4387"/>
                  </a:lnTo>
                  <a:lnTo>
                    <a:pt x="7697" y="4395"/>
                  </a:lnTo>
                  <a:lnTo>
                    <a:pt x="7370" y="4418"/>
                  </a:lnTo>
                  <a:lnTo>
                    <a:pt x="7044" y="4457"/>
                  </a:lnTo>
                  <a:lnTo>
                    <a:pt x="6721" y="4512"/>
                  </a:lnTo>
                  <a:lnTo>
                    <a:pt x="6399" y="4582"/>
                  </a:lnTo>
                  <a:lnTo>
                    <a:pt x="6081" y="4668"/>
                  </a:lnTo>
                  <a:lnTo>
                    <a:pt x="5767" y="4769"/>
                  </a:lnTo>
                  <a:lnTo>
                    <a:pt x="5457" y="4886"/>
                  </a:lnTo>
                  <a:lnTo>
                    <a:pt x="5151" y="5018"/>
                  </a:lnTo>
                  <a:lnTo>
                    <a:pt x="4851" y="5166"/>
                  </a:lnTo>
                  <a:lnTo>
                    <a:pt x="4558" y="5329"/>
                  </a:lnTo>
                  <a:lnTo>
                    <a:pt x="4271" y="5509"/>
                  </a:lnTo>
                  <a:lnTo>
                    <a:pt x="3991" y="5703"/>
                  </a:lnTo>
                  <a:lnTo>
                    <a:pt x="3720" y="5913"/>
                  </a:lnTo>
                  <a:lnTo>
                    <a:pt x="3457" y="6139"/>
                  </a:lnTo>
                  <a:lnTo>
                    <a:pt x="3203" y="6380"/>
                  </a:lnTo>
                  <a:lnTo>
                    <a:pt x="3178" y="6406"/>
                  </a:lnTo>
                  <a:lnTo>
                    <a:pt x="3154" y="6431"/>
                  </a:lnTo>
                  <a:lnTo>
                    <a:pt x="3129" y="6456"/>
                  </a:lnTo>
                  <a:lnTo>
                    <a:pt x="3104" y="6482"/>
                  </a:lnTo>
                  <a:lnTo>
                    <a:pt x="1996" y="5374"/>
                  </a:lnTo>
                  <a:lnTo>
                    <a:pt x="2020" y="5348"/>
                  </a:lnTo>
                  <a:lnTo>
                    <a:pt x="2045" y="5322"/>
                  </a:lnTo>
                  <a:lnTo>
                    <a:pt x="2069" y="5297"/>
                  </a:lnTo>
                  <a:lnTo>
                    <a:pt x="2095" y="5272"/>
                  </a:lnTo>
                  <a:lnTo>
                    <a:pt x="2406" y="4975"/>
                  </a:lnTo>
                  <a:lnTo>
                    <a:pt x="2731" y="4697"/>
                  </a:lnTo>
                  <a:lnTo>
                    <a:pt x="3065" y="4439"/>
                  </a:lnTo>
                  <a:lnTo>
                    <a:pt x="3408" y="4199"/>
                  </a:lnTo>
                  <a:lnTo>
                    <a:pt x="3761" y="3980"/>
                  </a:lnTo>
                  <a:lnTo>
                    <a:pt x="4122" y="3779"/>
                  </a:lnTo>
                  <a:lnTo>
                    <a:pt x="4491" y="3596"/>
                  </a:lnTo>
                  <a:lnTo>
                    <a:pt x="4866" y="3434"/>
                  </a:lnTo>
                  <a:lnTo>
                    <a:pt x="5247" y="3290"/>
                  </a:lnTo>
                  <a:lnTo>
                    <a:pt x="5635" y="3166"/>
                  </a:lnTo>
                  <a:lnTo>
                    <a:pt x="6026" y="3061"/>
                  </a:lnTo>
                  <a:lnTo>
                    <a:pt x="6421" y="2974"/>
                  </a:lnTo>
                  <a:lnTo>
                    <a:pt x="6819" y="2907"/>
                  </a:lnTo>
                  <a:lnTo>
                    <a:pt x="7219" y="2859"/>
                  </a:lnTo>
                  <a:lnTo>
                    <a:pt x="7622" y="2831"/>
                  </a:lnTo>
                  <a:lnTo>
                    <a:pt x="8024" y="2821"/>
                  </a:lnTo>
                  <a:lnTo>
                    <a:pt x="8427" y="2831"/>
                  </a:lnTo>
                  <a:lnTo>
                    <a:pt x="8829" y="2859"/>
                  </a:lnTo>
                  <a:lnTo>
                    <a:pt x="9229" y="2907"/>
                  </a:lnTo>
                  <a:lnTo>
                    <a:pt x="9627" y="2973"/>
                  </a:lnTo>
                  <a:lnTo>
                    <a:pt x="10022" y="3060"/>
                  </a:lnTo>
                  <a:lnTo>
                    <a:pt x="10413" y="3165"/>
                  </a:lnTo>
                  <a:lnTo>
                    <a:pt x="10801" y="3289"/>
                  </a:lnTo>
                  <a:lnTo>
                    <a:pt x="11182" y="3433"/>
                  </a:lnTo>
                  <a:lnTo>
                    <a:pt x="11558" y="3595"/>
                  </a:lnTo>
                  <a:lnTo>
                    <a:pt x="11926" y="3777"/>
                  </a:lnTo>
                  <a:lnTo>
                    <a:pt x="12287" y="3978"/>
                  </a:lnTo>
                  <a:lnTo>
                    <a:pt x="12640" y="4198"/>
                  </a:lnTo>
                  <a:lnTo>
                    <a:pt x="12984" y="4437"/>
                  </a:lnTo>
                  <a:lnTo>
                    <a:pt x="13318" y="4696"/>
                  </a:lnTo>
                  <a:lnTo>
                    <a:pt x="13641" y="4973"/>
                  </a:lnTo>
                  <a:lnTo>
                    <a:pt x="13954" y="5270"/>
                  </a:lnTo>
                  <a:lnTo>
                    <a:pt x="13980" y="5295"/>
                  </a:lnTo>
                  <a:lnTo>
                    <a:pt x="14005" y="5321"/>
                  </a:lnTo>
                  <a:lnTo>
                    <a:pt x="14030" y="5347"/>
                  </a:lnTo>
                  <a:lnTo>
                    <a:pt x="14055" y="5373"/>
                  </a:lnTo>
                  <a:close/>
                  <a:moveTo>
                    <a:pt x="11928" y="7501"/>
                  </a:moveTo>
                  <a:lnTo>
                    <a:pt x="10854" y="8576"/>
                  </a:lnTo>
                  <a:lnTo>
                    <a:pt x="10829" y="8549"/>
                  </a:lnTo>
                  <a:lnTo>
                    <a:pt x="10805" y="8523"/>
                  </a:lnTo>
                  <a:lnTo>
                    <a:pt x="10780" y="8498"/>
                  </a:lnTo>
                  <a:lnTo>
                    <a:pt x="10754" y="8472"/>
                  </a:lnTo>
                  <a:lnTo>
                    <a:pt x="10610" y="8336"/>
                  </a:lnTo>
                  <a:lnTo>
                    <a:pt x="10462" y="8208"/>
                  </a:lnTo>
                  <a:lnTo>
                    <a:pt x="10307" y="8089"/>
                  </a:lnTo>
                  <a:lnTo>
                    <a:pt x="10150" y="7980"/>
                  </a:lnTo>
                  <a:lnTo>
                    <a:pt x="9987" y="7878"/>
                  </a:lnTo>
                  <a:lnTo>
                    <a:pt x="9821" y="7785"/>
                  </a:lnTo>
                  <a:lnTo>
                    <a:pt x="9651" y="7702"/>
                  </a:lnTo>
                  <a:lnTo>
                    <a:pt x="9479" y="7627"/>
                  </a:lnTo>
                  <a:lnTo>
                    <a:pt x="9303" y="7561"/>
                  </a:lnTo>
                  <a:lnTo>
                    <a:pt x="9124" y="7504"/>
                  </a:lnTo>
                  <a:lnTo>
                    <a:pt x="8945" y="7456"/>
                  </a:lnTo>
                  <a:lnTo>
                    <a:pt x="8762" y="7416"/>
                  </a:lnTo>
                  <a:lnTo>
                    <a:pt x="8580" y="7384"/>
                  </a:lnTo>
                  <a:lnTo>
                    <a:pt x="8395" y="7362"/>
                  </a:lnTo>
                  <a:lnTo>
                    <a:pt x="8210" y="7349"/>
                  </a:lnTo>
                  <a:lnTo>
                    <a:pt x="8025" y="7345"/>
                  </a:lnTo>
                  <a:lnTo>
                    <a:pt x="7839" y="7349"/>
                  </a:lnTo>
                  <a:lnTo>
                    <a:pt x="7655" y="7363"/>
                  </a:lnTo>
                  <a:lnTo>
                    <a:pt x="7470" y="7385"/>
                  </a:lnTo>
                  <a:lnTo>
                    <a:pt x="7287" y="7416"/>
                  </a:lnTo>
                  <a:lnTo>
                    <a:pt x="7105" y="7456"/>
                  </a:lnTo>
                  <a:lnTo>
                    <a:pt x="6926" y="7504"/>
                  </a:lnTo>
                  <a:lnTo>
                    <a:pt x="6747" y="7561"/>
                  </a:lnTo>
                  <a:lnTo>
                    <a:pt x="6571" y="7627"/>
                  </a:lnTo>
                  <a:lnTo>
                    <a:pt x="6399" y="7703"/>
                  </a:lnTo>
                  <a:lnTo>
                    <a:pt x="6229" y="7786"/>
                  </a:lnTo>
                  <a:lnTo>
                    <a:pt x="6063" y="7878"/>
                  </a:lnTo>
                  <a:lnTo>
                    <a:pt x="5900" y="7980"/>
                  </a:lnTo>
                  <a:lnTo>
                    <a:pt x="5742" y="8090"/>
                  </a:lnTo>
                  <a:lnTo>
                    <a:pt x="5588" y="8209"/>
                  </a:lnTo>
                  <a:lnTo>
                    <a:pt x="5440" y="8337"/>
                  </a:lnTo>
                  <a:lnTo>
                    <a:pt x="5297" y="8473"/>
                  </a:lnTo>
                  <a:lnTo>
                    <a:pt x="5271" y="8498"/>
                  </a:lnTo>
                  <a:lnTo>
                    <a:pt x="5246" y="8524"/>
                  </a:lnTo>
                  <a:lnTo>
                    <a:pt x="5222" y="8550"/>
                  </a:lnTo>
                  <a:lnTo>
                    <a:pt x="5198" y="8576"/>
                  </a:lnTo>
                  <a:lnTo>
                    <a:pt x="4123" y="7501"/>
                  </a:lnTo>
                  <a:lnTo>
                    <a:pt x="4147" y="7476"/>
                  </a:lnTo>
                  <a:lnTo>
                    <a:pt x="4172" y="7450"/>
                  </a:lnTo>
                  <a:lnTo>
                    <a:pt x="4197" y="7425"/>
                  </a:lnTo>
                  <a:lnTo>
                    <a:pt x="4222" y="7399"/>
                  </a:lnTo>
                  <a:lnTo>
                    <a:pt x="4422" y="7209"/>
                  </a:lnTo>
                  <a:lnTo>
                    <a:pt x="4629" y="7030"/>
                  </a:lnTo>
                  <a:lnTo>
                    <a:pt x="4843" y="6865"/>
                  </a:lnTo>
                  <a:lnTo>
                    <a:pt x="5064" y="6711"/>
                  </a:lnTo>
                  <a:lnTo>
                    <a:pt x="5290" y="6571"/>
                  </a:lnTo>
                  <a:lnTo>
                    <a:pt x="5522" y="6441"/>
                  </a:lnTo>
                  <a:lnTo>
                    <a:pt x="5758" y="6325"/>
                  </a:lnTo>
                  <a:lnTo>
                    <a:pt x="6000" y="6220"/>
                  </a:lnTo>
                  <a:lnTo>
                    <a:pt x="6243" y="6128"/>
                  </a:lnTo>
                  <a:lnTo>
                    <a:pt x="6492" y="6048"/>
                  </a:lnTo>
                  <a:lnTo>
                    <a:pt x="6743" y="5981"/>
                  </a:lnTo>
                  <a:lnTo>
                    <a:pt x="6997" y="5925"/>
                  </a:lnTo>
                  <a:lnTo>
                    <a:pt x="7252" y="5882"/>
                  </a:lnTo>
                  <a:lnTo>
                    <a:pt x="7508" y="5851"/>
                  </a:lnTo>
                  <a:lnTo>
                    <a:pt x="7766" y="5833"/>
                  </a:lnTo>
                  <a:lnTo>
                    <a:pt x="8025" y="5827"/>
                  </a:lnTo>
                  <a:lnTo>
                    <a:pt x="8283" y="5833"/>
                  </a:lnTo>
                  <a:lnTo>
                    <a:pt x="8541" y="5851"/>
                  </a:lnTo>
                  <a:lnTo>
                    <a:pt x="8797" y="5882"/>
                  </a:lnTo>
                  <a:lnTo>
                    <a:pt x="9053" y="5925"/>
                  </a:lnTo>
                  <a:lnTo>
                    <a:pt x="9306" y="5981"/>
                  </a:lnTo>
                  <a:lnTo>
                    <a:pt x="9557" y="6048"/>
                  </a:lnTo>
                  <a:lnTo>
                    <a:pt x="9806" y="6127"/>
                  </a:lnTo>
                  <a:lnTo>
                    <a:pt x="10050" y="6219"/>
                  </a:lnTo>
                  <a:lnTo>
                    <a:pt x="10291" y="6324"/>
                  </a:lnTo>
                  <a:lnTo>
                    <a:pt x="10528" y="6440"/>
                  </a:lnTo>
                  <a:lnTo>
                    <a:pt x="10760" y="6570"/>
                  </a:lnTo>
                  <a:lnTo>
                    <a:pt x="10985" y="6710"/>
                  </a:lnTo>
                  <a:lnTo>
                    <a:pt x="11206" y="6864"/>
                  </a:lnTo>
                  <a:lnTo>
                    <a:pt x="11421" y="7029"/>
                  </a:lnTo>
                  <a:lnTo>
                    <a:pt x="11627" y="7208"/>
                  </a:lnTo>
                  <a:lnTo>
                    <a:pt x="11828" y="7398"/>
                  </a:lnTo>
                  <a:lnTo>
                    <a:pt x="11853" y="7424"/>
                  </a:lnTo>
                  <a:lnTo>
                    <a:pt x="11878" y="7449"/>
                  </a:lnTo>
                  <a:lnTo>
                    <a:pt x="11903" y="7475"/>
                  </a:lnTo>
                  <a:lnTo>
                    <a:pt x="11928" y="75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20645" tIns="10323" rIns="20645" bIns="10323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800" kern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340" name="直接连接符 5"/>
          <p:cNvCxnSpPr/>
          <p:nvPr/>
        </p:nvCxnSpPr>
        <p:spPr>
          <a:xfrm flipV="1">
            <a:off x="2100118" y="3488710"/>
            <a:ext cx="413491" cy="97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1" name="组合 384"/>
          <p:cNvGrpSpPr/>
          <p:nvPr/>
        </p:nvGrpSpPr>
        <p:grpSpPr>
          <a:xfrm>
            <a:off x="2431818" y="3425155"/>
            <a:ext cx="162490" cy="63866"/>
            <a:chOff x="3298897" y="4095287"/>
            <a:chExt cx="1257750" cy="591162"/>
          </a:xfrm>
          <a:solidFill>
            <a:schemeClr val="bg1">
              <a:lumMod val="50000"/>
            </a:schemeClr>
          </a:solidFill>
        </p:grpSpPr>
        <p:sp>
          <p:nvSpPr>
            <p:cNvPr id="342" name="Freeform 13"/>
            <p:cNvSpPr>
              <a:spLocks noEditPoints="1"/>
            </p:cNvSpPr>
            <p:nvPr/>
          </p:nvSpPr>
          <p:spPr bwMode="auto">
            <a:xfrm>
              <a:off x="3298897" y="4095287"/>
              <a:ext cx="1257750" cy="29906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199" tIns="27100" rIns="54199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2000" kern="0" dirty="0"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43" name="Freeform 13"/>
            <p:cNvSpPr>
              <a:spLocks noEditPoints="1"/>
            </p:cNvSpPr>
            <p:nvPr/>
          </p:nvSpPr>
          <p:spPr bwMode="auto">
            <a:xfrm>
              <a:off x="3298897" y="4387387"/>
              <a:ext cx="1257750" cy="29906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199" tIns="27100" rIns="54199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722604" fontAlgn="ctr">
                <a:defRPr/>
              </a:pPr>
              <a:endParaRPr lang="en-US" altLang="zh-CN" sz="2000" kern="0" dirty="0"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  <a:sym typeface="Arial" panose="020B0604020202020204" pitchFamily="34" charset="0"/>
              </a:endParaRPr>
            </a:p>
          </p:txBody>
        </p:sp>
      </p:grpSp>
      <p:cxnSp>
        <p:nvCxnSpPr>
          <p:cNvPr id="344" name="直接连接符 20"/>
          <p:cNvCxnSpPr/>
          <p:nvPr/>
        </p:nvCxnSpPr>
        <p:spPr>
          <a:xfrm>
            <a:off x="2242394" y="3310863"/>
            <a:ext cx="275661" cy="120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Freeform 13"/>
          <p:cNvSpPr>
            <a:spLocks noEditPoints="1"/>
          </p:cNvSpPr>
          <p:nvPr/>
        </p:nvSpPr>
        <p:spPr bwMode="auto">
          <a:xfrm>
            <a:off x="2161200" y="3277000"/>
            <a:ext cx="162490" cy="32308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54199" tIns="27100" rIns="54199" bIns="27100" numCol="1" anchor="t" anchorCtr="0" compatLnSpc="1">
            <a:prstTxWarp prst="textNoShape">
              <a:avLst/>
            </a:prstTxWarp>
            <a:noAutofit/>
          </a:bodyPr>
          <a:lstStyle/>
          <a:p>
            <a:pPr defTabSz="722604" fontAlgn="ctr">
              <a:defRPr/>
            </a:pPr>
            <a:endParaRPr lang="en-US" altLang="zh-CN" sz="2000" kern="0" dirty="0">
              <a:latin typeface="Arial" panose="020B0604020202020204" pitchFamily="34" charset="0"/>
              <a:ea typeface="微软雅黑" panose="020B0503020204020204" pitchFamily="34" charset="-122"/>
              <a:cs typeface="Arial" pitchFamily="34" charset="0"/>
              <a:sym typeface="Arial" panose="020B0604020202020204" pitchFamily="34" charset="0"/>
            </a:endParaRPr>
          </a:p>
        </p:txBody>
      </p:sp>
      <p:cxnSp>
        <p:nvCxnSpPr>
          <p:cNvPr id="346" name="直接连接符 86"/>
          <p:cNvCxnSpPr>
            <a:endCxn id="333" idx="7"/>
          </p:cNvCxnSpPr>
          <p:nvPr/>
        </p:nvCxnSpPr>
        <p:spPr>
          <a:xfrm>
            <a:off x="2593823" y="3486057"/>
            <a:ext cx="347030" cy="127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7" name="组合 367"/>
          <p:cNvGrpSpPr>
            <a:grpSpLocks noChangeAspect="1"/>
          </p:cNvGrpSpPr>
          <p:nvPr/>
        </p:nvGrpSpPr>
        <p:grpSpPr>
          <a:xfrm>
            <a:off x="1725178" y="3164850"/>
            <a:ext cx="182373" cy="140288"/>
            <a:chOff x="-1444626" y="2612827"/>
            <a:chExt cx="1444626" cy="1111251"/>
          </a:xfrm>
          <a:solidFill>
            <a:schemeClr val="bg1">
              <a:lumMod val="50000"/>
            </a:schemeClr>
          </a:solidFill>
        </p:grpSpPr>
        <p:sp>
          <p:nvSpPr>
            <p:cNvPr id="348" name="Freeform 5"/>
            <p:cNvSpPr>
              <a:spLocks noEditPoints="1"/>
            </p:cNvSpPr>
            <p:nvPr/>
          </p:nvSpPr>
          <p:spPr bwMode="auto">
            <a:xfrm>
              <a:off x="-1444626" y="2725540"/>
              <a:ext cx="1087438" cy="998538"/>
            </a:xfrm>
            <a:custGeom>
              <a:avLst/>
              <a:gdLst/>
              <a:ahLst/>
              <a:cxnLst>
                <a:cxn ang="0">
                  <a:pos x="11410" y="2"/>
                </a:cxn>
                <a:cxn ang="0">
                  <a:pos x="11555" y="20"/>
                </a:cxn>
                <a:cxn ang="0">
                  <a:pos x="11692" y="59"/>
                </a:cxn>
                <a:cxn ang="0">
                  <a:pos x="11821" y="117"/>
                </a:cxn>
                <a:cxn ang="0">
                  <a:pos x="11939" y="193"/>
                </a:cxn>
                <a:cxn ang="0">
                  <a:pos x="12044" y="284"/>
                </a:cxn>
                <a:cxn ang="0">
                  <a:pos x="12136" y="390"/>
                </a:cxn>
                <a:cxn ang="0">
                  <a:pos x="12211" y="508"/>
                </a:cxn>
                <a:cxn ang="0">
                  <a:pos x="12270" y="637"/>
                </a:cxn>
                <a:cxn ang="0">
                  <a:pos x="12309" y="774"/>
                </a:cxn>
                <a:cxn ang="0">
                  <a:pos x="12327" y="919"/>
                </a:cxn>
                <a:cxn ang="0">
                  <a:pos x="12327" y="8512"/>
                </a:cxn>
                <a:cxn ang="0">
                  <a:pos x="12309" y="8656"/>
                </a:cxn>
                <a:cxn ang="0">
                  <a:pos x="12270" y="8795"/>
                </a:cxn>
                <a:cxn ang="0">
                  <a:pos x="12211" y="8923"/>
                </a:cxn>
                <a:cxn ang="0">
                  <a:pos x="12136" y="9040"/>
                </a:cxn>
                <a:cxn ang="0">
                  <a:pos x="12044" y="9146"/>
                </a:cxn>
                <a:cxn ang="0">
                  <a:pos x="11939" y="9237"/>
                </a:cxn>
                <a:cxn ang="0">
                  <a:pos x="11821" y="9313"/>
                </a:cxn>
                <a:cxn ang="0">
                  <a:pos x="11692" y="9371"/>
                </a:cxn>
                <a:cxn ang="0">
                  <a:pos x="11555" y="9411"/>
                </a:cxn>
                <a:cxn ang="0">
                  <a:pos x="11410" y="9430"/>
                </a:cxn>
                <a:cxn ang="0">
                  <a:pos x="8133" y="9818"/>
                </a:cxn>
                <a:cxn ang="0">
                  <a:pos x="968" y="9431"/>
                </a:cxn>
                <a:cxn ang="0">
                  <a:pos x="821" y="9420"/>
                </a:cxn>
                <a:cxn ang="0">
                  <a:pos x="681" y="9387"/>
                </a:cxn>
                <a:cxn ang="0">
                  <a:pos x="550" y="9335"/>
                </a:cxn>
                <a:cxn ang="0">
                  <a:pos x="428" y="9265"/>
                </a:cxn>
                <a:cxn ang="0">
                  <a:pos x="318" y="9179"/>
                </a:cxn>
                <a:cxn ang="0">
                  <a:pos x="222" y="9077"/>
                </a:cxn>
                <a:cxn ang="0">
                  <a:pos x="140" y="8964"/>
                </a:cxn>
                <a:cxn ang="0">
                  <a:pos x="77" y="8838"/>
                </a:cxn>
                <a:cxn ang="0">
                  <a:pos x="31" y="8703"/>
                </a:cxn>
                <a:cxn ang="0">
                  <a:pos x="5" y="8561"/>
                </a:cxn>
                <a:cxn ang="0">
                  <a:pos x="0" y="969"/>
                </a:cxn>
                <a:cxn ang="0">
                  <a:pos x="11" y="822"/>
                </a:cxn>
                <a:cxn ang="0">
                  <a:pos x="44" y="682"/>
                </a:cxn>
                <a:cxn ang="0">
                  <a:pos x="96" y="550"/>
                </a:cxn>
                <a:cxn ang="0">
                  <a:pos x="166" y="428"/>
                </a:cxn>
                <a:cxn ang="0">
                  <a:pos x="252" y="318"/>
                </a:cxn>
                <a:cxn ang="0">
                  <a:pos x="353" y="222"/>
                </a:cxn>
                <a:cxn ang="0">
                  <a:pos x="467" y="141"/>
                </a:cxn>
                <a:cxn ang="0">
                  <a:pos x="592" y="76"/>
                </a:cxn>
                <a:cxn ang="0">
                  <a:pos x="727" y="30"/>
                </a:cxn>
                <a:cxn ang="0">
                  <a:pos x="869" y="5"/>
                </a:cxn>
                <a:cxn ang="0">
                  <a:pos x="2888" y="10546"/>
                </a:cxn>
                <a:cxn ang="0">
                  <a:pos x="9033" y="10200"/>
                </a:cxn>
                <a:cxn ang="0">
                  <a:pos x="2888" y="11322"/>
                </a:cxn>
                <a:cxn ang="0">
                  <a:pos x="11211" y="969"/>
                </a:cxn>
                <a:cxn ang="0">
                  <a:pos x="1117" y="969"/>
                </a:cxn>
              </a:cxnLst>
              <a:rect l="0" t="0" r="r" b="b"/>
              <a:pathLst>
                <a:path w="12329" h="11322">
                  <a:moveTo>
                    <a:pt x="968" y="0"/>
                  </a:moveTo>
                  <a:lnTo>
                    <a:pt x="11361" y="0"/>
                  </a:lnTo>
                  <a:lnTo>
                    <a:pt x="11410" y="2"/>
                  </a:lnTo>
                  <a:lnTo>
                    <a:pt x="11459" y="5"/>
                  </a:lnTo>
                  <a:lnTo>
                    <a:pt x="11507" y="11"/>
                  </a:lnTo>
                  <a:lnTo>
                    <a:pt x="11555" y="20"/>
                  </a:lnTo>
                  <a:lnTo>
                    <a:pt x="11601" y="30"/>
                  </a:lnTo>
                  <a:lnTo>
                    <a:pt x="11647" y="44"/>
                  </a:lnTo>
                  <a:lnTo>
                    <a:pt x="11692" y="59"/>
                  </a:lnTo>
                  <a:lnTo>
                    <a:pt x="11736" y="76"/>
                  </a:lnTo>
                  <a:lnTo>
                    <a:pt x="11779" y="96"/>
                  </a:lnTo>
                  <a:lnTo>
                    <a:pt x="11821" y="117"/>
                  </a:lnTo>
                  <a:lnTo>
                    <a:pt x="11861" y="141"/>
                  </a:lnTo>
                  <a:lnTo>
                    <a:pt x="11901" y="167"/>
                  </a:lnTo>
                  <a:lnTo>
                    <a:pt x="11939" y="193"/>
                  </a:lnTo>
                  <a:lnTo>
                    <a:pt x="11975" y="222"/>
                  </a:lnTo>
                  <a:lnTo>
                    <a:pt x="12011" y="253"/>
                  </a:lnTo>
                  <a:lnTo>
                    <a:pt x="12044" y="284"/>
                  </a:lnTo>
                  <a:lnTo>
                    <a:pt x="12076" y="318"/>
                  </a:lnTo>
                  <a:lnTo>
                    <a:pt x="12107" y="354"/>
                  </a:lnTo>
                  <a:lnTo>
                    <a:pt x="12136" y="390"/>
                  </a:lnTo>
                  <a:lnTo>
                    <a:pt x="12162" y="428"/>
                  </a:lnTo>
                  <a:lnTo>
                    <a:pt x="12188" y="468"/>
                  </a:lnTo>
                  <a:lnTo>
                    <a:pt x="12211" y="508"/>
                  </a:lnTo>
                  <a:lnTo>
                    <a:pt x="12233" y="550"/>
                  </a:lnTo>
                  <a:lnTo>
                    <a:pt x="12252" y="593"/>
                  </a:lnTo>
                  <a:lnTo>
                    <a:pt x="12270" y="637"/>
                  </a:lnTo>
                  <a:lnTo>
                    <a:pt x="12285" y="682"/>
                  </a:lnTo>
                  <a:lnTo>
                    <a:pt x="12298" y="728"/>
                  </a:lnTo>
                  <a:lnTo>
                    <a:pt x="12309" y="774"/>
                  </a:lnTo>
                  <a:lnTo>
                    <a:pt x="12318" y="822"/>
                  </a:lnTo>
                  <a:lnTo>
                    <a:pt x="12324" y="870"/>
                  </a:lnTo>
                  <a:lnTo>
                    <a:pt x="12327" y="919"/>
                  </a:lnTo>
                  <a:lnTo>
                    <a:pt x="12329" y="969"/>
                  </a:lnTo>
                  <a:lnTo>
                    <a:pt x="12329" y="8462"/>
                  </a:lnTo>
                  <a:lnTo>
                    <a:pt x="12327" y="8512"/>
                  </a:lnTo>
                  <a:lnTo>
                    <a:pt x="12324" y="8561"/>
                  </a:lnTo>
                  <a:lnTo>
                    <a:pt x="12318" y="8609"/>
                  </a:lnTo>
                  <a:lnTo>
                    <a:pt x="12309" y="8656"/>
                  </a:lnTo>
                  <a:lnTo>
                    <a:pt x="12298" y="8703"/>
                  </a:lnTo>
                  <a:lnTo>
                    <a:pt x="12285" y="8750"/>
                  </a:lnTo>
                  <a:lnTo>
                    <a:pt x="12270" y="8795"/>
                  </a:lnTo>
                  <a:lnTo>
                    <a:pt x="12252" y="8838"/>
                  </a:lnTo>
                  <a:lnTo>
                    <a:pt x="12233" y="8881"/>
                  </a:lnTo>
                  <a:lnTo>
                    <a:pt x="12211" y="8923"/>
                  </a:lnTo>
                  <a:lnTo>
                    <a:pt x="12188" y="8964"/>
                  </a:lnTo>
                  <a:lnTo>
                    <a:pt x="12162" y="9003"/>
                  </a:lnTo>
                  <a:lnTo>
                    <a:pt x="12136" y="9040"/>
                  </a:lnTo>
                  <a:lnTo>
                    <a:pt x="12107" y="9077"/>
                  </a:lnTo>
                  <a:lnTo>
                    <a:pt x="12076" y="9112"/>
                  </a:lnTo>
                  <a:lnTo>
                    <a:pt x="12044" y="9146"/>
                  </a:lnTo>
                  <a:lnTo>
                    <a:pt x="12011" y="9179"/>
                  </a:lnTo>
                  <a:lnTo>
                    <a:pt x="11975" y="9209"/>
                  </a:lnTo>
                  <a:lnTo>
                    <a:pt x="11939" y="9237"/>
                  </a:lnTo>
                  <a:lnTo>
                    <a:pt x="11901" y="9265"/>
                  </a:lnTo>
                  <a:lnTo>
                    <a:pt x="11861" y="9290"/>
                  </a:lnTo>
                  <a:lnTo>
                    <a:pt x="11821" y="9313"/>
                  </a:lnTo>
                  <a:lnTo>
                    <a:pt x="11779" y="9335"/>
                  </a:lnTo>
                  <a:lnTo>
                    <a:pt x="11736" y="9354"/>
                  </a:lnTo>
                  <a:lnTo>
                    <a:pt x="11692" y="9371"/>
                  </a:lnTo>
                  <a:lnTo>
                    <a:pt x="11647" y="9387"/>
                  </a:lnTo>
                  <a:lnTo>
                    <a:pt x="11601" y="9400"/>
                  </a:lnTo>
                  <a:lnTo>
                    <a:pt x="11555" y="9411"/>
                  </a:lnTo>
                  <a:lnTo>
                    <a:pt x="11507" y="9420"/>
                  </a:lnTo>
                  <a:lnTo>
                    <a:pt x="11459" y="9426"/>
                  </a:lnTo>
                  <a:lnTo>
                    <a:pt x="11410" y="9430"/>
                  </a:lnTo>
                  <a:lnTo>
                    <a:pt x="11361" y="9431"/>
                  </a:lnTo>
                  <a:lnTo>
                    <a:pt x="8133" y="9431"/>
                  </a:lnTo>
                  <a:lnTo>
                    <a:pt x="8133" y="9818"/>
                  </a:lnTo>
                  <a:lnTo>
                    <a:pt x="4195" y="9818"/>
                  </a:lnTo>
                  <a:lnTo>
                    <a:pt x="4195" y="9431"/>
                  </a:lnTo>
                  <a:lnTo>
                    <a:pt x="968" y="9431"/>
                  </a:lnTo>
                  <a:lnTo>
                    <a:pt x="918" y="9430"/>
                  </a:lnTo>
                  <a:lnTo>
                    <a:pt x="869" y="9426"/>
                  </a:lnTo>
                  <a:lnTo>
                    <a:pt x="821" y="9420"/>
                  </a:lnTo>
                  <a:lnTo>
                    <a:pt x="774" y="9411"/>
                  </a:lnTo>
                  <a:lnTo>
                    <a:pt x="727" y="9400"/>
                  </a:lnTo>
                  <a:lnTo>
                    <a:pt x="681" y="9387"/>
                  </a:lnTo>
                  <a:lnTo>
                    <a:pt x="636" y="9371"/>
                  </a:lnTo>
                  <a:lnTo>
                    <a:pt x="592" y="9354"/>
                  </a:lnTo>
                  <a:lnTo>
                    <a:pt x="550" y="9335"/>
                  </a:lnTo>
                  <a:lnTo>
                    <a:pt x="508" y="9313"/>
                  </a:lnTo>
                  <a:lnTo>
                    <a:pt x="467" y="9290"/>
                  </a:lnTo>
                  <a:lnTo>
                    <a:pt x="428" y="9265"/>
                  </a:lnTo>
                  <a:lnTo>
                    <a:pt x="390" y="9237"/>
                  </a:lnTo>
                  <a:lnTo>
                    <a:pt x="353" y="9209"/>
                  </a:lnTo>
                  <a:lnTo>
                    <a:pt x="318" y="9179"/>
                  </a:lnTo>
                  <a:lnTo>
                    <a:pt x="285" y="9146"/>
                  </a:lnTo>
                  <a:lnTo>
                    <a:pt x="252" y="9112"/>
                  </a:lnTo>
                  <a:lnTo>
                    <a:pt x="222" y="9077"/>
                  </a:lnTo>
                  <a:lnTo>
                    <a:pt x="192" y="9040"/>
                  </a:lnTo>
                  <a:lnTo>
                    <a:pt x="166" y="9003"/>
                  </a:lnTo>
                  <a:lnTo>
                    <a:pt x="140" y="8964"/>
                  </a:lnTo>
                  <a:lnTo>
                    <a:pt x="117" y="8923"/>
                  </a:lnTo>
                  <a:lnTo>
                    <a:pt x="96" y="8881"/>
                  </a:lnTo>
                  <a:lnTo>
                    <a:pt x="77" y="8838"/>
                  </a:lnTo>
                  <a:lnTo>
                    <a:pt x="59" y="8795"/>
                  </a:lnTo>
                  <a:lnTo>
                    <a:pt x="44" y="8750"/>
                  </a:lnTo>
                  <a:lnTo>
                    <a:pt x="31" y="8703"/>
                  </a:lnTo>
                  <a:lnTo>
                    <a:pt x="19" y="8656"/>
                  </a:lnTo>
                  <a:lnTo>
                    <a:pt x="11" y="8609"/>
                  </a:lnTo>
                  <a:lnTo>
                    <a:pt x="5" y="8561"/>
                  </a:lnTo>
                  <a:lnTo>
                    <a:pt x="1" y="8512"/>
                  </a:lnTo>
                  <a:lnTo>
                    <a:pt x="0" y="8462"/>
                  </a:lnTo>
                  <a:lnTo>
                    <a:pt x="0" y="969"/>
                  </a:lnTo>
                  <a:lnTo>
                    <a:pt x="1" y="919"/>
                  </a:lnTo>
                  <a:lnTo>
                    <a:pt x="5" y="870"/>
                  </a:lnTo>
                  <a:lnTo>
                    <a:pt x="11" y="822"/>
                  </a:lnTo>
                  <a:lnTo>
                    <a:pt x="19" y="774"/>
                  </a:lnTo>
                  <a:lnTo>
                    <a:pt x="31" y="728"/>
                  </a:lnTo>
                  <a:lnTo>
                    <a:pt x="44" y="682"/>
                  </a:lnTo>
                  <a:lnTo>
                    <a:pt x="59" y="637"/>
                  </a:lnTo>
                  <a:lnTo>
                    <a:pt x="77" y="593"/>
                  </a:lnTo>
                  <a:lnTo>
                    <a:pt x="96" y="550"/>
                  </a:lnTo>
                  <a:lnTo>
                    <a:pt x="117" y="508"/>
                  </a:lnTo>
                  <a:lnTo>
                    <a:pt x="140" y="468"/>
                  </a:lnTo>
                  <a:lnTo>
                    <a:pt x="166" y="428"/>
                  </a:lnTo>
                  <a:lnTo>
                    <a:pt x="192" y="390"/>
                  </a:lnTo>
                  <a:lnTo>
                    <a:pt x="222" y="354"/>
                  </a:lnTo>
                  <a:lnTo>
                    <a:pt x="252" y="318"/>
                  </a:lnTo>
                  <a:lnTo>
                    <a:pt x="285" y="284"/>
                  </a:lnTo>
                  <a:lnTo>
                    <a:pt x="318" y="253"/>
                  </a:lnTo>
                  <a:lnTo>
                    <a:pt x="353" y="222"/>
                  </a:lnTo>
                  <a:lnTo>
                    <a:pt x="390" y="193"/>
                  </a:lnTo>
                  <a:lnTo>
                    <a:pt x="428" y="167"/>
                  </a:lnTo>
                  <a:lnTo>
                    <a:pt x="467" y="141"/>
                  </a:lnTo>
                  <a:lnTo>
                    <a:pt x="508" y="117"/>
                  </a:lnTo>
                  <a:lnTo>
                    <a:pt x="550" y="96"/>
                  </a:lnTo>
                  <a:lnTo>
                    <a:pt x="592" y="76"/>
                  </a:lnTo>
                  <a:lnTo>
                    <a:pt x="636" y="59"/>
                  </a:lnTo>
                  <a:lnTo>
                    <a:pt x="681" y="44"/>
                  </a:lnTo>
                  <a:lnTo>
                    <a:pt x="727" y="30"/>
                  </a:lnTo>
                  <a:lnTo>
                    <a:pt x="774" y="20"/>
                  </a:lnTo>
                  <a:lnTo>
                    <a:pt x="821" y="11"/>
                  </a:lnTo>
                  <a:lnTo>
                    <a:pt x="869" y="5"/>
                  </a:lnTo>
                  <a:lnTo>
                    <a:pt x="918" y="2"/>
                  </a:lnTo>
                  <a:lnTo>
                    <a:pt x="968" y="0"/>
                  </a:lnTo>
                  <a:close/>
                  <a:moveTo>
                    <a:pt x="2888" y="10546"/>
                  </a:moveTo>
                  <a:lnTo>
                    <a:pt x="2888" y="10546"/>
                  </a:lnTo>
                  <a:lnTo>
                    <a:pt x="3295" y="10200"/>
                  </a:lnTo>
                  <a:lnTo>
                    <a:pt x="9033" y="10200"/>
                  </a:lnTo>
                  <a:lnTo>
                    <a:pt x="9441" y="10546"/>
                  </a:lnTo>
                  <a:lnTo>
                    <a:pt x="9441" y="11322"/>
                  </a:lnTo>
                  <a:lnTo>
                    <a:pt x="2888" y="11322"/>
                  </a:lnTo>
                  <a:lnTo>
                    <a:pt x="2888" y="10546"/>
                  </a:lnTo>
                  <a:close/>
                  <a:moveTo>
                    <a:pt x="1117" y="969"/>
                  </a:moveTo>
                  <a:lnTo>
                    <a:pt x="11211" y="969"/>
                  </a:lnTo>
                  <a:lnTo>
                    <a:pt x="11211" y="8462"/>
                  </a:lnTo>
                  <a:lnTo>
                    <a:pt x="1117" y="8462"/>
                  </a:lnTo>
                  <a:lnTo>
                    <a:pt x="1117" y="9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u="sng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349" name="Freeform 6"/>
            <p:cNvSpPr>
              <a:spLocks noEditPoints="1"/>
            </p:cNvSpPr>
            <p:nvPr/>
          </p:nvSpPr>
          <p:spPr bwMode="auto">
            <a:xfrm>
              <a:off x="-598488" y="2612827"/>
              <a:ext cx="598488" cy="1103313"/>
            </a:xfrm>
            <a:custGeom>
              <a:avLst/>
              <a:gdLst/>
              <a:ahLst/>
              <a:cxnLst>
                <a:cxn ang="0">
                  <a:pos x="6426" y="15"/>
                </a:cxn>
                <a:cxn ang="0">
                  <a:pos x="6572" y="81"/>
                </a:cxn>
                <a:cxn ang="0">
                  <a:pos x="6686" y="190"/>
                </a:cxn>
                <a:cxn ang="0">
                  <a:pos x="6759" y="332"/>
                </a:cxn>
                <a:cxn ang="0">
                  <a:pos x="6780" y="12044"/>
                </a:cxn>
                <a:cxn ang="0">
                  <a:pos x="6751" y="12206"/>
                </a:cxn>
                <a:cxn ang="0">
                  <a:pos x="6671" y="12344"/>
                </a:cxn>
                <a:cxn ang="0">
                  <a:pos x="6553" y="12447"/>
                </a:cxn>
                <a:cxn ang="0">
                  <a:pos x="6403" y="12506"/>
                </a:cxn>
                <a:cxn ang="0">
                  <a:pos x="424" y="12513"/>
                </a:cxn>
                <a:cxn ang="0">
                  <a:pos x="268" y="12469"/>
                </a:cxn>
                <a:cxn ang="0">
                  <a:pos x="139" y="12377"/>
                </a:cxn>
                <a:cxn ang="0">
                  <a:pos x="47" y="12248"/>
                </a:cxn>
                <a:cxn ang="0">
                  <a:pos x="3" y="12092"/>
                </a:cxn>
                <a:cxn ang="0">
                  <a:pos x="1971" y="10952"/>
                </a:cxn>
                <a:cxn ang="0">
                  <a:pos x="2201" y="10885"/>
                </a:cxn>
                <a:cxn ang="0">
                  <a:pos x="2412" y="10778"/>
                </a:cxn>
                <a:cxn ang="0">
                  <a:pos x="2782" y="10424"/>
                </a:cxn>
                <a:cxn ang="0">
                  <a:pos x="2899" y="10222"/>
                </a:cxn>
                <a:cxn ang="0">
                  <a:pos x="2963" y="10051"/>
                </a:cxn>
                <a:cxn ang="0">
                  <a:pos x="3003" y="9870"/>
                </a:cxn>
                <a:cxn ang="0">
                  <a:pos x="3018" y="9679"/>
                </a:cxn>
                <a:cxn ang="0">
                  <a:pos x="6497" y="1691"/>
                </a:cxn>
                <a:cxn ang="0">
                  <a:pos x="2719" y="1479"/>
                </a:cxn>
                <a:cxn ang="0">
                  <a:pos x="2505" y="1273"/>
                </a:cxn>
                <a:cxn ang="0">
                  <a:pos x="2248" y="1121"/>
                </a:cxn>
                <a:cxn ang="0">
                  <a:pos x="1957" y="1032"/>
                </a:cxn>
                <a:cxn ang="0">
                  <a:pos x="0" y="471"/>
                </a:cxn>
                <a:cxn ang="0">
                  <a:pos x="28" y="310"/>
                </a:cxn>
                <a:cxn ang="0">
                  <a:pos x="108" y="172"/>
                </a:cxn>
                <a:cxn ang="0">
                  <a:pos x="227" y="69"/>
                </a:cxn>
                <a:cxn ang="0">
                  <a:pos x="376" y="9"/>
                </a:cxn>
                <a:cxn ang="0">
                  <a:pos x="5844" y="5014"/>
                </a:cxn>
                <a:cxn ang="0">
                  <a:pos x="5995" y="5056"/>
                </a:cxn>
                <a:cxn ang="0">
                  <a:pos x="6119" y="5145"/>
                </a:cxn>
                <a:cxn ang="0">
                  <a:pos x="6208" y="5269"/>
                </a:cxn>
                <a:cxn ang="0">
                  <a:pos x="6250" y="5419"/>
                </a:cxn>
                <a:cxn ang="0">
                  <a:pos x="6238" y="5579"/>
                </a:cxn>
                <a:cxn ang="0">
                  <a:pos x="6175" y="5720"/>
                </a:cxn>
                <a:cxn ang="0">
                  <a:pos x="6070" y="5830"/>
                </a:cxn>
                <a:cxn ang="0">
                  <a:pos x="5933" y="5900"/>
                </a:cxn>
                <a:cxn ang="0">
                  <a:pos x="5775" y="5919"/>
                </a:cxn>
                <a:cxn ang="0">
                  <a:pos x="5621" y="5885"/>
                </a:cxn>
                <a:cxn ang="0">
                  <a:pos x="5493" y="5803"/>
                </a:cxn>
                <a:cxn ang="0">
                  <a:pos x="5399" y="5682"/>
                </a:cxn>
                <a:cxn ang="0">
                  <a:pos x="5349" y="5535"/>
                </a:cxn>
                <a:cxn ang="0">
                  <a:pos x="5353" y="5374"/>
                </a:cxn>
                <a:cxn ang="0">
                  <a:pos x="5409" y="5231"/>
                </a:cxn>
                <a:cxn ang="0">
                  <a:pos x="5510" y="5115"/>
                </a:cxn>
                <a:cxn ang="0">
                  <a:pos x="5643" y="5039"/>
                </a:cxn>
                <a:cxn ang="0">
                  <a:pos x="5798" y="5011"/>
                </a:cxn>
                <a:cxn ang="0">
                  <a:pos x="4028" y="9504"/>
                </a:cxn>
                <a:cxn ang="0">
                  <a:pos x="3533" y="11795"/>
                </a:cxn>
                <a:cxn ang="0">
                  <a:pos x="3006" y="2139"/>
                </a:cxn>
                <a:cxn ang="0">
                  <a:pos x="3018" y="3648"/>
                </a:cxn>
              </a:cxnLst>
              <a:rect l="0" t="0" r="r" b="b"/>
              <a:pathLst>
                <a:path w="6780" h="12516">
                  <a:moveTo>
                    <a:pt x="472" y="0"/>
                  </a:moveTo>
                  <a:lnTo>
                    <a:pt x="6309" y="0"/>
                  </a:lnTo>
                  <a:lnTo>
                    <a:pt x="6333" y="1"/>
                  </a:lnTo>
                  <a:lnTo>
                    <a:pt x="6357" y="2"/>
                  </a:lnTo>
                  <a:lnTo>
                    <a:pt x="6381" y="5"/>
                  </a:lnTo>
                  <a:lnTo>
                    <a:pt x="6403" y="9"/>
                  </a:lnTo>
                  <a:lnTo>
                    <a:pt x="6426" y="15"/>
                  </a:lnTo>
                  <a:lnTo>
                    <a:pt x="6448" y="22"/>
                  </a:lnTo>
                  <a:lnTo>
                    <a:pt x="6470" y="29"/>
                  </a:lnTo>
                  <a:lnTo>
                    <a:pt x="6491" y="37"/>
                  </a:lnTo>
                  <a:lnTo>
                    <a:pt x="6513" y="47"/>
                  </a:lnTo>
                  <a:lnTo>
                    <a:pt x="6533" y="57"/>
                  </a:lnTo>
                  <a:lnTo>
                    <a:pt x="6553" y="69"/>
                  </a:lnTo>
                  <a:lnTo>
                    <a:pt x="6572" y="81"/>
                  </a:lnTo>
                  <a:lnTo>
                    <a:pt x="6591" y="94"/>
                  </a:lnTo>
                  <a:lnTo>
                    <a:pt x="6608" y="109"/>
                  </a:lnTo>
                  <a:lnTo>
                    <a:pt x="6625" y="123"/>
                  </a:lnTo>
                  <a:lnTo>
                    <a:pt x="6642" y="138"/>
                  </a:lnTo>
                  <a:lnTo>
                    <a:pt x="6657" y="155"/>
                  </a:lnTo>
                  <a:lnTo>
                    <a:pt x="6671" y="172"/>
                  </a:lnTo>
                  <a:lnTo>
                    <a:pt x="6686" y="190"/>
                  </a:lnTo>
                  <a:lnTo>
                    <a:pt x="6699" y="208"/>
                  </a:lnTo>
                  <a:lnTo>
                    <a:pt x="6711" y="227"/>
                  </a:lnTo>
                  <a:lnTo>
                    <a:pt x="6723" y="247"/>
                  </a:lnTo>
                  <a:lnTo>
                    <a:pt x="6733" y="267"/>
                  </a:lnTo>
                  <a:lnTo>
                    <a:pt x="6743" y="289"/>
                  </a:lnTo>
                  <a:lnTo>
                    <a:pt x="6751" y="310"/>
                  </a:lnTo>
                  <a:lnTo>
                    <a:pt x="6759" y="332"/>
                  </a:lnTo>
                  <a:lnTo>
                    <a:pt x="6765" y="354"/>
                  </a:lnTo>
                  <a:lnTo>
                    <a:pt x="6771" y="377"/>
                  </a:lnTo>
                  <a:lnTo>
                    <a:pt x="6775" y="400"/>
                  </a:lnTo>
                  <a:lnTo>
                    <a:pt x="6778" y="423"/>
                  </a:lnTo>
                  <a:lnTo>
                    <a:pt x="6779" y="448"/>
                  </a:lnTo>
                  <a:lnTo>
                    <a:pt x="6780" y="471"/>
                  </a:lnTo>
                  <a:lnTo>
                    <a:pt x="6780" y="12044"/>
                  </a:lnTo>
                  <a:lnTo>
                    <a:pt x="6779" y="12068"/>
                  </a:lnTo>
                  <a:lnTo>
                    <a:pt x="6778" y="12092"/>
                  </a:lnTo>
                  <a:lnTo>
                    <a:pt x="6775" y="12115"/>
                  </a:lnTo>
                  <a:lnTo>
                    <a:pt x="6771" y="12139"/>
                  </a:lnTo>
                  <a:lnTo>
                    <a:pt x="6765" y="12162"/>
                  </a:lnTo>
                  <a:lnTo>
                    <a:pt x="6759" y="12184"/>
                  </a:lnTo>
                  <a:lnTo>
                    <a:pt x="6751" y="12206"/>
                  </a:lnTo>
                  <a:lnTo>
                    <a:pt x="6743" y="12227"/>
                  </a:lnTo>
                  <a:lnTo>
                    <a:pt x="6733" y="12248"/>
                  </a:lnTo>
                  <a:lnTo>
                    <a:pt x="6723" y="12268"/>
                  </a:lnTo>
                  <a:lnTo>
                    <a:pt x="6711" y="12289"/>
                  </a:lnTo>
                  <a:lnTo>
                    <a:pt x="6699" y="12307"/>
                  </a:lnTo>
                  <a:lnTo>
                    <a:pt x="6686" y="12325"/>
                  </a:lnTo>
                  <a:lnTo>
                    <a:pt x="6671" y="12344"/>
                  </a:lnTo>
                  <a:lnTo>
                    <a:pt x="6657" y="12360"/>
                  </a:lnTo>
                  <a:lnTo>
                    <a:pt x="6642" y="12377"/>
                  </a:lnTo>
                  <a:lnTo>
                    <a:pt x="6625" y="12393"/>
                  </a:lnTo>
                  <a:lnTo>
                    <a:pt x="6608" y="12407"/>
                  </a:lnTo>
                  <a:lnTo>
                    <a:pt x="6591" y="12422"/>
                  </a:lnTo>
                  <a:lnTo>
                    <a:pt x="6572" y="12435"/>
                  </a:lnTo>
                  <a:lnTo>
                    <a:pt x="6553" y="12447"/>
                  </a:lnTo>
                  <a:lnTo>
                    <a:pt x="6533" y="12459"/>
                  </a:lnTo>
                  <a:lnTo>
                    <a:pt x="6513" y="12469"/>
                  </a:lnTo>
                  <a:lnTo>
                    <a:pt x="6491" y="12478"/>
                  </a:lnTo>
                  <a:lnTo>
                    <a:pt x="6470" y="12487"/>
                  </a:lnTo>
                  <a:lnTo>
                    <a:pt x="6448" y="12494"/>
                  </a:lnTo>
                  <a:lnTo>
                    <a:pt x="6426" y="12501"/>
                  </a:lnTo>
                  <a:lnTo>
                    <a:pt x="6403" y="12506"/>
                  </a:lnTo>
                  <a:lnTo>
                    <a:pt x="6381" y="12510"/>
                  </a:lnTo>
                  <a:lnTo>
                    <a:pt x="6357" y="12513"/>
                  </a:lnTo>
                  <a:lnTo>
                    <a:pt x="6333" y="12515"/>
                  </a:lnTo>
                  <a:lnTo>
                    <a:pt x="6309" y="12516"/>
                  </a:lnTo>
                  <a:lnTo>
                    <a:pt x="472" y="12516"/>
                  </a:lnTo>
                  <a:lnTo>
                    <a:pt x="447" y="12515"/>
                  </a:lnTo>
                  <a:lnTo>
                    <a:pt x="424" y="12513"/>
                  </a:lnTo>
                  <a:lnTo>
                    <a:pt x="400" y="12510"/>
                  </a:lnTo>
                  <a:lnTo>
                    <a:pt x="376" y="12506"/>
                  </a:lnTo>
                  <a:lnTo>
                    <a:pt x="354" y="12501"/>
                  </a:lnTo>
                  <a:lnTo>
                    <a:pt x="331" y="12494"/>
                  </a:lnTo>
                  <a:lnTo>
                    <a:pt x="310" y="12487"/>
                  </a:lnTo>
                  <a:lnTo>
                    <a:pt x="288" y="12478"/>
                  </a:lnTo>
                  <a:lnTo>
                    <a:pt x="268" y="12469"/>
                  </a:lnTo>
                  <a:lnTo>
                    <a:pt x="247" y="12459"/>
                  </a:lnTo>
                  <a:lnTo>
                    <a:pt x="227" y="12447"/>
                  </a:lnTo>
                  <a:lnTo>
                    <a:pt x="209" y="12435"/>
                  </a:lnTo>
                  <a:lnTo>
                    <a:pt x="190" y="12422"/>
                  </a:lnTo>
                  <a:lnTo>
                    <a:pt x="172" y="12407"/>
                  </a:lnTo>
                  <a:lnTo>
                    <a:pt x="155" y="12393"/>
                  </a:lnTo>
                  <a:lnTo>
                    <a:pt x="139" y="12377"/>
                  </a:lnTo>
                  <a:lnTo>
                    <a:pt x="123" y="12360"/>
                  </a:lnTo>
                  <a:lnTo>
                    <a:pt x="108" y="12344"/>
                  </a:lnTo>
                  <a:lnTo>
                    <a:pt x="94" y="12325"/>
                  </a:lnTo>
                  <a:lnTo>
                    <a:pt x="81" y="12307"/>
                  </a:lnTo>
                  <a:lnTo>
                    <a:pt x="68" y="12289"/>
                  </a:lnTo>
                  <a:lnTo>
                    <a:pt x="57" y="12268"/>
                  </a:lnTo>
                  <a:lnTo>
                    <a:pt x="47" y="12248"/>
                  </a:lnTo>
                  <a:lnTo>
                    <a:pt x="38" y="12227"/>
                  </a:lnTo>
                  <a:lnTo>
                    <a:pt x="28" y="12206"/>
                  </a:lnTo>
                  <a:lnTo>
                    <a:pt x="21" y="12184"/>
                  </a:lnTo>
                  <a:lnTo>
                    <a:pt x="15" y="12162"/>
                  </a:lnTo>
                  <a:lnTo>
                    <a:pt x="10" y="12139"/>
                  </a:lnTo>
                  <a:lnTo>
                    <a:pt x="6" y="12115"/>
                  </a:lnTo>
                  <a:lnTo>
                    <a:pt x="3" y="12092"/>
                  </a:lnTo>
                  <a:lnTo>
                    <a:pt x="1" y="12068"/>
                  </a:lnTo>
                  <a:lnTo>
                    <a:pt x="0" y="12044"/>
                  </a:lnTo>
                  <a:lnTo>
                    <a:pt x="0" y="10974"/>
                  </a:lnTo>
                  <a:lnTo>
                    <a:pt x="1687" y="10974"/>
                  </a:lnTo>
                  <a:lnTo>
                    <a:pt x="1687" y="11795"/>
                  </a:lnTo>
                  <a:lnTo>
                    <a:pt x="1971" y="11795"/>
                  </a:lnTo>
                  <a:lnTo>
                    <a:pt x="1971" y="10952"/>
                  </a:lnTo>
                  <a:lnTo>
                    <a:pt x="2005" y="10945"/>
                  </a:lnTo>
                  <a:lnTo>
                    <a:pt x="2039" y="10937"/>
                  </a:lnTo>
                  <a:lnTo>
                    <a:pt x="2072" y="10928"/>
                  </a:lnTo>
                  <a:lnTo>
                    <a:pt x="2105" y="10919"/>
                  </a:lnTo>
                  <a:lnTo>
                    <a:pt x="2137" y="10909"/>
                  </a:lnTo>
                  <a:lnTo>
                    <a:pt x="2169" y="10897"/>
                  </a:lnTo>
                  <a:lnTo>
                    <a:pt x="2201" y="10885"/>
                  </a:lnTo>
                  <a:lnTo>
                    <a:pt x="2233" y="10872"/>
                  </a:lnTo>
                  <a:lnTo>
                    <a:pt x="2263" y="10858"/>
                  </a:lnTo>
                  <a:lnTo>
                    <a:pt x="2294" y="10844"/>
                  </a:lnTo>
                  <a:lnTo>
                    <a:pt x="2324" y="10829"/>
                  </a:lnTo>
                  <a:lnTo>
                    <a:pt x="2353" y="10812"/>
                  </a:lnTo>
                  <a:lnTo>
                    <a:pt x="2383" y="10796"/>
                  </a:lnTo>
                  <a:lnTo>
                    <a:pt x="2412" y="10778"/>
                  </a:lnTo>
                  <a:lnTo>
                    <a:pt x="2439" y="10760"/>
                  </a:lnTo>
                  <a:lnTo>
                    <a:pt x="2467" y="10741"/>
                  </a:lnTo>
                  <a:lnTo>
                    <a:pt x="2467" y="11795"/>
                  </a:lnTo>
                  <a:lnTo>
                    <a:pt x="2753" y="11795"/>
                  </a:lnTo>
                  <a:lnTo>
                    <a:pt x="2753" y="10466"/>
                  </a:lnTo>
                  <a:lnTo>
                    <a:pt x="2768" y="10446"/>
                  </a:lnTo>
                  <a:lnTo>
                    <a:pt x="2782" y="10424"/>
                  </a:lnTo>
                  <a:lnTo>
                    <a:pt x="2797" y="10403"/>
                  </a:lnTo>
                  <a:lnTo>
                    <a:pt x="2811" y="10381"/>
                  </a:lnTo>
                  <a:lnTo>
                    <a:pt x="2839" y="10337"/>
                  </a:lnTo>
                  <a:lnTo>
                    <a:pt x="2864" y="10292"/>
                  </a:lnTo>
                  <a:lnTo>
                    <a:pt x="2875" y="10269"/>
                  </a:lnTo>
                  <a:lnTo>
                    <a:pt x="2888" y="10246"/>
                  </a:lnTo>
                  <a:lnTo>
                    <a:pt x="2899" y="10222"/>
                  </a:lnTo>
                  <a:lnTo>
                    <a:pt x="2909" y="10199"/>
                  </a:lnTo>
                  <a:lnTo>
                    <a:pt x="2919" y="10175"/>
                  </a:lnTo>
                  <a:lnTo>
                    <a:pt x="2930" y="10150"/>
                  </a:lnTo>
                  <a:lnTo>
                    <a:pt x="2939" y="10126"/>
                  </a:lnTo>
                  <a:lnTo>
                    <a:pt x="2947" y="10101"/>
                  </a:lnTo>
                  <a:lnTo>
                    <a:pt x="2955" y="10077"/>
                  </a:lnTo>
                  <a:lnTo>
                    <a:pt x="2963" y="10051"/>
                  </a:lnTo>
                  <a:lnTo>
                    <a:pt x="2971" y="10025"/>
                  </a:lnTo>
                  <a:lnTo>
                    <a:pt x="2978" y="10000"/>
                  </a:lnTo>
                  <a:lnTo>
                    <a:pt x="2984" y="9974"/>
                  </a:lnTo>
                  <a:lnTo>
                    <a:pt x="2989" y="9949"/>
                  </a:lnTo>
                  <a:lnTo>
                    <a:pt x="2995" y="9922"/>
                  </a:lnTo>
                  <a:lnTo>
                    <a:pt x="2999" y="9896"/>
                  </a:lnTo>
                  <a:lnTo>
                    <a:pt x="3003" y="9870"/>
                  </a:lnTo>
                  <a:lnTo>
                    <a:pt x="3007" y="9843"/>
                  </a:lnTo>
                  <a:lnTo>
                    <a:pt x="3011" y="9817"/>
                  </a:lnTo>
                  <a:lnTo>
                    <a:pt x="3013" y="9789"/>
                  </a:lnTo>
                  <a:lnTo>
                    <a:pt x="3015" y="9762"/>
                  </a:lnTo>
                  <a:lnTo>
                    <a:pt x="3017" y="9735"/>
                  </a:lnTo>
                  <a:lnTo>
                    <a:pt x="3018" y="9707"/>
                  </a:lnTo>
                  <a:lnTo>
                    <a:pt x="3018" y="9679"/>
                  </a:lnTo>
                  <a:lnTo>
                    <a:pt x="3018" y="3934"/>
                  </a:lnTo>
                  <a:lnTo>
                    <a:pt x="6497" y="3934"/>
                  </a:lnTo>
                  <a:lnTo>
                    <a:pt x="6497" y="3771"/>
                  </a:lnTo>
                  <a:lnTo>
                    <a:pt x="6497" y="3771"/>
                  </a:lnTo>
                  <a:lnTo>
                    <a:pt x="6497" y="1977"/>
                  </a:lnTo>
                  <a:lnTo>
                    <a:pt x="6497" y="1746"/>
                  </a:lnTo>
                  <a:lnTo>
                    <a:pt x="6497" y="1691"/>
                  </a:lnTo>
                  <a:lnTo>
                    <a:pt x="2862" y="1691"/>
                  </a:lnTo>
                  <a:lnTo>
                    <a:pt x="2842" y="1655"/>
                  </a:lnTo>
                  <a:lnTo>
                    <a:pt x="2819" y="1618"/>
                  </a:lnTo>
                  <a:lnTo>
                    <a:pt x="2796" y="1582"/>
                  </a:lnTo>
                  <a:lnTo>
                    <a:pt x="2771" y="1547"/>
                  </a:lnTo>
                  <a:lnTo>
                    <a:pt x="2745" y="1512"/>
                  </a:lnTo>
                  <a:lnTo>
                    <a:pt x="2719" y="1479"/>
                  </a:lnTo>
                  <a:lnTo>
                    <a:pt x="2691" y="1447"/>
                  </a:lnTo>
                  <a:lnTo>
                    <a:pt x="2662" y="1416"/>
                  </a:lnTo>
                  <a:lnTo>
                    <a:pt x="2633" y="1385"/>
                  </a:lnTo>
                  <a:lnTo>
                    <a:pt x="2602" y="1355"/>
                  </a:lnTo>
                  <a:lnTo>
                    <a:pt x="2570" y="1327"/>
                  </a:lnTo>
                  <a:lnTo>
                    <a:pt x="2538" y="1299"/>
                  </a:lnTo>
                  <a:lnTo>
                    <a:pt x="2505" y="1273"/>
                  </a:lnTo>
                  <a:lnTo>
                    <a:pt x="2470" y="1248"/>
                  </a:lnTo>
                  <a:lnTo>
                    <a:pt x="2435" y="1223"/>
                  </a:lnTo>
                  <a:lnTo>
                    <a:pt x="2399" y="1201"/>
                  </a:lnTo>
                  <a:lnTo>
                    <a:pt x="2363" y="1179"/>
                  </a:lnTo>
                  <a:lnTo>
                    <a:pt x="2325" y="1159"/>
                  </a:lnTo>
                  <a:lnTo>
                    <a:pt x="2287" y="1139"/>
                  </a:lnTo>
                  <a:lnTo>
                    <a:pt x="2248" y="1121"/>
                  </a:lnTo>
                  <a:lnTo>
                    <a:pt x="2208" y="1104"/>
                  </a:lnTo>
                  <a:lnTo>
                    <a:pt x="2168" y="1089"/>
                  </a:lnTo>
                  <a:lnTo>
                    <a:pt x="2127" y="1075"/>
                  </a:lnTo>
                  <a:lnTo>
                    <a:pt x="2085" y="1061"/>
                  </a:lnTo>
                  <a:lnTo>
                    <a:pt x="2043" y="1050"/>
                  </a:lnTo>
                  <a:lnTo>
                    <a:pt x="2000" y="1041"/>
                  </a:lnTo>
                  <a:lnTo>
                    <a:pt x="1957" y="1032"/>
                  </a:lnTo>
                  <a:lnTo>
                    <a:pt x="1914" y="1025"/>
                  </a:lnTo>
                  <a:lnTo>
                    <a:pt x="1870" y="1019"/>
                  </a:lnTo>
                  <a:lnTo>
                    <a:pt x="1825" y="1015"/>
                  </a:lnTo>
                  <a:lnTo>
                    <a:pt x="1780" y="1013"/>
                  </a:lnTo>
                  <a:lnTo>
                    <a:pt x="1735" y="1012"/>
                  </a:lnTo>
                  <a:lnTo>
                    <a:pt x="0" y="1012"/>
                  </a:lnTo>
                  <a:lnTo>
                    <a:pt x="0" y="471"/>
                  </a:lnTo>
                  <a:lnTo>
                    <a:pt x="1" y="448"/>
                  </a:lnTo>
                  <a:lnTo>
                    <a:pt x="3" y="423"/>
                  </a:lnTo>
                  <a:lnTo>
                    <a:pt x="6" y="400"/>
                  </a:lnTo>
                  <a:lnTo>
                    <a:pt x="10" y="377"/>
                  </a:lnTo>
                  <a:lnTo>
                    <a:pt x="15" y="354"/>
                  </a:lnTo>
                  <a:lnTo>
                    <a:pt x="21" y="332"/>
                  </a:lnTo>
                  <a:lnTo>
                    <a:pt x="28" y="310"/>
                  </a:lnTo>
                  <a:lnTo>
                    <a:pt x="38" y="289"/>
                  </a:lnTo>
                  <a:lnTo>
                    <a:pt x="47" y="267"/>
                  </a:lnTo>
                  <a:lnTo>
                    <a:pt x="57" y="247"/>
                  </a:lnTo>
                  <a:lnTo>
                    <a:pt x="68" y="227"/>
                  </a:lnTo>
                  <a:lnTo>
                    <a:pt x="81" y="208"/>
                  </a:lnTo>
                  <a:lnTo>
                    <a:pt x="94" y="190"/>
                  </a:lnTo>
                  <a:lnTo>
                    <a:pt x="108" y="172"/>
                  </a:lnTo>
                  <a:lnTo>
                    <a:pt x="123" y="155"/>
                  </a:lnTo>
                  <a:lnTo>
                    <a:pt x="139" y="138"/>
                  </a:lnTo>
                  <a:lnTo>
                    <a:pt x="155" y="123"/>
                  </a:lnTo>
                  <a:lnTo>
                    <a:pt x="172" y="109"/>
                  </a:lnTo>
                  <a:lnTo>
                    <a:pt x="190" y="94"/>
                  </a:lnTo>
                  <a:lnTo>
                    <a:pt x="209" y="81"/>
                  </a:lnTo>
                  <a:lnTo>
                    <a:pt x="227" y="69"/>
                  </a:lnTo>
                  <a:lnTo>
                    <a:pt x="247" y="57"/>
                  </a:lnTo>
                  <a:lnTo>
                    <a:pt x="268" y="47"/>
                  </a:lnTo>
                  <a:lnTo>
                    <a:pt x="288" y="37"/>
                  </a:lnTo>
                  <a:lnTo>
                    <a:pt x="310" y="29"/>
                  </a:lnTo>
                  <a:lnTo>
                    <a:pt x="331" y="22"/>
                  </a:lnTo>
                  <a:lnTo>
                    <a:pt x="354" y="15"/>
                  </a:lnTo>
                  <a:lnTo>
                    <a:pt x="376" y="9"/>
                  </a:lnTo>
                  <a:lnTo>
                    <a:pt x="400" y="5"/>
                  </a:lnTo>
                  <a:lnTo>
                    <a:pt x="424" y="2"/>
                  </a:lnTo>
                  <a:lnTo>
                    <a:pt x="447" y="1"/>
                  </a:lnTo>
                  <a:lnTo>
                    <a:pt x="472" y="0"/>
                  </a:lnTo>
                  <a:close/>
                  <a:moveTo>
                    <a:pt x="5798" y="5011"/>
                  </a:moveTo>
                  <a:lnTo>
                    <a:pt x="5822" y="5012"/>
                  </a:lnTo>
                  <a:lnTo>
                    <a:pt x="5844" y="5014"/>
                  </a:lnTo>
                  <a:lnTo>
                    <a:pt x="5867" y="5017"/>
                  </a:lnTo>
                  <a:lnTo>
                    <a:pt x="5889" y="5021"/>
                  </a:lnTo>
                  <a:lnTo>
                    <a:pt x="5912" y="5026"/>
                  </a:lnTo>
                  <a:lnTo>
                    <a:pt x="5933" y="5032"/>
                  </a:lnTo>
                  <a:lnTo>
                    <a:pt x="5954" y="5039"/>
                  </a:lnTo>
                  <a:lnTo>
                    <a:pt x="5974" y="5047"/>
                  </a:lnTo>
                  <a:lnTo>
                    <a:pt x="5995" y="5056"/>
                  </a:lnTo>
                  <a:lnTo>
                    <a:pt x="6014" y="5066"/>
                  </a:lnTo>
                  <a:lnTo>
                    <a:pt x="6034" y="5077"/>
                  </a:lnTo>
                  <a:lnTo>
                    <a:pt x="6052" y="5090"/>
                  </a:lnTo>
                  <a:lnTo>
                    <a:pt x="6070" y="5102"/>
                  </a:lnTo>
                  <a:lnTo>
                    <a:pt x="6087" y="5115"/>
                  </a:lnTo>
                  <a:lnTo>
                    <a:pt x="6103" y="5130"/>
                  </a:lnTo>
                  <a:lnTo>
                    <a:pt x="6119" y="5145"/>
                  </a:lnTo>
                  <a:lnTo>
                    <a:pt x="6134" y="5160"/>
                  </a:lnTo>
                  <a:lnTo>
                    <a:pt x="6148" y="5177"/>
                  </a:lnTo>
                  <a:lnTo>
                    <a:pt x="6162" y="5194"/>
                  </a:lnTo>
                  <a:lnTo>
                    <a:pt x="6175" y="5211"/>
                  </a:lnTo>
                  <a:lnTo>
                    <a:pt x="6186" y="5231"/>
                  </a:lnTo>
                  <a:lnTo>
                    <a:pt x="6197" y="5249"/>
                  </a:lnTo>
                  <a:lnTo>
                    <a:pt x="6208" y="5269"/>
                  </a:lnTo>
                  <a:lnTo>
                    <a:pt x="6217" y="5289"/>
                  </a:lnTo>
                  <a:lnTo>
                    <a:pt x="6225" y="5310"/>
                  </a:lnTo>
                  <a:lnTo>
                    <a:pt x="6232" y="5331"/>
                  </a:lnTo>
                  <a:lnTo>
                    <a:pt x="6238" y="5353"/>
                  </a:lnTo>
                  <a:lnTo>
                    <a:pt x="6244" y="5374"/>
                  </a:lnTo>
                  <a:lnTo>
                    <a:pt x="6247" y="5397"/>
                  </a:lnTo>
                  <a:lnTo>
                    <a:pt x="6250" y="5419"/>
                  </a:lnTo>
                  <a:lnTo>
                    <a:pt x="6252" y="5443"/>
                  </a:lnTo>
                  <a:lnTo>
                    <a:pt x="6253" y="5466"/>
                  </a:lnTo>
                  <a:lnTo>
                    <a:pt x="6252" y="5489"/>
                  </a:lnTo>
                  <a:lnTo>
                    <a:pt x="6250" y="5513"/>
                  </a:lnTo>
                  <a:lnTo>
                    <a:pt x="6247" y="5535"/>
                  </a:lnTo>
                  <a:lnTo>
                    <a:pt x="6244" y="5557"/>
                  </a:lnTo>
                  <a:lnTo>
                    <a:pt x="6238" y="5579"/>
                  </a:lnTo>
                  <a:lnTo>
                    <a:pt x="6232" y="5601"/>
                  </a:lnTo>
                  <a:lnTo>
                    <a:pt x="6225" y="5622"/>
                  </a:lnTo>
                  <a:lnTo>
                    <a:pt x="6217" y="5643"/>
                  </a:lnTo>
                  <a:lnTo>
                    <a:pt x="6208" y="5662"/>
                  </a:lnTo>
                  <a:lnTo>
                    <a:pt x="6197" y="5682"/>
                  </a:lnTo>
                  <a:lnTo>
                    <a:pt x="6186" y="5701"/>
                  </a:lnTo>
                  <a:lnTo>
                    <a:pt x="6175" y="5720"/>
                  </a:lnTo>
                  <a:lnTo>
                    <a:pt x="6162" y="5738"/>
                  </a:lnTo>
                  <a:lnTo>
                    <a:pt x="6148" y="5754"/>
                  </a:lnTo>
                  <a:lnTo>
                    <a:pt x="6134" y="5771"/>
                  </a:lnTo>
                  <a:lnTo>
                    <a:pt x="6119" y="5787"/>
                  </a:lnTo>
                  <a:lnTo>
                    <a:pt x="6103" y="5803"/>
                  </a:lnTo>
                  <a:lnTo>
                    <a:pt x="6087" y="5817"/>
                  </a:lnTo>
                  <a:lnTo>
                    <a:pt x="6070" y="5830"/>
                  </a:lnTo>
                  <a:lnTo>
                    <a:pt x="6052" y="5843"/>
                  </a:lnTo>
                  <a:lnTo>
                    <a:pt x="6034" y="5855"/>
                  </a:lnTo>
                  <a:lnTo>
                    <a:pt x="6014" y="5865"/>
                  </a:lnTo>
                  <a:lnTo>
                    <a:pt x="5995" y="5875"/>
                  </a:lnTo>
                  <a:lnTo>
                    <a:pt x="5974" y="5885"/>
                  </a:lnTo>
                  <a:lnTo>
                    <a:pt x="5954" y="5893"/>
                  </a:lnTo>
                  <a:lnTo>
                    <a:pt x="5933" y="5900"/>
                  </a:lnTo>
                  <a:lnTo>
                    <a:pt x="5912" y="5906"/>
                  </a:lnTo>
                  <a:lnTo>
                    <a:pt x="5889" y="5911"/>
                  </a:lnTo>
                  <a:lnTo>
                    <a:pt x="5867" y="5915"/>
                  </a:lnTo>
                  <a:lnTo>
                    <a:pt x="5844" y="5918"/>
                  </a:lnTo>
                  <a:lnTo>
                    <a:pt x="5822" y="5919"/>
                  </a:lnTo>
                  <a:lnTo>
                    <a:pt x="5798" y="5920"/>
                  </a:lnTo>
                  <a:lnTo>
                    <a:pt x="5775" y="5919"/>
                  </a:lnTo>
                  <a:lnTo>
                    <a:pt x="5752" y="5918"/>
                  </a:lnTo>
                  <a:lnTo>
                    <a:pt x="5729" y="5915"/>
                  </a:lnTo>
                  <a:lnTo>
                    <a:pt x="5707" y="5911"/>
                  </a:lnTo>
                  <a:lnTo>
                    <a:pt x="5685" y="5906"/>
                  </a:lnTo>
                  <a:lnTo>
                    <a:pt x="5663" y="5900"/>
                  </a:lnTo>
                  <a:lnTo>
                    <a:pt x="5643" y="5893"/>
                  </a:lnTo>
                  <a:lnTo>
                    <a:pt x="5621" y="5885"/>
                  </a:lnTo>
                  <a:lnTo>
                    <a:pt x="5602" y="5875"/>
                  </a:lnTo>
                  <a:lnTo>
                    <a:pt x="5582" y="5865"/>
                  </a:lnTo>
                  <a:lnTo>
                    <a:pt x="5563" y="5855"/>
                  </a:lnTo>
                  <a:lnTo>
                    <a:pt x="5544" y="5843"/>
                  </a:lnTo>
                  <a:lnTo>
                    <a:pt x="5527" y="5830"/>
                  </a:lnTo>
                  <a:lnTo>
                    <a:pt x="5510" y="5817"/>
                  </a:lnTo>
                  <a:lnTo>
                    <a:pt x="5493" y="5803"/>
                  </a:lnTo>
                  <a:lnTo>
                    <a:pt x="5477" y="5787"/>
                  </a:lnTo>
                  <a:lnTo>
                    <a:pt x="5462" y="5771"/>
                  </a:lnTo>
                  <a:lnTo>
                    <a:pt x="5448" y="5754"/>
                  </a:lnTo>
                  <a:lnTo>
                    <a:pt x="5434" y="5738"/>
                  </a:lnTo>
                  <a:lnTo>
                    <a:pt x="5421" y="5720"/>
                  </a:lnTo>
                  <a:lnTo>
                    <a:pt x="5409" y="5701"/>
                  </a:lnTo>
                  <a:lnTo>
                    <a:pt x="5399" y="5682"/>
                  </a:lnTo>
                  <a:lnTo>
                    <a:pt x="5389" y="5662"/>
                  </a:lnTo>
                  <a:lnTo>
                    <a:pt x="5380" y="5643"/>
                  </a:lnTo>
                  <a:lnTo>
                    <a:pt x="5371" y="5622"/>
                  </a:lnTo>
                  <a:lnTo>
                    <a:pt x="5364" y="5601"/>
                  </a:lnTo>
                  <a:lnTo>
                    <a:pt x="5358" y="5579"/>
                  </a:lnTo>
                  <a:lnTo>
                    <a:pt x="5353" y="5557"/>
                  </a:lnTo>
                  <a:lnTo>
                    <a:pt x="5349" y="5535"/>
                  </a:lnTo>
                  <a:lnTo>
                    <a:pt x="5346" y="5513"/>
                  </a:lnTo>
                  <a:lnTo>
                    <a:pt x="5345" y="5489"/>
                  </a:lnTo>
                  <a:lnTo>
                    <a:pt x="5344" y="5466"/>
                  </a:lnTo>
                  <a:lnTo>
                    <a:pt x="5345" y="5443"/>
                  </a:lnTo>
                  <a:lnTo>
                    <a:pt x="5346" y="5419"/>
                  </a:lnTo>
                  <a:lnTo>
                    <a:pt x="5349" y="5397"/>
                  </a:lnTo>
                  <a:lnTo>
                    <a:pt x="5353" y="5374"/>
                  </a:lnTo>
                  <a:lnTo>
                    <a:pt x="5358" y="5353"/>
                  </a:lnTo>
                  <a:lnTo>
                    <a:pt x="5364" y="5331"/>
                  </a:lnTo>
                  <a:lnTo>
                    <a:pt x="5371" y="5310"/>
                  </a:lnTo>
                  <a:lnTo>
                    <a:pt x="5380" y="5289"/>
                  </a:lnTo>
                  <a:lnTo>
                    <a:pt x="5389" y="5269"/>
                  </a:lnTo>
                  <a:lnTo>
                    <a:pt x="5399" y="5249"/>
                  </a:lnTo>
                  <a:lnTo>
                    <a:pt x="5409" y="5231"/>
                  </a:lnTo>
                  <a:lnTo>
                    <a:pt x="5421" y="5211"/>
                  </a:lnTo>
                  <a:lnTo>
                    <a:pt x="5434" y="5194"/>
                  </a:lnTo>
                  <a:lnTo>
                    <a:pt x="5448" y="5177"/>
                  </a:lnTo>
                  <a:lnTo>
                    <a:pt x="5462" y="5160"/>
                  </a:lnTo>
                  <a:lnTo>
                    <a:pt x="5477" y="5145"/>
                  </a:lnTo>
                  <a:lnTo>
                    <a:pt x="5493" y="5130"/>
                  </a:lnTo>
                  <a:lnTo>
                    <a:pt x="5510" y="5115"/>
                  </a:lnTo>
                  <a:lnTo>
                    <a:pt x="5527" y="5102"/>
                  </a:lnTo>
                  <a:lnTo>
                    <a:pt x="5544" y="5090"/>
                  </a:lnTo>
                  <a:lnTo>
                    <a:pt x="5563" y="5077"/>
                  </a:lnTo>
                  <a:lnTo>
                    <a:pt x="5582" y="5066"/>
                  </a:lnTo>
                  <a:lnTo>
                    <a:pt x="5602" y="5056"/>
                  </a:lnTo>
                  <a:lnTo>
                    <a:pt x="5621" y="5047"/>
                  </a:lnTo>
                  <a:lnTo>
                    <a:pt x="5643" y="5039"/>
                  </a:lnTo>
                  <a:lnTo>
                    <a:pt x="5663" y="5032"/>
                  </a:lnTo>
                  <a:lnTo>
                    <a:pt x="5685" y="5026"/>
                  </a:lnTo>
                  <a:lnTo>
                    <a:pt x="5707" y="5021"/>
                  </a:lnTo>
                  <a:lnTo>
                    <a:pt x="5729" y="5017"/>
                  </a:lnTo>
                  <a:lnTo>
                    <a:pt x="5752" y="5014"/>
                  </a:lnTo>
                  <a:lnTo>
                    <a:pt x="5775" y="5012"/>
                  </a:lnTo>
                  <a:lnTo>
                    <a:pt x="5798" y="5011"/>
                  </a:lnTo>
                  <a:close/>
                  <a:moveTo>
                    <a:pt x="4808" y="11795"/>
                  </a:moveTo>
                  <a:lnTo>
                    <a:pt x="4808" y="9504"/>
                  </a:lnTo>
                  <a:lnTo>
                    <a:pt x="5094" y="9504"/>
                  </a:lnTo>
                  <a:lnTo>
                    <a:pt x="5094" y="11795"/>
                  </a:lnTo>
                  <a:lnTo>
                    <a:pt x="4808" y="11795"/>
                  </a:lnTo>
                  <a:close/>
                  <a:moveTo>
                    <a:pt x="4028" y="11795"/>
                  </a:moveTo>
                  <a:lnTo>
                    <a:pt x="4028" y="9504"/>
                  </a:lnTo>
                  <a:lnTo>
                    <a:pt x="4313" y="9504"/>
                  </a:lnTo>
                  <a:lnTo>
                    <a:pt x="4313" y="11795"/>
                  </a:lnTo>
                  <a:lnTo>
                    <a:pt x="4028" y="11795"/>
                  </a:lnTo>
                  <a:close/>
                  <a:moveTo>
                    <a:pt x="3247" y="11795"/>
                  </a:moveTo>
                  <a:lnTo>
                    <a:pt x="3247" y="9504"/>
                  </a:lnTo>
                  <a:lnTo>
                    <a:pt x="3533" y="9504"/>
                  </a:lnTo>
                  <a:lnTo>
                    <a:pt x="3533" y="11795"/>
                  </a:lnTo>
                  <a:lnTo>
                    <a:pt x="3247" y="11795"/>
                  </a:lnTo>
                  <a:close/>
                  <a:moveTo>
                    <a:pt x="3018" y="3648"/>
                  </a:moveTo>
                  <a:lnTo>
                    <a:pt x="3018" y="2307"/>
                  </a:lnTo>
                  <a:lnTo>
                    <a:pt x="3017" y="2265"/>
                  </a:lnTo>
                  <a:lnTo>
                    <a:pt x="3015" y="2222"/>
                  </a:lnTo>
                  <a:lnTo>
                    <a:pt x="3012" y="2181"/>
                  </a:lnTo>
                  <a:lnTo>
                    <a:pt x="3006" y="2139"/>
                  </a:lnTo>
                  <a:lnTo>
                    <a:pt x="3000" y="2098"/>
                  </a:lnTo>
                  <a:lnTo>
                    <a:pt x="2993" y="2057"/>
                  </a:lnTo>
                  <a:lnTo>
                    <a:pt x="2985" y="2017"/>
                  </a:lnTo>
                  <a:lnTo>
                    <a:pt x="2975" y="1977"/>
                  </a:lnTo>
                  <a:lnTo>
                    <a:pt x="6212" y="1977"/>
                  </a:lnTo>
                  <a:lnTo>
                    <a:pt x="6212" y="3648"/>
                  </a:lnTo>
                  <a:lnTo>
                    <a:pt x="3018" y="36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54201" tIns="27100" rIns="54201" bIns="27100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42012" fontAlgn="ctr"/>
              <a:endParaRPr lang="en-US" altLang="zh-CN" sz="1400" u="sng" dirty="0"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350" name="Freeform 51"/>
          <p:cNvSpPr>
            <a:spLocks noChangeAspect="1" noEditPoints="1"/>
          </p:cNvSpPr>
          <p:nvPr/>
        </p:nvSpPr>
        <p:spPr bwMode="auto">
          <a:xfrm>
            <a:off x="1600451" y="3376629"/>
            <a:ext cx="182373" cy="113800"/>
          </a:xfrm>
          <a:custGeom>
            <a:avLst/>
            <a:gdLst/>
            <a:ahLst/>
            <a:cxnLst>
              <a:cxn ang="0">
                <a:pos x="236" y="128"/>
              </a:cxn>
              <a:cxn ang="0">
                <a:pos x="234" y="128"/>
              </a:cxn>
              <a:cxn ang="0">
                <a:pos x="234" y="8"/>
              </a:cxn>
              <a:cxn ang="0">
                <a:pos x="234" y="8"/>
              </a:cxn>
              <a:cxn ang="0">
                <a:pos x="232" y="2"/>
              </a:cxn>
              <a:cxn ang="0">
                <a:pos x="232" y="2"/>
              </a:cxn>
              <a:cxn ang="0">
                <a:pos x="226" y="0"/>
              </a:cxn>
              <a:cxn ang="0">
                <a:pos x="22" y="0"/>
              </a:cxn>
              <a:cxn ang="0">
                <a:pos x="22" y="0"/>
              </a:cxn>
              <a:cxn ang="0">
                <a:pos x="18" y="2"/>
              </a:cxn>
              <a:cxn ang="0">
                <a:pos x="18" y="2"/>
              </a:cxn>
              <a:cxn ang="0">
                <a:pos x="16" y="8"/>
              </a:cxn>
              <a:cxn ang="0">
                <a:pos x="16" y="128"/>
              </a:cxn>
              <a:cxn ang="0">
                <a:pos x="12" y="128"/>
              </a:cxn>
              <a:cxn ang="0">
                <a:pos x="12" y="128"/>
              </a:cxn>
              <a:cxn ang="0">
                <a:pos x="8" y="130"/>
              </a:cxn>
              <a:cxn ang="0">
                <a:pos x="4" y="132"/>
              </a:cxn>
              <a:cxn ang="0">
                <a:pos x="0" y="136"/>
              </a:cxn>
              <a:cxn ang="0">
                <a:pos x="0" y="142"/>
              </a:cxn>
              <a:cxn ang="0">
                <a:pos x="0" y="142"/>
              </a:cxn>
              <a:cxn ang="0">
                <a:pos x="0" y="148"/>
              </a:cxn>
              <a:cxn ang="0">
                <a:pos x="4" y="152"/>
              </a:cxn>
              <a:cxn ang="0">
                <a:pos x="8" y="154"/>
              </a:cxn>
              <a:cxn ang="0">
                <a:pos x="12" y="156"/>
              </a:cxn>
              <a:cxn ang="0">
                <a:pos x="236" y="156"/>
              </a:cxn>
              <a:cxn ang="0">
                <a:pos x="236" y="156"/>
              </a:cxn>
              <a:cxn ang="0">
                <a:pos x="242" y="154"/>
              </a:cxn>
              <a:cxn ang="0">
                <a:pos x="246" y="152"/>
              </a:cxn>
              <a:cxn ang="0">
                <a:pos x="248" y="148"/>
              </a:cxn>
              <a:cxn ang="0">
                <a:pos x="250" y="142"/>
              </a:cxn>
              <a:cxn ang="0">
                <a:pos x="250" y="142"/>
              </a:cxn>
              <a:cxn ang="0">
                <a:pos x="248" y="136"/>
              </a:cxn>
              <a:cxn ang="0">
                <a:pos x="246" y="132"/>
              </a:cxn>
              <a:cxn ang="0">
                <a:pos x="242" y="130"/>
              </a:cxn>
              <a:cxn ang="0">
                <a:pos x="236" y="128"/>
              </a:cxn>
              <a:cxn ang="0">
                <a:pos x="236" y="128"/>
              </a:cxn>
              <a:cxn ang="0">
                <a:pos x="168" y="146"/>
              </a:cxn>
              <a:cxn ang="0">
                <a:pos x="168" y="146"/>
              </a:cxn>
              <a:cxn ang="0">
                <a:pos x="166" y="148"/>
              </a:cxn>
              <a:cxn ang="0">
                <a:pos x="84" y="148"/>
              </a:cxn>
              <a:cxn ang="0">
                <a:pos x="84" y="148"/>
              </a:cxn>
              <a:cxn ang="0">
                <a:pos x="82" y="146"/>
              </a:cxn>
              <a:cxn ang="0">
                <a:pos x="82" y="134"/>
              </a:cxn>
              <a:cxn ang="0">
                <a:pos x="82" y="134"/>
              </a:cxn>
              <a:cxn ang="0">
                <a:pos x="84" y="132"/>
              </a:cxn>
              <a:cxn ang="0">
                <a:pos x="166" y="132"/>
              </a:cxn>
              <a:cxn ang="0">
                <a:pos x="166" y="132"/>
              </a:cxn>
              <a:cxn ang="0">
                <a:pos x="168" y="134"/>
              </a:cxn>
              <a:cxn ang="0">
                <a:pos x="168" y="146"/>
              </a:cxn>
              <a:cxn ang="0">
                <a:pos x="224" y="128"/>
              </a:cxn>
              <a:cxn ang="0">
                <a:pos x="26" y="128"/>
              </a:cxn>
              <a:cxn ang="0">
                <a:pos x="26" y="10"/>
              </a:cxn>
              <a:cxn ang="0">
                <a:pos x="224" y="10"/>
              </a:cxn>
              <a:cxn ang="0">
                <a:pos x="224" y="128"/>
              </a:cxn>
            </a:cxnLst>
            <a:rect l="0" t="0" r="r" b="b"/>
            <a:pathLst>
              <a:path w="250" h="156">
                <a:moveTo>
                  <a:pt x="236" y="128"/>
                </a:moveTo>
                <a:lnTo>
                  <a:pt x="234" y="128"/>
                </a:lnTo>
                <a:lnTo>
                  <a:pt x="234" y="8"/>
                </a:lnTo>
                <a:lnTo>
                  <a:pt x="234" y="8"/>
                </a:lnTo>
                <a:lnTo>
                  <a:pt x="232" y="2"/>
                </a:lnTo>
                <a:lnTo>
                  <a:pt x="232" y="2"/>
                </a:lnTo>
                <a:lnTo>
                  <a:pt x="226" y="0"/>
                </a:lnTo>
                <a:lnTo>
                  <a:pt x="22" y="0"/>
                </a:lnTo>
                <a:lnTo>
                  <a:pt x="22" y="0"/>
                </a:lnTo>
                <a:lnTo>
                  <a:pt x="18" y="2"/>
                </a:lnTo>
                <a:lnTo>
                  <a:pt x="18" y="2"/>
                </a:lnTo>
                <a:lnTo>
                  <a:pt x="16" y="8"/>
                </a:lnTo>
                <a:lnTo>
                  <a:pt x="16" y="128"/>
                </a:lnTo>
                <a:lnTo>
                  <a:pt x="12" y="128"/>
                </a:lnTo>
                <a:lnTo>
                  <a:pt x="12" y="128"/>
                </a:lnTo>
                <a:lnTo>
                  <a:pt x="8" y="130"/>
                </a:lnTo>
                <a:lnTo>
                  <a:pt x="4" y="132"/>
                </a:lnTo>
                <a:lnTo>
                  <a:pt x="0" y="136"/>
                </a:lnTo>
                <a:lnTo>
                  <a:pt x="0" y="142"/>
                </a:lnTo>
                <a:lnTo>
                  <a:pt x="0" y="142"/>
                </a:lnTo>
                <a:lnTo>
                  <a:pt x="0" y="148"/>
                </a:lnTo>
                <a:lnTo>
                  <a:pt x="4" y="152"/>
                </a:lnTo>
                <a:lnTo>
                  <a:pt x="8" y="154"/>
                </a:lnTo>
                <a:lnTo>
                  <a:pt x="12" y="156"/>
                </a:lnTo>
                <a:lnTo>
                  <a:pt x="236" y="156"/>
                </a:lnTo>
                <a:lnTo>
                  <a:pt x="236" y="156"/>
                </a:lnTo>
                <a:lnTo>
                  <a:pt x="242" y="154"/>
                </a:lnTo>
                <a:lnTo>
                  <a:pt x="246" y="152"/>
                </a:lnTo>
                <a:lnTo>
                  <a:pt x="248" y="148"/>
                </a:lnTo>
                <a:lnTo>
                  <a:pt x="250" y="142"/>
                </a:lnTo>
                <a:lnTo>
                  <a:pt x="250" y="142"/>
                </a:lnTo>
                <a:lnTo>
                  <a:pt x="248" y="136"/>
                </a:lnTo>
                <a:lnTo>
                  <a:pt x="246" y="132"/>
                </a:lnTo>
                <a:lnTo>
                  <a:pt x="242" y="130"/>
                </a:lnTo>
                <a:lnTo>
                  <a:pt x="236" y="128"/>
                </a:lnTo>
                <a:lnTo>
                  <a:pt x="236" y="128"/>
                </a:lnTo>
                <a:close/>
                <a:moveTo>
                  <a:pt x="168" y="146"/>
                </a:moveTo>
                <a:lnTo>
                  <a:pt x="168" y="146"/>
                </a:lnTo>
                <a:lnTo>
                  <a:pt x="166" y="148"/>
                </a:lnTo>
                <a:lnTo>
                  <a:pt x="84" y="148"/>
                </a:lnTo>
                <a:lnTo>
                  <a:pt x="84" y="148"/>
                </a:lnTo>
                <a:lnTo>
                  <a:pt x="82" y="146"/>
                </a:lnTo>
                <a:lnTo>
                  <a:pt x="82" y="134"/>
                </a:lnTo>
                <a:lnTo>
                  <a:pt x="82" y="134"/>
                </a:lnTo>
                <a:lnTo>
                  <a:pt x="84" y="132"/>
                </a:lnTo>
                <a:lnTo>
                  <a:pt x="166" y="132"/>
                </a:lnTo>
                <a:lnTo>
                  <a:pt x="166" y="132"/>
                </a:lnTo>
                <a:lnTo>
                  <a:pt x="168" y="134"/>
                </a:lnTo>
                <a:lnTo>
                  <a:pt x="168" y="146"/>
                </a:lnTo>
                <a:close/>
                <a:moveTo>
                  <a:pt x="224" y="128"/>
                </a:moveTo>
                <a:lnTo>
                  <a:pt x="26" y="128"/>
                </a:lnTo>
                <a:lnTo>
                  <a:pt x="26" y="10"/>
                </a:lnTo>
                <a:lnTo>
                  <a:pt x="224" y="10"/>
                </a:lnTo>
                <a:lnTo>
                  <a:pt x="224" y="12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54201" tIns="27100" rIns="54201" bIns="27100" numCol="1" anchor="t" anchorCtr="0" compatLnSpc="1">
            <a:prstTxWarp prst="textNoShape">
              <a:avLst/>
            </a:prstTxWarp>
            <a:noAutofit/>
          </a:bodyPr>
          <a:lstStyle/>
          <a:p>
            <a:pPr defTabSz="542012" fontAlgn="ctr"/>
            <a:endParaRPr lang="en-US" altLang="zh-CN" sz="1400" dirty="0">
              <a:latin typeface="Arial" panose="020B0604020202020204" pitchFamily="34" charset="0"/>
            </a:endParaRPr>
          </a:p>
        </p:txBody>
      </p:sp>
      <p:cxnSp>
        <p:nvCxnSpPr>
          <p:cNvPr id="378" name="直接连接符 209"/>
          <p:cNvCxnSpPr/>
          <p:nvPr/>
        </p:nvCxnSpPr>
        <p:spPr>
          <a:xfrm flipH="1">
            <a:off x="2869110" y="3802910"/>
            <a:ext cx="664606" cy="256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直接连接符 410"/>
          <p:cNvCxnSpPr>
            <a:endCxn id="415" idx="11"/>
          </p:cNvCxnSpPr>
          <p:nvPr/>
        </p:nvCxnSpPr>
        <p:spPr>
          <a:xfrm>
            <a:off x="3119347" y="3648279"/>
            <a:ext cx="293141" cy="58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直接连接符 411"/>
          <p:cNvCxnSpPr>
            <a:stCxn id="333" idx="3"/>
            <a:endCxn id="323" idx="3"/>
          </p:cNvCxnSpPr>
          <p:nvPr/>
        </p:nvCxnSpPr>
        <p:spPr>
          <a:xfrm flipH="1">
            <a:off x="2752450" y="3612145"/>
            <a:ext cx="204480" cy="406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3" name="组合 621"/>
          <p:cNvGrpSpPr/>
          <p:nvPr/>
        </p:nvGrpSpPr>
        <p:grpSpPr>
          <a:xfrm>
            <a:off x="3396366" y="3702838"/>
            <a:ext cx="263548" cy="148962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414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fontAlgn="ctr"/>
              <a:endParaRPr lang="en-US" altLang="zh-CN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415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fontAlgn="ctr"/>
              <a:endParaRPr lang="en-US" altLang="zh-CN" dirty="0"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420" name="内容占位符 3"/>
          <p:cNvSpPr>
            <a:spLocks noGrp="1"/>
          </p:cNvSpPr>
          <p:nvPr>
            <p:ph idx="1"/>
          </p:nvPr>
        </p:nvSpPr>
        <p:spPr>
          <a:xfrm>
            <a:off x="4931420" y="465874"/>
            <a:ext cx="3961059" cy="467958"/>
          </a:xfrm>
        </p:spPr>
        <p:txBody>
          <a:bodyPr/>
          <a:lstStyle/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Multi-service convergence LAN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Enterprise IT (Email, UC, Internet…) 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and/or test network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Video surveillance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efficiency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i.e. the auto control of temperature, light, humidity…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Mission-critical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applications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SLA guarantee such as bandwidth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delay/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acket delay variation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/packet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loss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ratio,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1" name="内容占位符 3"/>
          <p:cNvSpPr txBox="1">
            <a:spLocks/>
          </p:cNvSpPr>
          <p:nvPr/>
        </p:nvSpPr>
        <p:spPr bwMode="auto">
          <a:xfrm>
            <a:off x="5016112" y="2889686"/>
            <a:ext cx="3876367" cy="46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777777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黑体" pitchFamily="49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p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~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Not enough LAN SLA assurance currently</a:t>
            </a:r>
          </a:p>
          <a:p>
            <a:pPr lvl="1"/>
            <a:r>
              <a:rPr lang="en-US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the MSP typically only promises LAN SLA for the network availability, time to response and repair etc. </a:t>
            </a: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contract. </a:t>
            </a:r>
          </a:p>
          <a:p>
            <a:pPr lvl="1"/>
            <a:r>
              <a:rPr lang="en-US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Didn’t see any LAN SLA guarantee offered by MSP regarding to the bandwidth, delay, 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acket delay variation </a:t>
            </a:r>
            <a:r>
              <a:rPr lang="en-US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packet loss </a:t>
            </a:r>
            <a:r>
              <a:rPr lang="en-US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ratio </a:t>
            </a:r>
            <a:r>
              <a:rPr lang="en-US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6" name="TextBox 243"/>
          <p:cNvSpPr txBox="1"/>
          <p:nvPr/>
        </p:nvSpPr>
        <p:spPr>
          <a:xfrm>
            <a:off x="1288320" y="2893437"/>
            <a:ext cx="1699504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50" dirty="0" smtClean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Single physical network</a:t>
            </a:r>
            <a:endParaRPr lang="zh-CN" altLang="en-US" sz="105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107" name="TextBox 243"/>
          <p:cNvSpPr txBox="1"/>
          <p:nvPr/>
        </p:nvSpPr>
        <p:spPr>
          <a:xfrm>
            <a:off x="923225" y="1307200"/>
            <a:ext cx="1311578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50" dirty="0" smtClean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Multiple services</a:t>
            </a:r>
            <a:endParaRPr lang="zh-CN" altLang="en-US" sz="105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48267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87574"/>
            <a:ext cx="7920879" cy="3497212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 Ethernet technology doesn’t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 latency determinism, specifically, strict upper bound to latency, </a:t>
            </a:r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acket delay variation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packet loss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ratio.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TSN technologies can provide deterministic behavior (premium SLA guaranteed) , but it is more suitable for the pre-planned and well-engineered network with size limit.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sets of new technologies to guarantee SLA for per user or per application at large-scale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LAN.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Current Gap and Expectations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10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83454"/>
          </a:xfrm>
        </p:spPr>
        <p:txBody>
          <a:bodyPr/>
          <a:lstStyle/>
          <a:p>
            <a:r>
              <a:rPr lang="en-US" altLang="zh-CN" sz="1800" dirty="0">
                <a:solidFill>
                  <a:schemeClr val="tx1"/>
                </a:solidFill>
              </a:rPr>
              <a:t>Summary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presentation outlines two use cases and related technology requirement for Managed-LAN service. </a:t>
            </a:r>
          </a:p>
          <a:p>
            <a:r>
              <a:rPr lang="en-US" altLang="zh-CN" sz="1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Other use cases and requirements could be discussed and added on later.</a:t>
            </a:r>
          </a:p>
          <a:p>
            <a:r>
              <a:rPr lang="en-US" altLang="zh-CN" sz="1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Call for interest to join the discussion and study.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274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6.01.27"/>
  <p:tag name="AS_TITLE" val="Aspose.Slides for .NET 4.0"/>
  <p:tag name="AS_VERSION" val="16.1.0.0"/>
</p:tagLst>
</file>

<file path=ppt/theme/theme1.xml><?xml version="1.0" encoding="utf-8"?>
<a:theme xmlns:a="http://schemas.openxmlformats.org/drawingml/2006/main" name="1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199157</TotalTime>
  <Words>580</Words>
  <Application>Microsoft Office PowerPoint</Application>
  <PresentationFormat>全屏显示(16:9)</PresentationFormat>
  <Paragraphs>93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 Unicode MS</vt:lpstr>
      <vt:lpstr>FrutigerNext LT Medium</vt:lpstr>
      <vt:lpstr>MS PGothic</vt:lpstr>
      <vt:lpstr>黑体</vt:lpstr>
      <vt:lpstr>华文细黑</vt:lpstr>
      <vt:lpstr>宋体</vt:lpstr>
      <vt:lpstr>微软雅黑</vt:lpstr>
      <vt:lpstr>Arial</vt:lpstr>
      <vt:lpstr>Calibri</vt:lpstr>
      <vt:lpstr>FrutigerNext LT Bold</vt:lpstr>
      <vt:lpstr>Trebuchet MS</vt:lpstr>
      <vt:lpstr>Wingdings</vt:lpstr>
      <vt:lpstr>1_主题1</vt:lpstr>
      <vt:lpstr>11_主题1</vt:lpstr>
      <vt:lpstr>10_主题1</vt:lpstr>
      <vt:lpstr>Use Cases and Requirements for Managed LAN as a Service  (MLaaS)</vt:lpstr>
      <vt:lpstr>Presentation Objectives</vt:lpstr>
      <vt:lpstr>Making MLaaS Business Case</vt:lpstr>
      <vt:lpstr>Use Case 1 –Underlay Network Automation</vt:lpstr>
      <vt:lpstr>Current Underlay Configuration Process</vt:lpstr>
      <vt:lpstr>Current Gap and Expectations </vt:lpstr>
      <vt:lpstr>Use Case 2-  LAN SLA Assurance</vt:lpstr>
      <vt:lpstr>Current Gap and Expectations </vt:lpstr>
      <vt:lpstr>Summary</vt:lpstr>
      <vt:lpstr>PowerPoint 演示文稿</vt:lpstr>
    </vt:vector>
  </TitlesOfParts>
  <Manager/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Wi-Fi标准介绍</dc:title>
  <dc:creator>huawei</dc:creator>
  <cp:lastModifiedBy>Qiuwei (Wayne)</cp:lastModifiedBy>
  <cp:revision>3246</cp:revision>
  <cp:lastPrinted>2017-07-21T08:42:03Z</cp:lastPrinted>
  <dcterms:created xsi:type="dcterms:W3CDTF">2012-07-25T08:37:56Z</dcterms:created>
  <dcterms:modified xsi:type="dcterms:W3CDTF">2019-08-21T09:12:36Z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(3)kR3m48NoWf7qqdyT6JZY/2dEmKQI0tJMxx9aRguxNDC3llKiO/r1JYQ8TjafXBZuQZZpvSkg
zxjGaDxLiHcrQnmWjpwLA3+AIeSJrpamNg+ie415ulHOU61NuiIxPgzxa7jp/Umk6wpmn5A+
gkezuW8FGo/7Vg8uU1mOrsi3VO0nGyx88uVQAHunxfv2kGruPQHQyTLdKHb1g100xeUP/0Fy
j5cSe487hYUsanS2HS</vt:lpwstr>
  </property>
  <property fmtid="{D5CDD505-2E9C-101B-9397-08002B2CF9AE}" pid="3" name="_2015_ms_pID_7253431">
    <vt:lpwstr>7tSkGwEkF8gaomYXrIFb0Kz1Xn1yoDyg42dFYrlZOWIMBgX1N/94na
HUwUPvF7idpSGpZSSW+R1fA4SnHCAyvYlv5dj83ehPaPvi0vQCR5rXxzcgC9w2rXtbPLOtnt
98pno/j+cAnmOLY1VNdB0/0gC3f77/TU8knN/MU05Biqoncm/05WL4MdxZzu2R/zxXcIh+kc
/K2NTFeayZo2ixkVYSZf41d+7lU399gPkypF</vt:lpwstr>
  </property>
  <property fmtid="{D5CDD505-2E9C-101B-9397-08002B2CF9AE}" pid="4" name="_2015_ms_pID_7253432">
    <vt:lpwstr>5gr0mfgWEzmA2/flnlk7HDIzoTbB0y/UcKev
ykV4sVg7+eX5VUXR6NGuVYK6A1R3rnITH9j3YMzUGggJESXH3l4=</vt:lpwstr>
  </property>
  <property fmtid="{D5CDD505-2E9C-101B-9397-08002B2CF9AE}" pid="5" name="_ms_pID_725343">
    <vt:lpwstr>(3)/ODxvK5vfVviTslxcjx546sha5o7kyZz2XbbWgIoQUf+YqHt2KD3WnyAgac4j//cSd9NYU8X_x000d_
/iTZabxXE+ZYiyxhyhIpC809C8PG7dHH+MdxcHm+bPtXIxU71gIL7mzGmh+6WJuyEM/NC0cF_x000d_
K9UF0HHB+Z1PJWlC3IjIjyBJeYoGa65AQtFdadaxxVlGgIrEZPei2KCw+fkjXirl6qO68ik9_x000d_
xj4Y3qqFNKeWfkbFun</vt:lpwstr>
  </property>
  <property fmtid="{D5CDD505-2E9C-101B-9397-08002B2CF9AE}" pid="6" name="_ms_pID_7253431">
    <vt:lpwstr>mGun6kiHVaW9ITC8p2/QdC82RrPUBnJl/V1EwMEAogKN1II2UZAqBf_x000d_
4ChCwx6c2N6wwHLXMiJER9EnF1zVWqtX+apn7N8VikRUacD198ZDMi/R/z5HwxImDZaZt1tK_x000d_
aVVYLEZyk+J80FvNAm9vrCA0EvAN4q6J0nBLsuUGL/fGpGB7r85FGvotMxVoyPJLOwlh+r1U_x000d_
pmtNEWUXkvAFm9SM6/JAjMWIYjnR451deZn4</vt:lpwstr>
  </property>
  <property fmtid="{D5CDD505-2E9C-101B-9397-08002B2CF9AE}" pid="7" name="_ms_pID_7253432">
    <vt:lpwstr>TvYcg5nex7kgfpr4V4aFxwCTRHuyECe6FwrF_x000d_
GR6wyf5oRoyUAlguNHvgKAoH4sUJ+u+nPAGc8NLN/ZaAnMZIQxI=</vt:lpwstr>
  </property>
  <property fmtid="{D5CDD505-2E9C-101B-9397-08002B2CF9AE}" pid="8" name="_new_ms_pID_72543">
    <vt:lpwstr>(3)NgMKGrou1hhTBjR4YKBaM2InWCEL7yijTxZJzSPUUGcZqsF/SgIV8fWYnj9TCp3KewhxEMt1
hsFLtxcbOL+vOoyu/RCMrU5bFi4y69zctLgPwB1keZthfttbLrRivs/BmWypnXHDmGJJ/3WY
YljnE4TDNPYN2W/dXoVcyYBZ849CoeafV9adekOGNXdaY259IsRxN2RNsBxtNzwvC7z6JJU5
q4/Eo6aLWYZi4hmabI</vt:lpwstr>
  </property>
  <property fmtid="{D5CDD505-2E9C-101B-9397-08002B2CF9AE}" pid="9" name="_new_ms_pID_725431">
    <vt:lpwstr>GlQVP2gXkwoGNZfVh4JOEcWyWeucxs/1PQNBIK3/e8SujRsLd13Ljs
scYXJZLikgLSnT9bsDJ4UyecuPH24Trynekq7Ymhelp6ETEciE8s0Yez1NB8dhgj9WLYVu8U
a/flm55U54EfE5LAvPKKN32R0JfXy++JbAsT6e4VJ6yFXfk1esa2tEpXXgsm221/8mRbCp16
RcnL0GlChrKr4K/7mvd/OYjdgjvZ1m/VD5lK</vt:lpwstr>
  </property>
  <property fmtid="{D5CDD505-2E9C-101B-9397-08002B2CF9AE}" pid="10" name="_new_ms_pID_725432">
    <vt:lpwstr>MjrNjXC+c2+45z5sxKWMJen0iDoYYDHWMLcb
EQ75cZi3oa5toxcJ9BPD26C7S0meYFnkK3epuvC6G/IHmZA+WME=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1566201031</vt:lpwstr>
  </property>
</Properties>
</file>