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 id="2147483826" r:id="rId2"/>
    <p:sldMasterId id="2147483833" r:id="rId3"/>
  </p:sldMasterIdLst>
  <p:notesMasterIdLst>
    <p:notesMasterId r:id="rId15"/>
  </p:notesMasterIdLst>
  <p:handoutMasterIdLst>
    <p:handoutMasterId r:id="rId16"/>
  </p:handoutMasterIdLst>
  <p:sldIdLst>
    <p:sldId id="262" r:id="rId4"/>
    <p:sldId id="713" r:id="rId5"/>
    <p:sldId id="736" r:id="rId6"/>
    <p:sldId id="731" r:id="rId7"/>
    <p:sldId id="737" r:id="rId8"/>
    <p:sldId id="740" r:id="rId9"/>
    <p:sldId id="741" r:id="rId10"/>
    <p:sldId id="742" r:id="rId11"/>
    <p:sldId id="748" r:id="rId12"/>
    <p:sldId id="716" r:id="rId13"/>
    <p:sldId id="749" r:id="rId14"/>
  </p:sldIdLst>
  <p:sldSz cx="9144000" cy="5143500" type="screen16x9"/>
  <p:notesSz cx="7099300" cy="10234613"/>
  <p:custDataLst>
    <p:tags r:id="rId17"/>
  </p:custDataLst>
  <p:defaultTextStyle>
    <a:defPPr>
      <a:defRPr lang="zh-CN"/>
    </a:defPPr>
    <a:lvl1pPr algn="l" rtl="0" fontAlgn="base">
      <a:spcBef>
        <a:spcPct val="0"/>
      </a:spcBef>
      <a:spcAft>
        <a:spcPct val="0"/>
      </a:spcAft>
      <a:defRPr kern="1200">
        <a:solidFill>
          <a:schemeClr val="tx1"/>
        </a:solidFill>
        <a:latin typeface="Calibri" pitchFamily="34" charset="0"/>
        <a:ea typeface="宋体" pitchFamily="2" charset="-122"/>
        <a:cs typeface="+mn-cs"/>
      </a:defRPr>
    </a:lvl1pPr>
    <a:lvl2pPr marL="457200" algn="l" rtl="0" fontAlgn="base">
      <a:spcBef>
        <a:spcPct val="0"/>
      </a:spcBef>
      <a:spcAft>
        <a:spcPct val="0"/>
      </a:spcAft>
      <a:defRPr kern="1200">
        <a:solidFill>
          <a:schemeClr val="tx1"/>
        </a:solidFill>
        <a:latin typeface="Calibri" pitchFamily="34" charset="0"/>
        <a:ea typeface="宋体" pitchFamily="2" charset="-122"/>
        <a:cs typeface="+mn-cs"/>
      </a:defRPr>
    </a:lvl2pPr>
    <a:lvl3pPr marL="914400" algn="l" rtl="0" fontAlgn="base">
      <a:spcBef>
        <a:spcPct val="0"/>
      </a:spcBef>
      <a:spcAft>
        <a:spcPct val="0"/>
      </a:spcAft>
      <a:defRPr kern="1200">
        <a:solidFill>
          <a:schemeClr val="tx1"/>
        </a:solidFill>
        <a:latin typeface="Calibri" pitchFamily="34" charset="0"/>
        <a:ea typeface="宋体" pitchFamily="2" charset="-122"/>
        <a:cs typeface="+mn-cs"/>
      </a:defRPr>
    </a:lvl3pPr>
    <a:lvl4pPr marL="1371600" algn="l" rtl="0" fontAlgn="base">
      <a:spcBef>
        <a:spcPct val="0"/>
      </a:spcBef>
      <a:spcAft>
        <a:spcPct val="0"/>
      </a:spcAft>
      <a:defRPr kern="1200">
        <a:solidFill>
          <a:schemeClr val="tx1"/>
        </a:solidFill>
        <a:latin typeface="Calibri" pitchFamily="34" charset="0"/>
        <a:ea typeface="宋体" pitchFamily="2" charset="-122"/>
        <a:cs typeface="+mn-cs"/>
      </a:defRPr>
    </a:lvl4pPr>
    <a:lvl5pPr marL="1828800" algn="l" rtl="0" fontAlgn="base">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p:defaultTextStyle>
  <p:extLst>
    <p:ext uri="{EFAFB233-063F-42B5-8137-9DF3F51BA10A}">
      <p15:sldGuideLst xmlns:p15="http://schemas.microsoft.com/office/powerpoint/2012/main">
        <p15:guide id="1" orient="horz" pos="327">
          <p15:clr>
            <a:srgbClr val="A4A3A4"/>
          </p15:clr>
        </p15:guide>
        <p15:guide id="2" orient="horz" pos="464">
          <p15:clr>
            <a:srgbClr val="A4A3A4"/>
          </p15:clr>
        </p15:guide>
        <p15:guide id="3" orient="horz" pos="634">
          <p15:clr>
            <a:srgbClr val="A4A3A4"/>
          </p15:clr>
        </p15:guide>
        <p15:guide id="4" orient="horz" pos="2130">
          <p15:clr>
            <a:srgbClr val="A4A3A4"/>
          </p15:clr>
        </p15:guide>
        <p15:guide id="5" orient="horz" pos="3015">
          <p15:clr>
            <a:srgbClr val="A4A3A4"/>
          </p15:clr>
        </p15:guide>
        <p15:guide id="6" pos="5284">
          <p15:clr>
            <a:srgbClr val="A4A3A4"/>
          </p15:clr>
        </p15:guide>
        <p15:guide id="7" pos="476">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vyunping (Lily)" initials="L(" lastIdx="4" clrIdx="0">
    <p:extLst>
      <p:ext uri="{19B8F6BF-5375-455C-9EA6-DF929625EA0E}">
        <p15:presenceInfo xmlns:p15="http://schemas.microsoft.com/office/powerpoint/2012/main" userId="S-1-5-21-147214757-305610072-1517763936-42880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FF"/>
    <a:srgbClr val="0000FF"/>
    <a:srgbClr val="990000"/>
    <a:srgbClr val="3366CC"/>
    <a:srgbClr val="3399FF"/>
    <a:srgbClr val="6699FF"/>
    <a:srgbClr val="993300"/>
    <a:srgbClr val="0066CC"/>
    <a:srgbClr val="0099CC"/>
    <a:srgbClr val="CB05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24" autoAdjust="0"/>
    <p:restoredTop sz="95276" autoAdjust="0"/>
  </p:normalViewPr>
  <p:slideViewPr>
    <p:cSldViewPr showGuides="1">
      <p:cViewPr varScale="1">
        <p:scale>
          <a:sx n="143" d="100"/>
          <a:sy n="143" d="100"/>
        </p:scale>
        <p:origin x="948" y="102"/>
      </p:cViewPr>
      <p:guideLst>
        <p:guide orient="horz" pos="327"/>
        <p:guide orient="horz" pos="464"/>
        <p:guide orient="horz" pos="634"/>
        <p:guide orient="horz" pos="2130"/>
        <p:guide orient="horz" pos="3015"/>
        <p:guide pos="5284"/>
        <p:guide pos="476"/>
      </p:guideLst>
    </p:cSldViewPr>
  </p:slideViewPr>
  <p:outlineViewPr>
    <p:cViewPr>
      <p:scale>
        <a:sx n="33" d="100"/>
        <a:sy n="33" d="100"/>
      </p:scale>
      <p:origin x="0" y="-5082"/>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70" d="100"/>
          <a:sy n="70" d="100"/>
        </p:scale>
        <p:origin x="-1638" y="-108"/>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7330" name="Rectangle 2"/>
          <p:cNvSpPr>
            <a:spLocks noGrp="1" noChangeArrowheads="1"/>
          </p:cNvSpPr>
          <p:nvPr>
            <p:ph type="hdr" sz="quarter"/>
          </p:nvPr>
        </p:nvSpPr>
        <p:spPr bwMode="auto">
          <a:xfrm>
            <a:off x="0" y="0"/>
            <a:ext cx="3076363" cy="511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defRPr sz="1300">
                <a:ea typeface="宋体" pitchFamily="2" charset="-122"/>
              </a:defRPr>
            </a:lvl1pPr>
          </a:lstStyle>
          <a:p>
            <a:pPr>
              <a:defRPr/>
            </a:pPr>
            <a:endParaRPr lang="zh-CN" altLang="en-US"/>
          </a:p>
        </p:txBody>
      </p:sp>
      <p:sp>
        <p:nvSpPr>
          <p:cNvPr id="227331" name="Rectangle 3"/>
          <p:cNvSpPr>
            <a:spLocks noGrp="1" noChangeArrowheads="1"/>
          </p:cNvSpPr>
          <p:nvPr>
            <p:ph type="dt" sz="quarter" idx="1"/>
          </p:nvPr>
        </p:nvSpPr>
        <p:spPr bwMode="auto">
          <a:xfrm>
            <a:off x="4021294" y="0"/>
            <a:ext cx="3076363" cy="511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defRPr sz="1300">
                <a:ea typeface="宋体" pitchFamily="2" charset="-122"/>
              </a:defRPr>
            </a:lvl1pPr>
          </a:lstStyle>
          <a:p>
            <a:pPr>
              <a:defRPr/>
            </a:pPr>
            <a:fld id="{FD6B2986-D06E-4F3C-B19C-CC0A0E2B9416}" type="datetimeFigureOut">
              <a:rPr lang="zh-CN" altLang="en-US"/>
              <a:pPr>
                <a:defRPr/>
              </a:pPr>
              <a:t>2019/7/15</a:t>
            </a:fld>
            <a:endParaRPr lang="en-US" altLang="zh-CN"/>
          </a:p>
        </p:txBody>
      </p:sp>
      <p:sp>
        <p:nvSpPr>
          <p:cNvPr id="227332" name="Rectangle 4"/>
          <p:cNvSpPr>
            <a:spLocks noGrp="1" noChangeArrowheads="1"/>
          </p:cNvSpPr>
          <p:nvPr>
            <p:ph type="ftr" sz="quarter" idx="2"/>
          </p:nvPr>
        </p:nvSpPr>
        <p:spPr bwMode="auto">
          <a:xfrm>
            <a:off x="0" y="9721106"/>
            <a:ext cx="3076363" cy="511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defRPr sz="1300">
                <a:ea typeface="宋体" pitchFamily="2" charset="-122"/>
              </a:defRPr>
            </a:lvl1pPr>
          </a:lstStyle>
          <a:p>
            <a:pPr>
              <a:defRPr/>
            </a:pPr>
            <a:endParaRPr lang="en-US" altLang="zh-CN"/>
          </a:p>
        </p:txBody>
      </p:sp>
      <p:sp>
        <p:nvSpPr>
          <p:cNvPr id="227333" name="Rectangle 5"/>
          <p:cNvSpPr>
            <a:spLocks noGrp="1" noChangeArrowheads="1"/>
          </p:cNvSpPr>
          <p:nvPr>
            <p:ph type="sldNum" sz="quarter" idx="3"/>
          </p:nvPr>
        </p:nvSpPr>
        <p:spPr bwMode="auto">
          <a:xfrm>
            <a:off x="4021294" y="9721106"/>
            <a:ext cx="3076363" cy="511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defRPr sz="1300">
                <a:ea typeface="宋体" pitchFamily="2" charset="-122"/>
              </a:defRPr>
            </a:lvl1pPr>
          </a:lstStyle>
          <a:p>
            <a:pPr>
              <a:defRPr/>
            </a:pPr>
            <a:fld id="{4B569440-9C1A-4A13-B530-46C3A9E17375}" type="slidenum">
              <a:rPr lang="zh-CN" altLang="en-US"/>
              <a:pPr>
                <a:defRPr/>
              </a:pPr>
              <a:t>‹#›</a:t>
            </a:fld>
            <a:endParaRPr lang="en-US" altLang="zh-CN"/>
          </a:p>
        </p:txBody>
      </p:sp>
    </p:spTree>
    <p:extLst>
      <p:ext uri="{BB962C8B-B14F-4D97-AF65-F5344CB8AC3E}">
        <p14:creationId xmlns:p14="http://schemas.microsoft.com/office/powerpoint/2010/main" val="941739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zh-CN" altLang="en-US"/>
          </a:p>
        </p:txBody>
      </p:sp>
      <p:sp>
        <p:nvSpPr>
          <p:cNvPr id="3" name="日期占位符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1AD91831-2E6E-48DC-8638-1670E458C941}" type="datetimeFigureOut">
              <a:rPr lang="zh-CN" altLang="en-US" smtClean="0"/>
              <a:t>2019/7/15</a:t>
            </a:fld>
            <a:endParaRPr lang="zh-CN" altLang="en-US"/>
          </a:p>
        </p:txBody>
      </p:sp>
      <p:sp>
        <p:nvSpPr>
          <p:cNvPr id="4" name="幻灯片图像占位符 3"/>
          <p:cNvSpPr>
            <a:spLocks noGrp="1" noRot="1" noChangeAspect="1"/>
          </p:cNvSpPr>
          <p:nvPr>
            <p:ph type="sldImg" idx="2"/>
          </p:nvPr>
        </p:nvSpPr>
        <p:spPr>
          <a:xfrm>
            <a:off x="139700" y="768350"/>
            <a:ext cx="6819900" cy="3836988"/>
          </a:xfrm>
          <a:prstGeom prst="rect">
            <a:avLst/>
          </a:prstGeom>
          <a:noFill/>
          <a:ln w="12700">
            <a:solidFill>
              <a:prstClr val="black"/>
            </a:solidFill>
          </a:ln>
        </p:spPr>
      </p:sp>
      <p:sp>
        <p:nvSpPr>
          <p:cNvPr id="5" name="备注占位符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67C9AA01-ABF6-4CA7-9678-018792134516}" type="slidenum">
              <a:rPr lang="zh-CN" altLang="en-US" smtClean="0"/>
              <a:t>‹#›</a:t>
            </a:fld>
            <a:endParaRPr lang="zh-CN" altLang="en-US"/>
          </a:p>
        </p:txBody>
      </p:sp>
    </p:spTree>
    <p:extLst>
      <p:ext uri="{BB962C8B-B14F-4D97-AF65-F5344CB8AC3E}">
        <p14:creationId xmlns:p14="http://schemas.microsoft.com/office/powerpoint/2010/main" val="2621750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7C9AA01-ABF6-4CA7-9678-018792134516}" type="slidenum">
              <a:rPr lang="zh-CN" altLang="en-US" smtClean="0"/>
              <a:t>1</a:t>
            </a:fld>
            <a:endParaRPr lang="zh-CN" altLang="en-US"/>
          </a:p>
        </p:txBody>
      </p:sp>
    </p:spTree>
    <p:extLst>
      <p:ext uri="{BB962C8B-B14F-4D97-AF65-F5344CB8AC3E}">
        <p14:creationId xmlns:p14="http://schemas.microsoft.com/office/powerpoint/2010/main" val="603009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67C9AA01-ABF6-4CA7-9678-018792134516}" type="slidenum">
              <a:rPr lang="zh-CN" altLang="en-US" smtClean="0"/>
              <a:t>3</a:t>
            </a:fld>
            <a:endParaRPr lang="zh-CN" altLang="en-US"/>
          </a:p>
        </p:txBody>
      </p:sp>
    </p:spTree>
    <p:extLst>
      <p:ext uri="{BB962C8B-B14F-4D97-AF65-F5344CB8AC3E}">
        <p14:creationId xmlns:p14="http://schemas.microsoft.com/office/powerpoint/2010/main" val="1371366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C9AA01-ABF6-4CA7-9678-018792134516}" type="slidenum">
              <a:rPr lang="zh-CN" altLang="en-US" smtClean="0"/>
              <a:t>6</a:t>
            </a:fld>
            <a:endParaRPr lang="zh-CN" altLang="en-US"/>
          </a:p>
        </p:txBody>
      </p:sp>
    </p:spTree>
    <p:extLst>
      <p:ext uri="{BB962C8B-B14F-4D97-AF65-F5344CB8AC3E}">
        <p14:creationId xmlns:p14="http://schemas.microsoft.com/office/powerpoint/2010/main" val="3168700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67C9AA01-ABF6-4CA7-9678-018792134516}" type="slidenum">
              <a:rPr lang="zh-CN" altLang="en-US" smtClean="0"/>
              <a:t>7</a:t>
            </a:fld>
            <a:endParaRPr lang="zh-CN" altLang="en-US"/>
          </a:p>
        </p:txBody>
      </p:sp>
    </p:spTree>
    <p:extLst>
      <p:ext uri="{BB962C8B-B14F-4D97-AF65-F5344CB8AC3E}">
        <p14:creationId xmlns:p14="http://schemas.microsoft.com/office/powerpoint/2010/main" val="2477872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C9AA01-ABF6-4CA7-9678-018792134516}" type="slidenum">
              <a:rPr lang="zh-CN" altLang="en-US" smtClean="0"/>
              <a:t>8</a:t>
            </a:fld>
            <a:endParaRPr lang="zh-CN" altLang="en-US"/>
          </a:p>
        </p:txBody>
      </p:sp>
    </p:spTree>
    <p:extLst>
      <p:ext uri="{BB962C8B-B14F-4D97-AF65-F5344CB8AC3E}">
        <p14:creationId xmlns:p14="http://schemas.microsoft.com/office/powerpoint/2010/main" val="1580400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7C9AA01-ABF6-4CA7-9678-018792134516}" type="slidenum">
              <a:rPr lang="zh-CN" altLang="en-US" smtClean="0"/>
              <a:t>9</a:t>
            </a:fld>
            <a:endParaRPr lang="zh-CN" altLang="en-US"/>
          </a:p>
        </p:txBody>
      </p:sp>
    </p:spTree>
    <p:extLst>
      <p:ext uri="{BB962C8B-B14F-4D97-AF65-F5344CB8AC3E}">
        <p14:creationId xmlns:p14="http://schemas.microsoft.com/office/powerpoint/2010/main" val="4039862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7C9AA01-ABF6-4CA7-9678-018792134516}" type="slidenum">
              <a:rPr lang="zh-CN" altLang="en-US" smtClean="0"/>
              <a:t>11</a:t>
            </a:fld>
            <a:endParaRPr lang="zh-CN" altLang="en-US"/>
          </a:p>
        </p:txBody>
      </p:sp>
    </p:spTree>
    <p:extLst>
      <p:ext uri="{BB962C8B-B14F-4D97-AF65-F5344CB8AC3E}">
        <p14:creationId xmlns:p14="http://schemas.microsoft.com/office/powerpoint/2010/main" val="4245863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1" y="1977629"/>
            <a:ext cx="5616575" cy="584775"/>
          </a:xfrm>
        </p:spPr>
        <p:txBody>
          <a:bodyPr/>
          <a:lstStyle/>
          <a:p>
            <a:r>
              <a:rPr lang="zh-CN" altLang="en-US" smtClean="0"/>
              <a:t>单击此处编辑母版标题样式</a:t>
            </a:r>
            <a:endParaRPr lang="zh-CN" altLang="en-US"/>
          </a:p>
        </p:txBody>
      </p:sp>
      <p:sp>
        <p:nvSpPr>
          <p:cNvPr id="3" name="Rectangle 19"/>
          <p:cNvSpPr>
            <a:spLocks noGrp="1" noChangeArrowheads="1"/>
          </p:cNvSpPr>
          <p:nvPr>
            <p:ph type="dt" sz="quarter" idx="10"/>
          </p:nvPr>
        </p:nvSpPr>
        <p:spPr/>
        <p:txBody>
          <a:bodyPr/>
          <a:lstStyle>
            <a:lvl1pPr>
              <a:defRPr/>
            </a:lvl1pPr>
          </a:lstStyle>
          <a:p>
            <a:pPr>
              <a:defRPr/>
            </a:pPr>
            <a:endParaRPr lang="en-US" altLang="zh-CN"/>
          </a:p>
        </p:txBody>
      </p:sp>
    </p:spTree>
    <p:extLst>
      <p:ext uri="{BB962C8B-B14F-4D97-AF65-F5344CB8AC3E}">
        <p14:creationId xmlns:p14="http://schemas.microsoft.com/office/powerpoint/2010/main" val="112073860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1" y="1557944"/>
            <a:ext cx="5616575" cy="586957"/>
          </a:xfrm>
        </p:spPr>
        <p:txBody>
          <a:bodyPr/>
          <a:lstStyle/>
          <a:p>
            <a:r>
              <a:rPr lang="zh-CN" altLang="en-US" smtClean="0"/>
              <a:t>单击此处编辑母版标题样式</a:t>
            </a:r>
            <a:endParaRPr lang="zh-CN" altLang="en-US"/>
          </a:p>
        </p:txBody>
      </p:sp>
      <p:sp>
        <p:nvSpPr>
          <p:cNvPr id="8" name="副标题 2"/>
          <p:cNvSpPr>
            <a:spLocks noGrp="1"/>
          </p:cNvSpPr>
          <p:nvPr>
            <p:ph type="subTitle" idx="11"/>
          </p:nvPr>
        </p:nvSpPr>
        <p:spPr>
          <a:xfrm>
            <a:off x="755650" y="2301479"/>
            <a:ext cx="6400800" cy="461665"/>
          </a:xfrm>
          <a:prstGeom prst="rect">
            <a:avLst/>
          </a:prstGeo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Rectangle 19"/>
          <p:cNvSpPr>
            <a:spLocks noGrp="1" noChangeArrowheads="1"/>
          </p:cNvSpPr>
          <p:nvPr>
            <p:ph type="dt" sz="quarter" idx="12"/>
          </p:nvPr>
        </p:nvSpPr>
        <p:spPr/>
        <p:txBody>
          <a:bodyPr/>
          <a:lstStyle>
            <a:lvl1pPr>
              <a:defRPr/>
            </a:lvl1pPr>
          </a:lstStyle>
          <a:p>
            <a:pPr>
              <a:defRPr/>
            </a:pPr>
            <a:endParaRPr lang="en-US" altLang="zh-CN"/>
          </a:p>
        </p:txBody>
      </p:sp>
    </p:spTree>
    <p:extLst>
      <p:ext uri="{BB962C8B-B14F-4D97-AF65-F5344CB8AC3E}">
        <p14:creationId xmlns:p14="http://schemas.microsoft.com/office/powerpoint/2010/main" val="13976553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58244" y="244080"/>
            <a:ext cx="7827512" cy="653653"/>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658244" y="1221585"/>
            <a:ext cx="7827512" cy="3145631"/>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67555646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750029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377894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2" name="Rectangle 8"/>
          <p:cNvSpPr>
            <a:spLocks noGrp="1" noChangeArrowheads="1"/>
          </p:cNvSpPr>
          <p:nvPr>
            <p:ph type="title"/>
          </p:nvPr>
        </p:nvSpPr>
        <p:spPr bwMode="auto">
          <a:xfrm>
            <a:off x="755651" y="1977629"/>
            <a:ext cx="5548313" cy="584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spAutoFit/>
          </a:bodyPr>
          <a:lstStyle/>
          <a:p>
            <a:pPr lvl="0"/>
            <a:r>
              <a:rPr lang="zh-CN" altLang="en-US" smtClean="0"/>
              <a:t>单击此处编辑母版标题样式</a:t>
            </a:r>
          </a:p>
        </p:txBody>
      </p:sp>
      <p:sp>
        <p:nvSpPr>
          <p:cNvPr id="81" name="Rectangle 19"/>
          <p:cNvSpPr>
            <a:spLocks noGrp="1" noChangeArrowheads="1"/>
          </p:cNvSpPr>
          <p:nvPr>
            <p:ph type="dt" sz="quarter" idx="2"/>
          </p:nvPr>
        </p:nvSpPr>
        <p:spPr bwMode="auto">
          <a:xfrm>
            <a:off x="755650" y="359569"/>
            <a:ext cx="2133600" cy="215444"/>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400">
                <a:latin typeface="+mn-lt"/>
                <a:ea typeface="+mj-ea"/>
              </a:defRPr>
            </a:lvl1pPr>
          </a:lstStyle>
          <a:p>
            <a:pPr>
              <a:defRPr/>
            </a:pPr>
            <a:endParaRPr lang="en-US" altLang="zh-CN"/>
          </a:p>
        </p:txBody>
      </p:sp>
      <p:sp>
        <p:nvSpPr>
          <p:cNvPr id="2055" name="Rectangle 21"/>
          <p:cNvSpPr>
            <a:spLocks noChangeArrowheads="1"/>
          </p:cNvSpPr>
          <p:nvPr/>
        </p:nvSpPr>
        <p:spPr bwMode="auto">
          <a:xfrm>
            <a:off x="-1952625" y="519112"/>
            <a:ext cx="1844675" cy="5523168"/>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a:lnSpc>
                <a:spcPct val="125000"/>
              </a:lnSpc>
              <a:spcBef>
                <a:spcPct val="20000"/>
              </a:spcBef>
            </a:pPr>
            <a:r>
              <a:rPr lang="zh-CN" altLang="en-US" sz="1100">
                <a:solidFill>
                  <a:srgbClr val="FFFFFF"/>
                </a:solidFill>
                <a:latin typeface="Arial" pitchFamily="34" charset="0"/>
              </a:rPr>
              <a:t>英文标题</a:t>
            </a:r>
            <a:r>
              <a:rPr lang="en-US" altLang="zh-CN" sz="1100">
                <a:solidFill>
                  <a:srgbClr val="FFFFFF"/>
                </a:solidFill>
                <a:latin typeface="Arial" pitchFamily="34" charset="0"/>
              </a:rPr>
              <a:t>:32-35pt  </a:t>
            </a:r>
            <a:endParaRPr lang="zh-CN" altLang="en-US"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颜色</a:t>
            </a:r>
            <a:r>
              <a:rPr lang="en-US" altLang="zh-CN" sz="1100">
                <a:solidFill>
                  <a:srgbClr val="FFFFFF"/>
                </a:solidFill>
                <a:latin typeface="Arial" pitchFamily="34" charset="0"/>
              </a:rPr>
              <a:t>: R153 G0 B0</a:t>
            </a:r>
          </a:p>
          <a:p>
            <a:pPr marL="342900" indent="-342900" algn="r">
              <a:lnSpc>
                <a:spcPct val="125000"/>
              </a:lnSpc>
              <a:spcBef>
                <a:spcPct val="20000"/>
              </a:spcBef>
            </a:pPr>
            <a:r>
              <a:rPr lang="zh-CN" altLang="en-US" sz="1100">
                <a:solidFill>
                  <a:srgbClr val="FFFFFF"/>
                </a:solidFill>
                <a:latin typeface="Arial" pitchFamily="34" charset="0"/>
              </a:rPr>
              <a:t>内部使用字体 </a:t>
            </a:r>
            <a:r>
              <a:rPr lang="en-US" altLang="zh-CN" sz="1100">
                <a:solidFill>
                  <a:srgbClr val="FFFFFF"/>
                </a:solidFill>
                <a:latin typeface="Arial" pitchFamily="34" charset="0"/>
              </a:rPr>
              <a:t>:</a:t>
            </a:r>
          </a:p>
          <a:p>
            <a:pPr marL="342900" indent="-342900" algn="r">
              <a:lnSpc>
                <a:spcPct val="125000"/>
              </a:lnSpc>
              <a:spcBef>
                <a:spcPct val="20000"/>
              </a:spcBef>
            </a:pPr>
            <a:r>
              <a:rPr lang="en-US" altLang="zh-CN" sz="1100">
                <a:solidFill>
                  <a:srgbClr val="FFFFFF"/>
                </a:solidFill>
                <a:latin typeface="Arial" pitchFamily="34" charset="0"/>
              </a:rPr>
              <a:t>FrutigerNext LT Medium</a:t>
            </a:r>
          </a:p>
          <a:p>
            <a:pPr marL="342900" indent="-342900" algn="r">
              <a:lnSpc>
                <a:spcPct val="125000"/>
              </a:lnSpc>
              <a:spcBef>
                <a:spcPct val="20000"/>
              </a:spcBef>
            </a:pPr>
            <a:r>
              <a:rPr lang="zh-CN" altLang="en-US" sz="1100">
                <a:solidFill>
                  <a:srgbClr val="FFFFFF"/>
                </a:solidFill>
                <a:latin typeface="Arial" pitchFamily="34" charset="0"/>
              </a:rPr>
              <a:t>外部使用字体 </a:t>
            </a:r>
            <a:r>
              <a:rPr lang="en-US" altLang="zh-CN" sz="1100">
                <a:solidFill>
                  <a:srgbClr val="FFFFFF"/>
                </a:solidFill>
                <a:latin typeface="Arial" pitchFamily="34" charset="0"/>
              </a:rPr>
              <a:t>: Arial</a:t>
            </a:r>
          </a:p>
          <a:p>
            <a:pPr marL="342900" indent="-342900" algn="r">
              <a:lnSpc>
                <a:spcPct val="75000"/>
              </a:lnSpc>
              <a:spcBef>
                <a:spcPct val="20000"/>
              </a:spcBef>
            </a:pPr>
            <a:endParaRPr lang="en-US" altLang="zh-CN"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中文标题</a:t>
            </a:r>
            <a:r>
              <a:rPr lang="en-US" altLang="zh-CN" sz="1100">
                <a:solidFill>
                  <a:srgbClr val="FFFFFF"/>
                </a:solidFill>
                <a:latin typeface="Arial" pitchFamily="34" charset="0"/>
              </a:rPr>
              <a:t>:30-32pt  </a:t>
            </a:r>
            <a:endParaRPr lang="zh-CN" altLang="en-US"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颜色</a:t>
            </a:r>
            <a:r>
              <a:rPr lang="en-US" altLang="zh-CN" sz="1100">
                <a:solidFill>
                  <a:srgbClr val="FFFFFF"/>
                </a:solidFill>
                <a:latin typeface="Arial" pitchFamily="34" charset="0"/>
              </a:rPr>
              <a:t>: R153 G0 B0</a:t>
            </a:r>
          </a:p>
          <a:p>
            <a:pPr marL="342900" indent="-342900" algn="r">
              <a:lnSpc>
                <a:spcPct val="125000"/>
              </a:lnSpc>
              <a:spcBef>
                <a:spcPct val="20000"/>
              </a:spcBef>
            </a:pPr>
            <a:r>
              <a:rPr lang="zh-CN" altLang="en-US" sz="1100">
                <a:solidFill>
                  <a:srgbClr val="FFFFFF"/>
                </a:solidFill>
                <a:latin typeface="Arial" pitchFamily="34" charset="0"/>
              </a:rPr>
              <a:t>字体</a:t>
            </a:r>
            <a:r>
              <a:rPr lang="en-US" altLang="zh-CN" sz="1100">
                <a:solidFill>
                  <a:srgbClr val="FFFFFF"/>
                </a:solidFill>
                <a:latin typeface="Arial" pitchFamily="34" charset="0"/>
              </a:rPr>
              <a:t>:</a:t>
            </a:r>
            <a:r>
              <a:rPr lang="zh-CN" altLang="en-US" sz="1100">
                <a:solidFill>
                  <a:srgbClr val="FFFFFF"/>
                </a:solidFill>
                <a:latin typeface="Arial" pitchFamily="34" charset="0"/>
              </a:rPr>
              <a:t>黑体</a:t>
            </a:r>
          </a:p>
          <a:p>
            <a:pPr marL="342900" indent="-342900" algn="r">
              <a:lnSpc>
                <a:spcPct val="125000"/>
              </a:lnSpc>
              <a:spcBef>
                <a:spcPct val="20000"/>
              </a:spcBef>
            </a:pPr>
            <a:endParaRPr lang="zh-CN" altLang="en-US" sz="1100">
              <a:solidFill>
                <a:srgbClr val="FFFFFF"/>
              </a:solidFill>
              <a:latin typeface="Arial" pitchFamily="34" charset="0"/>
            </a:endParaRPr>
          </a:p>
          <a:p>
            <a:pPr marL="342900" indent="-342900" algn="r">
              <a:lnSpc>
                <a:spcPct val="125000"/>
              </a:lnSpc>
              <a:spcBef>
                <a:spcPct val="20000"/>
              </a:spcBef>
            </a:pPr>
            <a:endParaRPr lang="zh-CN" altLang="en-US" sz="1100">
              <a:solidFill>
                <a:srgbClr val="FFFFFF"/>
              </a:solidFill>
              <a:latin typeface="Arial" pitchFamily="34" charset="0"/>
            </a:endParaRPr>
          </a:p>
          <a:p>
            <a:pPr marL="342900" indent="-342900" algn="r">
              <a:lnSpc>
                <a:spcPct val="125000"/>
              </a:lnSpc>
              <a:spcBef>
                <a:spcPct val="20000"/>
              </a:spcBef>
            </a:pPr>
            <a:endParaRPr lang="zh-CN" altLang="en-US"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英文正文</a:t>
            </a:r>
            <a:r>
              <a:rPr lang="en-US" altLang="zh-CN" sz="1100">
                <a:solidFill>
                  <a:srgbClr val="FFFFFF"/>
                </a:solidFill>
                <a:latin typeface="Arial" pitchFamily="34" charset="0"/>
              </a:rPr>
              <a:t>:20-22pt</a:t>
            </a:r>
          </a:p>
          <a:p>
            <a:pPr marL="342900" indent="-342900" algn="r">
              <a:lnSpc>
                <a:spcPct val="125000"/>
              </a:lnSpc>
              <a:spcBef>
                <a:spcPct val="20000"/>
              </a:spcBef>
            </a:pPr>
            <a:r>
              <a:rPr lang="zh-CN" altLang="en-US" sz="1100">
                <a:solidFill>
                  <a:srgbClr val="FFFFFF"/>
                </a:solidFill>
                <a:latin typeface="Arial" pitchFamily="34" charset="0"/>
              </a:rPr>
              <a:t>子目录 </a:t>
            </a:r>
            <a:r>
              <a:rPr lang="en-US" altLang="zh-CN" sz="1100">
                <a:solidFill>
                  <a:srgbClr val="FFFFFF"/>
                </a:solidFill>
                <a:latin typeface="Arial" pitchFamily="34" charset="0"/>
              </a:rPr>
              <a:t>(2-5</a:t>
            </a:r>
            <a:r>
              <a:rPr lang="zh-CN" altLang="en-US" sz="1100">
                <a:solidFill>
                  <a:srgbClr val="FFFFFF"/>
                </a:solidFill>
                <a:latin typeface="Arial" pitchFamily="34" charset="0"/>
              </a:rPr>
              <a:t>级</a:t>
            </a:r>
            <a:r>
              <a:rPr lang="en-US" altLang="zh-CN" sz="1100">
                <a:solidFill>
                  <a:srgbClr val="FFFFFF"/>
                </a:solidFill>
                <a:latin typeface="Arial" pitchFamily="34" charset="0"/>
              </a:rPr>
              <a:t>) :18pt  </a:t>
            </a:r>
          </a:p>
          <a:p>
            <a:pPr marL="342900" indent="-342900" algn="r">
              <a:lnSpc>
                <a:spcPct val="125000"/>
              </a:lnSpc>
              <a:spcBef>
                <a:spcPct val="20000"/>
              </a:spcBef>
            </a:pPr>
            <a:r>
              <a:rPr lang="zh-CN" altLang="en-US" sz="1100">
                <a:solidFill>
                  <a:srgbClr val="FFFFFF"/>
                </a:solidFill>
                <a:latin typeface="Arial" pitchFamily="34" charset="0"/>
              </a:rPr>
              <a:t>颜色</a:t>
            </a:r>
            <a:r>
              <a:rPr lang="en-US" altLang="zh-CN" sz="1100">
                <a:solidFill>
                  <a:srgbClr val="FFFFFF"/>
                </a:solidFill>
                <a:latin typeface="Arial" pitchFamily="34" charset="0"/>
              </a:rPr>
              <a:t>:</a:t>
            </a:r>
            <a:r>
              <a:rPr lang="zh-CN" altLang="en-US" sz="1100">
                <a:solidFill>
                  <a:srgbClr val="FFFFFF"/>
                </a:solidFill>
                <a:latin typeface="Arial" pitchFamily="34" charset="0"/>
              </a:rPr>
              <a:t>黑色</a:t>
            </a:r>
          </a:p>
          <a:p>
            <a:pPr marL="342900" indent="-342900" algn="r">
              <a:lnSpc>
                <a:spcPct val="125000"/>
              </a:lnSpc>
              <a:spcBef>
                <a:spcPct val="20000"/>
              </a:spcBef>
            </a:pPr>
            <a:r>
              <a:rPr lang="zh-CN" altLang="en-US" sz="1100">
                <a:solidFill>
                  <a:srgbClr val="FFFFFF"/>
                </a:solidFill>
                <a:latin typeface="Arial" pitchFamily="34" charset="0"/>
              </a:rPr>
              <a:t>内部使用字体 </a:t>
            </a:r>
            <a:r>
              <a:rPr lang="en-US" altLang="zh-CN" sz="1100">
                <a:solidFill>
                  <a:srgbClr val="FFFFFF"/>
                </a:solidFill>
                <a:latin typeface="Arial" pitchFamily="34" charset="0"/>
              </a:rPr>
              <a:t>:</a:t>
            </a:r>
          </a:p>
          <a:p>
            <a:pPr marL="342900" indent="-342900" algn="r">
              <a:lnSpc>
                <a:spcPct val="125000"/>
              </a:lnSpc>
              <a:spcBef>
                <a:spcPct val="20000"/>
              </a:spcBef>
            </a:pPr>
            <a:r>
              <a:rPr lang="en-US" altLang="zh-CN" sz="1100">
                <a:solidFill>
                  <a:srgbClr val="FFFFFF"/>
                </a:solidFill>
                <a:latin typeface="Arial" pitchFamily="34" charset="0"/>
              </a:rPr>
              <a:t>FrutigerNext LT Regular</a:t>
            </a:r>
          </a:p>
          <a:p>
            <a:pPr marL="342900" indent="-342900" algn="r">
              <a:lnSpc>
                <a:spcPct val="125000"/>
              </a:lnSpc>
              <a:spcBef>
                <a:spcPct val="20000"/>
              </a:spcBef>
            </a:pPr>
            <a:r>
              <a:rPr lang="zh-CN" altLang="en-US" sz="1100">
                <a:solidFill>
                  <a:srgbClr val="FFFFFF"/>
                </a:solidFill>
                <a:latin typeface="Arial" pitchFamily="34" charset="0"/>
              </a:rPr>
              <a:t>外部使用字体 </a:t>
            </a:r>
            <a:r>
              <a:rPr lang="en-US" altLang="zh-CN" sz="1100">
                <a:solidFill>
                  <a:srgbClr val="FFFFFF"/>
                </a:solidFill>
                <a:latin typeface="Arial" pitchFamily="34" charset="0"/>
              </a:rPr>
              <a:t>: Arial</a:t>
            </a:r>
          </a:p>
          <a:p>
            <a:pPr marL="342900" indent="-342900" algn="r">
              <a:lnSpc>
                <a:spcPct val="75000"/>
              </a:lnSpc>
              <a:spcBef>
                <a:spcPct val="20000"/>
              </a:spcBef>
            </a:pPr>
            <a:endParaRPr lang="en-US" altLang="zh-CN"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中文正文</a:t>
            </a:r>
            <a:r>
              <a:rPr lang="en-US" altLang="zh-CN" sz="1100">
                <a:solidFill>
                  <a:srgbClr val="FFFFFF"/>
                </a:solidFill>
                <a:latin typeface="Arial" pitchFamily="34" charset="0"/>
              </a:rPr>
              <a:t>:18-20pt</a:t>
            </a:r>
          </a:p>
          <a:p>
            <a:pPr marL="342900" indent="-342900" algn="r">
              <a:lnSpc>
                <a:spcPct val="125000"/>
              </a:lnSpc>
              <a:spcBef>
                <a:spcPct val="20000"/>
              </a:spcBef>
            </a:pPr>
            <a:r>
              <a:rPr lang="zh-CN" altLang="en-US" sz="1100">
                <a:solidFill>
                  <a:srgbClr val="FFFFFF"/>
                </a:solidFill>
                <a:latin typeface="Arial" pitchFamily="34" charset="0"/>
              </a:rPr>
              <a:t>子目录</a:t>
            </a:r>
            <a:r>
              <a:rPr lang="en-US" altLang="zh-CN" sz="1100">
                <a:solidFill>
                  <a:srgbClr val="FFFFFF"/>
                </a:solidFill>
                <a:latin typeface="Arial" pitchFamily="34" charset="0"/>
              </a:rPr>
              <a:t>(2-5</a:t>
            </a:r>
            <a:r>
              <a:rPr lang="zh-CN" altLang="en-US" sz="1100">
                <a:solidFill>
                  <a:srgbClr val="FFFFFF"/>
                </a:solidFill>
                <a:latin typeface="Arial" pitchFamily="34" charset="0"/>
              </a:rPr>
              <a:t>级</a:t>
            </a:r>
            <a:r>
              <a:rPr lang="en-US" altLang="zh-CN" sz="1100">
                <a:solidFill>
                  <a:srgbClr val="FFFFFF"/>
                </a:solidFill>
                <a:latin typeface="Arial" pitchFamily="34" charset="0"/>
              </a:rPr>
              <a:t>):18pt </a:t>
            </a:r>
            <a:endParaRPr lang="zh-CN" altLang="en-US"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颜色</a:t>
            </a:r>
            <a:r>
              <a:rPr lang="en-US" altLang="zh-CN" sz="1100">
                <a:solidFill>
                  <a:srgbClr val="FFFFFF"/>
                </a:solidFill>
                <a:latin typeface="Arial" pitchFamily="34" charset="0"/>
              </a:rPr>
              <a:t>:</a:t>
            </a:r>
            <a:r>
              <a:rPr lang="zh-CN" altLang="en-US" sz="1100">
                <a:solidFill>
                  <a:srgbClr val="FFFFFF"/>
                </a:solidFill>
                <a:latin typeface="Arial" pitchFamily="34" charset="0"/>
              </a:rPr>
              <a:t>黑色</a:t>
            </a:r>
          </a:p>
          <a:p>
            <a:pPr marL="342900" indent="-342900" algn="r">
              <a:lnSpc>
                <a:spcPct val="125000"/>
              </a:lnSpc>
              <a:spcBef>
                <a:spcPct val="20000"/>
              </a:spcBef>
            </a:pPr>
            <a:r>
              <a:rPr lang="zh-CN" altLang="en-US" sz="1100">
                <a:solidFill>
                  <a:srgbClr val="FFFFFF"/>
                </a:solidFill>
                <a:latin typeface="Arial" pitchFamily="34" charset="0"/>
              </a:rPr>
              <a:t>字体</a:t>
            </a:r>
            <a:r>
              <a:rPr lang="en-US" altLang="zh-CN" sz="1100">
                <a:solidFill>
                  <a:srgbClr val="FFFFFF"/>
                </a:solidFill>
                <a:latin typeface="Arial" pitchFamily="34" charset="0"/>
              </a:rPr>
              <a:t>:</a:t>
            </a:r>
            <a:r>
              <a:rPr lang="zh-CN" altLang="en-US" sz="1100">
                <a:solidFill>
                  <a:srgbClr val="FFFFFF"/>
                </a:solidFill>
                <a:latin typeface="Arial" pitchFamily="34" charset="0"/>
              </a:rPr>
              <a:t>细黑体 </a:t>
            </a:r>
            <a:endParaRPr lang="zh-CN" altLang="en-US" sz="1100">
              <a:solidFill>
                <a:srgbClr val="000000"/>
              </a:solidFill>
              <a:latin typeface="Arial" pitchFamily="34" charset="0"/>
            </a:endParaRPr>
          </a:p>
        </p:txBody>
      </p:sp>
      <p:grpSp>
        <p:nvGrpSpPr>
          <p:cNvPr id="2056" name="Group 22"/>
          <p:cNvGrpSpPr/>
          <p:nvPr/>
        </p:nvGrpSpPr>
        <p:grpSpPr>
          <a:xfrm>
            <a:off x="9324976" y="2633663"/>
            <a:ext cx="919163" cy="2418159"/>
            <a:chOff x="5839" y="2251"/>
            <a:chExt cx="579" cy="2031"/>
          </a:xfrm>
        </p:grpSpPr>
        <p:sp>
          <p:nvSpPr>
            <p:cNvPr id="2061" name="Rectangle 23"/>
            <p:cNvSpPr>
              <a:spLocks noChangeArrowheads="1"/>
            </p:cNvSpPr>
            <p:nvPr userDrawn="1"/>
          </p:nvSpPr>
          <p:spPr bwMode="auto">
            <a:xfrm>
              <a:off x="5839" y="3104"/>
              <a:ext cx="579" cy="310"/>
            </a:xfrm>
            <a:prstGeom prst="rect">
              <a:avLst/>
            </a:prstGeom>
            <a:solidFill>
              <a:schemeClr val="bg1"/>
            </a:solidFill>
            <a:ln>
              <a:noFill/>
            </a:ln>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p>
          </p:txBody>
        </p:sp>
        <p:grpSp>
          <p:nvGrpSpPr>
            <p:cNvPr id="2062" name="Group 24"/>
            <p:cNvGrpSpPr/>
            <p:nvPr userDrawn="1"/>
          </p:nvGrpSpPr>
          <p:grpSpPr>
            <a:xfrm>
              <a:off x="5893" y="2387"/>
              <a:ext cx="466" cy="115"/>
              <a:chOff x="5893" y="2387"/>
              <a:chExt cx="466" cy="115"/>
            </a:xfrm>
          </p:grpSpPr>
          <p:sp>
            <p:nvSpPr>
              <p:cNvPr id="2123" name="Rectangle 25"/>
              <p:cNvSpPr>
                <a:spLocks noChangeArrowheads="1"/>
              </p:cNvSpPr>
              <p:nvPr userDrawn="1"/>
            </p:nvSpPr>
            <p:spPr bwMode="auto">
              <a:xfrm flipV="1">
                <a:off x="6010" y="2387"/>
                <a:ext cx="116"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4" name="Rectangle 26"/>
              <p:cNvSpPr>
                <a:spLocks noChangeArrowheads="1"/>
              </p:cNvSpPr>
              <p:nvPr userDrawn="1"/>
            </p:nvSpPr>
            <p:spPr bwMode="auto">
              <a:xfrm flipV="1">
                <a:off x="6126" y="2387"/>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5" name="Rectangle 27"/>
              <p:cNvSpPr>
                <a:spLocks noChangeArrowheads="1"/>
              </p:cNvSpPr>
              <p:nvPr userDrawn="1"/>
            </p:nvSpPr>
            <p:spPr bwMode="auto">
              <a:xfrm flipV="1">
                <a:off x="6242" y="2387"/>
                <a:ext cx="117" cy="115"/>
              </a:xfrm>
              <a:prstGeom prst="rect">
                <a:avLst/>
              </a:prstGeom>
              <a:solidFill>
                <a:srgbClr val="99660A"/>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6" name="Rectangle 28"/>
              <p:cNvSpPr>
                <a:spLocks noChangeArrowheads="1"/>
              </p:cNvSpPr>
              <p:nvPr userDrawn="1"/>
            </p:nvSpPr>
            <p:spPr bwMode="auto">
              <a:xfrm flipV="1">
                <a:off x="5893" y="2387"/>
                <a:ext cx="117"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3" name="Group 29"/>
            <p:cNvGrpSpPr/>
            <p:nvPr userDrawn="1"/>
          </p:nvGrpSpPr>
          <p:grpSpPr>
            <a:xfrm>
              <a:off x="5893" y="2523"/>
              <a:ext cx="466" cy="115"/>
              <a:chOff x="5893" y="2523"/>
              <a:chExt cx="466" cy="115"/>
            </a:xfrm>
          </p:grpSpPr>
          <p:sp>
            <p:nvSpPr>
              <p:cNvPr id="2119" name="Rectangle 30"/>
              <p:cNvSpPr>
                <a:spLocks noChangeArrowheads="1"/>
              </p:cNvSpPr>
              <p:nvPr userDrawn="1"/>
            </p:nvSpPr>
            <p:spPr bwMode="auto">
              <a:xfrm flipV="1">
                <a:off x="6010" y="2523"/>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0" name="Rectangle 31"/>
              <p:cNvSpPr>
                <a:spLocks noChangeArrowheads="1"/>
              </p:cNvSpPr>
              <p:nvPr userDrawn="1"/>
            </p:nvSpPr>
            <p:spPr bwMode="auto">
              <a:xfrm flipV="1">
                <a:off x="6126" y="2523"/>
                <a:ext cx="116"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1" name="Rectangle 32"/>
              <p:cNvSpPr>
                <a:spLocks noChangeArrowheads="1"/>
              </p:cNvSpPr>
              <p:nvPr userDrawn="1"/>
            </p:nvSpPr>
            <p:spPr bwMode="auto">
              <a:xfrm flipV="1">
                <a:off x="6242" y="2523"/>
                <a:ext cx="117"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2" name="Rectangle 33"/>
              <p:cNvSpPr>
                <a:spLocks noChangeArrowheads="1"/>
              </p:cNvSpPr>
              <p:nvPr userDrawn="1"/>
            </p:nvSpPr>
            <p:spPr bwMode="auto">
              <a:xfrm flipV="1">
                <a:off x="5893" y="2523"/>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4" name="Group 34"/>
            <p:cNvGrpSpPr/>
            <p:nvPr userDrawn="1"/>
          </p:nvGrpSpPr>
          <p:grpSpPr>
            <a:xfrm>
              <a:off x="5893" y="2659"/>
              <a:ext cx="466" cy="115"/>
              <a:chOff x="5893" y="2659"/>
              <a:chExt cx="466" cy="115"/>
            </a:xfrm>
          </p:grpSpPr>
          <p:sp>
            <p:nvSpPr>
              <p:cNvPr id="2115" name="Rectangle 35"/>
              <p:cNvSpPr>
                <a:spLocks noChangeArrowheads="1"/>
              </p:cNvSpPr>
              <p:nvPr userDrawn="1"/>
            </p:nvSpPr>
            <p:spPr bwMode="auto">
              <a:xfrm flipV="1">
                <a:off x="6010" y="2659"/>
                <a:ext cx="116"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6" name="Rectangle 36"/>
              <p:cNvSpPr>
                <a:spLocks noChangeArrowheads="1"/>
              </p:cNvSpPr>
              <p:nvPr userDrawn="1"/>
            </p:nvSpPr>
            <p:spPr bwMode="auto">
              <a:xfrm flipV="1">
                <a:off x="6126" y="2659"/>
                <a:ext cx="116" cy="115"/>
              </a:xfrm>
              <a:prstGeom prst="rect">
                <a:avLst/>
              </a:prstGeom>
              <a:solidFill>
                <a:srgbClr val="0099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7" name="Rectangle 37"/>
              <p:cNvSpPr>
                <a:spLocks noChangeArrowheads="1"/>
              </p:cNvSpPr>
              <p:nvPr userDrawn="1"/>
            </p:nvSpPr>
            <p:spPr bwMode="auto">
              <a:xfrm flipV="1">
                <a:off x="6242" y="2659"/>
                <a:ext cx="117"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8" name="Rectangle 38"/>
              <p:cNvSpPr>
                <a:spLocks noChangeArrowheads="1"/>
              </p:cNvSpPr>
              <p:nvPr userDrawn="1"/>
            </p:nvSpPr>
            <p:spPr bwMode="auto">
              <a:xfrm flipV="1">
                <a:off x="5893" y="2659"/>
                <a:ext cx="117"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5" name="Group 39"/>
            <p:cNvGrpSpPr/>
            <p:nvPr userDrawn="1"/>
          </p:nvGrpSpPr>
          <p:grpSpPr>
            <a:xfrm>
              <a:off x="5893" y="2251"/>
              <a:ext cx="466" cy="119"/>
              <a:chOff x="5893" y="2251"/>
              <a:chExt cx="466" cy="119"/>
            </a:xfrm>
          </p:grpSpPr>
          <p:sp>
            <p:nvSpPr>
              <p:cNvPr id="2111" name="Rectangle 40"/>
              <p:cNvSpPr>
                <a:spLocks noChangeArrowheads="1"/>
              </p:cNvSpPr>
              <p:nvPr userDrawn="1"/>
            </p:nvSpPr>
            <p:spPr bwMode="auto">
              <a:xfrm flipV="1">
                <a:off x="6126" y="2251"/>
                <a:ext cx="116" cy="119"/>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2" name="Rectangle 41"/>
              <p:cNvSpPr>
                <a:spLocks noChangeArrowheads="1"/>
              </p:cNvSpPr>
              <p:nvPr userDrawn="1"/>
            </p:nvSpPr>
            <p:spPr bwMode="auto">
              <a:xfrm flipV="1">
                <a:off x="6242" y="2251"/>
                <a:ext cx="117" cy="119"/>
              </a:xfrm>
              <a:prstGeom prst="rect">
                <a:avLst/>
              </a:prstGeom>
              <a:solidFill>
                <a:srgbClr val="CC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3" name="Rectangle 42"/>
              <p:cNvSpPr>
                <a:spLocks noChangeArrowheads="1"/>
              </p:cNvSpPr>
              <p:nvPr userDrawn="1"/>
            </p:nvSpPr>
            <p:spPr bwMode="auto">
              <a:xfrm flipV="1">
                <a:off x="5893" y="2251"/>
                <a:ext cx="117" cy="119"/>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4" name="Rectangle 43"/>
              <p:cNvSpPr>
                <a:spLocks noChangeArrowheads="1"/>
              </p:cNvSpPr>
              <p:nvPr userDrawn="1"/>
            </p:nvSpPr>
            <p:spPr bwMode="auto">
              <a:xfrm flipV="1">
                <a:off x="6010" y="2251"/>
                <a:ext cx="116" cy="119"/>
              </a:xfrm>
              <a:prstGeom prst="rect">
                <a:avLst/>
              </a:prstGeom>
              <a:solidFill>
                <a:srgbClr val="66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6" name="Group 44"/>
            <p:cNvGrpSpPr/>
            <p:nvPr userDrawn="1"/>
          </p:nvGrpSpPr>
          <p:grpSpPr>
            <a:xfrm>
              <a:off x="5893" y="2886"/>
              <a:ext cx="466" cy="115"/>
              <a:chOff x="5893" y="2886"/>
              <a:chExt cx="466" cy="115"/>
            </a:xfrm>
          </p:grpSpPr>
          <p:sp>
            <p:nvSpPr>
              <p:cNvPr id="2107" name="Rectangle 45"/>
              <p:cNvSpPr>
                <a:spLocks noChangeArrowheads="1"/>
              </p:cNvSpPr>
              <p:nvPr userDrawn="1"/>
            </p:nvSpPr>
            <p:spPr bwMode="auto">
              <a:xfrm flipV="1">
                <a:off x="6010" y="2886"/>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8" name="Rectangle 46"/>
              <p:cNvSpPr>
                <a:spLocks noChangeArrowheads="1"/>
              </p:cNvSpPr>
              <p:nvPr userDrawn="1"/>
            </p:nvSpPr>
            <p:spPr bwMode="auto">
              <a:xfrm flipV="1">
                <a:off x="6126" y="2886"/>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9" name="Rectangle 47"/>
              <p:cNvSpPr>
                <a:spLocks noChangeArrowheads="1"/>
              </p:cNvSpPr>
              <p:nvPr userDrawn="1"/>
            </p:nvSpPr>
            <p:spPr bwMode="auto">
              <a:xfrm flipV="1">
                <a:off x="6242" y="2886"/>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0" name="Rectangle 48"/>
              <p:cNvSpPr>
                <a:spLocks noChangeArrowheads="1"/>
              </p:cNvSpPr>
              <p:nvPr userDrawn="1"/>
            </p:nvSpPr>
            <p:spPr bwMode="auto">
              <a:xfrm flipV="1">
                <a:off x="5893" y="2886"/>
                <a:ext cx="117" cy="115"/>
              </a:xfrm>
              <a:prstGeom prst="rect">
                <a:avLst/>
              </a:prstGeom>
              <a:solidFill>
                <a:schemeClr val="tx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7" name="Group 49"/>
            <p:cNvGrpSpPr/>
            <p:nvPr userDrawn="1"/>
          </p:nvGrpSpPr>
          <p:grpSpPr>
            <a:xfrm>
              <a:off x="5893" y="3022"/>
              <a:ext cx="466" cy="115"/>
              <a:chOff x="5893" y="3022"/>
              <a:chExt cx="466" cy="115"/>
            </a:xfrm>
          </p:grpSpPr>
          <p:sp>
            <p:nvSpPr>
              <p:cNvPr id="2103" name="Rectangle 50"/>
              <p:cNvSpPr>
                <a:spLocks noChangeArrowheads="1"/>
              </p:cNvSpPr>
              <p:nvPr userDrawn="1"/>
            </p:nvSpPr>
            <p:spPr bwMode="auto">
              <a:xfrm flipV="1">
                <a:off x="6010" y="3022"/>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4" name="Rectangle 51"/>
              <p:cNvSpPr>
                <a:spLocks noChangeArrowheads="1"/>
              </p:cNvSpPr>
              <p:nvPr userDrawn="1"/>
            </p:nvSpPr>
            <p:spPr bwMode="auto">
              <a:xfrm flipV="1">
                <a:off x="6126" y="3022"/>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5" name="Rectangle 52"/>
              <p:cNvSpPr>
                <a:spLocks noChangeArrowheads="1"/>
              </p:cNvSpPr>
              <p:nvPr userDrawn="1"/>
            </p:nvSpPr>
            <p:spPr bwMode="auto">
              <a:xfrm flipV="1">
                <a:off x="6242" y="3022"/>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6" name="Rectangle 53"/>
              <p:cNvSpPr>
                <a:spLocks noChangeArrowheads="1"/>
              </p:cNvSpPr>
              <p:nvPr userDrawn="1"/>
            </p:nvSpPr>
            <p:spPr bwMode="auto">
              <a:xfrm flipV="1">
                <a:off x="5893" y="3022"/>
                <a:ext cx="117" cy="115"/>
              </a:xfrm>
              <a:prstGeom prst="rect">
                <a:avLst/>
              </a:prstGeom>
              <a:solidFill>
                <a:srgbClr val="9900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8" name="Group 54"/>
            <p:cNvGrpSpPr/>
            <p:nvPr userDrawn="1"/>
          </p:nvGrpSpPr>
          <p:grpSpPr>
            <a:xfrm>
              <a:off x="5893" y="3158"/>
              <a:ext cx="466" cy="115"/>
              <a:chOff x="5893" y="3158"/>
              <a:chExt cx="466" cy="115"/>
            </a:xfrm>
          </p:grpSpPr>
          <p:sp>
            <p:nvSpPr>
              <p:cNvPr id="2099" name="Rectangle 55"/>
              <p:cNvSpPr>
                <a:spLocks noChangeArrowheads="1"/>
              </p:cNvSpPr>
              <p:nvPr userDrawn="1"/>
            </p:nvSpPr>
            <p:spPr bwMode="auto">
              <a:xfrm flipV="1">
                <a:off x="6010" y="3158"/>
                <a:ext cx="116"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0" name="Rectangle 56"/>
              <p:cNvSpPr>
                <a:spLocks noChangeArrowheads="1"/>
              </p:cNvSpPr>
              <p:nvPr userDrawn="1"/>
            </p:nvSpPr>
            <p:spPr bwMode="auto">
              <a:xfrm flipV="1">
                <a:off x="6126" y="3158"/>
                <a:ext cx="116"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1" name="Rectangle 57"/>
              <p:cNvSpPr>
                <a:spLocks noChangeArrowheads="1"/>
              </p:cNvSpPr>
              <p:nvPr userDrawn="1"/>
            </p:nvSpPr>
            <p:spPr bwMode="auto">
              <a:xfrm flipV="1">
                <a:off x="6242" y="3158"/>
                <a:ext cx="117"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2" name="Rectangle 58"/>
              <p:cNvSpPr>
                <a:spLocks noChangeArrowheads="1"/>
              </p:cNvSpPr>
              <p:nvPr userDrawn="1"/>
            </p:nvSpPr>
            <p:spPr bwMode="auto">
              <a:xfrm flipV="1">
                <a:off x="5893" y="3158"/>
                <a:ext cx="117" cy="115"/>
              </a:xfrm>
              <a:prstGeom prst="rect">
                <a:avLst/>
              </a:prstGeom>
              <a:solidFill>
                <a:srgbClr val="9900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9" name="Group 59"/>
            <p:cNvGrpSpPr/>
            <p:nvPr userDrawn="1"/>
          </p:nvGrpSpPr>
          <p:grpSpPr>
            <a:xfrm>
              <a:off x="5893" y="3385"/>
              <a:ext cx="466" cy="115"/>
              <a:chOff x="5893" y="3385"/>
              <a:chExt cx="466" cy="115"/>
            </a:xfrm>
          </p:grpSpPr>
          <p:sp>
            <p:nvSpPr>
              <p:cNvPr id="2095" name="Rectangle 60"/>
              <p:cNvSpPr>
                <a:spLocks noChangeArrowheads="1"/>
              </p:cNvSpPr>
              <p:nvPr userDrawn="1"/>
            </p:nvSpPr>
            <p:spPr bwMode="auto">
              <a:xfrm flipV="1">
                <a:off x="6010" y="3385"/>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6" name="Rectangle 61"/>
              <p:cNvSpPr>
                <a:spLocks noChangeArrowheads="1"/>
              </p:cNvSpPr>
              <p:nvPr userDrawn="1"/>
            </p:nvSpPr>
            <p:spPr bwMode="auto">
              <a:xfrm flipV="1">
                <a:off x="6126" y="3385"/>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7" name="Rectangle 62"/>
              <p:cNvSpPr>
                <a:spLocks noChangeArrowheads="1"/>
              </p:cNvSpPr>
              <p:nvPr userDrawn="1"/>
            </p:nvSpPr>
            <p:spPr bwMode="auto">
              <a:xfrm flipV="1">
                <a:off x="6242" y="3385"/>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8" name="Rectangle 63"/>
              <p:cNvSpPr>
                <a:spLocks noChangeArrowheads="1"/>
              </p:cNvSpPr>
              <p:nvPr userDrawn="1"/>
            </p:nvSpPr>
            <p:spPr bwMode="auto">
              <a:xfrm flipV="1">
                <a:off x="5893" y="3385"/>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0" name="Group 64"/>
            <p:cNvGrpSpPr/>
            <p:nvPr userDrawn="1"/>
          </p:nvGrpSpPr>
          <p:grpSpPr>
            <a:xfrm>
              <a:off x="5893" y="3521"/>
              <a:ext cx="466" cy="115"/>
              <a:chOff x="5893" y="3521"/>
              <a:chExt cx="466" cy="115"/>
            </a:xfrm>
          </p:grpSpPr>
          <p:sp>
            <p:nvSpPr>
              <p:cNvPr id="2091" name="Rectangle 65"/>
              <p:cNvSpPr>
                <a:spLocks noChangeArrowheads="1"/>
              </p:cNvSpPr>
              <p:nvPr userDrawn="1"/>
            </p:nvSpPr>
            <p:spPr bwMode="auto">
              <a:xfrm flipV="1">
                <a:off x="6010" y="3521"/>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2" name="Rectangle 66"/>
              <p:cNvSpPr>
                <a:spLocks noChangeArrowheads="1"/>
              </p:cNvSpPr>
              <p:nvPr userDrawn="1"/>
            </p:nvSpPr>
            <p:spPr bwMode="auto">
              <a:xfrm flipV="1">
                <a:off x="6126" y="3521"/>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3" name="Rectangle 67"/>
              <p:cNvSpPr>
                <a:spLocks noChangeArrowheads="1"/>
              </p:cNvSpPr>
              <p:nvPr userDrawn="1"/>
            </p:nvSpPr>
            <p:spPr bwMode="auto">
              <a:xfrm flipV="1">
                <a:off x="6242" y="3521"/>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4" name="Rectangle 68"/>
              <p:cNvSpPr>
                <a:spLocks noChangeArrowheads="1"/>
              </p:cNvSpPr>
              <p:nvPr userDrawn="1"/>
            </p:nvSpPr>
            <p:spPr bwMode="auto">
              <a:xfrm flipV="1">
                <a:off x="5893" y="3521"/>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1" name="Group 69"/>
            <p:cNvGrpSpPr/>
            <p:nvPr userDrawn="1"/>
          </p:nvGrpSpPr>
          <p:grpSpPr>
            <a:xfrm>
              <a:off x="5893" y="3657"/>
              <a:ext cx="466" cy="115"/>
              <a:chOff x="5893" y="3657"/>
              <a:chExt cx="466" cy="115"/>
            </a:xfrm>
          </p:grpSpPr>
          <p:sp>
            <p:nvSpPr>
              <p:cNvPr id="2087" name="Rectangle 70"/>
              <p:cNvSpPr>
                <a:spLocks noChangeArrowheads="1"/>
              </p:cNvSpPr>
              <p:nvPr userDrawn="1"/>
            </p:nvSpPr>
            <p:spPr bwMode="auto">
              <a:xfrm flipV="1">
                <a:off x="6010" y="3657"/>
                <a:ext cx="116"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8" name="Rectangle 71"/>
              <p:cNvSpPr>
                <a:spLocks noChangeArrowheads="1"/>
              </p:cNvSpPr>
              <p:nvPr userDrawn="1"/>
            </p:nvSpPr>
            <p:spPr bwMode="auto">
              <a:xfrm flipV="1">
                <a:off x="6126" y="3657"/>
                <a:ext cx="116"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9" name="Rectangle 72"/>
              <p:cNvSpPr>
                <a:spLocks noChangeArrowheads="1"/>
              </p:cNvSpPr>
              <p:nvPr userDrawn="1"/>
            </p:nvSpPr>
            <p:spPr bwMode="auto">
              <a:xfrm flipV="1">
                <a:off x="6242" y="3657"/>
                <a:ext cx="117"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0" name="Rectangle 73"/>
              <p:cNvSpPr>
                <a:spLocks noChangeArrowheads="1"/>
              </p:cNvSpPr>
              <p:nvPr userDrawn="1"/>
            </p:nvSpPr>
            <p:spPr bwMode="auto">
              <a:xfrm flipV="1">
                <a:off x="5893" y="3657"/>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2" name="Group 74"/>
            <p:cNvGrpSpPr/>
            <p:nvPr userDrawn="1"/>
          </p:nvGrpSpPr>
          <p:grpSpPr>
            <a:xfrm>
              <a:off x="5893" y="3884"/>
              <a:ext cx="466" cy="115"/>
              <a:chOff x="5893" y="3884"/>
              <a:chExt cx="466" cy="115"/>
            </a:xfrm>
          </p:grpSpPr>
          <p:sp>
            <p:nvSpPr>
              <p:cNvPr id="2083" name="Rectangle 75"/>
              <p:cNvSpPr>
                <a:spLocks noChangeArrowheads="1"/>
              </p:cNvSpPr>
              <p:nvPr userDrawn="1"/>
            </p:nvSpPr>
            <p:spPr bwMode="auto">
              <a:xfrm flipV="1">
                <a:off x="6010" y="3884"/>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4" name="Rectangle 76"/>
              <p:cNvSpPr>
                <a:spLocks noChangeArrowheads="1"/>
              </p:cNvSpPr>
              <p:nvPr userDrawn="1"/>
            </p:nvSpPr>
            <p:spPr bwMode="auto">
              <a:xfrm flipV="1">
                <a:off x="6126" y="3884"/>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5" name="Rectangle 77"/>
              <p:cNvSpPr>
                <a:spLocks noChangeArrowheads="1"/>
              </p:cNvSpPr>
              <p:nvPr userDrawn="1"/>
            </p:nvSpPr>
            <p:spPr bwMode="auto">
              <a:xfrm flipV="1">
                <a:off x="6242" y="3884"/>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6" name="Rectangle 78"/>
              <p:cNvSpPr>
                <a:spLocks noChangeArrowheads="1"/>
              </p:cNvSpPr>
              <p:nvPr userDrawn="1"/>
            </p:nvSpPr>
            <p:spPr bwMode="auto">
              <a:xfrm flipV="1">
                <a:off x="5893" y="3884"/>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3" name="Group 79"/>
            <p:cNvGrpSpPr/>
            <p:nvPr userDrawn="1"/>
          </p:nvGrpSpPr>
          <p:grpSpPr>
            <a:xfrm>
              <a:off x="5893" y="4026"/>
              <a:ext cx="466" cy="115"/>
              <a:chOff x="5893" y="4026"/>
              <a:chExt cx="466" cy="115"/>
            </a:xfrm>
          </p:grpSpPr>
          <p:sp>
            <p:nvSpPr>
              <p:cNvPr id="2079" name="Rectangle 80"/>
              <p:cNvSpPr>
                <a:spLocks noChangeArrowheads="1"/>
              </p:cNvSpPr>
              <p:nvPr userDrawn="1"/>
            </p:nvSpPr>
            <p:spPr bwMode="auto">
              <a:xfrm flipV="1">
                <a:off x="6010" y="4026"/>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0" name="Rectangle 81"/>
              <p:cNvSpPr>
                <a:spLocks noChangeArrowheads="1"/>
              </p:cNvSpPr>
              <p:nvPr userDrawn="1"/>
            </p:nvSpPr>
            <p:spPr bwMode="auto">
              <a:xfrm flipV="1">
                <a:off x="6126" y="4026"/>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1" name="Rectangle 82"/>
              <p:cNvSpPr>
                <a:spLocks noChangeArrowheads="1"/>
              </p:cNvSpPr>
              <p:nvPr userDrawn="1"/>
            </p:nvSpPr>
            <p:spPr bwMode="auto">
              <a:xfrm flipV="1">
                <a:off x="6242" y="4026"/>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2" name="Rectangle 83"/>
              <p:cNvSpPr>
                <a:spLocks noChangeArrowheads="1"/>
              </p:cNvSpPr>
              <p:nvPr userDrawn="1"/>
            </p:nvSpPr>
            <p:spPr bwMode="auto">
              <a:xfrm flipV="1">
                <a:off x="5893" y="4026"/>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4" name="Group 84"/>
            <p:cNvGrpSpPr/>
            <p:nvPr userDrawn="1"/>
          </p:nvGrpSpPr>
          <p:grpSpPr>
            <a:xfrm>
              <a:off x="5893" y="4167"/>
              <a:ext cx="466" cy="115"/>
              <a:chOff x="5893" y="4167"/>
              <a:chExt cx="466" cy="115"/>
            </a:xfrm>
          </p:grpSpPr>
          <p:sp>
            <p:nvSpPr>
              <p:cNvPr id="2075" name="Rectangle 85"/>
              <p:cNvSpPr>
                <a:spLocks noChangeArrowheads="1"/>
              </p:cNvSpPr>
              <p:nvPr userDrawn="1"/>
            </p:nvSpPr>
            <p:spPr bwMode="auto">
              <a:xfrm flipV="1">
                <a:off x="6010" y="4167"/>
                <a:ext cx="116" cy="115"/>
              </a:xfrm>
              <a:prstGeom prst="rect">
                <a:avLst/>
              </a:prstGeom>
              <a:solidFill>
                <a:schemeClr val="hlink"/>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6" name="Rectangle 86"/>
              <p:cNvSpPr>
                <a:spLocks noChangeArrowheads="1"/>
              </p:cNvSpPr>
              <p:nvPr userDrawn="1"/>
            </p:nvSpPr>
            <p:spPr bwMode="auto">
              <a:xfrm flipV="1">
                <a:off x="6126" y="4167"/>
                <a:ext cx="116" cy="115"/>
              </a:xfrm>
              <a:prstGeom prst="rect">
                <a:avLst/>
              </a:prstGeom>
              <a:solidFill>
                <a:schemeClr val="accent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7" name="Rectangle 87"/>
              <p:cNvSpPr>
                <a:spLocks noChangeArrowheads="1"/>
              </p:cNvSpPr>
              <p:nvPr userDrawn="1"/>
            </p:nvSpPr>
            <p:spPr bwMode="auto">
              <a:xfrm flipV="1">
                <a:off x="6242" y="4167"/>
                <a:ext cx="117" cy="115"/>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8" name="Rectangle 88"/>
              <p:cNvSpPr>
                <a:spLocks noChangeArrowheads="1"/>
              </p:cNvSpPr>
              <p:nvPr userDrawn="1"/>
            </p:nvSpPr>
            <p:spPr bwMode="auto">
              <a:xfrm flipV="1">
                <a:off x="5893" y="4167"/>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2057" name="Rectangle 89"/>
          <p:cNvSpPr>
            <a:spLocks noChangeArrowheads="1"/>
          </p:cNvSpPr>
          <p:nvPr/>
        </p:nvSpPr>
        <p:spPr bwMode="auto">
          <a:xfrm>
            <a:off x="9251951" y="1006078"/>
            <a:ext cx="1192213" cy="1536692"/>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latin typeface="Arial" pitchFamily="34" charset="0"/>
              </a:rPr>
              <a:t>配色参考方案：</a:t>
            </a:r>
          </a:p>
          <a:p>
            <a:pPr>
              <a:lnSpc>
                <a:spcPct val="120000"/>
              </a:lnSpc>
              <a:spcBef>
                <a:spcPct val="20000"/>
              </a:spcBef>
            </a:pPr>
            <a:r>
              <a:rPr lang="zh-CN" altLang="en-US" sz="1100">
                <a:solidFill>
                  <a:srgbClr val="FFFFFF"/>
                </a:solidFill>
                <a:latin typeface="Arial" pitchFamily="34" charset="0"/>
              </a:rPr>
              <a:t>建议同一页面内不超过四种颜色，以下是</a:t>
            </a:r>
            <a:r>
              <a:rPr lang="en-US" altLang="zh-CN" sz="1100">
                <a:solidFill>
                  <a:srgbClr val="FFFFFF"/>
                </a:solidFill>
                <a:latin typeface="Arial" pitchFamily="34" charset="0"/>
              </a:rPr>
              <a:t>13</a:t>
            </a:r>
            <a:r>
              <a:rPr lang="zh-CN" altLang="en-US" sz="1100">
                <a:solidFill>
                  <a:srgbClr val="FFFFFF"/>
                </a:solidFill>
                <a:latin typeface="Arial" pitchFamily="34" charset="0"/>
              </a:rPr>
              <a:t>组配色方案，同一页面内只选择一组使用。（仅供参考）</a:t>
            </a:r>
          </a:p>
        </p:txBody>
      </p:sp>
      <p:sp>
        <p:nvSpPr>
          <p:cNvPr id="2058" name="Rectangle 90"/>
          <p:cNvSpPr>
            <a:spLocks noChangeArrowheads="1"/>
          </p:cNvSpPr>
          <p:nvPr/>
        </p:nvSpPr>
        <p:spPr bwMode="auto">
          <a:xfrm>
            <a:off x="9251951" y="5954"/>
            <a:ext cx="1120775" cy="690306"/>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latin typeface="Arial" pitchFamily="34" charset="0"/>
              </a:rPr>
              <a:t>客户或者合作伙伴的标志放在右上角</a:t>
            </a:r>
            <a:r>
              <a:rPr lang="en-US" altLang="zh-CN" sz="1100">
                <a:solidFill>
                  <a:srgbClr val="FFFFFF"/>
                </a:solidFill>
                <a:latin typeface="Arial" pitchFamily="34" charset="0"/>
              </a:rPr>
              <a:t>.</a:t>
            </a:r>
            <a:endParaRPr lang="zh-CN" altLang="en-US" sz="1100">
              <a:solidFill>
                <a:srgbClr val="FFFFFF"/>
              </a:solidFill>
              <a:latin typeface="Arial" pitchFamily="34" charset="0"/>
            </a:endParaRPr>
          </a:p>
        </p:txBody>
      </p:sp>
      <p:sp>
        <p:nvSpPr>
          <p:cNvPr id="153" name="Text Box 7"/>
          <p:cNvSpPr txBox="1">
            <a:spLocks noChangeArrowheads="1"/>
          </p:cNvSpPr>
          <p:nvPr/>
        </p:nvSpPr>
        <p:spPr bwMode="auto">
          <a:xfrm>
            <a:off x="7229475" y="3014663"/>
            <a:ext cx="1269899" cy="246221"/>
          </a:xfrm>
          <a:prstGeom prst="rect">
            <a:avLst/>
          </a:prstGeom>
          <a:noFill/>
          <a:ln>
            <a:noFill/>
          </a:ln>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smtClean="0">
                <a:solidFill>
                  <a:srgbClr val="FFFFFF"/>
                </a:solidFill>
                <a:latin typeface="FrutigerNext LT Bold" pitchFamily="34" charset="0"/>
                <a:ea typeface="MS PGothic" pitchFamily="34" charset="-128"/>
              </a:rPr>
              <a:t>www.huawei.com</a:t>
            </a:r>
          </a:p>
        </p:txBody>
      </p:sp>
    </p:spTree>
  </p:cSld>
  <p:clrMap bg1="lt1" tx1="dk1" bg2="lt2" tx2="dk2" accent1="accent1" accent2="accent2" accent3="accent3" accent4="accent4" accent5="accent5" accent6="accent6" hlink="hlink" folHlink="folHlink"/>
  <p:sldLayoutIdLst>
    <p:sldLayoutId id="2147483816" r:id="rId1"/>
    <p:sldLayoutId id="2147483829" r:id="rId2"/>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txStyles>
    <p:titleStyle>
      <a:lvl1pPr algn="l" rtl="0" eaLnBrk="0" fontAlgn="base" hangingPunct="0">
        <a:spcBef>
          <a:spcPct val="0"/>
        </a:spcBef>
        <a:spcAft>
          <a:spcPct val="0"/>
        </a:spcAft>
        <a:defRPr sz="3200" b="1">
          <a:solidFill>
            <a:schemeClr val="bg1"/>
          </a:solidFill>
          <a:latin typeface="+mn-lt"/>
          <a:ea typeface="黑体" pitchFamily="49" charset="-122"/>
          <a:cs typeface="+mj-cs"/>
        </a:defRPr>
      </a:lvl1pPr>
      <a:lvl2pPr algn="l" rtl="0" eaLnBrk="0" fontAlgn="base" hangingPunct="0">
        <a:spcBef>
          <a:spcPct val="0"/>
        </a:spcBef>
        <a:spcAft>
          <a:spcPct val="0"/>
        </a:spcAft>
        <a:defRPr sz="3200" b="1">
          <a:solidFill>
            <a:schemeClr val="bg1"/>
          </a:solidFill>
          <a:latin typeface="黑体" pitchFamily="49" charset="-122"/>
          <a:ea typeface="黑体" pitchFamily="49" charset="-122"/>
          <a:cs typeface="宋体"/>
        </a:defRPr>
      </a:lvl2pPr>
      <a:lvl3pPr algn="l" rtl="0" eaLnBrk="0" fontAlgn="base" hangingPunct="0">
        <a:spcBef>
          <a:spcPct val="0"/>
        </a:spcBef>
        <a:spcAft>
          <a:spcPct val="0"/>
        </a:spcAft>
        <a:defRPr sz="3200" b="1">
          <a:solidFill>
            <a:schemeClr val="bg1"/>
          </a:solidFill>
          <a:latin typeface="黑体" pitchFamily="49" charset="-122"/>
          <a:ea typeface="黑体" pitchFamily="49" charset="-122"/>
          <a:cs typeface="宋体"/>
        </a:defRPr>
      </a:lvl3pPr>
      <a:lvl4pPr algn="l" rtl="0" eaLnBrk="0" fontAlgn="base" hangingPunct="0">
        <a:spcBef>
          <a:spcPct val="0"/>
        </a:spcBef>
        <a:spcAft>
          <a:spcPct val="0"/>
        </a:spcAft>
        <a:defRPr sz="3200" b="1">
          <a:solidFill>
            <a:schemeClr val="bg1"/>
          </a:solidFill>
          <a:latin typeface="黑体" pitchFamily="49" charset="-122"/>
          <a:ea typeface="黑体" pitchFamily="49" charset="-122"/>
          <a:cs typeface="宋体"/>
        </a:defRPr>
      </a:lvl4pPr>
      <a:lvl5pPr algn="l" rtl="0" eaLnBrk="0" fontAlgn="base" hangingPunct="0">
        <a:spcBef>
          <a:spcPct val="0"/>
        </a:spcBef>
        <a:spcAft>
          <a:spcPct val="0"/>
        </a:spcAft>
        <a:defRPr sz="3200" b="1">
          <a:solidFill>
            <a:schemeClr val="bg1"/>
          </a:solidFill>
          <a:latin typeface="黑体" pitchFamily="49" charset="-122"/>
          <a:ea typeface="黑体" pitchFamily="49" charset="-122"/>
          <a:cs typeface="宋体"/>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9pPr>
    </p:titleStyle>
    <p:body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42" name="Picture 79" descr="dd"/>
          <p:cNvPicPr>
            <a:picLocks noChangeAspect="1" noChangeArrowheads="1"/>
          </p:cNvPicPr>
          <p:nvPr/>
        </p:nvPicPr>
        <p:blipFill>
          <a:blip r:embed="rId4">
            <a:extLst>
              <a:ext uri="{28A0092B-C50C-407E-A947-70E740481C1C}">
                <a14:useLocalDpi xmlns:a14="http://schemas.microsoft.com/office/drawing/2010/main"/>
              </a:ext>
            </a:extLst>
          </a:blip>
          <a:stretch>
            <a:fillRect/>
          </a:stretch>
        </p:blipFill>
        <p:spPr bwMode="auto">
          <a:xfrm>
            <a:off x="0" y="4668442"/>
            <a:ext cx="9150350" cy="477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13"/>
          <p:cNvSpPr>
            <a:spLocks noGrp="1" noChangeArrowheads="1"/>
          </p:cNvSpPr>
          <p:nvPr>
            <p:ph type="title"/>
          </p:nvPr>
        </p:nvSpPr>
        <p:spPr bwMode="auto">
          <a:xfrm>
            <a:off x="755650" y="244079"/>
            <a:ext cx="7632700" cy="6536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0064" rIns="80129" bIns="40064" numCol="1" anchor="ctr" anchorCtr="0" compatLnSpc="1">
            <a:prstTxWarp prst="textNoShape">
              <a:avLst/>
            </a:prstTxWarp>
          </a:bodyPr>
          <a:lstStyle/>
          <a:p>
            <a:pPr lvl="0"/>
            <a:r>
              <a:rPr lang="zh-CN" altLang="en-US" smtClean="0"/>
              <a:t>单击此处编辑母版标题样式</a:t>
            </a:r>
          </a:p>
        </p:txBody>
      </p:sp>
      <p:sp>
        <p:nvSpPr>
          <p:cNvPr id="10248" name="Rectangle 68"/>
          <p:cNvSpPr>
            <a:spLocks noGrp="1" noChangeArrowheads="1"/>
          </p:cNvSpPr>
          <p:nvPr>
            <p:ph type="body" idx="1"/>
          </p:nvPr>
        </p:nvSpPr>
        <p:spPr bwMode="auto">
          <a:xfrm>
            <a:off x="755650" y="1221582"/>
            <a:ext cx="7632700" cy="31456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142" tIns="40070" rIns="80142" bIns="4007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49" name="Rectangle 15"/>
          <p:cNvSpPr>
            <a:spLocks noChangeArrowheads="1"/>
          </p:cNvSpPr>
          <p:nvPr/>
        </p:nvSpPr>
        <p:spPr bwMode="auto">
          <a:xfrm>
            <a:off x="-1952625" y="-20538"/>
            <a:ext cx="1844675" cy="5277716"/>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eaLnBrk="0" hangingPunct="0">
              <a:lnSpc>
                <a:spcPct val="125000"/>
              </a:lnSpc>
              <a:spcBef>
                <a:spcPct val="20000"/>
              </a:spcBef>
              <a:buFont typeface="Arial" pitchFamily="34" charset="0"/>
              <a:buNone/>
            </a:pPr>
            <a:r>
              <a:rPr lang="zh-CN" altLang="en-US" sz="1100">
                <a:solidFill>
                  <a:srgbClr val="FFFFFF"/>
                </a:solidFill>
              </a:rPr>
              <a:t>英文标题</a:t>
            </a:r>
            <a:r>
              <a:rPr lang="en-US" altLang="zh-CN" sz="1100">
                <a:solidFill>
                  <a:srgbClr val="FFFFFF"/>
                </a:solidFill>
              </a:rPr>
              <a:t>:32-35pt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Medium</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中文标题</a:t>
            </a:r>
            <a:r>
              <a:rPr lang="en-US" altLang="zh-CN" sz="1100">
                <a:solidFill>
                  <a:srgbClr val="FFFFFF"/>
                </a:solidFill>
              </a:rPr>
              <a:t>:30-32pt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黑体</a:t>
            </a: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英文正文</a:t>
            </a:r>
            <a:r>
              <a:rPr lang="en-US" altLang="zh-CN" sz="1100">
                <a:solidFill>
                  <a:srgbClr val="FFFFFF"/>
                </a:solidFill>
              </a:rPr>
              <a:t>:20-22pt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 </a:t>
            </a:r>
            <a:r>
              <a:rPr lang="en-US" altLang="zh-CN" sz="1100">
                <a:solidFill>
                  <a:srgbClr val="FFFFFF"/>
                </a:solidFill>
              </a:rPr>
              <a:t>(2-5</a:t>
            </a:r>
            <a:r>
              <a:rPr lang="zh-CN" altLang="en-US" sz="1100">
                <a:solidFill>
                  <a:srgbClr val="FFFFFF"/>
                </a:solidFill>
              </a:rPr>
              <a:t>级</a:t>
            </a:r>
            <a:r>
              <a:rPr lang="en-US" altLang="zh-CN" sz="1100">
                <a:solidFill>
                  <a:srgbClr val="FFFFFF"/>
                </a:solidFill>
              </a:rPr>
              <a:t>) :18pt  </a:t>
            </a: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Regular</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中文正文</a:t>
            </a:r>
            <a:r>
              <a:rPr lang="en-US" altLang="zh-CN" sz="1100">
                <a:solidFill>
                  <a:srgbClr val="FFFFFF"/>
                </a:solidFill>
              </a:rPr>
              <a:t>:18-20pt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a:t>
            </a:r>
            <a:r>
              <a:rPr lang="en-US" altLang="zh-CN" sz="1100">
                <a:solidFill>
                  <a:srgbClr val="FFFFFF"/>
                </a:solidFill>
              </a:rPr>
              <a:t>(2-5</a:t>
            </a:r>
            <a:r>
              <a:rPr lang="zh-CN" altLang="en-US" sz="1100">
                <a:solidFill>
                  <a:srgbClr val="FFFFFF"/>
                </a:solidFill>
              </a:rPr>
              <a:t>级</a:t>
            </a:r>
            <a:r>
              <a:rPr lang="en-US" altLang="zh-CN" sz="1100">
                <a:solidFill>
                  <a:srgbClr val="FFFFFF"/>
                </a:solidFill>
              </a:rPr>
              <a:t>):18pt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细黑体</a:t>
            </a:r>
            <a:r>
              <a:rPr lang="zh-CN" altLang="en-US" sz="1100" b="1">
                <a:solidFill>
                  <a:srgbClr val="FFFFFF"/>
                </a:solidFill>
                <a:latin typeface="Arial" pitchFamily="34" charset="0"/>
                <a:ea typeface="华文细黑" pitchFamily="2" charset="-122"/>
              </a:rPr>
              <a:t> </a:t>
            </a:r>
          </a:p>
        </p:txBody>
      </p:sp>
      <p:grpSp>
        <p:nvGrpSpPr>
          <p:cNvPr id="2" name="Group 16"/>
          <p:cNvGrpSpPr/>
          <p:nvPr/>
        </p:nvGrpSpPr>
        <p:grpSpPr>
          <a:xfrm>
            <a:off x="9324976" y="2633663"/>
            <a:ext cx="919163" cy="2418159"/>
            <a:chOff x="5839" y="2251"/>
            <a:chExt cx="579" cy="2031"/>
          </a:xfrm>
        </p:grpSpPr>
        <p:sp>
          <p:nvSpPr>
            <p:cNvPr id="10253" name="Rectangle 17"/>
            <p:cNvSpPr>
              <a:spLocks noChangeArrowheads="1"/>
            </p:cNvSpPr>
            <p:nvPr userDrawn="1"/>
          </p:nvSpPr>
          <p:spPr bwMode="auto">
            <a:xfrm>
              <a:off x="5839" y="3104"/>
              <a:ext cx="579" cy="310"/>
            </a:xfrm>
            <a:prstGeom prst="rect">
              <a:avLst/>
            </a:prstGeom>
            <a:solidFill>
              <a:schemeClr val="bg1"/>
            </a:solidFill>
            <a:ln>
              <a:noFill/>
            </a:ln>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solidFill>
                  <a:srgbClr val="000000"/>
                </a:solidFill>
              </a:endParaRPr>
            </a:p>
          </p:txBody>
        </p:sp>
        <p:grpSp>
          <p:nvGrpSpPr>
            <p:cNvPr id="3" name="Group 18"/>
            <p:cNvGrpSpPr/>
            <p:nvPr userDrawn="1"/>
          </p:nvGrpSpPr>
          <p:grpSpPr>
            <a:xfrm>
              <a:off x="5893" y="2387"/>
              <a:ext cx="466" cy="115"/>
              <a:chOff x="5893" y="2387"/>
              <a:chExt cx="466" cy="115"/>
            </a:xfrm>
          </p:grpSpPr>
          <p:sp>
            <p:nvSpPr>
              <p:cNvPr id="10315" name="Rectangle 19"/>
              <p:cNvSpPr>
                <a:spLocks noChangeArrowheads="1"/>
              </p:cNvSpPr>
              <p:nvPr userDrawn="1"/>
            </p:nvSpPr>
            <p:spPr bwMode="auto">
              <a:xfrm flipV="1">
                <a:off x="6010" y="2387"/>
                <a:ext cx="116"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16" name="Rectangle 20"/>
              <p:cNvSpPr>
                <a:spLocks noChangeArrowheads="1"/>
              </p:cNvSpPr>
              <p:nvPr userDrawn="1"/>
            </p:nvSpPr>
            <p:spPr bwMode="auto">
              <a:xfrm flipV="1">
                <a:off x="6126" y="2387"/>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17" name="Rectangle 21"/>
              <p:cNvSpPr>
                <a:spLocks noChangeArrowheads="1"/>
              </p:cNvSpPr>
              <p:nvPr userDrawn="1"/>
            </p:nvSpPr>
            <p:spPr bwMode="auto">
              <a:xfrm flipV="1">
                <a:off x="6242" y="2387"/>
                <a:ext cx="117" cy="115"/>
              </a:xfrm>
              <a:prstGeom prst="rect">
                <a:avLst/>
              </a:prstGeom>
              <a:solidFill>
                <a:srgbClr val="99660A"/>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18" name="Rectangle 22"/>
              <p:cNvSpPr>
                <a:spLocks noChangeArrowheads="1"/>
              </p:cNvSpPr>
              <p:nvPr userDrawn="1"/>
            </p:nvSpPr>
            <p:spPr bwMode="auto">
              <a:xfrm flipV="1">
                <a:off x="5893" y="2387"/>
                <a:ext cx="117"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4" name="Group 23"/>
            <p:cNvGrpSpPr/>
            <p:nvPr userDrawn="1"/>
          </p:nvGrpSpPr>
          <p:grpSpPr>
            <a:xfrm>
              <a:off x="5893" y="2523"/>
              <a:ext cx="466" cy="115"/>
              <a:chOff x="5893" y="2523"/>
              <a:chExt cx="466" cy="115"/>
            </a:xfrm>
          </p:grpSpPr>
          <p:sp>
            <p:nvSpPr>
              <p:cNvPr id="10311" name="Rectangle 24"/>
              <p:cNvSpPr>
                <a:spLocks noChangeArrowheads="1"/>
              </p:cNvSpPr>
              <p:nvPr userDrawn="1"/>
            </p:nvSpPr>
            <p:spPr bwMode="auto">
              <a:xfrm flipV="1">
                <a:off x="6010" y="2523"/>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12" name="Rectangle 25"/>
              <p:cNvSpPr>
                <a:spLocks noChangeArrowheads="1"/>
              </p:cNvSpPr>
              <p:nvPr userDrawn="1"/>
            </p:nvSpPr>
            <p:spPr bwMode="auto">
              <a:xfrm flipV="1">
                <a:off x="6126" y="2523"/>
                <a:ext cx="116"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13" name="Rectangle 26"/>
              <p:cNvSpPr>
                <a:spLocks noChangeArrowheads="1"/>
              </p:cNvSpPr>
              <p:nvPr userDrawn="1"/>
            </p:nvSpPr>
            <p:spPr bwMode="auto">
              <a:xfrm flipV="1">
                <a:off x="6242" y="2523"/>
                <a:ext cx="117"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14" name="Rectangle 27"/>
              <p:cNvSpPr>
                <a:spLocks noChangeArrowheads="1"/>
              </p:cNvSpPr>
              <p:nvPr userDrawn="1"/>
            </p:nvSpPr>
            <p:spPr bwMode="auto">
              <a:xfrm flipV="1">
                <a:off x="5893" y="2523"/>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5" name="Group 28"/>
            <p:cNvGrpSpPr/>
            <p:nvPr userDrawn="1"/>
          </p:nvGrpSpPr>
          <p:grpSpPr>
            <a:xfrm>
              <a:off x="5893" y="2659"/>
              <a:ext cx="466" cy="115"/>
              <a:chOff x="5893" y="2659"/>
              <a:chExt cx="466" cy="115"/>
            </a:xfrm>
          </p:grpSpPr>
          <p:sp>
            <p:nvSpPr>
              <p:cNvPr id="10307" name="Rectangle 29"/>
              <p:cNvSpPr>
                <a:spLocks noChangeArrowheads="1"/>
              </p:cNvSpPr>
              <p:nvPr userDrawn="1"/>
            </p:nvSpPr>
            <p:spPr bwMode="auto">
              <a:xfrm flipV="1">
                <a:off x="6010" y="2659"/>
                <a:ext cx="116"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8" name="Rectangle 30"/>
              <p:cNvSpPr>
                <a:spLocks noChangeArrowheads="1"/>
              </p:cNvSpPr>
              <p:nvPr userDrawn="1"/>
            </p:nvSpPr>
            <p:spPr bwMode="auto">
              <a:xfrm flipV="1">
                <a:off x="6126" y="2659"/>
                <a:ext cx="116" cy="115"/>
              </a:xfrm>
              <a:prstGeom prst="rect">
                <a:avLst/>
              </a:prstGeom>
              <a:solidFill>
                <a:srgbClr val="0099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9" name="Rectangle 31"/>
              <p:cNvSpPr>
                <a:spLocks noChangeArrowheads="1"/>
              </p:cNvSpPr>
              <p:nvPr userDrawn="1"/>
            </p:nvSpPr>
            <p:spPr bwMode="auto">
              <a:xfrm flipV="1">
                <a:off x="6242" y="2659"/>
                <a:ext cx="117"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10" name="Rectangle 32"/>
              <p:cNvSpPr>
                <a:spLocks noChangeArrowheads="1"/>
              </p:cNvSpPr>
              <p:nvPr userDrawn="1"/>
            </p:nvSpPr>
            <p:spPr bwMode="auto">
              <a:xfrm flipV="1">
                <a:off x="5893" y="2659"/>
                <a:ext cx="117"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6" name="Group 33"/>
            <p:cNvGrpSpPr/>
            <p:nvPr userDrawn="1"/>
          </p:nvGrpSpPr>
          <p:grpSpPr>
            <a:xfrm>
              <a:off x="5893" y="2251"/>
              <a:ext cx="466" cy="119"/>
              <a:chOff x="5893" y="2251"/>
              <a:chExt cx="466" cy="119"/>
            </a:xfrm>
          </p:grpSpPr>
          <p:sp>
            <p:nvSpPr>
              <p:cNvPr id="10303" name="Rectangle 34"/>
              <p:cNvSpPr>
                <a:spLocks noChangeArrowheads="1"/>
              </p:cNvSpPr>
              <p:nvPr userDrawn="1"/>
            </p:nvSpPr>
            <p:spPr bwMode="auto">
              <a:xfrm flipV="1">
                <a:off x="6126" y="2251"/>
                <a:ext cx="116" cy="119"/>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4" name="Rectangle 35"/>
              <p:cNvSpPr>
                <a:spLocks noChangeArrowheads="1"/>
              </p:cNvSpPr>
              <p:nvPr userDrawn="1"/>
            </p:nvSpPr>
            <p:spPr bwMode="auto">
              <a:xfrm flipV="1">
                <a:off x="6242" y="2251"/>
                <a:ext cx="117" cy="119"/>
              </a:xfrm>
              <a:prstGeom prst="rect">
                <a:avLst/>
              </a:prstGeom>
              <a:solidFill>
                <a:srgbClr val="CC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5" name="Rectangle 36"/>
              <p:cNvSpPr>
                <a:spLocks noChangeArrowheads="1"/>
              </p:cNvSpPr>
              <p:nvPr userDrawn="1"/>
            </p:nvSpPr>
            <p:spPr bwMode="auto">
              <a:xfrm flipV="1">
                <a:off x="5893" y="2251"/>
                <a:ext cx="117" cy="119"/>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6" name="Rectangle 37"/>
              <p:cNvSpPr>
                <a:spLocks noChangeArrowheads="1"/>
              </p:cNvSpPr>
              <p:nvPr userDrawn="1"/>
            </p:nvSpPr>
            <p:spPr bwMode="auto">
              <a:xfrm flipV="1">
                <a:off x="6010" y="2251"/>
                <a:ext cx="116" cy="119"/>
              </a:xfrm>
              <a:prstGeom prst="rect">
                <a:avLst/>
              </a:prstGeom>
              <a:solidFill>
                <a:srgbClr val="66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7" name="Group 38"/>
            <p:cNvGrpSpPr/>
            <p:nvPr userDrawn="1"/>
          </p:nvGrpSpPr>
          <p:grpSpPr>
            <a:xfrm>
              <a:off x="5893" y="2886"/>
              <a:ext cx="466" cy="115"/>
              <a:chOff x="5893" y="2886"/>
              <a:chExt cx="466" cy="115"/>
            </a:xfrm>
          </p:grpSpPr>
          <p:sp>
            <p:nvSpPr>
              <p:cNvPr id="10299" name="Rectangle 39"/>
              <p:cNvSpPr>
                <a:spLocks noChangeArrowheads="1"/>
              </p:cNvSpPr>
              <p:nvPr userDrawn="1"/>
            </p:nvSpPr>
            <p:spPr bwMode="auto">
              <a:xfrm flipV="1">
                <a:off x="6010" y="2886"/>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0" name="Rectangle 40"/>
              <p:cNvSpPr>
                <a:spLocks noChangeArrowheads="1"/>
              </p:cNvSpPr>
              <p:nvPr userDrawn="1"/>
            </p:nvSpPr>
            <p:spPr bwMode="auto">
              <a:xfrm flipV="1">
                <a:off x="6126" y="2886"/>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1" name="Rectangle 41"/>
              <p:cNvSpPr>
                <a:spLocks noChangeArrowheads="1"/>
              </p:cNvSpPr>
              <p:nvPr userDrawn="1"/>
            </p:nvSpPr>
            <p:spPr bwMode="auto">
              <a:xfrm flipV="1">
                <a:off x="6242" y="2886"/>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2" name="Rectangle 42"/>
              <p:cNvSpPr>
                <a:spLocks noChangeArrowheads="1"/>
              </p:cNvSpPr>
              <p:nvPr userDrawn="1"/>
            </p:nvSpPr>
            <p:spPr bwMode="auto">
              <a:xfrm flipV="1">
                <a:off x="5893" y="2886"/>
                <a:ext cx="117" cy="115"/>
              </a:xfrm>
              <a:prstGeom prst="rect">
                <a:avLst/>
              </a:prstGeom>
              <a:solidFill>
                <a:schemeClr val="tx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8" name="Group 43"/>
            <p:cNvGrpSpPr/>
            <p:nvPr userDrawn="1"/>
          </p:nvGrpSpPr>
          <p:grpSpPr>
            <a:xfrm>
              <a:off x="5893" y="3022"/>
              <a:ext cx="466" cy="115"/>
              <a:chOff x="5893" y="3022"/>
              <a:chExt cx="466" cy="115"/>
            </a:xfrm>
          </p:grpSpPr>
          <p:sp>
            <p:nvSpPr>
              <p:cNvPr id="10295" name="Rectangle 44"/>
              <p:cNvSpPr>
                <a:spLocks noChangeArrowheads="1"/>
              </p:cNvSpPr>
              <p:nvPr userDrawn="1"/>
            </p:nvSpPr>
            <p:spPr bwMode="auto">
              <a:xfrm flipV="1">
                <a:off x="6010" y="3022"/>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96" name="Rectangle 45"/>
              <p:cNvSpPr>
                <a:spLocks noChangeArrowheads="1"/>
              </p:cNvSpPr>
              <p:nvPr userDrawn="1"/>
            </p:nvSpPr>
            <p:spPr bwMode="auto">
              <a:xfrm flipV="1">
                <a:off x="6126" y="3022"/>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97" name="Rectangle 46"/>
              <p:cNvSpPr>
                <a:spLocks noChangeArrowheads="1"/>
              </p:cNvSpPr>
              <p:nvPr userDrawn="1"/>
            </p:nvSpPr>
            <p:spPr bwMode="auto">
              <a:xfrm flipV="1">
                <a:off x="6242" y="3022"/>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98" name="Rectangle 47"/>
              <p:cNvSpPr>
                <a:spLocks noChangeArrowheads="1"/>
              </p:cNvSpPr>
              <p:nvPr userDrawn="1"/>
            </p:nvSpPr>
            <p:spPr bwMode="auto">
              <a:xfrm flipV="1">
                <a:off x="5893" y="3022"/>
                <a:ext cx="117" cy="115"/>
              </a:xfrm>
              <a:prstGeom prst="rect">
                <a:avLst/>
              </a:prstGeom>
              <a:solidFill>
                <a:srgbClr val="9900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9" name="Group 48"/>
            <p:cNvGrpSpPr/>
            <p:nvPr userDrawn="1"/>
          </p:nvGrpSpPr>
          <p:grpSpPr>
            <a:xfrm>
              <a:off x="5893" y="3158"/>
              <a:ext cx="466" cy="115"/>
              <a:chOff x="5893" y="3158"/>
              <a:chExt cx="466" cy="115"/>
            </a:xfrm>
          </p:grpSpPr>
          <p:sp>
            <p:nvSpPr>
              <p:cNvPr id="10291" name="Rectangle 49"/>
              <p:cNvSpPr>
                <a:spLocks noChangeArrowheads="1"/>
              </p:cNvSpPr>
              <p:nvPr userDrawn="1"/>
            </p:nvSpPr>
            <p:spPr bwMode="auto">
              <a:xfrm flipV="1">
                <a:off x="6010" y="3158"/>
                <a:ext cx="116"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92" name="Rectangle 50"/>
              <p:cNvSpPr>
                <a:spLocks noChangeArrowheads="1"/>
              </p:cNvSpPr>
              <p:nvPr userDrawn="1"/>
            </p:nvSpPr>
            <p:spPr bwMode="auto">
              <a:xfrm flipV="1">
                <a:off x="6126" y="3158"/>
                <a:ext cx="116"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93" name="Rectangle 51"/>
              <p:cNvSpPr>
                <a:spLocks noChangeArrowheads="1"/>
              </p:cNvSpPr>
              <p:nvPr userDrawn="1"/>
            </p:nvSpPr>
            <p:spPr bwMode="auto">
              <a:xfrm flipV="1">
                <a:off x="6242" y="3158"/>
                <a:ext cx="117"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94" name="Rectangle 52"/>
              <p:cNvSpPr>
                <a:spLocks noChangeArrowheads="1"/>
              </p:cNvSpPr>
              <p:nvPr userDrawn="1"/>
            </p:nvSpPr>
            <p:spPr bwMode="auto">
              <a:xfrm flipV="1">
                <a:off x="5893" y="3158"/>
                <a:ext cx="117" cy="115"/>
              </a:xfrm>
              <a:prstGeom prst="rect">
                <a:avLst/>
              </a:prstGeom>
              <a:solidFill>
                <a:srgbClr val="9900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0" name="Group 53"/>
            <p:cNvGrpSpPr/>
            <p:nvPr userDrawn="1"/>
          </p:nvGrpSpPr>
          <p:grpSpPr>
            <a:xfrm>
              <a:off x="5893" y="3385"/>
              <a:ext cx="466" cy="115"/>
              <a:chOff x="5893" y="3385"/>
              <a:chExt cx="466" cy="115"/>
            </a:xfrm>
          </p:grpSpPr>
          <p:sp>
            <p:nvSpPr>
              <p:cNvPr id="10287" name="Rectangle 54"/>
              <p:cNvSpPr>
                <a:spLocks noChangeArrowheads="1"/>
              </p:cNvSpPr>
              <p:nvPr userDrawn="1"/>
            </p:nvSpPr>
            <p:spPr bwMode="auto">
              <a:xfrm flipV="1">
                <a:off x="6010" y="3385"/>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8" name="Rectangle 55"/>
              <p:cNvSpPr>
                <a:spLocks noChangeArrowheads="1"/>
              </p:cNvSpPr>
              <p:nvPr userDrawn="1"/>
            </p:nvSpPr>
            <p:spPr bwMode="auto">
              <a:xfrm flipV="1">
                <a:off x="6126" y="3385"/>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9" name="Rectangle 56"/>
              <p:cNvSpPr>
                <a:spLocks noChangeArrowheads="1"/>
              </p:cNvSpPr>
              <p:nvPr userDrawn="1"/>
            </p:nvSpPr>
            <p:spPr bwMode="auto">
              <a:xfrm flipV="1">
                <a:off x="6242" y="3385"/>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90" name="Rectangle 57"/>
              <p:cNvSpPr>
                <a:spLocks noChangeArrowheads="1"/>
              </p:cNvSpPr>
              <p:nvPr userDrawn="1"/>
            </p:nvSpPr>
            <p:spPr bwMode="auto">
              <a:xfrm flipV="1">
                <a:off x="5893" y="3385"/>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 name="Group 58"/>
            <p:cNvGrpSpPr/>
            <p:nvPr userDrawn="1"/>
          </p:nvGrpSpPr>
          <p:grpSpPr>
            <a:xfrm>
              <a:off x="5893" y="3521"/>
              <a:ext cx="466" cy="115"/>
              <a:chOff x="5893" y="3521"/>
              <a:chExt cx="466" cy="115"/>
            </a:xfrm>
          </p:grpSpPr>
          <p:sp>
            <p:nvSpPr>
              <p:cNvPr id="10283" name="Rectangle 59"/>
              <p:cNvSpPr>
                <a:spLocks noChangeArrowheads="1"/>
              </p:cNvSpPr>
              <p:nvPr userDrawn="1"/>
            </p:nvSpPr>
            <p:spPr bwMode="auto">
              <a:xfrm flipV="1">
                <a:off x="6010" y="3521"/>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4" name="Rectangle 60"/>
              <p:cNvSpPr>
                <a:spLocks noChangeArrowheads="1"/>
              </p:cNvSpPr>
              <p:nvPr userDrawn="1"/>
            </p:nvSpPr>
            <p:spPr bwMode="auto">
              <a:xfrm flipV="1">
                <a:off x="6126" y="3521"/>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5" name="Rectangle 61"/>
              <p:cNvSpPr>
                <a:spLocks noChangeArrowheads="1"/>
              </p:cNvSpPr>
              <p:nvPr userDrawn="1"/>
            </p:nvSpPr>
            <p:spPr bwMode="auto">
              <a:xfrm flipV="1">
                <a:off x="6242" y="3521"/>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6" name="Rectangle 62"/>
              <p:cNvSpPr>
                <a:spLocks noChangeArrowheads="1"/>
              </p:cNvSpPr>
              <p:nvPr userDrawn="1"/>
            </p:nvSpPr>
            <p:spPr bwMode="auto">
              <a:xfrm flipV="1">
                <a:off x="5893" y="3521"/>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2" name="Group 63"/>
            <p:cNvGrpSpPr/>
            <p:nvPr userDrawn="1"/>
          </p:nvGrpSpPr>
          <p:grpSpPr>
            <a:xfrm>
              <a:off x="5893" y="3657"/>
              <a:ext cx="466" cy="115"/>
              <a:chOff x="5893" y="3657"/>
              <a:chExt cx="466" cy="115"/>
            </a:xfrm>
          </p:grpSpPr>
          <p:sp>
            <p:nvSpPr>
              <p:cNvPr id="10279" name="Rectangle 64"/>
              <p:cNvSpPr>
                <a:spLocks noChangeArrowheads="1"/>
              </p:cNvSpPr>
              <p:nvPr userDrawn="1"/>
            </p:nvSpPr>
            <p:spPr bwMode="auto">
              <a:xfrm flipV="1">
                <a:off x="6010" y="3657"/>
                <a:ext cx="116"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0" name="Rectangle 65"/>
              <p:cNvSpPr>
                <a:spLocks noChangeArrowheads="1"/>
              </p:cNvSpPr>
              <p:nvPr userDrawn="1"/>
            </p:nvSpPr>
            <p:spPr bwMode="auto">
              <a:xfrm flipV="1">
                <a:off x="6126" y="3657"/>
                <a:ext cx="116"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1" name="Rectangle 66"/>
              <p:cNvSpPr>
                <a:spLocks noChangeArrowheads="1"/>
              </p:cNvSpPr>
              <p:nvPr userDrawn="1"/>
            </p:nvSpPr>
            <p:spPr bwMode="auto">
              <a:xfrm flipV="1">
                <a:off x="6242" y="3657"/>
                <a:ext cx="117"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2" name="Rectangle 67"/>
              <p:cNvSpPr>
                <a:spLocks noChangeArrowheads="1"/>
              </p:cNvSpPr>
              <p:nvPr userDrawn="1"/>
            </p:nvSpPr>
            <p:spPr bwMode="auto">
              <a:xfrm flipV="1">
                <a:off x="5893" y="3657"/>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3" name="Group 68"/>
            <p:cNvGrpSpPr/>
            <p:nvPr userDrawn="1"/>
          </p:nvGrpSpPr>
          <p:grpSpPr>
            <a:xfrm>
              <a:off x="5893" y="3884"/>
              <a:ext cx="466" cy="115"/>
              <a:chOff x="5893" y="3884"/>
              <a:chExt cx="466" cy="115"/>
            </a:xfrm>
          </p:grpSpPr>
          <p:sp>
            <p:nvSpPr>
              <p:cNvPr id="10275" name="Rectangle 69"/>
              <p:cNvSpPr>
                <a:spLocks noChangeArrowheads="1"/>
              </p:cNvSpPr>
              <p:nvPr userDrawn="1"/>
            </p:nvSpPr>
            <p:spPr bwMode="auto">
              <a:xfrm flipV="1">
                <a:off x="6010" y="3884"/>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76" name="Rectangle 70"/>
              <p:cNvSpPr>
                <a:spLocks noChangeArrowheads="1"/>
              </p:cNvSpPr>
              <p:nvPr userDrawn="1"/>
            </p:nvSpPr>
            <p:spPr bwMode="auto">
              <a:xfrm flipV="1">
                <a:off x="6126" y="3884"/>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77" name="Rectangle 71"/>
              <p:cNvSpPr>
                <a:spLocks noChangeArrowheads="1"/>
              </p:cNvSpPr>
              <p:nvPr userDrawn="1"/>
            </p:nvSpPr>
            <p:spPr bwMode="auto">
              <a:xfrm flipV="1">
                <a:off x="6242" y="3884"/>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78" name="Rectangle 72"/>
              <p:cNvSpPr>
                <a:spLocks noChangeArrowheads="1"/>
              </p:cNvSpPr>
              <p:nvPr userDrawn="1"/>
            </p:nvSpPr>
            <p:spPr bwMode="auto">
              <a:xfrm flipV="1">
                <a:off x="5893" y="3884"/>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4" name="Group 73"/>
            <p:cNvGrpSpPr/>
            <p:nvPr userDrawn="1"/>
          </p:nvGrpSpPr>
          <p:grpSpPr>
            <a:xfrm>
              <a:off x="5893" y="4026"/>
              <a:ext cx="466" cy="115"/>
              <a:chOff x="5893" y="4026"/>
              <a:chExt cx="466" cy="115"/>
            </a:xfrm>
          </p:grpSpPr>
          <p:sp>
            <p:nvSpPr>
              <p:cNvPr id="10271" name="Rectangle 74"/>
              <p:cNvSpPr>
                <a:spLocks noChangeArrowheads="1"/>
              </p:cNvSpPr>
              <p:nvPr userDrawn="1"/>
            </p:nvSpPr>
            <p:spPr bwMode="auto">
              <a:xfrm flipV="1">
                <a:off x="6010" y="4026"/>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72" name="Rectangle 75"/>
              <p:cNvSpPr>
                <a:spLocks noChangeArrowheads="1"/>
              </p:cNvSpPr>
              <p:nvPr userDrawn="1"/>
            </p:nvSpPr>
            <p:spPr bwMode="auto">
              <a:xfrm flipV="1">
                <a:off x="6126" y="4026"/>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73" name="Rectangle 76"/>
              <p:cNvSpPr>
                <a:spLocks noChangeArrowheads="1"/>
              </p:cNvSpPr>
              <p:nvPr userDrawn="1"/>
            </p:nvSpPr>
            <p:spPr bwMode="auto">
              <a:xfrm flipV="1">
                <a:off x="6242" y="4026"/>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74" name="Rectangle 77"/>
              <p:cNvSpPr>
                <a:spLocks noChangeArrowheads="1"/>
              </p:cNvSpPr>
              <p:nvPr userDrawn="1"/>
            </p:nvSpPr>
            <p:spPr bwMode="auto">
              <a:xfrm flipV="1">
                <a:off x="5893" y="4026"/>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5" name="Group 78"/>
            <p:cNvGrpSpPr/>
            <p:nvPr userDrawn="1"/>
          </p:nvGrpSpPr>
          <p:grpSpPr>
            <a:xfrm>
              <a:off x="5893" y="4167"/>
              <a:ext cx="466" cy="115"/>
              <a:chOff x="5893" y="4167"/>
              <a:chExt cx="466" cy="115"/>
            </a:xfrm>
          </p:grpSpPr>
          <p:sp>
            <p:nvSpPr>
              <p:cNvPr id="10267" name="Rectangle 79"/>
              <p:cNvSpPr>
                <a:spLocks noChangeArrowheads="1"/>
              </p:cNvSpPr>
              <p:nvPr userDrawn="1"/>
            </p:nvSpPr>
            <p:spPr bwMode="auto">
              <a:xfrm flipV="1">
                <a:off x="6010" y="4167"/>
                <a:ext cx="116" cy="115"/>
              </a:xfrm>
              <a:prstGeom prst="rect">
                <a:avLst/>
              </a:prstGeom>
              <a:solidFill>
                <a:schemeClr val="hlink"/>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68" name="Rectangle 80"/>
              <p:cNvSpPr>
                <a:spLocks noChangeArrowheads="1"/>
              </p:cNvSpPr>
              <p:nvPr userDrawn="1"/>
            </p:nvSpPr>
            <p:spPr bwMode="auto">
              <a:xfrm flipV="1">
                <a:off x="6126" y="4167"/>
                <a:ext cx="116" cy="115"/>
              </a:xfrm>
              <a:prstGeom prst="rect">
                <a:avLst/>
              </a:prstGeom>
              <a:solidFill>
                <a:schemeClr val="accent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69" name="Rectangle 81"/>
              <p:cNvSpPr>
                <a:spLocks noChangeArrowheads="1"/>
              </p:cNvSpPr>
              <p:nvPr userDrawn="1"/>
            </p:nvSpPr>
            <p:spPr bwMode="auto">
              <a:xfrm flipV="1">
                <a:off x="6242" y="4167"/>
                <a:ext cx="117" cy="115"/>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70" name="Rectangle 82"/>
              <p:cNvSpPr>
                <a:spLocks noChangeArrowheads="1"/>
              </p:cNvSpPr>
              <p:nvPr userDrawn="1"/>
            </p:nvSpPr>
            <p:spPr bwMode="auto">
              <a:xfrm flipV="1">
                <a:off x="5893" y="4167"/>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sp>
        <p:nvSpPr>
          <p:cNvPr id="10251" name="Rectangle 83"/>
          <p:cNvSpPr>
            <a:spLocks noChangeArrowheads="1"/>
          </p:cNvSpPr>
          <p:nvPr/>
        </p:nvSpPr>
        <p:spPr bwMode="auto">
          <a:xfrm>
            <a:off x="9251951" y="1006079"/>
            <a:ext cx="1192213" cy="1739824"/>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buFont typeface="Arial" pitchFamily="34" charset="0"/>
              <a:buNone/>
            </a:pPr>
            <a:r>
              <a:rPr lang="zh-CN" altLang="en-US" sz="1100">
                <a:solidFill>
                  <a:srgbClr val="FFFFFF"/>
                </a:solidFill>
              </a:rPr>
              <a:t>配色参考方案：</a:t>
            </a:r>
          </a:p>
          <a:p>
            <a:pPr eaLnBrk="0" hangingPunct="0">
              <a:lnSpc>
                <a:spcPct val="120000"/>
              </a:lnSpc>
              <a:spcBef>
                <a:spcPct val="20000"/>
              </a:spcBef>
              <a:buFont typeface="Arial" pitchFamily="34" charset="0"/>
              <a:buNone/>
            </a:pPr>
            <a:r>
              <a:rPr lang="zh-CN" altLang="en-US" sz="1100">
                <a:solidFill>
                  <a:srgbClr val="FFFFFF"/>
                </a:solidFill>
              </a:rPr>
              <a:t>建议同一页面内不超过四种颜色，以下是</a:t>
            </a:r>
            <a:r>
              <a:rPr lang="en-US" altLang="zh-CN" sz="1100">
                <a:solidFill>
                  <a:srgbClr val="FFFFFF"/>
                </a:solidFill>
              </a:rPr>
              <a:t>13</a:t>
            </a:r>
            <a:r>
              <a:rPr lang="zh-CN" altLang="en-US" sz="1100">
                <a:solidFill>
                  <a:srgbClr val="FFFFFF"/>
                </a:solidFill>
              </a:rPr>
              <a:t>组配色方案，同一页面内只选择一组使用。（仅供参考）</a:t>
            </a:r>
          </a:p>
        </p:txBody>
      </p:sp>
      <p:sp>
        <p:nvSpPr>
          <p:cNvPr id="10252" name="Rectangle 84"/>
          <p:cNvSpPr>
            <a:spLocks noChangeArrowheads="1"/>
          </p:cNvSpPr>
          <p:nvPr/>
        </p:nvSpPr>
        <p:spPr bwMode="auto">
          <a:xfrm>
            <a:off x="9251951" y="5954"/>
            <a:ext cx="1120775" cy="690306"/>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buClr>
                <a:srgbClr val="777777"/>
              </a:buClr>
              <a:buSzPct val="60000"/>
              <a:buFont typeface="Wingdings" pitchFamily="2" charset="2"/>
              <a:buNone/>
            </a:pPr>
            <a:r>
              <a:rPr lang="zh-CN" altLang="en-US" sz="1100">
                <a:solidFill>
                  <a:srgbClr val="FFFFFF"/>
                </a:solidFill>
              </a:rPr>
              <a:t>客户或者合作伙伴的标志放在右上角</a:t>
            </a:r>
            <a:r>
              <a:rPr lang="en-US" altLang="zh-CN" sz="1100">
                <a:solidFill>
                  <a:srgbClr val="FFFFFF"/>
                </a:solidFill>
              </a:rPr>
              <a:t>.</a:t>
            </a:r>
            <a:endParaRPr lang="zh-CN" altLang="en-US" sz="1100">
              <a:solidFill>
                <a:srgbClr val="FFFFFF"/>
              </a:solidFill>
            </a:endParaRPr>
          </a:p>
        </p:txBody>
      </p:sp>
      <p:sp>
        <p:nvSpPr>
          <p:cNvPr id="81" name="Rectangle 5"/>
          <p:cNvSpPr>
            <a:spLocks noChangeArrowheads="1"/>
          </p:cNvSpPr>
          <p:nvPr/>
        </p:nvSpPr>
        <p:spPr bwMode="auto">
          <a:xfrm>
            <a:off x="6361114" y="4867276"/>
            <a:ext cx="1803399"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0" hangingPunct="0">
              <a:lnSpc>
                <a:spcPct val="85000"/>
              </a:lnSpc>
            </a:pPr>
            <a:r>
              <a:rPr lang="de-DE" altLang="zh-CN" sz="1200" smtClean="0">
                <a:solidFill>
                  <a:srgbClr val="000000"/>
                </a:solidFill>
                <a:latin typeface="FrutigerNext LT Bold" pitchFamily="34" charset="0"/>
                <a:ea typeface="MS PGothic" pitchFamily="34" charset="-128"/>
              </a:rPr>
              <a:t> </a:t>
            </a:r>
            <a:fld id="{A4C34F22-587E-473D-9099-376F4F013A30}" type="slidenum">
              <a:rPr lang="de-DE" altLang="zh-CN" sz="1200">
                <a:solidFill>
                  <a:srgbClr val="000000"/>
                </a:solidFill>
                <a:latin typeface="FrutigerNext LT Bold" pitchFamily="34" charset="0"/>
                <a:ea typeface="MS PGothic" pitchFamily="34" charset="-128"/>
              </a:rPr>
              <a:pPr eaLnBrk="0" hangingPunct="0">
                <a:lnSpc>
                  <a:spcPct val="85000"/>
                </a:lnSpc>
              </a:pPr>
              <a:t>‹#›</a:t>
            </a:fld>
            <a:endParaRPr lang="en-GB" altLang="zh-CN" sz="1200">
              <a:solidFill>
                <a:srgbClr val="000000"/>
              </a:solidFill>
              <a:latin typeface="FrutigerNext LT Bold" pitchFamily="34" charset="0"/>
              <a:ea typeface="MS PGothic" pitchFamily="34" charset="-128"/>
            </a:endParaRPr>
          </a:p>
        </p:txBody>
      </p:sp>
      <p:sp>
        <p:nvSpPr>
          <p:cNvPr id="16" name="矩形 15"/>
          <p:cNvSpPr/>
          <p:nvPr userDrawn="1"/>
        </p:nvSpPr>
        <p:spPr>
          <a:xfrm>
            <a:off x="649339" y="4725439"/>
            <a:ext cx="5603825" cy="346249"/>
          </a:xfrm>
          <a:prstGeom prst="rect">
            <a:avLst/>
          </a:prstGeom>
        </p:spPr>
        <p:txBody>
          <a:bodyPr wrap="square">
            <a:spAutoFit/>
          </a:bodyPr>
          <a:lstStyle/>
          <a:p>
            <a:pPr marL="0" indent="0">
              <a:lnSpc>
                <a:spcPct val="150000"/>
              </a:lnSpc>
              <a:buNone/>
            </a:pPr>
            <a:r>
              <a:rPr lang="en-US" altLang="zh-CN" sz="1100" kern="0" dirty="0" smtClean="0">
                <a:latin typeface="Arial Unicode MS" panose="020B0604020202020204" pitchFamily="34" charset="-122"/>
                <a:ea typeface="Arial Unicode MS" panose="020B0604020202020204" pitchFamily="34" charset="-122"/>
                <a:cs typeface="Arial Unicode MS" panose="020B0604020202020204" pitchFamily="34" charset="-122"/>
              </a:rPr>
              <a:t>Jul 2019, Vienna, IEEE 802 Plenary</a:t>
            </a:r>
            <a:endParaRPr lang="zh-CN" altLang="en-US" sz="1100" kern="0" dirty="0">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cSld>
  <p:clrMap bg1="lt1" tx1="dk1" bg2="lt2" tx2="dk2" accent1="accent1" accent2="accent2" accent3="accent3" accent4="accent4" accent5="accent5" accent6="accent6" hlink="hlink" folHlink="folHlink"/>
  <p:sldLayoutIdLst>
    <p:sldLayoutId id="2147483831" r:id="rId1"/>
    <p:sldLayoutId id="2147483832" r:id="rId2"/>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txStyles>
    <p:titleStyle>
      <a:lvl1pPr algn="l" rtl="0" eaLnBrk="0" fontAlgn="base" hangingPunct="0">
        <a:spcBef>
          <a:spcPct val="0"/>
        </a:spcBef>
        <a:spcAft>
          <a:spcPct val="0"/>
        </a:spcAft>
        <a:defRPr sz="3200" b="1">
          <a:solidFill>
            <a:srgbClr val="990000"/>
          </a:solidFill>
          <a:latin typeface="Arial" pitchFamily="34" charset="0"/>
          <a:ea typeface="黑体" pitchFamily="49" charset="-122"/>
          <a:cs typeface="Arial" pitchFamily="34" charset="0"/>
        </a:defRPr>
      </a:lvl1pPr>
      <a:lvl2pPr algn="l" rtl="0" eaLnBrk="0" fontAlgn="base" hangingPunct="0">
        <a:spcBef>
          <a:spcPct val="0"/>
        </a:spcBef>
        <a:spcAft>
          <a:spcPct val="0"/>
        </a:spcAft>
        <a:defRPr sz="3200" b="1">
          <a:solidFill>
            <a:srgbClr val="990000"/>
          </a:solidFill>
          <a:latin typeface="黑体" pitchFamily="49" charset="-122"/>
          <a:ea typeface="黑体" pitchFamily="49" charset="-122"/>
          <a:cs typeface="宋体"/>
        </a:defRPr>
      </a:lvl2pPr>
      <a:lvl3pPr algn="l" rtl="0" eaLnBrk="0" fontAlgn="base" hangingPunct="0">
        <a:spcBef>
          <a:spcPct val="0"/>
        </a:spcBef>
        <a:spcAft>
          <a:spcPct val="0"/>
        </a:spcAft>
        <a:defRPr sz="3200" b="1">
          <a:solidFill>
            <a:srgbClr val="990000"/>
          </a:solidFill>
          <a:latin typeface="黑体" pitchFamily="49" charset="-122"/>
          <a:ea typeface="黑体" pitchFamily="49" charset="-122"/>
          <a:cs typeface="宋体"/>
        </a:defRPr>
      </a:lvl3pPr>
      <a:lvl4pPr algn="l" rtl="0" eaLnBrk="0" fontAlgn="base" hangingPunct="0">
        <a:spcBef>
          <a:spcPct val="0"/>
        </a:spcBef>
        <a:spcAft>
          <a:spcPct val="0"/>
        </a:spcAft>
        <a:defRPr sz="3200" b="1">
          <a:solidFill>
            <a:srgbClr val="990000"/>
          </a:solidFill>
          <a:latin typeface="黑体" pitchFamily="49" charset="-122"/>
          <a:ea typeface="黑体" pitchFamily="49" charset="-122"/>
          <a:cs typeface="宋体"/>
        </a:defRPr>
      </a:lvl4pPr>
      <a:lvl5pPr algn="l" rtl="0" eaLnBrk="0" fontAlgn="base" hangingPunct="0">
        <a:spcBef>
          <a:spcPct val="0"/>
        </a:spcBef>
        <a:spcAft>
          <a:spcPct val="0"/>
        </a:spcAft>
        <a:defRPr sz="3200" b="1">
          <a:solidFill>
            <a:srgbClr val="990000"/>
          </a:solidFill>
          <a:latin typeface="黑体" pitchFamily="49" charset="-122"/>
          <a:ea typeface="黑体" pitchFamily="49" charset="-122"/>
          <a:cs typeface="宋体"/>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9pPr>
    </p:titleStyle>
    <p:bodyStyle>
      <a:lvl1pPr marL="342900" indent="-342900" algn="l" rtl="0" eaLnBrk="0" fontAlgn="base" hangingPunct="0">
        <a:lnSpc>
          <a:spcPct val="140000"/>
        </a:lnSpc>
        <a:spcBef>
          <a:spcPct val="0"/>
        </a:spcBef>
        <a:spcAft>
          <a:spcPct val="0"/>
        </a:spcAft>
        <a:buClr>
          <a:srgbClr val="777777"/>
        </a:buClr>
        <a:buSzPct val="60000"/>
        <a:buFont typeface="Wingdings" pitchFamily="2" charset="2"/>
        <a:buChar char="l"/>
        <a:defRPr sz="2000">
          <a:solidFill>
            <a:schemeClr val="tx1"/>
          </a:solidFill>
          <a:latin typeface="+mn-lt"/>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tx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tx1"/>
          </a:solidFill>
          <a:latin typeface="+mn-lt"/>
          <a:ea typeface="+mn-ea"/>
          <a:cs typeface="+mn-cs"/>
        </a:defRPr>
      </a:lvl3pPr>
      <a:lvl4pPr marL="1600200" indent="-228600" algn="l" rtl="0" eaLnBrk="0" fontAlgn="base" hangingPunct="0">
        <a:lnSpc>
          <a:spcPct val="140000"/>
        </a:lnSpc>
        <a:spcBef>
          <a:spcPct val="0"/>
        </a:spcBef>
        <a:spcAft>
          <a:spcPct val="0"/>
        </a:spcAft>
        <a:buChar char="–"/>
        <a:defRPr sz="1400">
          <a:solidFill>
            <a:schemeClr val="tx1"/>
          </a:solidFill>
          <a:latin typeface="+mn-lt"/>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266" name="Picture 6" descr="5"/>
          <p:cNvPicPr>
            <a:picLocks noChangeAspect="1" noChangeArrowheads="1"/>
          </p:cNvPicPr>
          <p:nvPr/>
        </p:nvPicPr>
        <p:blipFill>
          <a:blip r:embed="rId3">
            <a:extLst>
              <a:ext uri="{28A0092B-C50C-407E-A947-70E740481C1C}">
                <a14:useLocalDpi xmlns:a14="http://schemas.microsoft.com/office/drawing/2010/main"/>
              </a:ext>
            </a:extLst>
          </a:blip>
          <a:stretch>
            <a:fillRect/>
          </a:stretch>
        </p:blipFill>
        <p:spPr bwMode="auto">
          <a:xfrm>
            <a:off x="0" y="4423173"/>
            <a:ext cx="9144000" cy="72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Rectangle 10"/>
          <p:cNvSpPr>
            <a:spLocks noChangeArrowheads="1"/>
          </p:cNvSpPr>
          <p:nvPr/>
        </p:nvSpPr>
        <p:spPr bwMode="auto">
          <a:xfrm>
            <a:off x="-1952625" y="519112"/>
            <a:ext cx="1844675" cy="5523168"/>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eaLnBrk="0" hangingPunct="0">
              <a:lnSpc>
                <a:spcPct val="125000"/>
              </a:lnSpc>
              <a:spcBef>
                <a:spcPct val="20000"/>
              </a:spcBef>
            </a:pPr>
            <a:r>
              <a:rPr lang="zh-CN" altLang="en-US" sz="1100">
                <a:solidFill>
                  <a:srgbClr val="FFFFFF"/>
                </a:solidFill>
              </a:rPr>
              <a:t>英文标题</a:t>
            </a:r>
            <a:r>
              <a:rPr lang="en-US" altLang="zh-CN" sz="1100">
                <a:solidFill>
                  <a:srgbClr val="FFFFFF"/>
                </a:solidFill>
              </a:rPr>
              <a:t>:32-35pt  </a:t>
            </a:r>
            <a:endParaRPr lang="zh-CN" altLang="en-US" sz="1100">
              <a:solidFill>
                <a:srgbClr val="FFFFFF"/>
              </a:solidFill>
            </a:endParaRPr>
          </a:p>
          <a:p>
            <a:pPr marL="342900" indent="-342900" algn="r" eaLnBrk="0" hangingPunct="0">
              <a:lnSpc>
                <a:spcPct val="125000"/>
              </a:lnSpc>
              <a:spcBef>
                <a:spcPct val="20000"/>
              </a:spcBef>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pPr>
            <a:r>
              <a:rPr lang="en-US" altLang="zh-CN" sz="1100">
                <a:solidFill>
                  <a:srgbClr val="FFFFFF"/>
                </a:solidFill>
              </a:rPr>
              <a:t>FrutigerNext LT Medium</a:t>
            </a:r>
          </a:p>
          <a:p>
            <a:pPr marL="342900" indent="-342900" algn="r" eaLnBrk="0" hangingPunct="0">
              <a:lnSpc>
                <a:spcPct val="125000"/>
              </a:lnSpc>
              <a:spcBef>
                <a:spcPct val="20000"/>
              </a:spcBef>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pPr>
            <a:endParaRPr lang="en-US" altLang="zh-CN" sz="1100">
              <a:solidFill>
                <a:srgbClr val="FFFFFF"/>
              </a:solidFill>
            </a:endParaRPr>
          </a:p>
          <a:p>
            <a:pPr marL="342900" indent="-342900" algn="r" eaLnBrk="0" hangingPunct="0">
              <a:lnSpc>
                <a:spcPct val="125000"/>
              </a:lnSpc>
              <a:spcBef>
                <a:spcPct val="20000"/>
              </a:spcBef>
            </a:pPr>
            <a:r>
              <a:rPr lang="zh-CN" altLang="en-US" sz="1100">
                <a:solidFill>
                  <a:srgbClr val="FFFFFF"/>
                </a:solidFill>
              </a:rPr>
              <a:t>中文标题</a:t>
            </a:r>
            <a:r>
              <a:rPr lang="en-US" altLang="zh-CN" sz="1100">
                <a:solidFill>
                  <a:srgbClr val="FFFFFF"/>
                </a:solidFill>
              </a:rPr>
              <a:t>:30-32pt  </a:t>
            </a:r>
            <a:endParaRPr lang="zh-CN" altLang="en-US" sz="1100">
              <a:solidFill>
                <a:srgbClr val="FFFFFF"/>
              </a:solidFill>
            </a:endParaRPr>
          </a:p>
          <a:p>
            <a:pPr marL="342900" indent="-342900" algn="r" eaLnBrk="0" hangingPunct="0">
              <a:lnSpc>
                <a:spcPct val="125000"/>
              </a:lnSpc>
              <a:spcBef>
                <a:spcPct val="20000"/>
              </a:spcBef>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pPr>
            <a:r>
              <a:rPr lang="zh-CN" altLang="en-US" sz="1100">
                <a:solidFill>
                  <a:srgbClr val="FFFFFF"/>
                </a:solidFill>
              </a:rPr>
              <a:t>字体</a:t>
            </a:r>
            <a:r>
              <a:rPr lang="en-US" altLang="zh-CN" sz="1100">
                <a:solidFill>
                  <a:srgbClr val="FFFFFF"/>
                </a:solidFill>
              </a:rPr>
              <a:t>:</a:t>
            </a:r>
            <a:r>
              <a:rPr lang="zh-CN" altLang="en-US" sz="1100">
                <a:solidFill>
                  <a:srgbClr val="FFFFFF"/>
                </a:solidFill>
              </a:rPr>
              <a:t>黑体</a:t>
            </a:r>
          </a:p>
          <a:p>
            <a:pPr marL="342900" indent="-342900" algn="r" eaLnBrk="0" hangingPunct="0">
              <a:lnSpc>
                <a:spcPct val="125000"/>
              </a:lnSpc>
              <a:spcBef>
                <a:spcPct val="20000"/>
              </a:spcBef>
            </a:pPr>
            <a:endParaRPr lang="zh-CN" altLang="en-US" sz="1100">
              <a:solidFill>
                <a:srgbClr val="FFFFFF"/>
              </a:solidFill>
            </a:endParaRPr>
          </a:p>
          <a:p>
            <a:pPr marL="342900" indent="-342900" algn="r" eaLnBrk="0" hangingPunct="0">
              <a:lnSpc>
                <a:spcPct val="125000"/>
              </a:lnSpc>
              <a:spcBef>
                <a:spcPct val="20000"/>
              </a:spcBef>
            </a:pPr>
            <a:endParaRPr lang="zh-CN" altLang="en-US" sz="1100">
              <a:solidFill>
                <a:srgbClr val="FFFFFF"/>
              </a:solidFill>
            </a:endParaRPr>
          </a:p>
          <a:p>
            <a:pPr marL="342900" indent="-342900" algn="r" eaLnBrk="0" hangingPunct="0">
              <a:lnSpc>
                <a:spcPct val="125000"/>
              </a:lnSpc>
              <a:spcBef>
                <a:spcPct val="20000"/>
              </a:spcBef>
            </a:pPr>
            <a:endParaRPr lang="zh-CN" altLang="en-US" sz="1100">
              <a:solidFill>
                <a:srgbClr val="FFFFFF"/>
              </a:solidFill>
            </a:endParaRPr>
          </a:p>
          <a:p>
            <a:pPr marL="342900" indent="-342900" algn="r" eaLnBrk="0" hangingPunct="0">
              <a:lnSpc>
                <a:spcPct val="125000"/>
              </a:lnSpc>
              <a:spcBef>
                <a:spcPct val="20000"/>
              </a:spcBef>
            </a:pPr>
            <a:r>
              <a:rPr lang="zh-CN" altLang="en-US" sz="1100">
                <a:solidFill>
                  <a:srgbClr val="FFFFFF"/>
                </a:solidFill>
              </a:rPr>
              <a:t>英文正文</a:t>
            </a:r>
            <a:r>
              <a:rPr lang="en-US" altLang="zh-CN" sz="1100">
                <a:solidFill>
                  <a:srgbClr val="FFFFFF"/>
                </a:solidFill>
              </a:rPr>
              <a:t>:20-22pt</a:t>
            </a:r>
          </a:p>
          <a:p>
            <a:pPr marL="342900" indent="-342900" algn="r" eaLnBrk="0" hangingPunct="0">
              <a:lnSpc>
                <a:spcPct val="125000"/>
              </a:lnSpc>
              <a:spcBef>
                <a:spcPct val="20000"/>
              </a:spcBef>
            </a:pPr>
            <a:r>
              <a:rPr lang="zh-CN" altLang="en-US" sz="1100">
                <a:solidFill>
                  <a:srgbClr val="FFFFFF"/>
                </a:solidFill>
              </a:rPr>
              <a:t>子目录 </a:t>
            </a:r>
            <a:r>
              <a:rPr lang="en-US" altLang="zh-CN" sz="1100">
                <a:solidFill>
                  <a:srgbClr val="FFFFFF"/>
                </a:solidFill>
              </a:rPr>
              <a:t>(2-5</a:t>
            </a:r>
            <a:r>
              <a:rPr lang="zh-CN" altLang="en-US" sz="1100">
                <a:solidFill>
                  <a:srgbClr val="FFFFFF"/>
                </a:solidFill>
              </a:rPr>
              <a:t>级</a:t>
            </a:r>
            <a:r>
              <a:rPr lang="en-US" altLang="zh-CN" sz="1100">
                <a:solidFill>
                  <a:srgbClr val="FFFFFF"/>
                </a:solidFill>
              </a:rPr>
              <a:t>) :18pt  </a:t>
            </a:r>
          </a:p>
          <a:p>
            <a:pPr marL="342900" indent="-342900" algn="r" eaLnBrk="0" hangingPunct="0">
              <a:lnSpc>
                <a:spcPct val="125000"/>
              </a:lnSpc>
              <a:spcBef>
                <a:spcPct val="20000"/>
              </a:spcBef>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pPr>
            <a:r>
              <a:rPr lang="en-US" altLang="zh-CN" sz="1100">
                <a:solidFill>
                  <a:srgbClr val="FFFFFF"/>
                </a:solidFill>
              </a:rPr>
              <a:t>FrutigerNext LT Regular</a:t>
            </a:r>
          </a:p>
          <a:p>
            <a:pPr marL="342900" indent="-342900" algn="r" eaLnBrk="0" hangingPunct="0">
              <a:lnSpc>
                <a:spcPct val="125000"/>
              </a:lnSpc>
              <a:spcBef>
                <a:spcPct val="20000"/>
              </a:spcBef>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pPr>
            <a:endParaRPr lang="en-US" altLang="zh-CN" sz="1100">
              <a:solidFill>
                <a:srgbClr val="FFFFFF"/>
              </a:solidFill>
            </a:endParaRPr>
          </a:p>
          <a:p>
            <a:pPr marL="342900" indent="-342900" algn="r" eaLnBrk="0" hangingPunct="0">
              <a:lnSpc>
                <a:spcPct val="125000"/>
              </a:lnSpc>
              <a:spcBef>
                <a:spcPct val="20000"/>
              </a:spcBef>
            </a:pPr>
            <a:r>
              <a:rPr lang="zh-CN" altLang="en-US" sz="1100">
                <a:solidFill>
                  <a:srgbClr val="FFFFFF"/>
                </a:solidFill>
              </a:rPr>
              <a:t>中文正文</a:t>
            </a:r>
            <a:r>
              <a:rPr lang="en-US" altLang="zh-CN" sz="1100">
                <a:solidFill>
                  <a:srgbClr val="FFFFFF"/>
                </a:solidFill>
              </a:rPr>
              <a:t>:18-20pt</a:t>
            </a:r>
          </a:p>
          <a:p>
            <a:pPr marL="342900" indent="-342900" algn="r" eaLnBrk="0" hangingPunct="0">
              <a:lnSpc>
                <a:spcPct val="125000"/>
              </a:lnSpc>
              <a:spcBef>
                <a:spcPct val="20000"/>
              </a:spcBef>
            </a:pPr>
            <a:r>
              <a:rPr lang="zh-CN" altLang="en-US" sz="1100">
                <a:solidFill>
                  <a:srgbClr val="FFFFFF"/>
                </a:solidFill>
              </a:rPr>
              <a:t>子目录</a:t>
            </a:r>
            <a:r>
              <a:rPr lang="en-US" altLang="zh-CN" sz="1100">
                <a:solidFill>
                  <a:srgbClr val="FFFFFF"/>
                </a:solidFill>
              </a:rPr>
              <a:t>(2-5</a:t>
            </a:r>
            <a:r>
              <a:rPr lang="zh-CN" altLang="en-US" sz="1100">
                <a:solidFill>
                  <a:srgbClr val="FFFFFF"/>
                </a:solidFill>
              </a:rPr>
              <a:t>级</a:t>
            </a:r>
            <a:r>
              <a:rPr lang="en-US" altLang="zh-CN" sz="1100">
                <a:solidFill>
                  <a:srgbClr val="FFFFFF"/>
                </a:solidFill>
              </a:rPr>
              <a:t>):18pt </a:t>
            </a:r>
            <a:endParaRPr lang="zh-CN" altLang="en-US" sz="1100">
              <a:solidFill>
                <a:srgbClr val="FFFFFF"/>
              </a:solidFill>
            </a:endParaRPr>
          </a:p>
          <a:p>
            <a:pPr marL="342900" indent="-342900" algn="r" eaLnBrk="0" hangingPunct="0">
              <a:lnSpc>
                <a:spcPct val="125000"/>
              </a:lnSpc>
              <a:spcBef>
                <a:spcPct val="20000"/>
              </a:spcBef>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pPr>
            <a:r>
              <a:rPr lang="zh-CN" altLang="en-US" sz="1100">
                <a:solidFill>
                  <a:srgbClr val="FFFFFF"/>
                </a:solidFill>
              </a:rPr>
              <a:t>字体</a:t>
            </a:r>
            <a:r>
              <a:rPr lang="en-US" altLang="zh-CN" sz="1100">
                <a:solidFill>
                  <a:srgbClr val="FFFFFF"/>
                </a:solidFill>
              </a:rPr>
              <a:t>:</a:t>
            </a:r>
            <a:r>
              <a:rPr lang="zh-CN" altLang="en-US" sz="1100">
                <a:solidFill>
                  <a:srgbClr val="FFFFFF"/>
                </a:solidFill>
              </a:rPr>
              <a:t>细黑体</a:t>
            </a:r>
            <a:r>
              <a:rPr lang="zh-CN" altLang="en-US" sz="1100">
                <a:solidFill>
                  <a:srgbClr val="FFFFFF"/>
                </a:solidFill>
                <a:latin typeface="Arial" pitchFamily="34" charset="0"/>
              </a:rPr>
              <a:t> </a:t>
            </a:r>
          </a:p>
        </p:txBody>
      </p:sp>
      <p:grpSp>
        <p:nvGrpSpPr>
          <p:cNvPr id="11270" name="Group 11"/>
          <p:cNvGrpSpPr/>
          <p:nvPr/>
        </p:nvGrpSpPr>
        <p:grpSpPr>
          <a:xfrm>
            <a:off x="9324976" y="2633663"/>
            <a:ext cx="919163" cy="2418159"/>
            <a:chOff x="5839" y="2251"/>
            <a:chExt cx="579" cy="2031"/>
          </a:xfrm>
        </p:grpSpPr>
        <p:sp>
          <p:nvSpPr>
            <p:cNvPr id="11273" name="Rectangle 12"/>
            <p:cNvSpPr>
              <a:spLocks noChangeArrowheads="1"/>
            </p:cNvSpPr>
            <p:nvPr userDrawn="1"/>
          </p:nvSpPr>
          <p:spPr bwMode="auto">
            <a:xfrm>
              <a:off x="5839" y="3104"/>
              <a:ext cx="579" cy="310"/>
            </a:xfrm>
            <a:prstGeom prst="rect">
              <a:avLst/>
            </a:prstGeom>
            <a:solidFill>
              <a:schemeClr val="bg1"/>
            </a:solidFill>
            <a:ln>
              <a:noFill/>
            </a:ln>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solidFill>
                  <a:srgbClr val="000000"/>
                </a:solidFill>
              </a:endParaRPr>
            </a:p>
          </p:txBody>
        </p:sp>
        <p:grpSp>
          <p:nvGrpSpPr>
            <p:cNvPr id="11274" name="Group 13"/>
            <p:cNvGrpSpPr/>
            <p:nvPr userDrawn="1"/>
          </p:nvGrpSpPr>
          <p:grpSpPr>
            <a:xfrm>
              <a:off x="5893" y="2387"/>
              <a:ext cx="466" cy="115"/>
              <a:chOff x="5893" y="2387"/>
              <a:chExt cx="466" cy="115"/>
            </a:xfrm>
          </p:grpSpPr>
          <p:sp>
            <p:nvSpPr>
              <p:cNvPr id="11335" name="Rectangle 14"/>
              <p:cNvSpPr>
                <a:spLocks noChangeArrowheads="1"/>
              </p:cNvSpPr>
              <p:nvPr userDrawn="1"/>
            </p:nvSpPr>
            <p:spPr bwMode="auto">
              <a:xfrm flipV="1">
                <a:off x="6010" y="2387"/>
                <a:ext cx="116"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36" name="Rectangle 15"/>
              <p:cNvSpPr>
                <a:spLocks noChangeArrowheads="1"/>
              </p:cNvSpPr>
              <p:nvPr userDrawn="1"/>
            </p:nvSpPr>
            <p:spPr bwMode="auto">
              <a:xfrm flipV="1">
                <a:off x="6126" y="2387"/>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37" name="Rectangle 16"/>
              <p:cNvSpPr>
                <a:spLocks noChangeArrowheads="1"/>
              </p:cNvSpPr>
              <p:nvPr userDrawn="1"/>
            </p:nvSpPr>
            <p:spPr bwMode="auto">
              <a:xfrm flipV="1">
                <a:off x="6242" y="2387"/>
                <a:ext cx="117" cy="115"/>
              </a:xfrm>
              <a:prstGeom prst="rect">
                <a:avLst/>
              </a:prstGeom>
              <a:solidFill>
                <a:srgbClr val="99660A"/>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38" name="Rectangle 17"/>
              <p:cNvSpPr>
                <a:spLocks noChangeArrowheads="1"/>
              </p:cNvSpPr>
              <p:nvPr userDrawn="1"/>
            </p:nvSpPr>
            <p:spPr bwMode="auto">
              <a:xfrm flipV="1">
                <a:off x="5893" y="2387"/>
                <a:ext cx="117"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75" name="Group 18"/>
            <p:cNvGrpSpPr/>
            <p:nvPr userDrawn="1"/>
          </p:nvGrpSpPr>
          <p:grpSpPr>
            <a:xfrm>
              <a:off x="5893" y="2523"/>
              <a:ext cx="466" cy="115"/>
              <a:chOff x="5893" y="2523"/>
              <a:chExt cx="466" cy="115"/>
            </a:xfrm>
          </p:grpSpPr>
          <p:sp>
            <p:nvSpPr>
              <p:cNvPr id="11331" name="Rectangle 19"/>
              <p:cNvSpPr>
                <a:spLocks noChangeArrowheads="1"/>
              </p:cNvSpPr>
              <p:nvPr userDrawn="1"/>
            </p:nvSpPr>
            <p:spPr bwMode="auto">
              <a:xfrm flipV="1">
                <a:off x="6010" y="2523"/>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32" name="Rectangle 20"/>
              <p:cNvSpPr>
                <a:spLocks noChangeArrowheads="1"/>
              </p:cNvSpPr>
              <p:nvPr userDrawn="1"/>
            </p:nvSpPr>
            <p:spPr bwMode="auto">
              <a:xfrm flipV="1">
                <a:off x="6126" y="2523"/>
                <a:ext cx="116"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33" name="Rectangle 21"/>
              <p:cNvSpPr>
                <a:spLocks noChangeArrowheads="1"/>
              </p:cNvSpPr>
              <p:nvPr userDrawn="1"/>
            </p:nvSpPr>
            <p:spPr bwMode="auto">
              <a:xfrm flipV="1">
                <a:off x="6242" y="2523"/>
                <a:ext cx="117"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34" name="Rectangle 22"/>
              <p:cNvSpPr>
                <a:spLocks noChangeArrowheads="1"/>
              </p:cNvSpPr>
              <p:nvPr userDrawn="1"/>
            </p:nvSpPr>
            <p:spPr bwMode="auto">
              <a:xfrm flipV="1">
                <a:off x="5893" y="2523"/>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76" name="Group 23"/>
            <p:cNvGrpSpPr/>
            <p:nvPr userDrawn="1"/>
          </p:nvGrpSpPr>
          <p:grpSpPr>
            <a:xfrm>
              <a:off x="5893" y="2659"/>
              <a:ext cx="466" cy="115"/>
              <a:chOff x="5893" y="2659"/>
              <a:chExt cx="466" cy="115"/>
            </a:xfrm>
          </p:grpSpPr>
          <p:sp>
            <p:nvSpPr>
              <p:cNvPr id="11327" name="Rectangle 24"/>
              <p:cNvSpPr>
                <a:spLocks noChangeArrowheads="1"/>
              </p:cNvSpPr>
              <p:nvPr userDrawn="1"/>
            </p:nvSpPr>
            <p:spPr bwMode="auto">
              <a:xfrm flipV="1">
                <a:off x="6010" y="2659"/>
                <a:ext cx="116"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8" name="Rectangle 25"/>
              <p:cNvSpPr>
                <a:spLocks noChangeArrowheads="1"/>
              </p:cNvSpPr>
              <p:nvPr userDrawn="1"/>
            </p:nvSpPr>
            <p:spPr bwMode="auto">
              <a:xfrm flipV="1">
                <a:off x="6126" y="2659"/>
                <a:ext cx="116" cy="115"/>
              </a:xfrm>
              <a:prstGeom prst="rect">
                <a:avLst/>
              </a:prstGeom>
              <a:solidFill>
                <a:srgbClr val="0099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9" name="Rectangle 26"/>
              <p:cNvSpPr>
                <a:spLocks noChangeArrowheads="1"/>
              </p:cNvSpPr>
              <p:nvPr userDrawn="1"/>
            </p:nvSpPr>
            <p:spPr bwMode="auto">
              <a:xfrm flipV="1">
                <a:off x="6242" y="2659"/>
                <a:ext cx="117"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30" name="Rectangle 27"/>
              <p:cNvSpPr>
                <a:spLocks noChangeArrowheads="1"/>
              </p:cNvSpPr>
              <p:nvPr userDrawn="1"/>
            </p:nvSpPr>
            <p:spPr bwMode="auto">
              <a:xfrm flipV="1">
                <a:off x="5893" y="2659"/>
                <a:ext cx="117"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77" name="Group 28"/>
            <p:cNvGrpSpPr/>
            <p:nvPr userDrawn="1"/>
          </p:nvGrpSpPr>
          <p:grpSpPr>
            <a:xfrm>
              <a:off x="5893" y="2251"/>
              <a:ext cx="466" cy="119"/>
              <a:chOff x="5893" y="2251"/>
              <a:chExt cx="466" cy="119"/>
            </a:xfrm>
          </p:grpSpPr>
          <p:sp>
            <p:nvSpPr>
              <p:cNvPr id="11323" name="Rectangle 29"/>
              <p:cNvSpPr>
                <a:spLocks noChangeArrowheads="1"/>
              </p:cNvSpPr>
              <p:nvPr userDrawn="1"/>
            </p:nvSpPr>
            <p:spPr bwMode="auto">
              <a:xfrm flipV="1">
                <a:off x="6126" y="2251"/>
                <a:ext cx="116" cy="119"/>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4" name="Rectangle 30"/>
              <p:cNvSpPr>
                <a:spLocks noChangeArrowheads="1"/>
              </p:cNvSpPr>
              <p:nvPr userDrawn="1"/>
            </p:nvSpPr>
            <p:spPr bwMode="auto">
              <a:xfrm flipV="1">
                <a:off x="6242" y="2251"/>
                <a:ext cx="117" cy="119"/>
              </a:xfrm>
              <a:prstGeom prst="rect">
                <a:avLst/>
              </a:prstGeom>
              <a:solidFill>
                <a:srgbClr val="CC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5" name="Rectangle 31"/>
              <p:cNvSpPr>
                <a:spLocks noChangeArrowheads="1"/>
              </p:cNvSpPr>
              <p:nvPr userDrawn="1"/>
            </p:nvSpPr>
            <p:spPr bwMode="auto">
              <a:xfrm flipV="1">
                <a:off x="5893" y="2251"/>
                <a:ext cx="117" cy="119"/>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6" name="Rectangle 32"/>
              <p:cNvSpPr>
                <a:spLocks noChangeArrowheads="1"/>
              </p:cNvSpPr>
              <p:nvPr userDrawn="1"/>
            </p:nvSpPr>
            <p:spPr bwMode="auto">
              <a:xfrm flipV="1">
                <a:off x="6010" y="2251"/>
                <a:ext cx="116" cy="119"/>
              </a:xfrm>
              <a:prstGeom prst="rect">
                <a:avLst/>
              </a:prstGeom>
              <a:solidFill>
                <a:srgbClr val="66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78" name="Group 33"/>
            <p:cNvGrpSpPr/>
            <p:nvPr userDrawn="1"/>
          </p:nvGrpSpPr>
          <p:grpSpPr>
            <a:xfrm>
              <a:off x="5893" y="2886"/>
              <a:ext cx="466" cy="115"/>
              <a:chOff x="5893" y="2886"/>
              <a:chExt cx="466" cy="115"/>
            </a:xfrm>
          </p:grpSpPr>
          <p:sp>
            <p:nvSpPr>
              <p:cNvPr id="11319" name="Rectangle 34"/>
              <p:cNvSpPr>
                <a:spLocks noChangeArrowheads="1"/>
              </p:cNvSpPr>
              <p:nvPr userDrawn="1"/>
            </p:nvSpPr>
            <p:spPr bwMode="auto">
              <a:xfrm flipV="1">
                <a:off x="6010" y="2886"/>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0" name="Rectangle 35"/>
              <p:cNvSpPr>
                <a:spLocks noChangeArrowheads="1"/>
              </p:cNvSpPr>
              <p:nvPr userDrawn="1"/>
            </p:nvSpPr>
            <p:spPr bwMode="auto">
              <a:xfrm flipV="1">
                <a:off x="6126" y="2886"/>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1" name="Rectangle 36"/>
              <p:cNvSpPr>
                <a:spLocks noChangeArrowheads="1"/>
              </p:cNvSpPr>
              <p:nvPr userDrawn="1"/>
            </p:nvSpPr>
            <p:spPr bwMode="auto">
              <a:xfrm flipV="1">
                <a:off x="6242" y="2886"/>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2" name="Rectangle 37"/>
              <p:cNvSpPr>
                <a:spLocks noChangeArrowheads="1"/>
              </p:cNvSpPr>
              <p:nvPr userDrawn="1"/>
            </p:nvSpPr>
            <p:spPr bwMode="auto">
              <a:xfrm flipV="1">
                <a:off x="5893" y="2886"/>
                <a:ext cx="117" cy="115"/>
              </a:xfrm>
              <a:prstGeom prst="rect">
                <a:avLst/>
              </a:prstGeom>
              <a:solidFill>
                <a:schemeClr val="tx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79" name="Group 38"/>
            <p:cNvGrpSpPr/>
            <p:nvPr userDrawn="1"/>
          </p:nvGrpSpPr>
          <p:grpSpPr>
            <a:xfrm>
              <a:off x="5893" y="3022"/>
              <a:ext cx="466" cy="115"/>
              <a:chOff x="5893" y="3022"/>
              <a:chExt cx="466" cy="115"/>
            </a:xfrm>
          </p:grpSpPr>
          <p:sp>
            <p:nvSpPr>
              <p:cNvPr id="11315" name="Rectangle 39"/>
              <p:cNvSpPr>
                <a:spLocks noChangeArrowheads="1"/>
              </p:cNvSpPr>
              <p:nvPr userDrawn="1"/>
            </p:nvSpPr>
            <p:spPr bwMode="auto">
              <a:xfrm flipV="1">
                <a:off x="6010" y="3022"/>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16" name="Rectangle 40"/>
              <p:cNvSpPr>
                <a:spLocks noChangeArrowheads="1"/>
              </p:cNvSpPr>
              <p:nvPr userDrawn="1"/>
            </p:nvSpPr>
            <p:spPr bwMode="auto">
              <a:xfrm flipV="1">
                <a:off x="6126" y="3022"/>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17" name="Rectangle 41"/>
              <p:cNvSpPr>
                <a:spLocks noChangeArrowheads="1"/>
              </p:cNvSpPr>
              <p:nvPr userDrawn="1"/>
            </p:nvSpPr>
            <p:spPr bwMode="auto">
              <a:xfrm flipV="1">
                <a:off x="6242" y="3022"/>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18" name="Rectangle 42"/>
              <p:cNvSpPr>
                <a:spLocks noChangeArrowheads="1"/>
              </p:cNvSpPr>
              <p:nvPr userDrawn="1"/>
            </p:nvSpPr>
            <p:spPr bwMode="auto">
              <a:xfrm flipV="1">
                <a:off x="5893" y="3022"/>
                <a:ext cx="117" cy="115"/>
              </a:xfrm>
              <a:prstGeom prst="rect">
                <a:avLst/>
              </a:prstGeom>
              <a:solidFill>
                <a:srgbClr val="9900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80" name="Group 43"/>
            <p:cNvGrpSpPr/>
            <p:nvPr userDrawn="1"/>
          </p:nvGrpSpPr>
          <p:grpSpPr>
            <a:xfrm>
              <a:off x="5893" y="3158"/>
              <a:ext cx="466" cy="115"/>
              <a:chOff x="5893" y="3158"/>
              <a:chExt cx="466" cy="115"/>
            </a:xfrm>
          </p:grpSpPr>
          <p:sp>
            <p:nvSpPr>
              <p:cNvPr id="11311" name="Rectangle 44"/>
              <p:cNvSpPr>
                <a:spLocks noChangeArrowheads="1"/>
              </p:cNvSpPr>
              <p:nvPr userDrawn="1"/>
            </p:nvSpPr>
            <p:spPr bwMode="auto">
              <a:xfrm flipV="1">
                <a:off x="6010" y="3158"/>
                <a:ext cx="116"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12" name="Rectangle 45"/>
              <p:cNvSpPr>
                <a:spLocks noChangeArrowheads="1"/>
              </p:cNvSpPr>
              <p:nvPr userDrawn="1"/>
            </p:nvSpPr>
            <p:spPr bwMode="auto">
              <a:xfrm flipV="1">
                <a:off x="6126" y="3158"/>
                <a:ext cx="116"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13" name="Rectangle 46"/>
              <p:cNvSpPr>
                <a:spLocks noChangeArrowheads="1"/>
              </p:cNvSpPr>
              <p:nvPr userDrawn="1"/>
            </p:nvSpPr>
            <p:spPr bwMode="auto">
              <a:xfrm flipV="1">
                <a:off x="6242" y="3158"/>
                <a:ext cx="117"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14" name="Rectangle 47"/>
              <p:cNvSpPr>
                <a:spLocks noChangeArrowheads="1"/>
              </p:cNvSpPr>
              <p:nvPr userDrawn="1"/>
            </p:nvSpPr>
            <p:spPr bwMode="auto">
              <a:xfrm flipV="1">
                <a:off x="5893" y="3158"/>
                <a:ext cx="117" cy="115"/>
              </a:xfrm>
              <a:prstGeom prst="rect">
                <a:avLst/>
              </a:prstGeom>
              <a:solidFill>
                <a:srgbClr val="9900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81" name="Group 48"/>
            <p:cNvGrpSpPr/>
            <p:nvPr userDrawn="1"/>
          </p:nvGrpSpPr>
          <p:grpSpPr>
            <a:xfrm>
              <a:off x="5893" y="3385"/>
              <a:ext cx="466" cy="115"/>
              <a:chOff x="5893" y="3385"/>
              <a:chExt cx="466" cy="115"/>
            </a:xfrm>
          </p:grpSpPr>
          <p:sp>
            <p:nvSpPr>
              <p:cNvPr id="11307" name="Rectangle 49"/>
              <p:cNvSpPr>
                <a:spLocks noChangeArrowheads="1"/>
              </p:cNvSpPr>
              <p:nvPr userDrawn="1"/>
            </p:nvSpPr>
            <p:spPr bwMode="auto">
              <a:xfrm flipV="1">
                <a:off x="6010" y="3385"/>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8" name="Rectangle 50"/>
              <p:cNvSpPr>
                <a:spLocks noChangeArrowheads="1"/>
              </p:cNvSpPr>
              <p:nvPr userDrawn="1"/>
            </p:nvSpPr>
            <p:spPr bwMode="auto">
              <a:xfrm flipV="1">
                <a:off x="6126" y="3385"/>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9" name="Rectangle 51"/>
              <p:cNvSpPr>
                <a:spLocks noChangeArrowheads="1"/>
              </p:cNvSpPr>
              <p:nvPr userDrawn="1"/>
            </p:nvSpPr>
            <p:spPr bwMode="auto">
              <a:xfrm flipV="1">
                <a:off x="6242" y="3385"/>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10" name="Rectangle 52"/>
              <p:cNvSpPr>
                <a:spLocks noChangeArrowheads="1"/>
              </p:cNvSpPr>
              <p:nvPr userDrawn="1"/>
            </p:nvSpPr>
            <p:spPr bwMode="auto">
              <a:xfrm flipV="1">
                <a:off x="5893" y="3385"/>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82" name="Group 53"/>
            <p:cNvGrpSpPr/>
            <p:nvPr userDrawn="1"/>
          </p:nvGrpSpPr>
          <p:grpSpPr>
            <a:xfrm>
              <a:off x="5893" y="3521"/>
              <a:ext cx="466" cy="115"/>
              <a:chOff x="5893" y="3521"/>
              <a:chExt cx="466" cy="115"/>
            </a:xfrm>
          </p:grpSpPr>
          <p:sp>
            <p:nvSpPr>
              <p:cNvPr id="11303" name="Rectangle 54"/>
              <p:cNvSpPr>
                <a:spLocks noChangeArrowheads="1"/>
              </p:cNvSpPr>
              <p:nvPr userDrawn="1"/>
            </p:nvSpPr>
            <p:spPr bwMode="auto">
              <a:xfrm flipV="1">
                <a:off x="6010" y="3521"/>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4" name="Rectangle 55"/>
              <p:cNvSpPr>
                <a:spLocks noChangeArrowheads="1"/>
              </p:cNvSpPr>
              <p:nvPr userDrawn="1"/>
            </p:nvSpPr>
            <p:spPr bwMode="auto">
              <a:xfrm flipV="1">
                <a:off x="6126" y="3521"/>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5" name="Rectangle 56"/>
              <p:cNvSpPr>
                <a:spLocks noChangeArrowheads="1"/>
              </p:cNvSpPr>
              <p:nvPr userDrawn="1"/>
            </p:nvSpPr>
            <p:spPr bwMode="auto">
              <a:xfrm flipV="1">
                <a:off x="6242" y="3521"/>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6" name="Rectangle 57"/>
              <p:cNvSpPr>
                <a:spLocks noChangeArrowheads="1"/>
              </p:cNvSpPr>
              <p:nvPr userDrawn="1"/>
            </p:nvSpPr>
            <p:spPr bwMode="auto">
              <a:xfrm flipV="1">
                <a:off x="5893" y="3521"/>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83" name="Group 58"/>
            <p:cNvGrpSpPr/>
            <p:nvPr userDrawn="1"/>
          </p:nvGrpSpPr>
          <p:grpSpPr>
            <a:xfrm>
              <a:off x="5893" y="3657"/>
              <a:ext cx="466" cy="115"/>
              <a:chOff x="5893" y="3657"/>
              <a:chExt cx="466" cy="115"/>
            </a:xfrm>
          </p:grpSpPr>
          <p:sp>
            <p:nvSpPr>
              <p:cNvPr id="11299" name="Rectangle 59"/>
              <p:cNvSpPr>
                <a:spLocks noChangeArrowheads="1"/>
              </p:cNvSpPr>
              <p:nvPr userDrawn="1"/>
            </p:nvSpPr>
            <p:spPr bwMode="auto">
              <a:xfrm flipV="1">
                <a:off x="6010" y="3657"/>
                <a:ext cx="116"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0" name="Rectangle 60"/>
              <p:cNvSpPr>
                <a:spLocks noChangeArrowheads="1"/>
              </p:cNvSpPr>
              <p:nvPr userDrawn="1"/>
            </p:nvSpPr>
            <p:spPr bwMode="auto">
              <a:xfrm flipV="1">
                <a:off x="6126" y="3657"/>
                <a:ext cx="116"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1" name="Rectangle 61"/>
              <p:cNvSpPr>
                <a:spLocks noChangeArrowheads="1"/>
              </p:cNvSpPr>
              <p:nvPr userDrawn="1"/>
            </p:nvSpPr>
            <p:spPr bwMode="auto">
              <a:xfrm flipV="1">
                <a:off x="6242" y="3657"/>
                <a:ext cx="117"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2" name="Rectangle 62"/>
              <p:cNvSpPr>
                <a:spLocks noChangeArrowheads="1"/>
              </p:cNvSpPr>
              <p:nvPr userDrawn="1"/>
            </p:nvSpPr>
            <p:spPr bwMode="auto">
              <a:xfrm flipV="1">
                <a:off x="5893" y="3657"/>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84" name="Group 63"/>
            <p:cNvGrpSpPr/>
            <p:nvPr userDrawn="1"/>
          </p:nvGrpSpPr>
          <p:grpSpPr>
            <a:xfrm>
              <a:off x="5893" y="3884"/>
              <a:ext cx="466" cy="115"/>
              <a:chOff x="5893" y="3884"/>
              <a:chExt cx="466" cy="115"/>
            </a:xfrm>
          </p:grpSpPr>
          <p:sp>
            <p:nvSpPr>
              <p:cNvPr id="11295" name="Rectangle 64"/>
              <p:cNvSpPr>
                <a:spLocks noChangeArrowheads="1"/>
              </p:cNvSpPr>
              <p:nvPr userDrawn="1"/>
            </p:nvSpPr>
            <p:spPr bwMode="auto">
              <a:xfrm flipV="1">
                <a:off x="6010" y="3884"/>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96" name="Rectangle 65"/>
              <p:cNvSpPr>
                <a:spLocks noChangeArrowheads="1"/>
              </p:cNvSpPr>
              <p:nvPr userDrawn="1"/>
            </p:nvSpPr>
            <p:spPr bwMode="auto">
              <a:xfrm flipV="1">
                <a:off x="6126" y="3884"/>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97" name="Rectangle 66"/>
              <p:cNvSpPr>
                <a:spLocks noChangeArrowheads="1"/>
              </p:cNvSpPr>
              <p:nvPr userDrawn="1"/>
            </p:nvSpPr>
            <p:spPr bwMode="auto">
              <a:xfrm flipV="1">
                <a:off x="6242" y="3884"/>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98" name="Rectangle 67"/>
              <p:cNvSpPr>
                <a:spLocks noChangeArrowheads="1"/>
              </p:cNvSpPr>
              <p:nvPr userDrawn="1"/>
            </p:nvSpPr>
            <p:spPr bwMode="auto">
              <a:xfrm flipV="1">
                <a:off x="5893" y="3884"/>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85" name="Group 68"/>
            <p:cNvGrpSpPr/>
            <p:nvPr userDrawn="1"/>
          </p:nvGrpSpPr>
          <p:grpSpPr>
            <a:xfrm>
              <a:off x="5893" y="4026"/>
              <a:ext cx="466" cy="115"/>
              <a:chOff x="5893" y="4026"/>
              <a:chExt cx="466" cy="115"/>
            </a:xfrm>
          </p:grpSpPr>
          <p:sp>
            <p:nvSpPr>
              <p:cNvPr id="11291" name="Rectangle 69"/>
              <p:cNvSpPr>
                <a:spLocks noChangeArrowheads="1"/>
              </p:cNvSpPr>
              <p:nvPr userDrawn="1"/>
            </p:nvSpPr>
            <p:spPr bwMode="auto">
              <a:xfrm flipV="1">
                <a:off x="6010" y="4026"/>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92" name="Rectangle 70"/>
              <p:cNvSpPr>
                <a:spLocks noChangeArrowheads="1"/>
              </p:cNvSpPr>
              <p:nvPr userDrawn="1"/>
            </p:nvSpPr>
            <p:spPr bwMode="auto">
              <a:xfrm flipV="1">
                <a:off x="6126" y="4026"/>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93" name="Rectangle 71"/>
              <p:cNvSpPr>
                <a:spLocks noChangeArrowheads="1"/>
              </p:cNvSpPr>
              <p:nvPr userDrawn="1"/>
            </p:nvSpPr>
            <p:spPr bwMode="auto">
              <a:xfrm flipV="1">
                <a:off x="6242" y="4026"/>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94" name="Rectangle 72"/>
              <p:cNvSpPr>
                <a:spLocks noChangeArrowheads="1"/>
              </p:cNvSpPr>
              <p:nvPr userDrawn="1"/>
            </p:nvSpPr>
            <p:spPr bwMode="auto">
              <a:xfrm flipV="1">
                <a:off x="5893" y="4026"/>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86" name="Group 73"/>
            <p:cNvGrpSpPr/>
            <p:nvPr userDrawn="1"/>
          </p:nvGrpSpPr>
          <p:grpSpPr>
            <a:xfrm>
              <a:off x="5893" y="4167"/>
              <a:ext cx="466" cy="115"/>
              <a:chOff x="5893" y="4167"/>
              <a:chExt cx="466" cy="115"/>
            </a:xfrm>
          </p:grpSpPr>
          <p:sp>
            <p:nvSpPr>
              <p:cNvPr id="11287" name="Rectangle 74"/>
              <p:cNvSpPr>
                <a:spLocks noChangeArrowheads="1"/>
              </p:cNvSpPr>
              <p:nvPr userDrawn="1"/>
            </p:nvSpPr>
            <p:spPr bwMode="auto">
              <a:xfrm flipV="1">
                <a:off x="6010" y="4167"/>
                <a:ext cx="116" cy="115"/>
              </a:xfrm>
              <a:prstGeom prst="rect">
                <a:avLst/>
              </a:prstGeom>
              <a:solidFill>
                <a:schemeClr val="hlink"/>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88" name="Rectangle 75"/>
              <p:cNvSpPr>
                <a:spLocks noChangeArrowheads="1"/>
              </p:cNvSpPr>
              <p:nvPr userDrawn="1"/>
            </p:nvSpPr>
            <p:spPr bwMode="auto">
              <a:xfrm flipV="1">
                <a:off x="6126" y="4167"/>
                <a:ext cx="116" cy="115"/>
              </a:xfrm>
              <a:prstGeom prst="rect">
                <a:avLst/>
              </a:prstGeom>
              <a:solidFill>
                <a:schemeClr val="accent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89" name="Rectangle 76"/>
              <p:cNvSpPr>
                <a:spLocks noChangeArrowheads="1"/>
              </p:cNvSpPr>
              <p:nvPr userDrawn="1"/>
            </p:nvSpPr>
            <p:spPr bwMode="auto">
              <a:xfrm flipV="1">
                <a:off x="6242" y="4167"/>
                <a:ext cx="117" cy="115"/>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90" name="Rectangle 77"/>
              <p:cNvSpPr>
                <a:spLocks noChangeArrowheads="1"/>
              </p:cNvSpPr>
              <p:nvPr userDrawn="1"/>
            </p:nvSpPr>
            <p:spPr bwMode="auto">
              <a:xfrm flipV="1">
                <a:off x="5893" y="4167"/>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sp>
        <p:nvSpPr>
          <p:cNvPr id="11271" name="Rectangle 78"/>
          <p:cNvSpPr>
            <a:spLocks noChangeArrowheads="1"/>
          </p:cNvSpPr>
          <p:nvPr/>
        </p:nvSpPr>
        <p:spPr bwMode="auto">
          <a:xfrm>
            <a:off x="9251951" y="1006078"/>
            <a:ext cx="1192213" cy="1739824"/>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pPr>
            <a:r>
              <a:rPr lang="zh-CN" altLang="en-US" sz="1100">
                <a:solidFill>
                  <a:srgbClr val="FFFFFF"/>
                </a:solidFill>
              </a:rPr>
              <a:t>配色参考方案：</a:t>
            </a:r>
          </a:p>
          <a:p>
            <a:pPr eaLnBrk="0" hangingPunct="0">
              <a:lnSpc>
                <a:spcPct val="120000"/>
              </a:lnSpc>
              <a:spcBef>
                <a:spcPct val="20000"/>
              </a:spcBef>
            </a:pPr>
            <a:r>
              <a:rPr lang="zh-CN" altLang="en-US" sz="1100">
                <a:solidFill>
                  <a:srgbClr val="FFFFFF"/>
                </a:solidFill>
              </a:rPr>
              <a:t>建议同一页面内不超过四种颜色，以下是</a:t>
            </a:r>
            <a:r>
              <a:rPr lang="en-US" altLang="zh-CN" sz="1100">
                <a:solidFill>
                  <a:srgbClr val="FFFFFF"/>
                </a:solidFill>
              </a:rPr>
              <a:t>13</a:t>
            </a:r>
            <a:r>
              <a:rPr lang="zh-CN" altLang="en-US" sz="1100">
                <a:solidFill>
                  <a:srgbClr val="FFFFFF"/>
                </a:solidFill>
              </a:rPr>
              <a:t>组配色方案，同一页面内只选择一组使用。（仅供参考）</a:t>
            </a:r>
          </a:p>
        </p:txBody>
      </p:sp>
      <p:sp>
        <p:nvSpPr>
          <p:cNvPr id="11272" name="Rectangle 79"/>
          <p:cNvSpPr>
            <a:spLocks noChangeArrowheads="1"/>
          </p:cNvSpPr>
          <p:nvPr/>
        </p:nvSpPr>
        <p:spPr bwMode="auto">
          <a:xfrm>
            <a:off x="9251951" y="5954"/>
            <a:ext cx="1120775" cy="690306"/>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rPr>
              <a:t>客户或者合作伙伴的标志放在右上角</a:t>
            </a:r>
            <a:r>
              <a:rPr lang="en-US" altLang="zh-CN" sz="1100">
                <a:solidFill>
                  <a:srgbClr val="FFFFFF"/>
                </a:solidFill>
              </a:rPr>
              <a:t>.</a:t>
            </a:r>
            <a:endParaRPr lang="zh-CN" altLang="en-US" sz="1100">
              <a:solidFill>
                <a:srgbClr val="FFFFFF"/>
              </a:solidFill>
            </a:endParaRPr>
          </a:p>
        </p:txBody>
      </p:sp>
      <p:sp>
        <p:nvSpPr>
          <p:cNvPr id="78" name="Text Box 7"/>
          <p:cNvSpPr txBox="1">
            <a:spLocks noChangeArrowheads="1"/>
          </p:cNvSpPr>
          <p:nvPr/>
        </p:nvSpPr>
        <p:spPr bwMode="auto">
          <a:xfrm>
            <a:off x="3200526" y="2001442"/>
            <a:ext cx="2742949" cy="761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83448" tIns="41724" rIns="83448" bIns="41724">
            <a:spAutoFit/>
          </a:bodyPr>
          <a:lstStyle>
            <a:lvl1pPr defTabSz="835025" eaLnBrk="0" hangingPunct="0">
              <a:defRPr>
                <a:solidFill>
                  <a:schemeClr val="tx1"/>
                </a:solidFill>
                <a:latin typeface="Calibri" pitchFamily="34" charset="0"/>
                <a:ea typeface="宋体" pitchFamily="2" charset="-122"/>
              </a:defRPr>
            </a:lvl1pPr>
            <a:lvl2pPr marL="742950" indent="-285750" defTabSz="835025" eaLnBrk="0" hangingPunct="0">
              <a:defRPr>
                <a:solidFill>
                  <a:schemeClr val="tx1"/>
                </a:solidFill>
                <a:latin typeface="Calibri" pitchFamily="34" charset="0"/>
                <a:ea typeface="宋体" pitchFamily="2" charset="-122"/>
              </a:defRPr>
            </a:lvl2pPr>
            <a:lvl3pPr marL="1143000" indent="-228600" defTabSz="835025" eaLnBrk="0" hangingPunct="0">
              <a:defRPr>
                <a:solidFill>
                  <a:schemeClr val="tx1"/>
                </a:solidFill>
                <a:latin typeface="Calibri" pitchFamily="34" charset="0"/>
                <a:ea typeface="宋体" pitchFamily="2" charset="-122"/>
              </a:defRPr>
            </a:lvl3pPr>
            <a:lvl4pPr marL="1600200" indent="-228600" defTabSz="835025" eaLnBrk="0" hangingPunct="0">
              <a:defRPr>
                <a:solidFill>
                  <a:schemeClr val="tx1"/>
                </a:solidFill>
                <a:latin typeface="Calibri" pitchFamily="34" charset="0"/>
                <a:ea typeface="宋体" pitchFamily="2" charset="-122"/>
              </a:defRPr>
            </a:lvl4pPr>
            <a:lvl5pPr marL="2057400" indent="-228600" defTabSz="835025" eaLnBrk="0" hangingPunct="0">
              <a:defRPr>
                <a:solidFill>
                  <a:schemeClr val="tx1"/>
                </a:solidFill>
                <a:latin typeface="Calibri" pitchFamily="34" charset="0"/>
                <a:ea typeface="宋体" pitchFamily="2" charset="-122"/>
              </a:defRPr>
            </a:lvl5pPr>
            <a:lvl6pPr marL="2514600" indent="-228600" defTabSz="835025"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defTabSz="835025"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defTabSz="835025"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defTabSz="835025" eaLnBrk="0" fontAlgn="base" hangingPunct="0">
              <a:spcBef>
                <a:spcPct val="0"/>
              </a:spcBef>
              <a:spcAft>
                <a:spcPct val="0"/>
              </a:spcAft>
              <a:defRPr>
                <a:solidFill>
                  <a:schemeClr val="tx1"/>
                </a:solidFill>
                <a:latin typeface="Calibri" pitchFamily="34" charset="0"/>
                <a:ea typeface="宋体" pitchFamily="2" charset="-122"/>
              </a:defRPr>
            </a:lvl9pPr>
          </a:lstStyle>
          <a:p>
            <a:pPr algn="ctr">
              <a:defRPr/>
            </a:pPr>
            <a:r>
              <a:rPr lang="en-US" altLang="zh-CN" sz="4400" smtClean="0">
                <a:solidFill>
                  <a:srgbClr val="990000"/>
                </a:solidFill>
                <a:latin typeface="FrutigerNext LT Medium"/>
                <a:ea typeface="MS PGothic" pitchFamily="34" charset="-128"/>
              </a:rPr>
              <a:t>Thank you</a:t>
            </a:r>
          </a:p>
        </p:txBody>
      </p:sp>
    </p:spTree>
    <p:extLst>
      <p:ext uri="{BB962C8B-B14F-4D97-AF65-F5344CB8AC3E}">
        <p14:creationId xmlns:p14="http://schemas.microsoft.com/office/powerpoint/2010/main" val="1879814579"/>
      </p:ext>
    </p:extLst>
  </p:cSld>
  <p:clrMap bg1="lt1" tx1="dk1" bg2="lt2" tx2="dk2" accent1="accent1" accent2="accent2" accent3="accent3" accent4="accent4" accent5="accent5" accent6="accent6" hlink="hlink" folHlink="folHlink"/>
  <p:sldLayoutIdLst>
    <p:sldLayoutId id="2147483834" r:id="rId1"/>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txStyles>
    <p:titleStyle>
      <a:lvl1pPr algn="l" rtl="0" eaLnBrk="0" fontAlgn="base" hangingPunct="0">
        <a:spcBef>
          <a:spcPct val="0"/>
        </a:spcBef>
        <a:spcAft>
          <a:spcPct val="0"/>
        </a:spcAft>
        <a:defRPr sz="3200" b="1">
          <a:solidFill>
            <a:srgbClr val="990000"/>
          </a:solidFill>
          <a:latin typeface="+mj-lt"/>
          <a:ea typeface="+mj-ea"/>
          <a:cs typeface="+mj-cs"/>
        </a:defRPr>
      </a:lvl1pPr>
      <a:lvl2pPr algn="l" rtl="0" eaLnBrk="0" fontAlgn="base" hangingPunct="0">
        <a:spcBef>
          <a:spcPct val="0"/>
        </a:spcBef>
        <a:spcAft>
          <a:spcPct val="0"/>
        </a:spcAft>
        <a:defRPr sz="3200" b="1">
          <a:solidFill>
            <a:srgbClr val="990000"/>
          </a:solidFill>
          <a:latin typeface="FrutigerNext LT Medium" pitchFamily="34" charset="0"/>
          <a:ea typeface="华文细黑" pitchFamily="2" charset="-122"/>
          <a:cs typeface="宋体"/>
        </a:defRPr>
      </a:lvl2pPr>
      <a:lvl3pPr algn="l" rtl="0" eaLnBrk="0" fontAlgn="base" hangingPunct="0">
        <a:spcBef>
          <a:spcPct val="0"/>
        </a:spcBef>
        <a:spcAft>
          <a:spcPct val="0"/>
        </a:spcAft>
        <a:defRPr sz="3200" b="1">
          <a:solidFill>
            <a:srgbClr val="990000"/>
          </a:solidFill>
          <a:latin typeface="FrutigerNext LT Medium" pitchFamily="34" charset="0"/>
          <a:ea typeface="华文细黑" pitchFamily="2" charset="-122"/>
          <a:cs typeface="宋体"/>
        </a:defRPr>
      </a:lvl3pPr>
      <a:lvl4pPr algn="l" rtl="0" eaLnBrk="0" fontAlgn="base" hangingPunct="0">
        <a:spcBef>
          <a:spcPct val="0"/>
        </a:spcBef>
        <a:spcAft>
          <a:spcPct val="0"/>
        </a:spcAft>
        <a:defRPr sz="3200" b="1">
          <a:solidFill>
            <a:srgbClr val="990000"/>
          </a:solidFill>
          <a:latin typeface="FrutigerNext LT Medium" pitchFamily="34" charset="0"/>
          <a:ea typeface="华文细黑" pitchFamily="2" charset="-122"/>
          <a:cs typeface="宋体"/>
        </a:defRPr>
      </a:lvl4pPr>
      <a:lvl5pPr algn="l" rtl="0" eaLnBrk="0" fontAlgn="base" hangingPunct="0">
        <a:spcBef>
          <a:spcPct val="0"/>
        </a:spcBef>
        <a:spcAft>
          <a:spcPct val="0"/>
        </a:spcAft>
        <a:defRPr sz="3200" b="1">
          <a:solidFill>
            <a:srgbClr val="990000"/>
          </a:solidFill>
          <a:latin typeface="FrutigerNext LT Medium" pitchFamily="34" charset="0"/>
          <a:ea typeface="华文细黑" pitchFamily="2" charset="-122"/>
          <a:cs typeface="宋体"/>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9pPr>
    </p:titleStyle>
    <p:body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1491630"/>
            <a:ext cx="6264696" cy="830997"/>
          </a:xfrm>
        </p:spPr>
        <p:txBody>
          <a:bodyPr/>
          <a:lstStyle/>
          <a:p>
            <a:r>
              <a:rPr lang="en-US" altLang="zh-CN" sz="2400" dirty="0" smtClean="0">
                <a:solidFill>
                  <a:schemeClr val="tx1"/>
                </a:solidFill>
                <a:latin typeface="微软雅黑" panose="020B0503020204020204" pitchFamily="34" charset="-122"/>
                <a:ea typeface="微软雅黑" panose="020B0503020204020204" pitchFamily="34" charset="-122"/>
              </a:rPr>
              <a:t>New Network Requirements for Service Provider Managed-LAN</a:t>
            </a:r>
            <a:endParaRPr lang="zh-CN" altLang="en-US" sz="2400"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txBox="1">
            <a:spLocks/>
          </p:cNvSpPr>
          <p:nvPr/>
        </p:nvSpPr>
        <p:spPr>
          <a:xfrm>
            <a:off x="611560" y="4299942"/>
            <a:ext cx="7827512" cy="474309"/>
          </a:xfrm>
          <a:prstGeom prst="rect">
            <a:avLst/>
          </a:prstGeom>
        </p:spPr>
        <p:txBody>
          <a:bodyPr/>
          <a:lst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0" indent="0">
              <a:lnSpc>
                <a:spcPct val="150000"/>
              </a:lnSpc>
              <a:buNone/>
            </a:pPr>
            <a:r>
              <a:rPr lang="en-US" altLang="zh-CN" sz="1100" kern="0" dirty="0" smtClean="0">
                <a:latin typeface="Arial Unicode MS" panose="020B0604020202020204" pitchFamily="34" charset="-122"/>
                <a:ea typeface="Arial Unicode MS" panose="020B0604020202020204" pitchFamily="34" charset="-122"/>
                <a:cs typeface="Arial Unicode MS" panose="020B0604020202020204" pitchFamily="34" charset="-122"/>
              </a:rPr>
              <a:t>July 2019, Vienna, IEEE 802 Plenary</a:t>
            </a:r>
            <a:endParaRPr lang="zh-CN" altLang="en-US" sz="1100" kern="0" dirty="0">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4" name="矩形 3"/>
          <p:cNvSpPr/>
          <p:nvPr/>
        </p:nvSpPr>
        <p:spPr>
          <a:xfrm>
            <a:off x="683568" y="3651870"/>
            <a:ext cx="4572000" cy="584775"/>
          </a:xfrm>
          <a:prstGeom prst="rect">
            <a:avLst/>
          </a:prstGeom>
        </p:spPr>
        <p:txBody>
          <a:bodyPr>
            <a:spAutoFit/>
          </a:bodyPr>
          <a:lstStyle/>
          <a:p>
            <a:r>
              <a:rPr lang="en-US" sz="1600" dirty="0">
                <a:solidFill>
                  <a:srgbClr val="000000"/>
                </a:solidFill>
              </a:rPr>
              <a:t>Wei </a:t>
            </a:r>
            <a:r>
              <a:rPr lang="en-US" sz="1600" dirty="0" err="1" smtClean="0">
                <a:solidFill>
                  <a:srgbClr val="000000"/>
                </a:solidFill>
              </a:rPr>
              <a:t>Qiu</a:t>
            </a:r>
            <a:r>
              <a:rPr lang="en-US" sz="1600" dirty="0" smtClean="0">
                <a:solidFill>
                  <a:srgbClr val="000000"/>
                </a:solidFill>
              </a:rPr>
              <a:t>,  </a:t>
            </a:r>
            <a:r>
              <a:rPr lang="en-US" sz="1600" dirty="0" smtClean="0">
                <a:solidFill>
                  <a:srgbClr val="000000"/>
                </a:solidFill>
              </a:rPr>
              <a:t>Huawei</a:t>
            </a:r>
          </a:p>
          <a:p>
            <a:r>
              <a:rPr lang="en-US" sz="1600" dirty="0" smtClean="0">
                <a:solidFill>
                  <a:srgbClr val="000000"/>
                </a:solidFill>
              </a:rPr>
              <a:t>R</a:t>
            </a:r>
            <a:r>
              <a:rPr lang="en-US" altLang="zh-CN" sz="1600" dirty="0" smtClean="0">
                <a:solidFill>
                  <a:srgbClr val="000000"/>
                </a:solidFill>
              </a:rPr>
              <a:t>on Insler, RAD</a:t>
            </a:r>
            <a:endParaRPr lang="en-US" sz="1600" dirty="0">
              <a:solidFill>
                <a:srgbClr val="000000"/>
              </a:solidFill>
            </a:endParaRP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8244" y="244081"/>
            <a:ext cx="7827512" cy="383454"/>
          </a:xfrm>
        </p:spPr>
        <p:txBody>
          <a:bodyPr/>
          <a:lstStyle/>
          <a:p>
            <a:r>
              <a:rPr lang="en-US" altLang="zh-CN" sz="2400" dirty="0">
                <a:solidFill>
                  <a:schemeClr val="tx1"/>
                </a:solidFill>
              </a:rPr>
              <a:t>Summary</a:t>
            </a:r>
            <a:endParaRPr lang="zh-CN" altLang="en-US" sz="2400" dirty="0">
              <a:solidFill>
                <a:schemeClr val="tx1"/>
              </a:solidFill>
            </a:endParaRPr>
          </a:p>
        </p:txBody>
      </p:sp>
      <p:sp>
        <p:nvSpPr>
          <p:cNvPr id="3" name="内容占位符 2"/>
          <p:cNvSpPr>
            <a:spLocks noGrp="1"/>
          </p:cNvSpPr>
          <p:nvPr>
            <p:ph idx="1"/>
          </p:nvPr>
        </p:nvSpPr>
        <p:spPr/>
        <p:txBody>
          <a:bodyPr/>
          <a:lstStyle/>
          <a:p>
            <a:r>
              <a:rPr lang="en-US" altLang="zh-CN" sz="1600" dirty="0" smtClean="0">
                <a:latin typeface="Arial Unicode MS" panose="020B0604020202020204" pitchFamily="34" charset="-122"/>
                <a:ea typeface="Arial Unicode MS" panose="020B0604020202020204" pitchFamily="34" charset="-122"/>
                <a:cs typeface="Arial Unicode MS" panose="020B0604020202020204" pitchFamily="34" charset="-122"/>
              </a:rPr>
              <a:t>Managed-LAN could be the next profitable service for service provider. Traditional LAN network has many challenges for Managed-LAN service. </a:t>
            </a:r>
          </a:p>
          <a:p>
            <a:r>
              <a:rPr lang="en-US" altLang="zh-CN" sz="1600" dirty="0" smtClean="0">
                <a:latin typeface="Arial Unicode MS" panose="020B0604020202020204" pitchFamily="34" charset="-122"/>
                <a:ea typeface="Arial Unicode MS" panose="020B0604020202020204" pitchFamily="34" charset="-122"/>
                <a:cs typeface="Arial Unicode MS" panose="020B0604020202020204" pitchFamily="34" charset="-122"/>
              </a:rPr>
              <a:t>We analyzed several typical use cases with challenges and requirements. Those challenges need to be addressed by the 802 technologies. Some may need the collaboration among 802 Working Groups and other industry organizations.</a:t>
            </a:r>
          </a:p>
          <a:p>
            <a:r>
              <a:rPr lang="en-US" altLang="zh-CN" sz="1600" dirty="0" smtClean="0">
                <a:latin typeface="Arial Unicode MS" panose="020B0604020202020204" pitchFamily="34" charset="-122"/>
                <a:ea typeface="Arial Unicode MS" panose="020B0604020202020204" pitchFamily="34" charset="-122"/>
                <a:cs typeface="Arial Unicode MS" panose="020B0604020202020204" pitchFamily="34" charset="-122"/>
              </a:rPr>
              <a:t>We propose a new work item or study item and call for interest to join the discussion and study.</a:t>
            </a:r>
            <a:endParaRPr lang="zh-CN" altLang="en-US" dirty="0"/>
          </a:p>
        </p:txBody>
      </p:sp>
    </p:spTree>
    <p:extLst>
      <p:ext uri="{BB962C8B-B14F-4D97-AF65-F5344CB8AC3E}">
        <p14:creationId xmlns:p14="http://schemas.microsoft.com/office/powerpoint/2010/main" val="98274423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024376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400" dirty="0">
                <a:solidFill>
                  <a:schemeClr val="tx1"/>
                </a:solidFill>
              </a:rPr>
              <a:t>Presentation Objectives</a:t>
            </a:r>
            <a:endParaRPr lang="zh-CN" altLang="en-US" sz="2400" dirty="0">
              <a:solidFill>
                <a:schemeClr val="tx1"/>
              </a:solidFill>
            </a:endParaRPr>
          </a:p>
        </p:txBody>
      </p:sp>
      <p:sp>
        <p:nvSpPr>
          <p:cNvPr id="3" name="内容占位符 2"/>
          <p:cNvSpPr>
            <a:spLocks noGrp="1"/>
          </p:cNvSpPr>
          <p:nvPr>
            <p:ph idx="1"/>
          </p:nvPr>
        </p:nvSpPr>
        <p:spPr>
          <a:xfrm>
            <a:off x="658244" y="1221585"/>
            <a:ext cx="7730180" cy="3145631"/>
          </a:xfrm>
        </p:spPr>
        <p:txBody>
          <a:bodyPr/>
          <a:lstStyle/>
          <a:p>
            <a:r>
              <a:rPr lang="en-US" altLang="zh-CN" sz="1800" dirty="0" smtClean="0">
                <a:latin typeface="Arial Unicode MS" panose="020B0604020202020204" pitchFamily="34" charset="-122"/>
                <a:ea typeface="Arial Unicode MS" panose="020B0604020202020204" pitchFamily="34" charset="-122"/>
                <a:cs typeface="Arial Unicode MS" panose="020B0604020202020204" pitchFamily="34" charset="-122"/>
              </a:rPr>
              <a:t>To talk about the issues/requirements of service provider managed-LAN network.</a:t>
            </a:r>
          </a:p>
          <a:p>
            <a:r>
              <a:rPr lang="en-US" altLang="zh-CN" sz="1800" dirty="0" smtClean="0">
                <a:latin typeface="Arial Unicode MS" panose="020B0604020202020204" pitchFamily="34" charset="-122"/>
                <a:ea typeface="Arial Unicode MS" panose="020B0604020202020204" pitchFamily="34" charset="-122"/>
                <a:cs typeface="Arial Unicode MS" panose="020B0604020202020204" pitchFamily="34" charset="-122"/>
              </a:rPr>
              <a:t>To propose a new study item or work item to discuss and study those issues/requirements for potential standards at IEEE 802.</a:t>
            </a:r>
            <a:endParaRPr lang="zh-CN" altLang="en-US" sz="1800" dirty="0">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extLst>
      <p:ext uri="{BB962C8B-B14F-4D97-AF65-F5344CB8AC3E}">
        <p14:creationId xmlns:p14="http://schemas.microsoft.com/office/powerpoint/2010/main" val="110073857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a:spLocks noGrp="1"/>
          </p:cNvSpPr>
          <p:nvPr>
            <p:ph type="title"/>
          </p:nvPr>
        </p:nvSpPr>
        <p:spPr>
          <a:xfrm>
            <a:off x="658244" y="244080"/>
            <a:ext cx="7827512" cy="302501"/>
          </a:xfrm>
        </p:spPr>
        <p:txBody>
          <a:bodyPr>
            <a:noAutofit/>
          </a:bodyPr>
          <a:lstStyle/>
          <a:p>
            <a:r>
              <a:rPr lang="en-US" sz="1800" dirty="0" smtClean="0">
                <a:solidFill>
                  <a:schemeClr val="tx1"/>
                </a:solidFill>
              </a:rPr>
              <a:t>E</a:t>
            </a:r>
            <a:r>
              <a:rPr lang="en-US" altLang="zh-CN" sz="1800" dirty="0" smtClean="0">
                <a:solidFill>
                  <a:schemeClr val="tx1"/>
                </a:solidFill>
              </a:rPr>
              <a:t>nterprise LAN Trends: Cloud, Wireless, </a:t>
            </a:r>
            <a:r>
              <a:rPr lang="en-US" altLang="zh-CN" sz="1800" dirty="0" err="1" smtClean="0">
                <a:solidFill>
                  <a:schemeClr val="tx1"/>
                </a:solidFill>
              </a:rPr>
              <a:t>IoT</a:t>
            </a:r>
            <a:r>
              <a:rPr lang="en-US" altLang="zh-CN" sz="1800" dirty="0" smtClean="0">
                <a:solidFill>
                  <a:schemeClr val="tx1"/>
                </a:solidFill>
              </a:rPr>
              <a:t>, Outsourced </a:t>
            </a:r>
            <a:endParaRPr lang="en-US" sz="1800" dirty="0">
              <a:solidFill>
                <a:schemeClr val="tx1"/>
              </a:solidFill>
            </a:endParaRPr>
          </a:p>
        </p:txBody>
      </p:sp>
      <p:sp>
        <p:nvSpPr>
          <p:cNvPr id="10" name="文本框 9"/>
          <p:cNvSpPr txBox="1"/>
          <p:nvPr/>
        </p:nvSpPr>
        <p:spPr>
          <a:xfrm>
            <a:off x="3280999" y="1723895"/>
            <a:ext cx="995808" cy="215444"/>
          </a:xfrm>
          <a:prstGeom prst="rect">
            <a:avLst/>
          </a:prstGeom>
          <a:noFill/>
        </p:spPr>
        <p:txBody>
          <a:bodyPr wrap="square" rtlCol="0">
            <a:spAutoFit/>
          </a:bodyPr>
          <a:lstStyle/>
          <a:p>
            <a:r>
              <a:rPr lang="en-US" altLang="zh-CN" sz="800" dirty="0" smtClean="0"/>
              <a:t>Source: Gartner</a:t>
            </a:r>
            <a:endParaRPr lang="zh-CN" altLang="en-US" sz="800" dirty="0"/>
          </a:p>
        </p:txBody>
      </p:sp>
      <p:sp>
        <p:nvSpPr>
          <p:cNvPr id="3" name="矩形 2"/>
          <p:cNvSpPr/>
          <p:nvPr/>
        </p:nvSpPr>
        <p:spPr>
          <a:xfrm>
            <a:off x="539883" y="1907853"/>
            <a:ext cx="3672408" cy="707886"/>
          </a:xfrm>
          <a:prstGeom prst="rect">
            <a:avLst/>
          </a:prstGeom>
        </p:spPr>
        <p:txBody>
          <a:bodyPr wrap="square">
            <a:spAutoFit/>
          </a:bodyPr>
          <a:lstStyle/>
          <a:p>
            <a:pPr marL="88900" indent="-88900">
              <a:buFont typeface="Arial" panose="020B0604020202020204" pitchFamily="34" charset="0"/>
              <a:buChar char="•"/>
            </a:pPr>
            <a:r>
              <a:rPr lang="en-US" altLang="zh-CN" sz="1000" dirty="0" smtClean="0">
                <a:ea typeface="微软雅黑" panose="020B0503020204020204" pitchFamily="34" charset="-122"/>
              </a:rPr>
              <a:t>Cloud requires </a:t>
            </a:r>
            <a:r>
              <a:rPr lang="en-US" altLang="zh-CN" sz="1000" dirty="0">
                <a:ea typeface="微软雅黑" panose="020B0503020204020204" pitchFamily="34" charset="-122"/>
              </a:rPr>
              <a:t>more </a:t>
            </a:r>
            <a:r>
              <a:rPr lang="en-US" altLang="zh-CN" sz="1000" dirty="0" smtClean="0">
                <a:ea typeface="微软雅黑" panose="020B0503020204020204" pitchFamily="34" charset="-122"/>
              </a:rPr>
              <a:t>agile </a:t>
            </a:r>
            <a:r>
              <a:rPr lang="en-US" altLang="zh-CN" sz="1000" dirty="0">
                <a:ea typeface="微软雅黑" panose="020B0503020204020204" pitchFamily="34" charset="-122"/>
              </a:rPr>
              <a:t>network for faster service provisioning, </a:t>
            </a:r>
            <a:r>
              <a:rPr lang="en-US" altLang="zh-CN" sz="1000" dirty="0" smtClean="0">
                <a:ea typeface="微软雅黑" panose="020B0503020204020204" pitchFamily="34" charset="-122"/>
              </a:rPr>
              <a:t>change and upgrade.</a:t>
            </a:r>
            <a:endParaRPr lang="en-US" altLang="zh-CN" sz="1000" dirty="0">
              <a:ea typeface="微软雅黑" panose="020B0503020204020204" pitchFamily="34" charset="-122"/>
            </a:endParaRPr>
          </a:p>
          <a:p>
            <a:pPr marL="88900" indent="-88900">
              <a:buFont typeface="Arial" panose="020B0604020202020204" pitchFamily="34" charset="0"/>
              <a:buChar char="•"/>
            </a:pPr>
            <a:r>
              <a:rPr lang="en-US" altLang="zh-CN" sz="1000" dirty="0" smtClean="0">
                <a:ea typeface="微软雅黑" panose="020B0503020204020204" pitchFamily="34" charset="-122"/>
              </a:rPr>
              <a:t>The </a:t>
            </a:r>
            <a:r>
              <a:rPr lang="en-US" altLang="zh-CN" sz="1000" dirty="0">
                <a:ea typeface="微软雅黑" panose="020B0503020204020204" pitchFamily="34" charset="-122"/>
              </a:rPr>
              <a:t>traffic pattern will become more north-south. And LAN &amp;WAN E2E </a:t>
            </a:r>
            <a:r>
              <a:rPr lang="en-US" altLang="zh-CN" sz="1000" dirty="0" smtClean="0">
                <a:ea typeface="微软雅黑" panose="020B0503020204020204" pitchFamily="34" charset="-122"/>
              </a:rPr>
              <a:t>policy integration </a:t>
            </a:r>
            <a:r>
              <a:rPr lang="en-US" altLang="zh-CN" sz="1000" dirty="0">
                <a:ea typeface="微软雅黑" panose="020B0503020204020204" pitchFamily="34" charset="-122"/>
              </a:rPr>
              <a:t>is required.</a:t>
            </a:r>
            <a:endParaRPr lang="en-US" sz="1000" dirty="0">
              <a:ea typeface="微软雅黑" panose="020B0503020204020204" pitchFamily="34" charset="-122"/>
            </a:endParaRPr>
          </a:p>
        </p:txBody>
      </p:sp>
      <p:sp>
        <p:nvSpPr>
          <p:cNvPr id="4" name="矩形 3"/>
          <p:cNvSpPr/>
          <p:nvPr/>
        </p:nvSpPr>
        <p:spPr>
          <a:xfrm>
            <a:off x="4877078" y="1911031"/>
            <a:ext cx="3795424" cy="707886"/>
          </a:xfrm>
          <a:prstGeom prst="rect">
            <a:avLst/>
          </a:prstGeom>
        </p:spPr>
        <p:txBody>
          <a:bodyPr wrap="square">
            <a:spAutoFit/>
          </a:bodyPr>
          <a:lstStyle/>
          <a:p>
            <a:pPr marL="88900" indent="-88900">
              <a:buFont typeface="Arial" panose="020B0604020202020204" pitchFamily="34" charset="0"/>
              <a:buChar char="•"/>
            </a:pPr>
            <a:r>
              <a:rPr lang="en-US" altLang="zh-CN" sz="1000" dirty="0">
                <a:ea typeface="微软雅黑" panose="020B0503020204020204" pitchFamily="34" charset="-122"/>
              </a:rPr>
              <a:t>Simplified </a:t>
            </a:r>
            <a:r>
              <a:rPr lang="en-US" altLang="zh-CN" sz="1000" dirty="0" err="1">
                <a:ea typeface="微软雅黑" panose="020B0503020204020204" pitchFamily="34" charset="-122"/>
              </a:rPr>
              <a:t>WiFi</a:t>
            </a:r>
            <a:r>
              <a:rPr lang="en-US" altLang="zh-CN" sz="1000" dirty="0">
                <a:ea typeface="微软雅黑" panose="020B0503020204020204" pitchFamily="34" charset="-122"/>
              </a:rPr>
              <a:t> deployment and maintenance are the keys for cost reduction of enterprise network.</a:t>
            </a:r>
          </a:p>
          <a:p>
            <a:pPr marL="88900" indent="-88900">
              <a:buFont typeface="Arial" panose="020B0604020202020204" pitchFamily="34" charset="0"/>
              <a:buChar char="•"/>
            </a:pPr>
            <a:r>
              <a:rPr lang="en-US" altLang="zh-CN" sz="1000" dirty="0" err="1" smtClean="0">
                <a:ea typeface="微软雅黑" panose="020B0503020204020204" pitchFamily="34" charset="-122"/>
              </a:rPr>
              <a:t>WiFi</a:t>
            </a:r>
            <a:r>
              <a:rPr lang="en-US" altLang="zh-CN" sz="1000" dirty="0" smtClean="0">
                <a:ea typeface="微软雅黑" panose="020B0503020204020204" pitchFamily="34" charset="-122"/>
              </a:rPr>
              <a:t> </a:t>
            </a:r>
            <a:r>
              <a:rPr lang="en-US" altLang="zh-CN" sz="1000" dirty="0">
                <a:ea typeface="微软雅黑" panose="020B0503020204020204" pitchFamily="34" charset="-122"/>
              </a:rPr>
              <a:t>network performance and user experience is more important than ever to increase staff productivity.</a:t>
            </a:r>
            <a:endParaRPr lang="en-US" sz="1000" dirty="0">
              <a:ea typeface="微软雅黑" panose="020B0503020204020204" pitchFamily="34" charset="-122"/>
            </a:endParaRPr>
          </a:p>
        </p:txBody>
      </p:sp>
      <p:sp>
        <p:nvSpPr>
          <p:cNvPr id="15" name="文本框 17"/>
          <p:cNvSpPr txBox="1"/>
          <p:nvPr/>
        </p:nvSpPr>
        <p:spPr>
          <a:xfrm>
            <a:off x="6849151" y="1684031"/>
            <a:ext cx="1479892" cy="215444"/>
          </a:xfrm>
          <a:prstGeom prst="rect">
            <a:avLst/>
          </a:prstGeom>
          <a:noFill/>
        </p:spPr>
        <p:txBody>
          <a:bodyPr wrap="none" rtlCol="0">
            <a:spAutoFit/>
          </a:bodyPr>
          <a:lstStyle>
            <a:defPPr>
              <a:defRPr lang="zh-CN"/>
            </a:defPPr>
            <a:lvl1pPr marL="0" algn="l" defTabSz="913763" rtl="0" eaLnBrk="1" latinLnBrk="0" hangingPunct="1">
              <a:defRPr sz="1800" kern="1200">
                <a:solidFill>
                  <a:schemeClr val="tx1"/>
                </a:solidFill>
                <a:latin typeface="+mn-lt"/>
                <a:ea typeface="+mn-ea"/>
                <a:cs typeface="+mn-cs"/>
              </a:defRPr>
            </a:lvl1pPr>
            <a:lvl2pPr marL="456878" algn="l" defTabSz="913763" rtl="0" eaLnBrk="1" latinLnBrk="0" hangingPunct="1">
              <a:defRPr sz="1800" kern="1200">
                <a:solidFill>
                  <a:schemeClr val="tx1"/>
                </a:solidFill>
                <a:latin typeface="+mn-lt"/>
                <a:ea typeface="+mn-ea"/>
                <a:cs typeface="+mn-cs"/>
              </a:defRPr>
            </a:lvl2pPr>
            <a:lvl3pPr marL="913763" algn="l" defTabSz="913763" rtl="0" eaLnBrk="1" latinLnBrk="0" hangingPunct="1">
              <a:defRPr sz="1800" kern="1200">
                <a:solidFill>
                  <a:schemeClr val="tx1"/>
                </a:solidFill>
                <a:latin typeface="+mn-lt"/>
                <a:ea typeface="+mn-ea"/>
                <a:cs typeface="+mn-cs"/>
              </a:defRPr>
            </a:lvl3pPr>
            <a:lvl4pPr marL="1370639" algn="l" defTabSz="913763" rtl="0" eaLnBrk="1" latinLnBrk="0" hangingPunct="1">
              <a:defRPr sz="1800" kern="1200">
                <a:solidFill>
                  <a:schemeClr val="tx1"/>
                </a:solidFill>
                <a:latin typeface="+mn-lt"/>
                <a:ea typeface="+mn-ea"/>
                <a:cs typeface="+mn-cs"/>
              </a:defRPr>
            </a:lvl4pPr>
            <a:lvl5pPr marL="1827521" algn="l" defTabSz="913763" rtl="0" eaLnBrk="1" latinLnBrk="0" hangingPunct="1">
              <a:defRPr sz="1800" kern="1200">
                <a:solidFill>
                  <a:schemeClr val="tx1"/>
                </a:solidFill>
                <a:latin typeface="+mn-lt"/>
                <a:ea typeface="+mn-ea"/>
                <a:cs typeface="+mn-cs"/>
              </a:defRPr>
            </a:lvl5pPr>
            <a:lvl6pPr marL="2284397" algn="l" defTabSz="913763" rtl="0" eaLnBrk="1" latinLnBrk="0" hangingPunct="1">
              <a:defRPr sz="1800" kern="1200">
                <a:solidFill>
                  <a:schemeClr val="tx1"/>
                </a:solidFill>
                <a:latin typeface="+mn-lt"/>
                <a:ea typeface="+mn-ea"/>
                <a:cs typeface="+mn-cs"/>
              </a:defRPr>
            </a:lvl6pPr>
            <a:lvl7pPr marL="2741278" algn="l" defTabSz="913763" rtl="0" eaLnBrk="1" latinLnBrk="0" hangingPunct="1">
              <a:defRPr sz="1800" kern="1200">
                <a:solidFill>
                  <a:schemeClr val="tx1"/>
                </a:solidFill>
                <a:latin typeface="+mn-lt"/>
                <a:ea typeface="+mn-ea"/>
                <a:cs typeface="+mn-cs"/>
              </a:defRPr>
            </a:lvl7pPr>
            <a:lvl8pPr marL="3198160" algn="l" defTabSz="913763" rtl="0" eaLnBrk="1" latinLnBrk="0" hangingPunct="1">
              <a:defRPr sz="1800" kern="1200">
                <a:solidFill>
                  <a:schemeClr val="tx1"/>
                </a:solidFill>
                <a:latin typeface="+mn-lt"/>
                <a:ea typeface="+mn-ea"/>
                <a:cs typeface="+mn-cs"/>
              </a:defRPr>
            </a:lvl8pPr>
            <a:lvl9pPr marL="3655039" algn="l" defTabSz="913763" rtl="0" eaLnBrk="1" latinLnBrk="0" hangingPunct="1">
              <a:defRPr sz="1800" kern="1200">
                <a:solidFill>
                  <a:schemeClr val="tx1"/>
                </a:solidFill>
                <a:latin typeface="+mn-lt"/>
                <a:ea typeface="+mn-ea"/>
                <a:cs typeface="+mn-cs"/>
              </a:defRPr>
            </a:lvl9pPr>
          </a:lstStyle>
          <a:p>
            <a:pPr marL="0" marR="0" lvl="0" indent="0" algn="l" defTabSz="913763" rtl="0" eaLnBrk="1" fontAlgn="auto" latinLnBrk="0" hangingPunct="1">
              <a:lnSpc>
                <a:spcPct val="100000"/>
              </a:lnSpc>
              <a:spcBef>
                <a:spcPts val="0"/>
              </a:spcBef>
              <a:spcAft>
                <a:spcPts val="0"/>
              </a:spcAft>
              <a:buClrTx/>
              <a:buSzTx/>
              <a:buFontTx/>
              <a:buNone/>
              <a:tabLst/>
              <a:defRPr/>
            </a:pPr>
            <a:r>
              <a:rPr lang="en-US" altLang="zh-CN" sz="800" dirty="0">
                <a:latin typeface="Calibri" pitchFamily="34" charset="0"/>
                <a:ea typeface="宋体" pitchFamily="2" charset="-122"/>
              </a:rPr>
              <a:t>Source: Cisco VNI Mobile, 2019</a:t>
            </a:r>
            <a:endParaRPr lang="zh-CN" altLang="en-US" sz="800" dirty="0">
              <a:latin typeface="Calibri" pitchFamily="34" charset="0"/>
              <a:ea typeface="宋体" pitchFamily="2" charset="-122"/>
            </a:endParaRPr>
          </a:p>
        </p:txBody>
      </p:sp>
      <p:sp>
        <p:nvSpPr>
          <p:cNvPr id="17" name="矩形 16"/>
          <p:cNvSpPr/>
          <p:nvPr/>
        </p:nvSpPr>
        <p:spPr>
          <a:xfrm>
            <a:off x="522837" y="3971867"/>
            <a:ext cx="3535918" cy="707886"/>
          </a:xfrm>
          <a:prstGeom prst="rect">
            <a:avLst/>
          </a:prstGeom>
        </p:spPr>
        <p:txBody>
          <a:bodyPr wrap="square">
            <a:spAutoFit/>
          </a:bodyPr>
          <a:lstStyle/>
          <a:p>
            <a:pPr marL="88900" indent="-88900">
              <a:buFont typeface="Arial" panose="020B0604020202020204" pitchFamily="34" charset="0"/>
              <a:buChar char="•"/>
            </a:pPr>
            <a:r>
              <a:rPr lang="en-US" sz="1000" dirty="0">
                <a:solidFill>
                  <a:srgbClr val="000000"/>
                </a:solidFill>
              </a:rPr>
              <a:t>Gartner, Inc. forecasts that connected devices worldwide will reach 20.8 billion by </a:t>
            </a:r>
            <a:r>
              <a:rPr lang="en-US" sz="1000" dirty="0" smtClean="0">
                <a:solidFill>
                  <a:srgbClr val="000000"/>
                </a:solidFill>
              </a:rPr>
              <a:t>2020@CAGR </a:t>
            </a:r>
            <a:r>
              <a:rPr lang="en-US" sz="1000" dirty="0">
                <a:solidFill>
                  <a:srgbClr val="000000"/>
                </a:solidFill>
              </a:rPr>
              <a:t>of 34</a:t>
            </a:r>
            <a:r>
              <a:rPr lang="en-US" sz="1000" dirty="0" smtClean="0">
                <a:solidFill>
                  <a:srgbClr val="000000"/>
                </a:solidFill>
              </a:rPr>
              <a:t>%.</a:t>
            </a:r>
          </a:p>
          <a:p>
            <a:pPr marL="88900" indent="-88900">
              <a:buFont typeface="Arial" panose="020B0604020202020204" pitchFamily="34" charset="0"/>
              <a:buChar char="•"/>
            </a:pPr>
            <a:r>
              <a:rPr lang="en-US" sz="1000" dirty="0" smtClean="0"/>
              <a:t>The </a:t>
            </a:r>
            <a:r>
              <a:rPr lang="en-US" sz="1000" dirty="0" err="1"/>
              <a:t>IoT</a:t>
            </a:r>
            <a:r>
              <a:rPr lang="en-US" sz="1000" dirty="0"/>
              <a:t> introduces a wide range of new security risks and </a:t>
            </a:r>
            <a:r>
              <a:rPr lang="en-US" sz="1000" dirty="0" smtClean="0"/>
              <a:t>management challenges for large-scale LAN network.</a:t>
            </a:r>
            <a:endParaRPr lang="en-US" sz="1000" dirty="0"/>
          </a:p>
        </p:txBody>
      </p:sp>
      <p:pic>
        <p:nvPicPr>
          <p:cNvPr id="20" name="图片 19"/>
          <p:cNvPicPr>
            <a:picLocks noChangeAspect="1"/>
          </p:cNvPicPr>
          <p:nvPr/>
        </p:nvPicPr>
        <p:blipFill>
          <a:blip r:embed="rId3"/>
          <a:stretch>
            <a:fillRect/>
          </a:stretch>
        </p:blipFill>
        <p:spPr>
          <a:xfrm>
            <a:off x="2312552" y="2931790"/>
            <a:ext cx="1899739" cy="775950"/>
          </a:xfrm>
          <a:prstGeom prst="rect">
            <a:avLst/>
          </a:prstGeom>
        </p:spPr>
      </p:pic>
      <p:pic>
        <p:nvPicPr>
          <p:cNvPr id="21" name="图片 20"/>
          <p:cNvPicPr>
            <a:picLocks noChangeAspect="1"/>
          </p:cNvPicPr>
          <p:nvPr/>
        </p:nvPicPr>
        <p:blipFill>
          <a:blip r:embed="rId4"/>
          <a:stretch>
            <a:fillRect/>
          </a:stretch>
        </p:blipFill>
        <p:spPr>
          <a:xfrm>
            <a:off x="436642" y="2962401"/>
            <a:ext cx="1728192" cy="632807"/>
          </a:xfrm>
          <a:prstGeom prst="rect">
            <a:avLst/>
          </a:prstGeom>
        </p:spPr>
      </p:pic>
      <p:sp>
        <p:nvSpPr>
          <p:cNvPr id="22" name="矩形 21"/>
          <p:cNvSpPr/>
          <p:nvPr/>
        </p:nvSpPr>
        <p:spPr>
          <a:xfrm>
            <a:off x="1403648" y="3717945"/>
            <a:ext cx="3024667" cy="200055"/>
          </a:xfrm>
          <a:prstGeom prst="rect">
            <a:avLst/>
          </a:prstGeom>
        </p:spPr>
        <p:txBody>
          <a:bodyPr wrap="square">
            <a:spAutoFit/>
          </a:bodyPr>
          <a:lstStyle/>
          <a:p>
            <a:r>
              <a:rPr lang="en-US" sz="700" dirty="0" smtClean="0"/>
              <a:t>Source: https</a:t>
            </a:r>
            <a:r>
              <a:rPr lang="en-US" sz="700" dirty="0"/>
              <a:t>://www.gartner.com/imagesrv/books/iot/iotEbook_digital.pdf</a:t>
            </a:r>
          </a:p>
        </p:txBody>
      </p:sp>
      <p:pic>
        <p:nvPicPr>
          <p:cNvPr id="23" name="图片 22"/>
          <p:cNvPicPr>
            <a:picLocks noChangeAspect="1"/>
          </p:cNvPicPr>
          <p:nvPr/>
        </p:nvPicPr>
        <p:blipFill>
          <a:blip r:embed="rId5"/>
          <a:stretch>
            <a:fillRect/>
          </a:stretch>
        </p:blipFill>
        <p:spPr>
          <a:xfrm>
            <a:off x="5319398" y="2643009"/>
            <a:ext cx="2835410" cy="1330233"/>
          </a:xfrm>
          <a:prstGeom prst="rect">
            <a:avLst/>
          </a:prstGeom>
        </p:spPr>
      </p:pic>
      <p:sp>
        <p:nvSpPr>
          <p:cNvPr id="24" name="矩形 23"/>
          <p:cNvSpPr/>
          <p:nvPr/>
        </p:nvSpPr>
        <p:spPr>
          <a:xfrm>
            <a:off x="4949838" y="3971867"/>
            <a:ext cx="3798626" cy="553998"/>
          </a:xfrm>
          <a:prstGeom prst="rect">
            <a:avLst/>
          </a:prstGeom>
        </p:spPr>
        <p:txBody>
          <a:bodyPr wrap="square">
            <a:spAutoFit/>
          </a:bodyPr>
          <a:lstStyle/>
          <a:p>
            <a:pPr marL="88900" indent="-88900">
              <a:buFont typeface="Arial" panose="020B0604020202020204" pitchFamily="34" charset="0"/>
              <a:buChar char="•"/>
            </a:pPr>
            <a:r>
              <a:rPr lang="en-US" altLang="zh-CN" sz="1000" dirty="0" smtClean="0">
                <a:ea typeface="微软雅黑" panose="020B0503020204020204" pitchFamily="34" charset="-122"/>
              </a:rPr>
              <a:t>More and more enterprises prefer to outsource the network installation and maintenance given the increasing complex.</a:t>
            </a:r>
          </a:p>
          <a:p>
            <a:pPr marL="88900" indent="-88900">
              <a:buFont typeface="Arial" panose="020B0604020202020204" pitchFamily="34" charset="0"/>
              <a:buChar char="•"/>
            </a:pPr>
            <a:r>
              <a:rPr lang="en-US" altLang="zh-CN" sz="1000" dirty="0" smtClean="0">
                <a:ea typeface="微软雅黑" panose="020B0503020204020204" pitchFamily="34" charset="-122"/>
              </a:rPr>
              <a:t>By 2023 </a:t>
            </a:r>
            <a:r>
              <a:rPr lang="en-US" altLang="zh-CN" sz="1000" dirty="0">
                <a:ea typeface="微软雅黑" panose="020B0503020204020204" pitchFamily="34" charset="-122"/>
              </a:rPr>
              <a:t>cloud managed network market will be $10B worth</a:t>
            </a:r>
            <a:r>
              <a:rPr lang="en-US" altLang="zh-CN" sz="1000" dirty="0" smtClean="0">
                <a:ea typeface="微软雅黑" panose="020B0503020204020204" pitchFamily="34" charset="-122"/>
              </a:rPr>
              <a:t>.</a:t>
            </a:r>
            <a:endParaRPr lang="en-US" altLang="zh-CN" sz="1000" dirty="0">
              <a:ea typeface="微软雅黑" panose="020B0503020204020204" pitchFamily="34" charset="-122"/>
            </a:endParaRPr>
          </a:p>
        </p:txBody>
      </p:sp>
      <p:sp>
        <p:nvSpPr>
          <p:cNvPr id="25" name="矩形 24"/>
          <p:cNvSpPr/>
          <p:nvPr/>
        </p:nvSpPr>
        <p:spPr>
          <a:xfrm>
            <a:off x="7585023" y="3856451"/>
            <a:ext cx="1231427" cy="215444"/>
          </a:xfrm>
          <a:prstGeom prst="rect">
            <a:avLst/>
          </a:prstGeom>
        </p:spPr>
        <p:txBody>
          <a:bodyPr wrap="none">
            <a:spAutoFit/>
          </a:bodyPr>
          <a:lstStyle/>
          <a:p>
            <a:r>
              <a:rPr lang="en-US" sz="800" dirty="0"/>
              <a:t>Source: IDC &amp; Huawei MI</a:t>
            </a:r>
          </a:p>
        </p:txBody>
      </p:sp>
      <p:sp>
        <p:nvSpPr>
          <p:cNvPr id="2" name="矩形 1"/>
          <p:cNvSpPr/>
          <p:nvPr/>
        </p:nvSpPr>
        <p:spPr>
          <a:xfrm>
            <a:off x="533669" y="1077938"/>
            <a:ext cx="3644456" cy="523220"/>
          </a:xfrm>
          <a:prstGeom prst="rect">
            <a:avLst/>
          </a:prstGeom>
        </p:spPr>
        <p:txBody>
          <a:bodyPr wrap="square">
            <a:spAutoFit/>
          </a:bodyPr>
          <a:lstStyle/>
          <a:p>
            <a:r>
              <a:rPr lang="en-US" sz="1200" dirty="0" smtClean="0">
                <a:ea typeface="微软雅黑" panose="020B0503020204020204" pitchFamily="34" charset="-122"/>
              </a:rPr>
              <a:t> “By </a:t>
            </a:r>
            <a:r>
              <a:rPr lang="en-US" sz="1200" dirty="0">
                <a:ea typeface="微软雅黑" panose="020B0503020204020204" pitchFamily="34" charset="-122"/>
              </a:rPr>
              <a:t>2021, more than </a:t>
            </a:r>
            <a:r>
              <a:rPr lang="en-US" sz="1600" b="1" dirty="0">
                <a:ea typeface="微软雅黑" panose="020B0503020204020204" pitchFamily="34" charset="-122"/>
              </a:rPr>
              <a:t>70% </a:t>
            </a:r>
            <a:r>
              <a:rPr lang="en-US" sz="1200" dirty="0">
                <a:ea typeface="微软雅黑" panose="020B0503020204020204" pitchFamily="34" charset="-122"/>
              </a:rPr>
              <a:t>of business users will be substantially provisioned with cloud </a:t>
            </a:r>
            <a:r>
              <a:rPr lang="en-US" sz="1200" dirty="0" smtClean="0">
                <a:ea typeface="微软雅黑" panose="020B0503020204020204" pitchFamily="34" charset="-122"/>
              </a:rPr>
              <a:t>office capabilities “</a:t>
            </a:r>
            <a:endParaRPr lang="en-US" sz="1200" dirty="0">
              <a:ea typeface="微软雅黑" panose="020B0503020204020204" pitchFamily="34" charset="-122"/>
            </a:endParaRPr>
          </a:p>
        </p:txBody>
      </p:sp>
      <p:sp>
        <p:nvSpPr>
          <p:cNvPr id="19" name="矩形 18"/>
          <p:cNvSpPr/>
          <p:nvPr/>
        </p:nvSpPr>
        <p:spPr>
          <a:xfrm>
            <a:off x="4865115" y="1057617"/>
            <a:ext cx="3644456" cy="523220"/>
          </a:xfrm>
          <a:prstGeom prst="rect">
            <a:avLst/>
          </a:prstGeom>
        </p:spPr>
        <p:txBody>
          <a:bodyPr wrap="square">
            <a:spAutoFit/>
          </a:bodyPr>
          <a:lstStyle/>
          <a:p>
            <a:r>
              <a:rPr lang="en-US" sz="1200" dirty="0" smtClean="0">
                <a:ea typeface="微软雅黑" panose="020B0503020204020204" pitchFamily="34" charset="-122"/>
              </a:rPr>
              <a:t> “By 2022, about </a:t>
            </a:r>
            <a:r>
              <a:rPr lang="en-US" sz="1600" b="1" dirty="0" smtClean="0">
                <a:ea typeface="微软雅黑" panose="020B0503020204020204" pitchFamily="34" charset="-122"/>
              </a:rPr>
              <a:t>51% </a:t>
            </a:r>
            <a:r>
              <a:rPr lang="en-US" sz="1200" dirty="0">
                <a:ea typeface="微软雅黑" panose="020B0503020204020204" pitchFamily="34" charset="-122"/>
              </a:rPr>
              <a:t>of </a:t>
            </a:r>
            <a:r>
              <a:rPr lang="en-US" sz="1200" dirty="0" smtClean="0">
                <a:ea typeface="微软雅黑" panose="020B0503020204020204" pitchFamily="34" charset="-122"/>
              </a:rPr>
              <a:t>traffic will be based on Wi-Fi access “</a:t>
            </a:r>
            <a:endParaRPr lang="en-US" sz="1200" dirty="0">
              <a:ea typeface="微软雅黑" panose="020B0503020204020204" pitchFamily="34" charset="-122"/>
            </a:endParaRPr>
          </a:p>
        </p:txBody>
      </p:sp>
    </p:spTree>
    <p:extLst>
      <p:ext uri="{BB962C8B-B14F-4D97-AF65-F5344CB8AC3E}">
        <p14:creationId xmlns:p14="http://schemas.microsoft.com/office/powerpoint/2010/main" val="78693405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8244" y="244081"/>
            <a:ext cx="7827512" cy="338258"/>
          </a:xfrm>
        </p:spPr>
        <p:txBody>
          <a:bodyPr>
            <a:noAutofit/>
          </a:bodyPr>
          <a:lstStyle/>
          <a:p>
            <a:r>
              <a:rPr lang="en-US" sz="1800" dirty="0">
                <a:solidFill>
                  <a:schemeClr val="tx1"/>
                </a:solidFill>
              </a:rPr>
              <a:t>Business Drivers for Service Provider Managed-LAN Service Adoption</a:t>
            </a:r>
          </a:p>
        </p:txBody>
      </p:sp>
      <p:sp>
        <p:nvSpPr>
          <p:cNvPr id="3" name="内容占位符 2"/>
          <p:cNvSpPr>
            <a:spLocks noGrp="1"/>
          </p:cNvSpPr>
          <p:nvPr>
            <p:ph idx="1"/>
          </p:nvPr>
        </p:nvSpPr>
        <p:spPr>
          <a:xfrm>
            <a:off x="569027" y="787249"/>
            <a:ext cx="7827512" cy="559321"/>
          </a:xfrm>
        </p:spPr>
        <p:txBody>
          <a:bodyPr>
            <a:normAutofit fontScale="92500"/>
          </a:bodyPr>
          <a:lstStyle/>
          <a:p>
            <a:pPr marL="90488" indent="-90488"/>
            <a:r>
              <a:rPr lang="en-US" altLang="zh-CN" sz="1100" b="1" dirty="0">
                <a:solidFill>
                  <a:srgbClr val="0070C0"/>
                </a:solidFill>
                <a:latin typeface="Arial" panose="020B0604020202020204" pitchFamily="34" charset="0"/>
                <a:ea typeface="微软雅黑" panose="020B0503020204020204" pitchFamily="34" charset="-122"/>
                <a:cs typeface="Arial" panose="020B0604020202020204" pitchFamily="34" charset="0"/>
              </a:rPr>
              <a:t>Managed-LAN Service definition</a:t>
            </a:r>
            <a:r>
              <a:rPr lang="en-US" altLang="zh-CN" sz="1100" b="1" dirty="0">
                <a:latin typeface="Arial" panose="020B0604020202020204" pitchFamily="34" charset="0"/>
                <a:ea typeface="微软雅黑" panose="020B0503020204020204" pitchFamily="34" charset="-122"/>
                <a:cs typeface="Arial" panose="020B0604020202020204" pitchFamily="34" charset="0"/>
              </a:rPr>
              <a:t>: </a:t>
            </a:r>
            <a:r>
              <a:rPr lang="en-US" altLang="zh-CN" sz="1050" dirty="0">
                <a:latin typeface="Arial" panose="020B0604020202020204" pitchFamily="34" charset="0"/>
                <a:ea typeface="微软雅黑" panose="020B0503020204020204" pitchFamily="34" charset="-122"/>
                <a:cs typeface="Arial" panose="020B0604020202020204" pitchFamily="34" charset="0"/>
              </a:rPr>
              <a:t>The service provided by an operator </a:t>
            </a:r>
            <a:r>
              <a:rPr lang="en-US" altLang="zh-CN" sz="1050" dirty="0" smtClean="0">
                <a:latin typeface="Arial" panose="020B0604020202020204" pitchFamily="34" charset="0"/>
                <a:ea typeface="微软雅黑" panose="020B0503020204020204" pitchFamily="34" charset="-122"/>
                <a:cs typeface="Arial" panose="020B0604020202020204" pitchFamily="34" charset="0"/>
              </a:rPr>
              <a:t>for </a:t>
            </a:r>
            <a:r>
              <a:rPr lang="en-US" altLang="zh-CN" sz="1050" dirty="0">
                <a:latin typeface="Arial" panose="020B0604020202020204" pitchFamily="34" charset="0"/>
                <a:ea typeface="微软雅黑" panose="020B0503020204020204" pitchFamily="34" charset="-122"/>
                <a:cs typeface="Arial" panose="020B0604020202020204" pitchFamily="34" charset="0"/>
              </a:rPr>
              <a:t>managing enterprise’s local area network (typically LAN and WLAN infrastructure and IT applications), including </a:t>
            </a:r>
            <a:r>
              <a:rPr lang="en-US" altLang="zh-CN" sz="1050" dirty="0" smtClean="0">
                <a:latin typeface="Arial" panose="020B0604020202020204" pitchFamily="34" charset="0"/>
                <a:ea typeface="微软雅黑" panose="020B0503020204020204" pitchFamily="34" charset="-122"/>
                <a:cs typeface="Arial" panose="020B0604020202020204" pitchFamily="34" charset="0"/>
              </a:rPr>
              <a:t>design</a:t>
            </a:r>
            <a:r>
              <a:rPr lang="en-US" altLang="zh-CN" sz="1050" dirty="0">
                <a:latin typeface="Arial" panose="020B0604020202020204" pitchFamily="34" charset="0"/>
                <a:ea typeface="微软雅黑" panose="020B0503020204020204" pitchFamily="34" charset="-122"/>
                <a:cs typeface="Arial" panose="020B0604020202020204" pitchFamily="34" charset="0"/>
              </a:rPr>
              <a:t>, planning, implementation </a:t>
            </a:r>
            <a:r>
              <a:rPr lang="en-US" altLang="zh-CN" sz="1050" dirty="0" smtClean="0">
                <a:latin typeface="Arial" panose="020B0604020202020204" pitchFamily="34" charset="0"/>
                <a:ea typeface="微软雅黑" panose="020B0503020204020204" pitchFamily="34" charset="-122"/>
                <a:cs typeface="Arial" panose="020B0604020202020204" pitchFamily="34" charset="0"/>
              </a:rPr>
              <a:t>and </a:t>
            </a:r>
            <a:r>
              <a:rPr lang="en-US" altLang="zh-CN" sz="1050" dirty="0">
                <a:latin typeface="Arial" panose="020B0604020202020204" pitchFamily="34" charset="0"/>
                <a:ea typeface="微软雅黑" panose="020B0503020204020204" pitchFamily="34" charset="-122"/>
                <a:cs typeface="Arial" panose="020B0604020202020204" pitchFamily="34" charset="0"/>
              </a:rPr>
              <a:t>network management and operations</a:t>
            </a:r>
          </a:p>
          <a:p>
            <a:endParaRPr lang="en-US" sz="1200" dirty="0">
              <a:latin typeface="Arial" panose="020B0604020202020204" pitchFamily="34" charset="0"/>
              <a:cs typeface="Arial" panose="020B0604020202020204" pitchFamily="34" charset="0"/>
            </a:endParaRPr>
          </a:p>
        </p:txBody>
      </p:sp>
      <p:cxnSp>
        <p:nvCxnSpPr>
          <p:cNvPr id="6" name="直接连接符 5"/>
          <p:cNvCxnSpPr>
            <a:endCxn id="10" idx="1"/>
          </p:cNvCxnSpPr>
          <p:nvPr/>
        </p:nvCxnSpPr>
        <p:spPr bwMode="auto">
          <a:xfrm>
            <a:off x="2573491" y="2337680"/>
            <a:ext cx="286796" cy="5869"/>
          </a:xfrm>
          <a:prstGeom prst="line">
            <a:avLst/>
          </a:prstGeom>
          <a:noFill/>
          <a:ln w="19050">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7" name="Freeform 6"/>
          <p:cNvSpPr>
            <a:spLocks/>
          </p:cNvSpPr>
          <p:nvPr/>
        </p:nvSpPr>
        <p:spPr bwMode="auto">
          <a:xfrm>
            <a:off x="1472713" y="2015681"/>
            <a:ext cx="605270" cy="406795"/>
          </a:xfrm>
          <a:custGeom>
            <a:avLst/>
            <a:gdLst>
              <a:gd name="T0" fmla="*/ 637 w 754"/>
              <a:gd name="T1" fmla="*/ 407 h 415"/>
              <a:gd name="T2" fmla="*/ 92 w 754"/>
              <a:gd name="T3" fmla="*/ 403 h 415"/>
              <a:gd name="T4" fmla="*/ 15 w 754"/>
              <a:gd name="T5" fmla="*/ 290 h 415"/>
              <a:gd name="T6" fmla="*/ 139 w 754"/>
              <a:gd name="T7" fmla="*/ 204 h 415"/>
              <a:gd name="T8" fmla="*/ 287 w 754"/>
              <a:gd name="T9" fmla="*/ 26 h 415"/>
              <a:gd name="T10" fmla="*/ 504 w 754"/>
              <a:gd name="T11" fmla="*/ 122 h 415"/>
              <a:gd name="T12" fmla="*/ 650 w 754"/>
              <a:gd name="T13" fmla="*/ 119 h 415"/>
              <a:gd name="T14" fmla="*/ 678 w 754"/>
              <a:gd name="T15" fmla="*/ 244 h 415"/>
              <a:gd name="T16" fmla="*/ 742 w 754"/>
              <a:gd name="T17" fmla="*/ 336 h 415"/>
              <a:gd name="T18" fmla="*/ 637 w 754"/>
              <a:gd name="T19" fmla="*/ 407 h 415"/>
              <a:gd name="connsiteX0" fmla="*/ 8448 w 10000"/>
              <a:gd name="connsiteY0" fmla="*/ 9807 h 10000"/>
              <a:gd name="connsiteX1" fmla="*/ 1220 w 10000"/>
              <a:gd name="connsiteY1" fmla="*/ 9711 h 10000"/>
              <a:gd name="connsiteX2" fmla="*/ 199 w 10000"/>
              <a:gd name="connsiteY2" fmla="*/ 6988 h 10000"/>
              <a:gd name="connsiteX3" fmla="*/ 1470 w 10000"/>
              <a:gd name="connsiteY3" fmla="*/ 4211 h 10000"/>
              <a:gd name="connsiteX4" fmla="*/ 3806 w 10000"/>
              <a:gd name="connsiteY4" fmla="*/ 627 h 10000"/>
              <a:gd name="connsiteX5" fmla="*/ 6684 w 10000"/>
              <a:gd name="connsiteY5" fmla="*/ 2940 h 10000"/>
              <a:gd name="connsiteX6" fmla="*/ 8621 w 10000"/>
              <a:gd name="connsiteY6" fmla="*/ 2867 h 10000"/>
              <a:gd name="connsiteX7" fmla="*/ 8992 w 10000"/>
              <a:gd name="connsiteY7" fmla="*/ 5880 h 10000"/>
              <a:gd name="connsiteX8" fmla="*/ 9841 w 10000"/>
              <a:gd name="connsiteY8" fmla="*/ 8096 h 10000"/>
              <a:gd name="connsiteX9" fmla="*/ 8448 w 10000"/>
              <a:gd name="connsiteY9" fmla="*/ 9807 h 10000"/>
              <a:gd name="connsiteX0" fmla="*/ 8448 w 10000"/>
              <a:gd name="connsiteY0" fmla="*/ 9807 h 10000"/>
              <a:gd name="connsiteX1" fmla="*/ 1220 w 10000"/>
              <a:gd name="connsiteY1" fmla="*/ 9711 h 10000"/>
              <a:gd name="connsiteX2" fmla="*/ 199 w 10000"/>
              <a:gd name="connsiteY2" fmla="*/ 6988 h 10000"/>
              <a:gd name="connsiteX3" fmla="*/ 1470 w 10000"/>
              <a:gd name="connsiteY3" fmla="*/ 4211 h 10000"/>
              <a:gd name="connsiteX4" fmla="*/ 3806 w 10000"/>
              <a:gd name="connsiteY4" fmla="*/ 627 h 10000"/>
              <a:gd name="connsiteX5" fmla="*/ 6684 w 10000"/>
              <a:gd name="connsiteY5" fmla="*/ 2940 h 10000"/>
              <a:gd name="connsiteX6" fmla="*/ 8621 w 10000"/>
              <a:gd name="connsiteY6" fmla="*/ 2867 h 10000"/>
              <a:gd name="connsiteX7" fmla="*/ 9353 w 10000"/>
              <a:gd name="connsiteY7" fmla="*/ 5815 h 10000"/>
              <a:gd name="connsiteX8" fmla="*/ 9841 w 10000"/>
              <a:gd name="connsiteY8" fmla="*/ 8096 h 10000"/>
              <a:gd name="connsiteX9" fmla="*/ 8448 w 10000"/>
              <a:gd name="connsiteY9" fmla="*/ 9807 h 10000"/>
              <a:gd name="connsiteX0" fmla="*/ 8448 w 10000"/>
              <a:gd name="connsiteY0" fmla="*/ 9807 h 10000"/>
              <a:gd name="connsiteX1" fmla="*/ 1220 w 10000"/>
              <a:gd name="connsiteY1" fmla="*/ 9711 h 10000"/>
              <a:gd name="connsiteX2" fmla="*/ 199 w 10000"/>
              <a:gd name="connsiteY2" fmla="*/ 6988 h 10000"/>
              <a:gd name="connsiteX3" fmla="*/ 1638 w 10000"/>
              <a:gd name="connsiteY3" fmla="*/ 4336 h 10000"/>
              <a:gd name="connsiteX4" fmla="*/ 3806 w 10000"/>
              <a:gd name="connsiteY4" fmla="*/ 627 h 10000"/>
              <a:gd name="connsiteX5" fmla="*/ 6684 w 10000"/>
              <a:gd name="connsiteY5" fmla="*/ 2940 h 10000"/>
              <a:gd name="connsiteX6" fmla="*/ 8621 w 10000"/>
              <a:gd name="connsiteY6" fmla="*/ 2867 h 10000"/>
              <a:gd name="connsiteX7" fmla="*/ 9353 w 10000"/>
              <a:gd name="connsiteY7" fmla="*/ 5815 h 10000"/>
              <a:gd name="connsiteX8" fmla="*/ 9841 w 10000"/>
              <a:gd name="connsiteY8" fmla="*/ 8096 h 10000"/>
              <a:gd name="connsiteX9" fmla="*/ 8448 w 10000"/>
              <a:gd name="connsiteY9" fmla="*/ 9807 h 10000"/>
              <a:gd name="connsiteX0" fmla="*/ 8448 w 10000"/>
              <a:gd name="connsiteY0" fmla="*/ 9807 h 10000"/>
              <a:gd name="connsiteX1" fmla="*/ 1220 w 10000"/>
              <a:gd name="connsiteY1" fmla="*/ 9711 h 10000"/>
              <a:gd name="connsiteX2" fmla="*/ 199 w 10000"/>
              <a:gd name="connsiteY2" fmla="*/ 6988 h 10000"/>
              <a:gd name="connsiteX3" fmla="*/ 1638 w 10000"/>
              <a:gd name="connsiteY3" fmla="*/ 4336 h 10000"/>
              <a:gd name="connsiteX4" fmla="*/ 3806 w 10000"/>
              <a:gd name="connsiteY4" fmla="*/ 627 h 10000"/>
              <a:gd name="connsiteX5" fmla="*/ 6684 w 10000"/>
              <a:gd name="connsiteY5" fmla="*/ 2940 h 10000"/>
              <a:gd name="connsiteX6" fmla="*/ 8621 w 10000"/>
              <a:gd name="connsiteY6" fmla="*/ 2867 h 10000"/>
              <a:gd name="connsiteX7" fmla="*/ 9054 w 10000"/>
              <a:gd name="connsiteY7" fmla="*/ 5692 h 10000"/>
              <a:gd name="connsiteX8" fmla="*/ 9841 w 10000"/>
              <a:gd name="connsiteY8" fmla="*/ 8096 h 10000"/>
              <a:gd name="connsiteX9" fmla="*/ 8448 w 10000"/>
              <a:gd name="connsiteY9" fmla="*/ 9807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00" h="10000">
                <a:moveTo>
                  <a:pt x="8448" y="9807"/>
                </a:moveTo>
                <a:lnTo>
                  <a:pt x="1220" y="9711"/>
                </a:lnTo>
                <a:cubicBezTo>
                  <a:pt x="1220" y="9711"/>
                  <a:pt x="0" y="9253"/>
                  <a:pt x="199" y="6988"/>
                </a:cubicBezTo>
                <a:cubicBezTo>
                  <a:pt x="424" y="4530"/>
                  <a:pt x="1638" y="4336"/>
                  <a:pt x="1638" y="4336"/>
                </a:cubicBezTo>
                <a:cubicBezTo>
                  <a:pt x="1638" y="4336"/>
                  <a:pt x="1711" y="1277"/>
                  <a:pt x="3806" y="627"/>
                </a:cubicBezTo>
                <a:cubicBezTo>
                  <a:pt x="5849" y="0"/>
                  <a:pt x="6684" y="2940"/>
                  <a:pt x="6684" y="2940"/>
                </a:cubicBezTo>
                <a:cubicBezTo>
                  <a:pt x="6684" y="2940"/>
                  <a:pt x="7732" y="1542"/>
                  <a:pt x="8621" y="2867"/>
                </a:cubicBezTo>
                <a:cubicBezTo>
                  <a:pt x="9363" y="3952"/>
                  <a:pt x="9054" y="5692"/>
                  <a:pt x="9054" y="5692"/>
                </a:cubicBezTo>
                <a:cubicBezTo>
                  <a:pt x="9054" y="5692"/>
                  <a:pt x="10000" y="6361"/>
                  <a:pt x="9841" y="8096"/>
                </a:cubicBezTo>
                <a:cubicBezTo>
                  <a:pt x="9668" y="10000"/>
                  <a:pt x="8448" y="9807"/>
                  <a:pt x="8448" y="9807"/>
                </a:cubicBezTo>
                <a:close/>
              </a:path>
            </a:pathLst>
          </a:custGeom>
          <a:solidFill>
            <a:srgbClr val="96BBF1"/>
          </a:solidFill>
          <a:ln w="19050" cap="flat">
            <a:noFill/>
            <a:prstDash val="solid"/>
            <a:miter lim="800000"/>
            <a:headEnd/>
            <a:tailEnd/>
          </a:ln>
          <a:effectLst/>
          <a:extLst/>
        </p:spPr>
        <p:txBody>
          <a:bodyPr vert="horz" wrap="none" lIns="20549" tIns="10275" rIns="20549" bIns="10275" numCol="1" anchor="t" anchorCtr="0" compatLnSpc="1">
            <a:prstTxWarp prst="textNoShape">
              <a:avLst/>
            </a:prstTxWarp>
          </a:bodyPr>
          <a:lstStyle/>
          <a:p>
            <a:pPr algn="ctr" defTabSz="580328" fontAlgn="ctr">
              <a:buClr>
                <a:srgbClr val="CC9900"/>
              </a:buClr>
              <a:defRPr/>
            </a:pPr>
            <a:endParaRPr lang="en-US" altLang="zh-CN" sz="750" b="1" kern="0" dirty="0">
              <a:solidFill>
                <a:srgbClr val="C00000"/>
              </a:solidFill>
              <a:latin typeface="Arial" panose="020B0604020202020204" pitchFamily="34" charset="0"/>
              <a:ea typeface="微软雅黑" panose="020B0503020204020204" pitchFamily="34" charset="-122"/>
              <a:cs typeface="Arial" pitchFamily="34" charset="0"/>
              <a:sym typeface="Gotham" panose="02000504050000020004" pitchFamily="2" charset="0"/>
            </a:endParaRPr>
          </a:p>
        </p:txBody>
      </p:sp>
      <p:pic>
        <p:nvPicPr>
          <p:cNvPr id="9" name="Picture 461" descr="图片240"/>
          <p:cNvPicPr>
            <a:picLocks noChangeAspect="1" noChangeArrowheads="1"/>
          </p:cNvPicPr>
          <p:nvPr/>
        </p:nvPicPr>
        <p:blipFill>
          <a:blip r:embed="rId2" cstate="print"/>
          <a:srcRect/>
          <a:stretch>
            <a:fillRect/>
          </a:stretch>
        </p:blipFill>
        <p:spPr bwMode="auto">
          <a:xfrm>
            <a:off x="3450501" y="2427719"/>
            <a:ext cx="129289" cy="164014"/>
          </a:xfrm>
          <a:prstGeom prst="rect">
            <a:avLst/>
          </a:prstGeom>
          <a:noFill/>
          <a:ln w="9525">
            <a:noFill/>
            <a:miter lim="800000"/>
            <a:headEnd/>
            <a:tailEnd/>
          </a:ln>
        </p:spPr>
      </p:pic>
      <p:pic>
        <p:nvPicPr>
          <p:cNvPr id="10" name="Picture 459" descr="图片238"/>
          <p:cNvPicPr>
            <a:picLocks noChangeAspect="1" noChangeArrowheads="1"/>
          </p:cNvPicPr>
          <p:nvPr/>
        </p:nvPicPr>
        <p:blipFill>
          <a:blip r:embed="rId3" cstate="print"/>
          <a:srcRect/>
          <a:stretch>
            <a:fillRect/>
          </a:stretch>
        </p:blipFill>
        <p:spPr bwMode="auto">
          <a:xfrm>
            <a:off x="2860287" y="2224130"/>
            <a:ext cx="170890" cy="238837"/>
          </a:xfrm>
          <a:prstGeom prst="rect">
            <a:avLst/>
          </a:prstGeom>
          <a:noFill/>
          <a:ln w="9525">
            <a:noFill/>
            <a:miter lim="800000"/>
            <a:headEnd/>
            <a:tailEnd/>
          </a:ln>
        </p:spPr>
      </p:pic>
      <p:grpSp>
        <p:nvGrpSpPr>
          <p:cNvPr id="11" name="组合 74"/>
          <p:cNvGrpSpPr/>
          <p:nvPr/>
        </p:nvGrpSpPr>
        <p:grpSpPr>
          <a:xfrm>
            <a:off x="3680009" y="2199625"/>
            <a:ext cx="173069" cy="178744"/>
            <a:chOff x="-1146175" y="2979738"/>
            <a:chExt cx="701675" cy="942975"/>
          </a:xfrm>
          <a:solidFill>
            <a:srgbClr val="96BBF1"/>
          </a:solidFill>
        </p:grpSpPr>
        <p:sp>
          <p:nvSpPr>
            <p:cNvPr id="33" name="Freeform 14"/>
            <p:cNvSpPr>
              <a:spLocks noEditPoints="1"/>
            </p:cNvSpPr>
            <p:nvPr/>
          </p:nvSpPr>
          <p:spPr bwMode="auto">
            <a:xfrm>
              <a:off x="-744538" y="3440113"/>
              <a:ext cx="300038" cy="482600"/>
            </a:xfrm>
            <a:custGeom>
              <a:avLst/>
              <a:gdLst/>
              <a:ahLst/>
              <a:cxnLst>
                <a:cxn ang="0">
                  <a:pos x="310" y="0"/>
                </a:cxn>
                <a:cxn ang="0">
                  <a:pos x="0" y="542"/>
                </a:cxn>
                <a:cxn ang="0">
                  <a:pos x="154" y="8057"/>
                </a:cxn>
                <a:cxn ang="0">
                  <a:pos x="3022" y="8212"/>
                </a:cxn>
                <a:cxn ang="0">
                  <a:pos x="3254" y="6430"/>
                </a:cxn>
                <a:cxn ang="0">
                  <a:pos x="4262" y="6740"/>
                </a:cxn>
                <a:cxn ang="0">
                  <a:pos x="4804" y="8212"/>
                </a:cxn>
                <a:cxn ang="0">
                  <a:pos x="5114" y="7670"/>
                </a:cxn>
                <a:cxn ang="0">
                  <a:pos x="4959" y="154"/>
                </a:cxn>
                <a:cxn ang="0">
                  <a:pos x="2169" y="6972"/>
                </a:cxn>
                <a:cxn ang="0">
                  <a:pos x="1162" y="7205"/>
                </a:cxn>
                <a:cxn ang="0">
                  <a:pos x="929" y="6662"/>
                </a:cxn>
                <a:cxn ang="0">
                  <a:pos x="1937" y="6430"/>
                </a:cxn>
                <a:cxn ang="0">
                  <a:pos x="2169" y="6972"/>
                </a:cxn>
                <a:cxn ang="0">
                  <a:pos x="1937" y="5810"/>
                </a:cxn>
                <a:cxn ang="0">
                  <a:pos x="929" y="5578"/>
                </a:cxn>
                <a:cxn ang="0">
                  <a:pos x="1162" y="5035"/>
                </a:cxn>
                <a:cxn ang="0">
                  <a:pos x="2169" y="5268"/>
                </a:cxn>
                <a:cxn ang="0">
                  <a:pos x="2092" y="4338"/>
                </a:cxn>
                <a:cxn ang="0">
                  <a:pos x="1007" y="4338"/>
                </a:cxn>
                <a:cxn ang="0">
                  <a:pos x="1007" y="3718"/>
                </a:cxn>
                <a:cxn ang="0">
                  <a:pos x="2092" y="3718"/>
                </a:cxn>
                <a:cxn ang="0">
                  <a:pos x="2169" y="2866"/>
                </a:cxn>
                <a:cxn ang="0">
                  <a:pos x="1162" y="3099"/>
                </a:cxn>
                <a:cxn ang="0">
                  <a:pos x="929" y="2556"/>
                </a:cxn>
                <a:cxn ang="0">
                  <a:pos x="1937" y="2324"/>
                </a:cxn>
                <a:cxn ang="0">
                  <a:pos x="2169" y="2866"/>
                </a:cxn>
                <a:cxn ang="0">
                  <a:pos x="1937" y="1704"/>
                </a:cxn>
                <a:cxn ang="0">
                  <a:pos x="929" y="1471"/>
                </a:cxn>
                <a:cxn ang="0">
                  <a:pos x="1162" y="929"/>
                </a:cxn>
                <a:cxn ang="0">
                  <a:pos x="2169" y="1161"/>
                </a:cxn>
                <a:cxn ang="0">
                  <a:pos x="4106" y="5733"/>
                </a:cxn>
                <a:cxn ang="0">
                  <a:pos x="3022" y="5733"/>
                </a:cxn>
                <a:cxn ang="0">
                  <a:pos x="3022" y="5113"/>
                </a:cxn>
                <a:cxn ang="0">
                  <a:pos x="4106" y="5113"/>
                </a:cxn>
                <a:cxn ang="0">
                  <a:pos x="4185" y="4183"/>
                </a:cxn>
                <a:cxn ang="0">
                  <a:pos x="3177" y="4416"/>
                </a:cxn>
                <a:cxn ang="0">
                  <a:pos x="2944" y="3873"/>
                </a:cxn>
                <a:cxn ang="0">
                  <a:pos x="3952" y="3641"/>
                </a:cxn>
                <a:cxn ang="0">
                  <a:pos x="4185" y="4183"/>
                </a:cxn>
                <a:cxn ang="0">
                  <a:pos x="3952" y="3099"/>
                </a:cxn>
                <a:cxn ang="0">
                  <a:pos x="2944" y="2866"/>
                </a:cxn>
                <a:cxn ang="0">
                  <a:pos x="3177" y="2324"/>
                </a:cxn>
                <a:cxn ang="0">
                  <a:pos x="4185" y="2556"/>
                </a:cxn>
                <a:cxn ang="0">
                  <a:pos x="4106" y="1626"/>
                </a:cxn>
                <a:cxn ang="0">
                  <a:pos x="3022" y="1626"/>
                </a:cxn>
                <a:cxn ang="0">
                  <a:pos x="3022" y="1007"/>
                </a:cxn>
                <a:cxn ang="0">
                  <a:pos x="4106" y="1007"/>
                </a:cxn>
              </a:cxnLst>
              <a:rect l="0" t="0" r="r" b="b"/>
              <a:pathLst>
                <a:path w="5114" h="8212">
                  <a:moveTo>
                    <a:pt x="4572" y="0"/>
                  </a:moveTo>
                  <a:lnTo>
                    <a:pt x="542" y="0"/>
                  </a:lnTo>
                  <a:lnTo>
                    <a:pt x="310" y="0"/>
                  </a:lnTo>
                  <a:lnTo>
                    <a:pt x="154" y="154"/>
                  </a:lnTo>
                  <a:lnTo>
                    <a:pt x="0" y="309"/>
                  </a:lnTo>
                  <a:lnTo>
                    <a:pt x="0" y="542"/>
                  </a:lnTo>
                  <a:lnTo>
                    <a:pt x="0" y="7670"/>
                  </a:lnTo>
                  <a:lnTo>
                    <a:pt x="0" y="7902"/>
                  </a:lnTo>
                  <a:lnTo>
                    <a:pt x="154" y="8057"/>
                  </a:lnTo>
                  <a:lnTo>
                    <a:pt x="310" y="8212"/>
                  </a:lnTo>
                  <a:lnTo>
                    <a:pt x="542" y="8212"/>
                  </a:lnTo>
                  <a:lnTo>
                    <a:pt x="3022" y="8212"/>
                  </a:lnTo>
                  <a:lnTo>
                    <a:pt x="3022" y="6740"/>
                  </a:lnTo>
                  <a:lnTo>
                    <a:pt x="3099" y="6508"/>
                  </a:lnTo>
                  <a:lnTo>
                    <a:pt x="3254" y="6430"/>
                  </a:lnTo>
                  <a:lnTo>
                    <a:pt x="4029" y="6430"/>
                  </a:lnTo>
                  <a:lnTo>
                    <a:pt x="4185" y="6508"/>
                  </a:lnTo>
                  <a:lnTo>
                    <a:pt x="4262" y="6740"/>
                  </a:lnTo>
                  <a:lnTo>
                    <a:pt x="4262" y="8212"/>
                  </a:lnTo>
                  <a:lnTo>
                    <a:pt x="4572" y="8212"/>
                  </a:lnTo>
                  <a:lnTo>
                    <a:pt x="4804" y="8212"/>
                  </a:lnTo>
                  <a:lnTo>
                    <a:pt x="4959" y="8057"/>
                  </a:lnTo>
                  <a:lnTo>
                    <a:pt x="5114" y="7902"/>
                  </a:lnTo>
                  <a:lnTo>
                    <a:pt x="5114" y="7670"/>
                  </a:lnTo>
                  <a:lnTo>
                    <a:pt x="5114" y="542"/>
                  </a:lnTo>
                  <a:lnTo>
                    <a:pt x="5114" y="309"/>
                  </a:lnTo>
                  <a:lnTo>
                    <a:pt x="4959" y="154"/>
                  </a:lnTo>
                  <a:lnTo>
                    <a:pt x="4804" y="0"/>
                  </a:lnTo>
                  <a:lnTo>
                    <a:pt x="4572" y="0"/>
                  </a:lnTo>
                  <a:close/>
                  <a:moveTo>
                    <a:pt x="2169" y="6972"/>
                  </a:moveTo>
                  <a:lnTo>
                    <a:pt x="2092" y="7127"/>
                  </a:lnTo>
                  <a:lnTo>
                    <a:pt x="1937" y="7205"/>
                  </a:lnTo>
                  <a:lnTo>
                    <a:pt x="1162" y="7205"/>
                  </a:lnTo>
                  <a:lnTo>
                    <a:pt x="1007" y="7127"/>
                  </a:lnTo>
                  <a:lnTo>
                    <a:pt x="929" y="6972"/>
                  </a:lnTo>
                  <a:lnTo>
                    <a:pt x="929" y="6662"/>
                  </a:lnTo>
                  <a:lnTo>
                    <a:pt x="1007" y="6508"/>
                  </a:lnTo>
                  <a:lnTo>
                    <a:pt x="1162" y="6430"/>
                  </a:lnTo>
                  <a:lnTo>
                    <a:pt x="1937" y="6430"/>
                  </a:lnTo>
                  <a:lnTo>
                    <a:pt x="2092" y="6508"/>
                  </a:lnTo>
                  <a:lnTo>
                    <a:pt x="2169" y="6662"/>
                  </a:lnTo>
                  <a:lnTo>
                    <a:pt x="2169" y="6972"/>
                  </a:lnTo>
                  <a:close/>
                  <a:moveTo>
                    <a:pt x="2169" y="5578"/>
                  </a:moveTo>
                  <a:lnTo>
                    <a:pt x="2092" y="5733"/>
                  </a:lnTo>
                  <a:lnTo>
                    <a:pt x="1937" y="5810"/>
                  </a:lnTo>
                  <a:lnTo>
                    <a:pt x="1162" y="5810"/>
                  </a:lnTo>
                  <a:lnTo>
                    <a:pt x="1007" y="5733"/>
                  </a:lnTo>
                  <a:lnTo>
                    <a:pt x="929" y="5578"/>
                  </a:lnTo>
                  <a:lnTo>
                    <a:pt x="929" y="5268"/>
                  </a:lnTo>
                  <a:lnTo>
                    <a:pt x="1007" y="5113"/>
                  </a:lnTo>
                  <a:lnTo>
                    <a:pt x="1162" y="5035"/>
                  </a:lnTo>
                  <a:lnTo>
                    <a:pt x="1937" y="5035"/>
                  </a:lnTo>
                  <a:lnTo>
                    <a:pt x="2092" y="5113"/>
                  </a:lnTo>
                  <a:lnTo>
                    <a:pt x="2169" y="5268"/>
                  </a:lnTo>
                  <a:lnTo>
                    <a:pt x="2169" y="5578"/>
                  </a:lnTo>
                  <a:close/>
                  <a:moveTo>
                    <a:pt x="2169" y="4183"/>
                  </a:moveTo>
                  <a:lnTo>
                    <a:pt x="2092" y="4338"/>
                  </a:lnTo>
                  <a:lnTo>
                    <a:pt x="1937" y="4416"/>
                  </a:lnTo>
                  <a:lnTo>
                    <a:pt x="1162" y="4416"/>
                  </a:lnTo>
                  <a:lnTo>
                    <a:pt x="1007" y="4338"/>
                  </a:lnTo>
                  <a:lnTo>
                    <a:pt x="929" y="4183"/>
                  </a:lnTo>
                  <a:lnTo>
                    <a:pt x="929" y="3873"/>
                  </a:lnTo>
                  <a:lnTo>
                    <a:pt x="1007" y="3718"/>
                  </a:lnTo>
                  <a:lnTo>
                    <a:pt x="1162" y="3641"/>
                  </a:lnTo>
                  <a:lnTo>
                    <a:pt x="1937" y="3641"/>
                  </a:lnTo>
                  <a:lnTo>
                    <a:pt x="2092" y="3718"/>
                  </a:lnTo>
                  <a:lnTo>
                    <a:pt x="2169" y="3873"/>
                  </a:lnTo>
                  <a:lnTo>
                    <a:pt x="2169" y="4183"/>
                  </a:lnTo>
                  <a:close/>
                  <a:moveTo>
                    <a:pt x="2169" y="2866"/>
                  </a:moveTo>
                  <a:lnTo>
                    <a:pt x="2092" y="3021"/>
                  </a:lnTo>
                  <a:lnTo>
                    <a:pt x="1937" y="3099"/>
                  </a:lnTo>
                  <a:lnTo>
                    <a:pt x="1162" y="3099"/>
                  </a:lnTo>
                  <a:lnTo>
                    <a:pt x="1007" y="3021"/>
                  </a:lnTo>
                  <a:lnTo>
                    <a:pt x="929" y="2866"/>
                  </a:lnTo>
                  <a:lnTo>
                    <a:pt x="929" y="2556"/>
                  </a:lnTo>
                  <a:lnTo>
                    <a:pt x="1007" y="2401"/>
                  </a:lnTo>
                  <a:lnTo>
                    <a:pt x="1162" y="2324"/>
                  </a:lnTo>
                  <a:lnTo>
                    <a:pt x="1937" y="2324"/>
                  </a:lnTo>
                  <a:lnTo>
                    <a:pt x="2092" y="2401"/>
                  </a:lnTo>
                  <a:lnTo>
                    <a:pt x="2169" y="2556"/>
                  </a:lnTo>
                  <a:lnTo>
                    <a:pt x="2169" y="2866"/>
                  </a:lnTo>
                  <a:close/>
                  <a:moveTo>
                    <a:pt x="2169" y="1471"/>
                  </a:moveTo>
                  <a:lnTo>
                    <a:pt x="2092" y="1626"/>
                  </a:lnTo>
                  <a:lnTo>
                    <a:pt x="1937" y="1704"/>
                  </a:lnTo>
                  <a:lnTo>
                    <a:pt x="1162" y="1704"/>
                  </a:lnTo>
                  <a:lnTo>
                    <a:pt x="1007" y="1626"/>
                  </a:lnTo>
                  <a:lnTo>
                    <a:pt x="929" y="1471"/>
                  </a:lnTo>
                  <a:lnTo>
                    <a:pt x="929" y="1161"/>
                  </a:lnTo>
                  <a:lnTo>
                    <a:pt x="1007" y="1007"/>
                  </a:lnTo>
                  <a:lnTo>
                    <a:pt x="1162" y="929"/>
                  </a:lnTo>
                  <a:lnTo>
                    <a:pt x="1937" y="929"/>
                  </a:lnTo>
                  <a:lnTo>
                    <a:pt x="2092" y="1007"/>
                  </a:lnTo>
                  <a:lnTo>
                    <a:pt x="2169" y="1161"/>
                  </a:lnTo>
                  <a:lnTo>
                    <a:pt x="2169" y="1471"/>
                  </a:lnTo>
                  <a:close/>
                  <a:moveTo>
                    <a:pt x="4185" y="5578"/>
                  </a:moveTo>
                  <a:lnTo>
                    <a:pt x="4106" y="5733"/>
                  </a:lnTo>
                  <a:lnTo>
                    <a:pt x="3952" y="5810"/>
                  </a:lnTo>
                  <a:lnTo>
                    <a:pt x="3177" y="5810"/>
                  </a:lnTo>
                  <a:lnTo>
                    <a:pt x="3022" y="5733"/>
                  </a:lnTo>
                  <a:lnTo>
                    <a:pt x="2944" y="5578"/>
                  </a:lnTo>
                  <a:lnTo>
                    <a:pt x="2944" y="5268"/>
                  </a:lnTo>
                  <a:lnTo>
                    <a:pt x="3022" y="5113"/>
                  </a:lnTo>
                  <a:lnTo>
                    <a:pt x="3177" y="5035"/>
                  </a:lnTo>
                  <a:lnTo>
                    <a:pt x="3952" y="5035"/>
                  </a:lnTo>
                  <a:lnTo>
                    <a:pt x="4106" y="5113"/>
                  </a:lnTo>
                  <a:lnTo>
                    <a:pt x="4185" y="5268"/>
                  </a:lnTo>
                  <a:lnTo>
                    <a:pt x="4185" y="5578"/>
                  </a:lnTo>
                  <a:close/>
                  <a:moveTo>
                    <a:pt x="4185" y="4183"/>
                  </a:moveTo>
                  <a:lnTo>
                    <a:pt x="4106" y="4338"/>
                  </a:lnTo>
                  <a:lnTo>
                    <a:pt x="3952" y="4416"/>
                  </a:lnTo>
                  <a:lnTo>
                    <a:pt x="3177" y="4416"/>
                  </a:lnTo>
                  <a:lnTo>
                    <a:pt x="3022" y="4338"/>
                  </a:lnTo>
                  <a:lnTo>
                    <a:pt x="2944" y="4183"/>
                  </a:lnTo>
                  <a:lnTo>
                    <a:pt x="2944" y="3873"/>
                  </a:lnTo>
                  <a:lnTo>
                    <a:pt x="3022" y="3718"/>
                  </a:lnTo>
                  <a:lnTo>
                    <a:pt x="3177" y="3641"/>
                  </a:lnTo>
                  <a:lnTo>
                    <a:pt x="3952" y="3641"/>
                  </a:lnTo>
                  <a:lnTo>
                    <a:pt x="4106" y="3718"/>
                  </a:lnTo>
                  <a:lnTo>
                    <a:pt x="4185" y="3873"/>
                  </a:lnTo>
                  <a:lnTo>
                    <a:pt x="4185" y="4183"/>
                  </a:lnTo>
                  <a:close/>
                  <a:moveTo>
                    <a:pt x="4185" y="2866"/>
                  </a:moveTo>
                  <a:lnTo>
                    <a:pt x="4106" y="3021"/>
                  </a:lnTo>
                  <a:lnTo>
                    <a:pt x="3952" y="3099"/>
                  </a:lnTo>
                  <a:lnTo>
                    <a:pt x="3177" y="3099"/>
                  </a:lnTo>
                  <a:lnTo>
                    <a:pt x="3022" y="3021"/>
                  </a:lnTo>
                  <a:lnTo>
                    <a:pt x="2944" y="2866"/>
                  </a:lnTo>
                  <a:lnTo>
                    <a:pt x="2944" y="2556"/>
                  </a:lnTo>
                  <a:lnTo>
                    <a:pt x="3022" y="2401"/>
                  </a:lnTo>
                  <a:lnTo>
                    <a:pt x="3177" y="2324"/>
                  </a:lnTo>
                  <a:lnTo>
                    <a:pt x="3952" y="2324"/>
                  </a:lnTo>
                  <a:lnTo>
                    <a:pt x="4106" y="2401"/>
                  </a:lnTo>
                  <a:lnTo>
                    <a:pt x="4185" y="2556"/>
                  </a:lnTo>
                  <a:lnTo>
                    <a:pt x="4185" y="2866"/>
                  </a:lnTo>
                  <a:close/>
                  <a:moveTo>
                    <a:pt x="4185" y="1471"/>
                  </a:moveTo>
                  <a:lnTo>
                    <a:pt x="4106" y="1626"/>
                  </a:lnTo>
                  <a:lnTo>
                    <a:pt x="3952" y="1704"/>
                  </a:lnTo>
                  <a:lnTo>
                    <a:pt x="3177" y="1704"/>
                  </a:lnTo>
                  <a:lnTo>
                    <a:pt x="3022" y="1626"/>
                  </a:lnTo>
                  <a:lnTo>
                    <a:pt x="2944" y="1471"/>
                  </a:lnTo>
                  <a:lnTo>
                    <a:pt x="2944" y="1161"/>
                  </a:lnTo>
                  <a:lnTo>
                    <a:pt x="3022" y="1007"/>
                  </a:lnTo>
                  <a:lnTo>
                    <a:pt x="3177" y="929"/>
                  </a:lnTo>
                  <a:lnTo>
                    <a:pt x="3952" y="929"/>
                  </a:lnTo>
                  <a:lnTo>
                    <a:pt x="4106" y="1007"/>
                  </a:lnTo>
                  <a:lnTo>
                    <a:pt x="4185" y="1161"/>
                  </a:lnTo>
                  <a:lnTo>
                    <a:pt x="4185" y="1471"/>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endParaRPr>
            </a:p>
          </p:txBody>
        </p:sp>
        <p:sp>
          <p:nvSpPr>
            <p:cNvPr id="34" name="Freeform 15"/>
            <p:cNvSpPr>
              <a:spLocks noEditPoints="1"/>
            </p:cNvSpPr>
            <p:nvPr/>
          </p:nvSpPr>
          <p:spPr bwMode="auto">
            <a:xfrm>
              <a:off x="-1146175" y="2979738"/>
              <a:ext cx="346075" cy="938213"/>
            </a:xfrm>
            <a:custGeom>
              <a:avLst/>
              <a:gdLst/>
              <a:ahLst/>
              <a:cxnLst>
                <a:cxn ang="0">
                  <a:pos x="4804" y="4184"/>
                </a:cxn>
                <a:cxn ang="0">
                  <a:pos x="4339" y="3796"/>
                </a:cxn>
                <a:cxn ang="0">
                  <a:pos x="3797" y="3021"/>
                </a:cxn>
                <a:cxn ang="0">
                  <a:pos x="3100" y="310"/>
                </a:cxn>
                <a:cxn ang="0">
                  <a:pos x="2790" y="77"/>
                </a:cxn>
                <a:cxn ang="0">
                  <a:pos x="2325" y="2944"/>
                </a:cxn>
                <a:cxn ang="0">
                  <a:pos x="1550" y="3486"/>
                </a:cxn>
                <a:cxn ang="0">
                  <a:pos x="1240" y="4029"/>
                </a:cxn>
                <a:cxn ang="0">
                  <a:pos x="852" y="4726"/>
                </a:cxn>
                <a:cxn ang="0">
                  <a:pos x="77" y="5191"/>
                </a:cxn>
                <a:cxn ang="0">
                  <a:pos x="0" y="15651"/>
                </a:cxn>
                <a:cxn ang="0">
                  <a:pos x="542" y="15961"/>
                </a:cxn>
                <a:cxn ang="0">
                  <a:pos x="2170" y="14023"/>
                </a:cxn>
                <a:cxn ang="0">
                  <a:pos x="3564" y="13869"/>
                </a:cxn>
                <a:cxn ang="0">
                  <a:pos x="3642" y="15961"/>
                </a:cxn>
                <a:cxn ang="0">
                  <a:pos x="5270" y="15961"/>
                </a:cxn>
                <a:cxn ang="0">
                  <a:pos x="5812" y="15651"/>
                </a:cxn>
                <a:cxn ang="0">
                  <a:pos x="5812" y="5191"/>
                </a:cxn>
                <a:cxn ang="0">
                  <a:pos x="5037" y="4726"/>
                </a:cxn>
                <a:cxn ang="0">
                  <a:pos x="1473" y="12552"/>
                </a:cxn>
                <a:cxn ang="0">
                  <a:pos x="1240" y="12319"/>
                </a:cxn>
                <a:cxn ang="0">
                  <a:pos x="1473" y="12009"/>
                </a:cxn>
                <a:cxn ang="0">
                  <a:pos x="4339" y="12009"/>
                </a:cxn>
                <a:cxn ang="0">
                  <a:pos x="4572" y="12319"/>
                </a:cxn>
                <a:cxn ang="0">
                  <a:pos x="4339" y="12552"/>
                </a:cxn>
                <a:cxn ang="0">
                  <a:pos x="1627" y="11002"/>
                </a:cxn>
                <a:cxn ang="0">
                  <a:pos x="1317" y="10847"/>
                </a:cxn>
                <a:cxn ang="0">
                  <a:pos x="1395" y="10460"/>
                </a:cxn>
                <a:cxn ang="0">
                  <a:pos x="4185" y="10382"/>
                </a:cxn>
                <a:cxn ang="0">
                  <a:pos x="4572" y="10537"/>
                </a:cxn>
                <a:cxn ang="0">
                  <a:pos x="4495" y="10925"/>
                </a:cxn>
                <a:cxn ang="0">
                  <a:pos x="4185" y="9452"/>
                </a:cxn>
                <a:cxn ang="0">
                  <a:pos x="1395" y="9297"/>
                </a:cxn>
                <a:cxn ang="0">
                  <a:pos x="1317" y="8987"/>
                </a:cxn>
                <a:cxn ang="0">
                  <a:pos x="1627" y="8755"/>
                </a:cxn>
                <a:cxn ang="0">
                  <a:pos x="4495" y="8833"/>
                </a:cxn>
                <a:cxn ang="0">
                  <a:pos x="4572" y="9220"/>
                </a:cxn>
                <a:cxn ang="0">
                  <a:pos x="4185" y="9452"/>
                </a:cxn>
                <a:cxn ang="0">
                  <a:pos x="1473" y="7826"/>
                </a:cxn>
                <a:cxn ang="0">
                  <a:pos x="1240" y="7516"/>
                </a:cxn>
                <a:cxn ang="0">
                  <a:pos x="1473" y="7205"/>
                </a:cxn>
                <a:cxn ang="0">
                  <a:pos x="4339" y="7205"/>
                </a:cxn>
                <a:cxn ang="0">
                  <a:pos x="4572" y="7516"/>
                </a:cxn>
                <a:cxn ang="0">
                  <a:pos x="4339" y="7826"/>
                </a:cxn>
                <a:cxn ang="0">
                  <a:pos x="1627" y="6276"/>
                </a:cxn>
                <a:cxn ang="0">
                  <a:pos x="1317" y="6043"/>
                </a:cxn>
                <a:cxn ang="0">
                  <a:pos x="1395" y="5656"/>
                </a:cxn>
                <a:cxn ang="0">
                  <a:pos x="4185" y="5578"/>
                </a:cxn>
                <a:cxn ang="0">
                  <a:pos x="4572" y="5811"/>
                </a:cxn>
                <a:cxn ang="0">
                  <a:pos x="4495" y="6121"/>
                </a:cxn>
              </a:cxnLst>
              <a:rect l="0" t="0" r="r" b="b"/>
              <a:pathLst>
                <a:path w="5889" h="15961">
                  <a:moveTo>
                    <a:pt x="5037" y="4726"/>
                  </a:moveTo>
                  <a:lnTo>
                    <a:pt x="4960" y="4416"/>
                  </a:lnTo>
                  <a:lnTo>
                    <a:pt x="4804" y="4184"/>
                  </a:lnTo>
                  <a:lnTo>
                    <a:pt x="4572" y="4029"/>
                  </a:lnTo>
                  <a:lnTo>
                    <a:pt x="4339" y="3951"/>
                  </a:lnTo>
                  <a:lnTo>
                    <a:pt x="4339" y="3796"/>
                  </a:lnTo>
                  <a:lnTo>
                    <a:pt x="4262" y="3486"/>
                  </a:lnTo>
                  <a:lnTo>
                    <a:pt x="4107" y="3177"/>
                  </a:lnTo>
                  <a:lnTo>
                    <a:pt x="3797" y="3021"/>
                  </a:lnTo>
                  <a:lnTo>
                    <a:pt x="3487" y="2944"/>
                  </a:lnTo>
                  <a:lnTo>
                    <a:pt x="3254" y="2944"/>
                  </a:lnTo>
                  <a:lnTo>
                    <a:pt x="3100" y="310"/>
                  </a:lnTo>
                  <a:lnTo>
                    <a:pt x="3022" y="77"/>
                  </a:lnTo>
                  <a:lnTo>
                    <a:pt x="2945" y="0"/>
                  </a:lnTo>
                  <a:lnTo>
                    <a:pt x="2790" y="77"/>
                  </a:lnTo>
                  <a:lnTo>
                    <a:pt x="2790" y="310"/>
                  </a:lnTo>
                  <a:lnTo>
                    <a:pt x="2635" y="2944"/>
                  </a:lnTo>
                  <a:lnTo>
                    <a:pt x="2325" y="2944"/>
                  </a:lnTo>
                  <a:lnTo>
                    <a:pt x="2015" y="3021"/>
                  </a:lnTo>
                  <a:lnTo>
                    <a:pt x="1783" y="3177"/>
                  </a:lnTo>
                  <a:lnTo>
                    <a:pt x="1550" y="3486"/>
                  </a:lnTo>
                  <a:lnTo>
                    <a:pt x="1550" y="3796"/>
                  </a:lnTo>
                  <a:lnTo>
                    <a:pt x="1550" y="3951"/>
                  </a:lnTo>
                  <a:lnTo>
                    <a:pt x="1240" y="4029"/>
                  </a:lnTo>
                  <a:lnTo>
                    <a:pt x="1008" y="4184"/>
                  </a:lnTo>
                  <a:lnTo>
                    <a:pt x="852" y="4416"/>
                  </a:lnTo>
                  <a:lnTo>
                    <a:pt x="852" y="4726"/>
                  </a:lnTo>
                  <a:lnTo>
                    <a:pt x="465" y="4803"/>
                  </a:lnTo>
                  <a:lnTo>
                    <a:pt x="233" y="4959"/>
                  </a:lnTo>
                  <a:lnTo>
                    <a:pt x="77" y="5191"/>
                  </a:lnTo>
                  <a:lnTo>
                    <a:pt x="0" y="5578"/>
                  </a:lnTo>
                  <a:lnTo>
                    <a:pt x="0" y="15419"/>
                  </a:lnTo>
                  <a:lnTo>
                    <a:pt x="0" y="15651"/>
                  </a:lnTo>
                  <a:lnTo>
                    <a:pt x="155" y="15805"/>
                  </a:lnTo>
                  <a:lnTo>
                    <a:pt x="310" y="15961"/>
                  </a:lnTo>
                  <a:lnTo>
                    <a:pt x="542" y="15961"/>
                  </a:lnTo>
                  <a:lnTo>
                    <a:pt x="1627" y="15961"/>
                  </a:lnTo>
                  <a:lnTo>
                    <a:pt x="2170" y="15961"/>
                  </a:lnTo>
                  <a:lnTo>
                    <a:pt x="2170" y="14023"/>
                  </a:lnTo>
                  <a:lnTo>
                    <a:pt x="2247" y="13946"/>
                  </a:lnTo>
                  <a:lnTo>
                    <a:pt x="2325" y="13869"/>
                  </a:lnTo>
                  <a:lnTo>
                    <a:pt x="3564" y="13869"/>
                  </a:lnTo>
                  <a:lnTo>
                    <a:pt x="3642" y="13946"/>
                  </a:lnTo>
                  <a:lnTo>
                    <a:pt x="3642" y="14023"/>
                  </a:lnTo>
                  <a:lnTo>
                    <a:pt x="3642" y="15961"/>
                  </a:lnTo>
                  <a:lnTo>
                    <a:pt x="4185" y="15961"/>
                  </a:lnTo>
                  <a:lnTo>
                    <a:pt x="4262" y="15961"/>
                  </a:lnTo>
                  <a:lnTo>
                    <a:pt x="5270" y="15961"/>
                  </a:lnTo>
                  <a:lnTo>
                    <a:pt x="5502" y="15961"/>
                  </a:lnTo>
                  <a:lnTo>
                    <a:pt x="5735" y="15805"/>
                  </a:lnTo>
                  <a:lnTo>
                    <a:pt x="5812" y="15651"/>
                  </a:lnTo>
                  <a:lnTo>
                    <a:pt x="5889" y="15419"/>
                  </a:lnTo>
                  <a:lnTo>
                    <a:pt x="5889" y="5578"/>
                  </a:lnTo>
                  <a:lnTo>
                    <a:pt x="5812" y="5191"/>
                  </a:lnTo>
                  <a:lnTo>
                    <a:pt x="5657" y="4959"/>
                  </a:lnTo>
                  <a:lnTo>
                    <a:pt x="5347" y="4803"/>
                  </a:lnTo>
                  <a:lnTo>
                    <a:pt x="5037" y="4726"/>
                  </a:lnTo>
                  <a:close/>
                  <a:moveTo>
                    <a:pt x="4185" y="12629"/>
                  </a:moveTo>
                  <a:lnTo>
                    <a:pt x="1627" y="12629"/>
                  </a:lnTo>
                  <a:lnTo>
                    <a:pt x="1473" y="12552"/>
                  </a:lnTo>
                  <a:lnTo>
                    <a:pt x="1395" y="12552"/>
                  </a:lnTo>
                  <a:lnTo>
                    <a:pt x="1317" y="12396"/>
                  </a:lnTo>
                  <a:lnTo>
                    <a:pt x="1240" y="12319"/>
                  </a:lnTo>
                  <a:lnTo>
                    <a:pt x="1317" y="12164"/>
                  </a:lnTo>
                  <a:lnTo>
                    <a:pt x="1395" y="12087"/>
                  </a:lnTo>
                  <a:lnTo>
                    <a:pt x="1473" y="12009"/>
                  </a:lnTo>
                  <a:lnTo>
                    <a:pt x="1627" y="11931"/>
                  </a:lnTo>
                  <a:lnTo>
                    <a:pt x="4185" y="11931"/>
                  </a:lnTo>
                  <a:lnTo>
                    <a:pt x="4339" y="12009"/>
                  </a:lnTo>
                  <a:lnTo>
                    <a:pt x="4495" y="12087"/>
                  </a:lnTo>
                  <a:lnTo>
                    <a:pt x="4572" y="12164"/>
                  </a:lnTo>
                  <a:lnTo>
                    <a:pt x="4572" y="12319"/>
                  </a:lnTo>
                  <a:lnTo>
                    <a:pt x="4572" y="12396"/>
                  </a:lnTo>
                  <a:lnTo>
                    <a:pt x="4495" y="12552"/>
                  </a:lnTo>
                  <a:lnTo>
                    <a:pt x="4339" y="12552"/>
                  </a:lnTo>
                  <a:lnTo>
                    <a:pt x="4185" y="12629"/>
                  </a:lnTo>
                  <a:close/>
                  <a:moveTo>
                    <a:pt x="4185" y="11002"/>
                  </a:moveTo>
                  <a:lnTo>
                    <a:pt x="1627" y="11002"/>
                  </a:lnTo>
                  <a:lnTo>
                    <a:pt x="1473" y="11002"/>
                  </a:lnTo>
                  <a:lnTo>
                    <a:pt x="1395" y="10925"/>
                  </a:lnTo>
                  <a:lnTo>
                    <a:pt x="1317" y="10847"/>
                  </a:lnTo>
                  <a:lnTo>
                    <a:pt x="1240" y="10692"/>
                  </a:lnTo>
                  <a:lnTo>
                    <a:pt x="1317" y="10537"/>
                  </a:lnTo>
                  <a:lnTo>
                    <a:pt x="1395" y="10460"/>
                  </a:lnTo>
                  <a:lnTo>
                    <a:pt x="1473" y="10382"/>
                  </a:lnTo>
                  <a:lnTo>
                    <a:pt x="1627" y="10382"/>
                  </a:lnTo>
                  <a:lnTo>
                    <a:pt x="4185" y="10382"/>
                  </a:lnTo>
                  <a:lnTo>
                    <a:pt x="4339" y="10382"/>
                  </a:lnTo>
                  <a:lnTo>
                    <a:pt x="4495" y="10460"/>
                  </a:lnTo>
                  <a:lnTo>
                    <a:pt x="4572" y="10537"/>
                  </a:lnTo>
                  <a:lnTo>
                    <a:pt x="4572" y="10692"/>
                  </a:lnTo>
                  <a:lnTo>
                    <a:pt x="4572" y="10847"/>
                  </a:lnTo>
                  <a:lnTo>
                    <a:pt x="4495" y="10925"/>
                  </a:lnTo>
                  <a:lnTo>
                    <a:pt x="4339" y="11002"/>
                  </a:lnTo>
                  <a:lnTo>
                    <a:pt x="4185" y="11002"/>
                  </a:lnTo>
                  <a:close/>
                  <a:moveTo>
                    <a:pt x="4185" y="9452"/>
                  </a:moveTo>
                  <a:lnTo>
                    <a:pt x="1627" y="9452"/>
                  </a:lnTo>
                  <a:lnTo>
                    <a:pt x="1473" y="9375"/>
                  </a:lnTo>
                  <a:lnTo>
                    <a:pt x="1395" y="9297"/>
                  </a:lnTo>
                  <a:lnTo>
                    <a:pt x="1317" y="9220"/>
                  </a:lnTo>
                  <a:lnTo>
                    <a:pt x="1240" y="9064"/>
                  </a:lnTo>
                  <a:lnTo>
                    <a:pt x="1317" y="8987"/>
                  </a:lnTo>
                  <a:lnTo>
                    <a:pt x="1395" y="8833"/>
                  </a:lnTo>
                  <a:lnTo>
                    <a:pt x="1473" y="8833"/>
                  </a:lnTo>
                  <a:lnTo>
                    <a:pt x="1627" y="8755"/>
                  </a:lnTo>
                  <a:lnTo>
                    <a:pt x="4185" y="8755"/>
                  </a:lnTo>
                  <a:lnTo>
                    <a:pt x="4339" y="8833"/>
                  </a:lnTo>
                  <a:lnTo>
                    <a:pt x="4495" y="8833"/>
                  </a:lnTo>
                  <a:lnTo>
                    <a:pt x="4572" y="8987"/>
                  </a:lnTo>
                  <a:lnTo>
                    <a:pt x="4572" y="9064"/>
                  </a:lnTo>
                  <a:lnTo>
                    <a:pt x="4572" y="9220"/>
                  </a:lnTo>
                  <a:lnTo>
                    <a:pt x="4495" y="9297"/>
                  </a:lnTo>
                  <a:lnTo>
                    <a:pt x="4339" y="9375"/>
                  </a:lnTo>
                  <a:lnTo>
                    <a:pt x="4185" y="9452"/>
                  </a:lnTo>
                  <a:close/>
                  <a:moveTo>
                    <a:pt x="4185" y="7826"/>
                  </a:moveTo>
                  <a:lnTo>
                    <a:pt x="1627" y="7826"/>
                  </a:lnTo>
                  <a:lnTo>
                    <a:pt x="1473" y="7826"/>
                  </a:lnTo>
                  <a:lnTo>
                    <a:pt x="1395" y="7747"/>
                  </a:lnTo>
                  <a:lnTo>
                    <a:pt x="1317" y="7670"/>
                  </a:lnTo>
                  <a:lnTo>
                    <a:pt x="1240" y="7516"/>
                  </a:lnTo>
                  <a:lnTo>
                    <a:pt x="1317" y="7360"/>
                  </a:lnTo>
                  <a:lnTo>
                    <a:pt x="1395" y="7283"/>
                  </a:lnTo>
                  <a:lnTo>
                    <a:pt x="1473" y="7205"/>
                  </a:lnTo>
                  <a:lnTo>
                    <a:pt x="1627" y="7205"/>
                  </a:lnTo>
                  <a:lnTo>
                    <a:pt x="4185" y="7205"/>
                  </a:lnTo>
                  <a:lnTo>
                    <a:pt x="4339" y="7205"/>
                  </a:lnTo>
                  <a:lnTo>
                    <a:pt x="4495" y="7283"/>
                  </a:lnTo>
                  <a:lnTo>
                    <a:pt x="4572" y="7360"/>
                  </a:lnTo>
                  <a:lnTo>
                    <a:pt x="4572" y="7516"/>
                  </a:lnTo>
                  <a:lnTo>
                    <a:pt x="4572" y="7670"/>
                  </a:lnTo>
                  <a:lnTo>
                    <a:pt x="4495" y="7747"/>
                  </a:lnTo>
                  <a:lnTo>
                    <a:pt x="4339" y="7826"/>
                  </a:lnTo>
                  <a:lnTo>
                    <a:pt x="4185" y="7826"/>
                  </a:lnTo>
                  <a:close/>
                  <a:moveTo>
                    <a:pt x="4185" y="6276"/>
                  </a:moveTo>
                  <a:lnTo>
                    <a:pt x="1627" y="6276"/>
                  </a:lnTo>
                  <a:lnTo>
                    <a:pt x="1473" y="6199"/>
                  </a:lnTo>
                  <a:lnTo>
                    <a:pt x="1395" y="6121"/>
                  </a:lnTo>
                  <a:lnTo>
                    <a:pt x="1317" y="6043"/>
                  </a:lnTo>
                  <a:lnTo>
                    <a:pt x="1240" y="5888"/>
                  </a:lnTo>
                  <a:lnTo>
                    <a:pt x="1317" y="5811"/>
                  </a:lnTo>
                  <a:lnTo>
                    <a:pt x="1395" y="5656"/>
                  </a:lnTo>
                  <a:lnTo>
                    <a:pt x="1473" y="5578"/>
                  </a:lnTo>
                  <a:lnTo>
                    <a:pt x="1627" y="5578"/>
                  </a:lnTo>
                  <a:lnTo>
                    <a:pt x="4185" y="5578"/>
                  </a:lnTo>
                  <a:lnTo>
                    <a:pt x="4339" y="5578"/>
                  </a:lnTo>
                  <a:lnTo>
                    <a:pt x="4495" y="5656"/>
                  </a:lnTo>
                  <a:lnTo>
                    <a:pt x="4572" y="5811"/>
                  </a:lnTo>
                  <a:lnTo>
                    <a:pt x="4572" y="5888"/>
                  </a:lnTo>
                  <a:lnTo>
                    <a:pt x="4572" y="6043"/>
                  </a:lnTo>
                  <a:lnTo>
                    <a:pt x="4495" y="6121"/>
                  </a:lnTo>
                  <a:lnTo>
                    <a:pt x="4339" y="6199"/>
                  </a:lnTo>
                  <a:lnTo>
                    <a:pt x="4185" y="6276"/>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endParaRPr>
            </a:p>
          </p:txBody>
        </p:sp>
      </p:grpSp>
      <p:pic>
        <p:nvPicPr>
          <p:cNvPr id="12" name="Picture 461" descr="图片240"/>
          <p:cNvPicPr>
            <a:picLocks noChangeAspect="1" noChangeArrowheads="1"/>
          </p:cNvPicPr>
          <p:nvPr/>
        </p:nvPicPr>
        <p:blipFill>
          <a:blip r:embed="rId2" cstate="print"/>
          <a:srcRect/>
          <a:stretch>
            <a:fillRect/>
          </a:stretch>
        </p:blipFill>
        <p:spPr bwMode="auto">
          <a:xfrm>
            <a:off x="3442127" y="2144004"/>
            <a:ext cx="129289" cy="164014"/>
          </a:xfrm>
          <a:prstGeom prst="rect">
            <a:avLst/>
          </a:prstGeom>
          <a:noFill/>
          <a:ln w="9525">
            <a:noFill/>
            <a:miter lim="800000"/>
            <a:headEnd/>
            <a:tailEnd/>
          </a:ln>
        </p:spPr>
      </p:pic>
      <p:cxnSp>
        <p:nvCxnSpPr>
          <p:cNvPr id="14" name="直接连接符 13"/>
          <p:cNvCxnSpPr>
            <a:stCxn id="7" idx="8"/>
            <a:endCxn id="31" idx="19"/>
          </p:cNvCxnSpPr>
          <p:nvPr/>
        </p:nvCxnSpPr>
        <p:spPr bwMode="auto">
          <a:xfrm>
            <a:off x="2068359" y="2345022"/>
            <a:ext cx="330421" cy="2728"/>
          </a:xfrm>
          <a:prstGeom prst="line">
            <a:avLst/>
          </a:prstGeom>
          <a:noFill/>
          <a:ln w="19050">
            <a:solidFill>
              <a:schemeClr val="bg1">
                <a:lumMod val="65000"/>
              </a:schemeClr>
            </a:solidFill>
            <a:round/>
            <a:headEnd/>
            <a:tailEnd/>
          </a:ln>
          <a:extLst>
            <a:ext uri="{909E8E84-426E-40DD-AFC4-6F175D3DCCD1}">
              <a14:hiddenFill xmlns:a14="http://schemas.microsoft.com/office/drawing/2010/main">
                <a:noFill/>
              </a14:hiddenFill>
            </a:ext>
          </a:extLst>
        </p:spPr>
      </p:cxnSp>
      <p:grpSp>
        <p:nvGrpSpPr>
          <p:cNvPr id="15" name="组合 621"/>
          <p:cNvGrpSpPr/>
          <p:nvPr/>
        </p:nvGrpSpPr>
        <p:grpSpPr>
          <a:xfrm>
            <a:off x="2398370" y="2278291"/>
            <a:ext cx="159281" cy="158150"/>
            <a:chOff x="-983298" y="1666240"/>
            <a:chExt cx="547688" cy="309563"/>
          </a:xfrm>
          <a:solidFill>
            <a:srgbClr val="0070C0"/>
          </a:solidFill>
        </p:grpSpPr>
        <p:sp>
          <p:nvSpPr>
            <p:cNvPr id="31" name="Freeform 21"/>
            <p:cNvSpPr>
              <a:spLocks/>
            </p:cNvSpPr>
            <p:nvPr/>
          </p:nvSpPr>
          <p:spPr bwMode="auto">
            <a:xfrm>
              <a:off x="-983298" y="1798003"/>
              <a:ext cx="547688" cy="177800"/>
            </a:xfrm>
            <a:custGeom>
              <a:avLst/>
              <a:gdLst/>
              <a:ahLst/>
              <a:cxnLst>
                <a:cxn ang="0">
                  <a:pos x="16188" y="2345"/>
                </a:cxn>
                <a:cxn ang="0">
                  <a:pos x="16149" y="2515"/>
                </a:cxn>
                <a:cxn ang="0">
                  <a:pos x="15935" y="2950"/>
                </a:cxn>
                <a:cxn ang="0">
                  <a:pos x="15566" y="3361"/>
                </a:cxn>
                <a:cxn ang="0">
                  <a:pos x="15052" y="3745"/>
                </a:cxn>
                <a:cxn ang="0">
                  <a:pos x="14408" y="4094"/>
                </a:cxn>
                <a:cxn ang="0">
                  <a:pos x="13647" y="4406"/>
                </a:cxn>
                <a:cxn ang="0">
                  <a:pos x="12779" y="4677"/>
                </a:cxn>
                <a:cxn ang="0">
                  <a:pos x="11817" y="4900"/>
                </a:cxn>
                <a:cxn ang="0">
                  <a:pos x="10774" y="5071"/>
                </a:cxn>
                <a:cxn ang="0">
                  <a:pos x="9662" y="5187"/>
                </a:cxn>
                <a:cxn ang="0">
                  <a:pos x="8495" y="5241"/>
                </a:cxn>
                <a:cxn ang="0">
                  <a:pos x="7295" y="5230"/>
                </a:cxn>
                <a:cxn ang="0">
                  <a:pos x="6139" y="5155"/>
                </a:cxn>
                <a:cxn ang="0">
                  <a:pos x="5043" y="5019"/>
                </a:cxn>
                <a:cxn ang="0">
                  <a:pos x="4021" y="4827"/>
                </a:cxn>
                <a:cxn ang="0">
                  <a:pos x="3087" y="4585"/>
                </a:cxn>
                <a:cxn ang="0">
                  <a:pos x="2251" y="4298"/>
                </a:cxn>
                <a:cxn ang="0">
                  <a:pos x="1527" y="3969"/>
                </a:cxn>
                <a:cxn ang="0">
                  <a:pos x="927" y="3604"/>
                </a:cxn>
                <a:cxn ang="0">
                  <a:pos x="465" y="3208"/>
                </a:cxn>
                <a:cxn ang="0">
                  <a:pos x="151" y="2784"/>
                </a:cxn>
                <a:cxn ang="0">
                  <a:pos x="0" y="2340"/>
                </a:cxn>
                <a:cxn ang="0">
                  <a:pos x="102" y="141"/>
                </a:cxn>
                <a:cxn ang="0">
                  <a:pos x="467" y="524"/>
                </a:cxn>
                <a:cxn ang="0">
                  <a:pos x="944" y="884"/>
                </a:cxn>
                <a:cxn ang="0">
                  <a:pos x="1522" y="1217"/>
                </a:cxn>
                <a:cxn ang="0">
                  <a:pos x="2195" y="1518"/>
                </a:cxn>
                <a:cxn ang="0">
                  <a:pos x="2954" y="1785"/>
                </a:cxn>
                <a:cxn ang="0">
                  <a:pos x="3789" y="2015"/>
                </a:cxn>
                <a:cxn ang="0">
                  <a:pos x="4694" y="2204"/>
                </a:cxn>
                <a:cxn ang="0">
                  <a:pos x="5658" y="2348"/>
                </a:cxn>
                <a:cxn ang="0">
                  <a:pos x="6675" y="2444"/>
                </a:cxn>
                <a:cxn ang="0">
                  <a:pos x="7734" y="2489"/>
                </a:cxn>
                <a:cxn ang="0">
                  <a:pos x="8814" y="2480"/>
                </a:cxn>
                <a:cxn ang="0">
                  <a:pos x="9861" y="2417"/>
                </a:cxn>
                <a:cxn ang="0">
                  <a:pos x="10863" y="2304"/>
                </a:cxn>
                <a:cxn ang="0">
                  <a:pos x="11810" y="2144"/>
                </a:cxn>
                <a:cxn ang="0">
                  <a:pos x="12693" y="1941"/>
                </a:cxn>
                <a:cxn ang="0">
                  <a:pos x="13505" y="1697"/>
                </a:cxn>
                <a:cxn ang="0">
                  <a:pos x="14236" y="1418"/>
                </a:cxn>
                <a:cxn ang="0">
                  <a:pos x="14879" y="1104"/>
                </a:cxn>
                <a:cxn ang="0">
                  <a:pos x="15425" y="761"/>
                </a:cxn>
                <a:cxn ang="0">
                  <a:pos x="15864" y="392"/>
                </a:cxn>
                <a:cxn ang="0">
                  <a:pos x="16188" y="0"/>
                </a:cxn>
              </a:cxnLst>
              <a:rect l="0" t="0" r="r" b="b"/>
              <a:pathLst>
                <a:path w="16189" h="5245">
                  <a:moveTo>
                    <a:pt x="16189" y="2340"/>
                  </a:moveTo>
                  <a:lnTo>
                    <a:pt x="16189" y="2343"/>
                  </a:lnTo>
                  <a:lnTo>
                    <a:pt x="16188" y="2345"/>
                  </a:lnTo>
                  <a:lnTo>
                    <a:pt x="16188" y="2366"/>
                  </a:lnTo>
                  <a:lnTo>
                    <a:pt x="16185" y="2366"/>
                  </a:lnTo>
                  <a:lnTo>
                    <a:pt x="16149" y="2515"/>
                  </a:lnTo>
                  <a:lnTo>
                    <a:pt x="16096" y="2662"/>
                  </a:lnTo>
                  <a:lnTo>
                    <a:pt x="16025" y="2808"/>
                  </a:lnTo>
                  <a:lnTo>
                    <a:pt x="15935" y="2950"/>
                  </a:lnTo>
                  <a:lnTo>
                    <a:pt x="15828" y="3090"/>
                  </a:lnTo>
                  <a:lnTo>
                    <a:pt x="15704" y="3227"/>
                  </a:lnTo>
                  <a:lnTo>
                    <a:pt x="15566" y="3361"/>
                  </a:lnTo>
                  <a:lnTo>
                    <a:pt x="15409" y="3492"/>
                  </a:lnTo>
                  <a:lnTo>
                    <a:pt x="15238" y="3620"/>
                  </a:lnTo>
                  <a:lnTo>
                    <a:pt x="15052" y="3745"/>
                  </a:lnTo>
                  <a:lnTo>
                    <a:pt x="14851" y="3864"/>
                  </a:lnTo>
                  <a:lnTo>
                    <a:pt x="14637" y="3981"/>
                  </a:lnTo>
                  <a:lnTo>
                    <a:pt x="14408" y="4094"/>
                  </a:lnTo>
                  <a:lnTo>
                    <a:pt x="14167" y="4202"/>
                  </a:lnTo>
                  <a:lnTo>
                    <a:pt x="13913" y="4307"/>
                  </a:lnTo>
                  <a:lnTo>
                    <a:pt x="13647" y="4406"/>
                  </a:lnTo>
                  <a:lnTo>
                    <a:pt x="13368" y="4502"/>
                  </a:lnTo>
                  <a:lnTo>
                    <a:pt x="13079" y="4592"/>
                  </a:lnTo>
                  <a:lnTo>
                    <a:pt x="12779" y="4677"/>
                  </a:lnTo>
                  <a:lnTo>
                    <a:pt x="12468" y="4757"/>
                  </a:lnTo>
                  <a:lnTo>
                    <a:pt x="12147" y="4831"/>
                  </a:lnTo>
                  <a:lnTo>
                    <a:pt x="11817" y="4900"/>
                  </a:lnTo>
                  <a:lnTo>
                    <a:pt x="11478" y="4964"/>
                  </a:lnTo>
                  <a:lnTo>
                    <a:pt x="11131" y="5021"/>
                  </a:lnTo>
                  <a:lnTo>
                    <a:pt x="10774" y="5071"/>
                  </a:lnTo>
                  <a:lnTo>
                    <a:pt x="10411" y="5117"/>
                  </a:lnTo>
                  <a:lnTo>
                    <a:pt x="10040" y="5156"/>
                  </a:lnTo>
                  <a:lnTo>
                    <a:pt x="9662" y="5187"/>
                  </a:lnTo>
                  <a:lnTo>
                    <a:pt x="9279" y="5213"/>
                  </a:lnTo>
                  <a:lnTo>
                    <a:pt x="8889" y="5231"/>
                  </a:lnTo>
                  <a:lnTo>
                    <a:pt x="8495" y="5241"/>
                  </a:lnTo>
                  <a:lnTo>
                    <a:pt x="8095" y="5245"/>
                  </a:lnTo>
                  <a:lnTo>
                    <a:pt x="7692" y="5241"/>
                  </a:lnTo>
                  <a:lnTo>
                    <a:pt x="7295" y="5230"/>
                  </a:lnTo>
                  <a:lnTo>
                    <a:pt x="6904" y="5211"/>
                  </a:lnTo>
                  <a:lnTo>
                    <a:pt x="6518" y="5186"/>
                  </a:lnTo>
                  <a:lnTo>
                    <a:pt x="6139" y="5155"/>
                  </a:lnTo>
                  <a:lnTo>
                    <a:pt x="5766" y="5115"/>
                  </a:lnTo>
                  <a:lnTo>
                    <a:pt x="5401" y="5070"/>
                  </a:lnTo>
                  <a:lnTo>
                    <a:pt x="5043" y="5019"/>
                  </a:lnTo>
                  <a:lnTo>
                    <a:pt x="4693" y="4961"/>
                  </a:lnTo>
                  <a:lnTo>
                    <a:pt x="4353" y="4897"/>
                  </a:lnTo>
                  <a:lnTo>
                    <a:pt x="4021" y="4827"/>
                  </a:lnTo>
                  <a:lnTo>
                    <a:pt x="3700" y="4752"/>
                  </a:lnTo>
                  <a:lnTo>
                    <a:pt x="3388" y="4671"/>
                  </a:lnTo>
                  <a:lnTo>
                    <a:pt x="3087" y="4585"/>
                  </a:lnTo>
                  <a:lnTo>
                    <a:pt x="2797" y="4494"/>
                  </a:lnTo>
                  <a:lnTo>
                    <a:pt x="2519" y="4398"/>
                  </a:lnTo>
                  <a:lnTo>
                    <a:pt x="2251" y="4298"/>
                  </a:lnTo>
                  <a:lnTo>
                    <a:pt x="1997" y="4192"/>
                  </a:lnTo>
                  <a:lnTo>
                    <a:pt x="1755" y="4083"/>
                  </a:lnTo>
                  <a:lnTo>
                    <a:pt x="1527" y="3969"/>
                  </a:lnTo>
                  <a:lnTo>
                    <a:pt x="1314" y="3851"/>
                  </a:lnTo>
                  <a:lnTo>
                    <a:pt x="1113" y="3729"/>
                  </a:lnTo>
                  <a:lnTo>
                    <a:pt x="927" y="3604"/>
                  </a:lnTo>
                  <a:lnTo>
                    <a:pt x="757" y="3476"/>
                  </a:lnTo>
                  <a:lnTo>
                    <a:pt x="603" y="3343"/>
                  </a:lnTo>
                  <a:lnTo>
                    <a:pt x="465" y="3208"/>
                  </a:lnTo>
                  <a:lnTo>
                    <a:pt x="343" y="3069"/>
                  </a:lnTo>
                  <a:lnTo>
                    <a:pt x="238" y="2928"/>
                  </a:lnTo>
                  <a:lnTo>
                    <a:pt x="151" y="2784"/>
                  </a:lnTo>
                  <a:lnTo>
                    <a:pt x="82" y="2639"/>
                  </a:lnTo>
                  <a:lnTo>
                    <a:pt x="32" y="2490"/>
                  </a:lnTo>
                  <a:lnTo>
                    <a:pt x="0" y="2340"/>
                  </a:lnTo>
                  <a:lnTo>
                    <a:pt x="6" y="2340"/>
                  </a:lnTo>
                  <a:lnTo>
                    <a:pt x="6" y="8"/>
                  </a:lnTo>
                  <a:lnTo>
                    <a:pt x="102" y="141"/>
                  </a:lnTo>
                  <a:lnTo>
                    <a:pt x="211" y="271"/>
                  </a:lnTo>
                  <a:lnTo>
                    <a:pt x="333" y="399"/>
                  </a:lnTo>
                  <a:lnTo>
                    <a:pt x="467" y="524"/>
                  </a:lnTo>
                  <a:lnTo>
                    <a:pt x="613" y="647"/>
                  </a:lnTo>
                  <a:lnTo>
                    <a:pt x="772" y="767"/>
                  </a:lnTo>
                  <a:lnTo>
                    <a:pt x="944" y="884"/>
                  </a:lnTo>
                  <a:lnTo>
                    <a:pt x="1125" y="998"/>
                  </a:lnTo>
                  <a:lnTo>
                    <a:pt x="1319" y="1109"/>
                  </a:lnTo>
                  <a:lnTo>
                    <a:pt x="1522" y="1217"/>
                  </a:lnTo>
                  <a:lnTo>
                    <a:pt x="1736" y="1320"/>
                  </a:lnTo>
                  <a:lnTo>
                    <a:pt x="1961" y="1421"/>
                  </a:lnTo>
                  <a:lnTo>
                    <a:pt x="2195" y="1518"/>
                  </a:lnTo>
                  <a:lnTo>
                    <a:pt x="2440" y="1611"/>
                  </a:lnTo>
                  <a:lnTo>
                    <a:pt x="2692" y="1700"/>
                  </a:lnTo>
                  <a:lnTo>
                    <a:pt x="2954" y="1785"/>
                  </a:lnTo>
                  <a:lnTo>
                    <a:pt x="3225" y="1866"/>
                  </a:lnTo>
                  <a:lnTo>
                    <a:pt x="3504" y="1943"/>
                  </a:lnTo>
                  <a:lnTo>
                    <a:pt x="3789" y="2015"/>
                  </a:lnTo>
                  <a:lnTo>
                    <a:pt x="4084" y="2083"/>
                  </a:lnTo>
                  <a:lnTo>
                    <a:pt x="4385" y="2146"/>
                  </a:lnTo>
                  <a:lnTo>
                    <a:pt x="4694" y="2204"/>
                  </a:lnTo>
                  <a:lnTo>
                    <a:pt x="5010" y="2256"/>
                  </a:lnTo>
                  <a:lnTo>
                    <a:pt x="5331" y="2305"/>
                  </a:lnTo>
                  <a:lnTo>
                    <a:pt x="5658" y="2348"/>
                  </a:lnTo>
                  <a:lnTo>
                    <a:pt x="5992" y="2385"/>
                  </a:lnTo>
                  <a:lnTo>
                    <a:pt x="6331" y="2418"/>
                  </a:lnTo>
                  <a:lnTo>
                    <a:pt x="6675" y="2444"/>
                  </a:lnTo>
                  <a:lnTo>
                    <a:pt x="7023" y="2464"/>
                  </a:lnTo>
                  <a:lnTo>
                    <a:pt x="7376" y="2480"/>
                  </a:lnTo>
                  <a:lnTo>
                    <a:pt x="7734" y="2489"/>
                  </a:lnTo>
                  <a:lnTo>
                    <a:pt x="8095" y="2492"/>
                  </a:lnTo>
                  <a:lnTo>
                    <a:pt x="8456" y="2489"/>
                  </a:lnTo>
                  <a:lnTo>
                    <a:pt x="8814" y="2480"/>
                  </a:lnTo>
                  <a:lnTo>
                    <a:pt x="9168" y="2464"/>
                  </a:lnTo>
                  <a:lnTo>
                    <a:pt x="9517" y="2444"/>
                  </a:lnTo>
                  <a:lnTo>
                    <a:pt x="9861" y="2417"/>
                  </a:lnTo>
                  <a:lnTo>
                    <a:pt x="10200" y="2385"/>
                  </a:lnTo>
                  <a:lnTo>
                    <a:pt x="10535" y="2347"/>
                  </a:lnTo>
                  <a:lnTo>
                    <a:pt x="10863" y="2304"/>
                  </a:lnTo>
                  <a:lnTo>
                    <a:pt x="11184" y="2255"/>
                  </a:lnTo>
                  <a:lnTo>
                    <a:pt x="11501" y="2203"/>
                  </a:lnTo>
                  <a:lnTo>
                    <a:pt x="11810" y="2144"/>
                  </a:lnTo>
                  <a:lnTo>
                    <a:pt x="12112" y="2081"/>
                  </a:lnTo>
                  <a:lnTo>
                    <a:pt x="12406" y="2013"/>
                  </a:lnTo>
                  <a:lnTo>
                    <a:pt x="12693" y="1941"/>
                  </a:lnTo>
                  <a:lnTo>
                    <a:pt x="12972" y="1863"/>
                  </a:lnTo>
                  <a:lnTo>
                    <a:pt x="13243" y="1782"/>
                  </a:lnTo>
                  <a:lnTo>
                    <a:pt x="13505" y="1697"/>
                  </a:lnTo>
                  <a:lnTo>
                    <a:pt x="13758" y="1608"/>
                  </a:lnTo>
                  <a:lnTo>
                    <a:pt x="14002" y="1514"/>
                  </a:lnTo>
                  <a:lnTo>
                    <a:pt x="14236" y="1418"/>
                  </a:lnTo>
                  <a:lnTo>
                    <a:pt x="14461" y="1316"/>
                  </a:lnTo>
                  <a:lnTo>
                    <a:pt x="14675" y="1212"/>
                  </a:lnTo>
                  <a:lnTo>
                    <a:pt x="14879" y="1104"/>
                  </a:lnTo>
                  <a:lnTo>
                    <a:pt x="15072" y="993"/>
                  </a:lnTo>
                  <a:lnTo>
                    <a:pt x="15253" y="879"/>
                  </a:lnTo>
                  <a:lnTo>
                    <a:pt x="15425" y="761"/>
                  </a:lnTo>
                  <a:lnTo>
                    <a:pt x="15583" y="641"/>
                  </a:lnTo>
                  <a:lnTo>
                    <a:pt x="15730" y="517"/>
                  </a:lnTo>
                  <a:lnTo>
                    <a:pt x="15864" y="392"/>
                  </a:lnTo>
                  <a:lnTo>
                    <a:pt x="15985" y="264"/>
                  </a:lnTo>
                  <a:lnTo>
                    <a:pt x="16094" y="133"/>
                  </a:lnTo>
                  <a:lnTo>
                    <a:pt x="16188" y="0"/>
                  </a:lnTo>
                  <a:lnTo>
                    <a:pt x="16188" y="2340"/>
                  </a:lnTo>
                  <a:lnTo>
                    <a:pt x="16189" y="2340"/>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cs typeface="Arial" pitchFamily="34" charset="0"/>
              </a:endParaRPr>
            </a:p>
          </p:txBody>
        </p:sp>
        <p:sp>
          <p:nvSpPr>
            <p:cNvPr id="32" name="Freeform 22"/>
            <p:cNvSpPr>
              <a:spLocks noEditPoints="1"/>
            </p:cNvSpPr>
            <p:nvPr/>
          </p:nvSpPr>
          <p:spPr bwMode="auto">
            <a:xfrm>
              <a:off x="-983298" y="1666240"/>
              <a:ext cx="547688" cy="207963"/>
            </a:xfrm>
            <a:custGeom>
              <a:avLst/>
              <a:gdLst/>
              <a:ahLst/>
              <a:cxnLst>
                <a:cxn ang="0">
                  <a:pos x="8934" y="16"/>
                </a:cxn>
                <a:cxn ang="0">
                  <a:pos x="10129" y="97"/>
                </a:cxn>
                <a:cxn ang="0">
                  <a:pos x="11258" y="243"/>
                </a:cxn>
                <a:cxn ang="0">
                  <a:pos x="12306" y="447"/>
                </a:cxn>
                <a:cxn ang="0">
                  <a:pos x="13260" y="705"/>
                </a:cxn>
                <a:cxn ang="0">
                  <a:pos x="14105" y="1010"/>
                </a:cxn>
                <a:cxn ang="0">
                  <a:pos x="14828" y="1358"/>
                </a:cxn>
                <a:cxn ang="0">
                  <a:pos x="15413" y="1745"/>
                </a:cxn>
                <a:cxn ang="0">
                  <a:pos x="15849" y="2163"/>
                </a:cxn>
                <a:cxn ang="0">
                  <a:pos x="16122" y="2609"/>
                </a:cxn>
                <a:cxn ang="0">
                  <a:pos x="16215" y="3077"/>
                </a:cxn>
                <a:cxn ang="0">
                  <a:pos x="16122" y="3545"/>
                </a:cxn>
                <a:cxn ang="0">
                  <a:pos x="15849" y="3991"/>
                </a:cxn>
                <a:cxn ang="0">
                  <a:pos x="15413" y="4409"/>
                </a:cxn>
                <a:cxn ang="0">
                  <a:pos x="14828" y="4796"/>
                </a:cxn>
                <a:cxn ang="0">
                  <a:pos x="14105" y="5144"/>
                </a:cxn>
                <a:cxn ang="0">
                  <a:pos x="13260" y="5449"/>
                </a:cxn>
                <a:cxn ang="0">
                  <a:pos x="12306" y="5707"/>
                </a:cxn>
                <a:cxn ang="0">
                  <a:pos x="11258" y="5911"/>
                </a:cxn>
                <a:cxn ang="0">
                  <a:pos x="10129" y="6057"/>
                </a:cxn>
                <a:cxn ang="0">
                  <a:pos x="8934" y="6138"/>
                </a:cxn>
                <a:cxn ang="0">
                  <a:pos x="7691" y="6150"/>
                </a:cxn>
                <a:cxn ang="0">
                  <a:pos x="6477" y="6091"/>
                </a:cxn>
                <a:cxn ang="0">
                  <a:pos x="5325" y="5967"/>
                </a:cxn>
                <a:cxn ang="0">
                  <a:pos x="4248" y="5781"/>
                </a:cxn>
                <a:cxn ang="0">
                  <a:pos x="3262" y="5542"/>
                </a:cxn>
                <a:cxn ang="0">
                  <a:pos x="2380" y="5252"/>
                </a:cxn>
                <a:cxn ang="0">
                  <a:pos x="1614" y="4916"/>
                </a:cxn>
                <a:cxn ang="0">
                  <a:pos x="981" y="4542"/>
                </a:cxn>
                <a:cxn ang="0">
                  <a:pos x="494" y="4133"/>
                </a:cxn>
                <a:cxn ang="0">
                  <a:pos x="165" y="3696"/>
                </a:cxn>
                <a:cxn ang="0">
                  <a:pos x="10" y="3235"/>
                </a:cxn>
                <a:cxn ang="0">
                  <a:pos x="42" y="2763"/>
                </a:cxn>
                <a:cxn ang="0">
                  <a:pos x="256" y="2310"/>
                </a:cxn>
                <a:cxn ang="0">
                  <a:pos x="638" y="1881"/>
                </a:cxn>
                <a:cxn ang="0">
                  <a:pos x="1177" y="1483"/>
                </a:cxn>
                <a:cxn ang="0">
                  <a:pos x="1856" y="1122"/>
                </a:cxn>
                <a:cxn ang="0">
                  <a:pos x="2661" y="801"/>
                </a:cxn>
                <a:cxn ang="0">
                  <a:pos x="3579" y="527"/>
                </a:cxn>
                <a:cxn ang="0">
                  <a:pos x="4598" y="305"/>
                </a:cxn>
                <a:cxn ang="0">
                  <a:pos x="5701" y="139"/>
                </a:cxn>
                <a:cxn ang="0">
                  <a:pos x="6875" y="36"/>
                </a:cxn>
                <a:cxn ang="0">
                  <a:pos x="8108" y="0"/>
                </a:cxn>
                <a:cxn ang="0">
                  <a:pos x="6158" y="5404"/>
                </a:cxn>
                <a:cxn ang="0">
                  <a:pos x="6381" y="3535"/>
                </a:cxn>
                <a:cxn ang="0">
                  <a:pos x="8154" y="2469"/>
                </a:cxn>
                <a:cxn ang="0">
                  <a:pos x="12688" y="1647"/>
                </a:cxn>
                <a:cxn ang="0">
                  <a:pos x="10617" y="1086"/>
                </a:cxn>
                <a:cxn ang="0">
                  <a:pos x="9647" y="3871"/>
                </a:cxn>
                <a:cxn ang="0">
                  <a:pos x="11195" y="2918"/>
                </a:cxn>
                <a:cxn ang="0">
                  <a:pos x="13547" y="4824"/>
                </a:cxn>
                <a:cxn ang="0">
                  <a:pos x="6773" y="1946"/>
                </a:cxn>
                <a:cxn ang="0">
                  <a:pos x="1325" y="2039"/>
                </a:cxn>
              </a:cxnLst>
              <a:rect l="0" t="0" r="r" b="b"/>
              <a:pathLst>
                <a:path w="16215" h="6154">
                  <a:moveTo>
                    <a:pt x="8108" y="0"/>
                  </a:moveTo>
                  <a:lnTo>
                    <a:pt x="8524" y="4"/>
                  </a:lnTo>
                  <a:lnTo>
                    <a:pt x="8934" y="16"/>
                  </a:lnTo>
                  <a:lnTo>
                    <a:pt x="9340" y="36"/>
                  </a:lnTo>
                  <a:lnTo>
                    <a:pt x="9738" y="63"/>
                  </a:lnTo>
                  <a:lnTo>
                    <a:pt x="10129" y="97"/>
                  </a:lnTo>
                  <a:lnTo>
                    <a:pt x="10513" y="139"/>
                  </a:lnTo>
                  <a:lnTo>
                    <a:pt x="10890" y="187"/>
                  </a:lnTo>
                  <a:lnTo>
                    <a:pt x="11258" y="243"/>
                  </a:lnTo>
                  <a:lnTo>
                    <a:pt x="11617" y="305"/>
                  </a:lnTo>
                  <a:lnTo>
                    <a:pt x="11967" y="373"/>
                  </a:lnTo>
                  <a:lnTo>
                    <a:pt x="12306" y="447"/>
                  </a:lnTo>
                  <a:lnTo>
                    <a:pt x="12636" y="527"/>
                  </a:lnTo>
                  <a:lnTo>
                    <a:pt x="12953" y="613"/>
                  </a:lnTo>
                  <a:lnTo>
                    <a:pt x="13260" y="705"/>
                  </a:lnTo>
                  <a:lnTo>
                    <a:pt x="13554" y="801"/>
                  </a:lnTo>
                  <a:lnTo>
                    <a:pt x="13835" y="902"/>
                  </a:lnTo>
                  <a:lnTo>
                    <a:pt x="14105" y="1010"/>
                  </a:lnTo>
                  <a:lnTo>
                    <a:pt x="14359" y="1122"/>
                  </a:lnTo>
                  <a:lnTo>
                    <a:pt x="14601" y="1237"/>
                  </a:lnTo>
                  <a:lnTo>
                    <a:pt x="14828" y="1358"/>
                  </a:lnTo>
                  <a:lnTo>
                    <a:pt x="15038" y="1483"/>
                  </a:lnTo>
                  <a:lnTo>
                    <a:pt x="15234" y="1612"/>
                  </a:lnTo>
                  <a:lnTo>
                    <a:pt x="15413" y="1745"/>
                  </a:lnTo>
                  <a:lnTo>
                    <a:pt x="15577" y="1881"/>
                  </a:lnTo>
                  <a:lnTo>
                    <a:pt x="15721" y="2021"/>
                  </a:lnTo>
                  <a:lnTo>
                    <a:pt x="15849" y="2163"/>
                  </a:lnTo>
                  <a:lnTo>
                    <a:pt x="15959" y="2310"/>
                  </a:lnTo>
                  <a:lnTo>
                    <a:pt x="16050" y="2458"/>
                  </a:lnTo>
                  <a:lnTo>
                    <a:pt x="16122" y="2609"/>
                  </a:lnTo>
                  <a:lnTo>
                    <a:pt x="16173" y="2763"/>
                  </a:lnTo>
                  <a:lnTo>
                    <a:pt x="16205" y="2919"/>
                  </a:lnTo>
                  <a:lnTo>
                    <a:pt x="16215" y="3077"/>
                  </a:lnTo>
                  <a:lnTo>
                    <a:pt x="16205" y="3235"/>
                  </a:lnTo>
                  <a:lnTo>
                    <a:pt x="16173" y="3391"/>
                  </a:lnTo>
                  <a:lnTo>
                    <a:pt x="16122" y="3545"/>
                  </a:lnTo>
                  <a:lnTo>
                    <a:pt x="16050" y="3696"/>
                  </a:lnTo>
                  <a:lnTo>
                    <a:pt x="15959" y="3844"/>
                  </a:lnTo>
                  <a:lnTo>
                    <a:pt x="15849" y="3991"/>
                  </a:lnTo>
                  <a:lnTo>
                    <a:pt x="15721" y="4133"/>
                  </a:lnTo>
                  <a:lnTo>
                    <a:pt x="15577" y="4273"/>
                  </a:lnTo>
                  <a:lnTo>
                    <a:pt x="15413" y="4409"/>
                  </a:lnTo>
                  <a:lnTo>
                    <a:pt x="15234" y="4542"/>
                  </a:lnTo>
                  <a:lnTo>
                    <a:pt x="15038" y="4671"/>
                  </a:lnTo>
                  <a:lnTo>
                    <a:pt x="14828" y="4796"/>
                  </a:lnTo>
                  <a:lnTo>
                    <a:pt x="14601" y="4916"/>
                  </a:lnTo>
                  <a:lnTo>
                    <a:pt x="14359" y="5032"/>
                  </a:lnTo>
                  <a:lnTo>
                    <a:pt x="14105" y="5144"/>
                  </a:lnTo>
                  <a:lnTo>
                    <a:pt x="13835" y="5252"/>
                  </a:lnTo>
                  <a:lnTo>
                    <a:pt x="13554" y="5353"/>
                  </a:lnTo>
                  <a:lnTo>
                    <a:pt x="13260" y="5449"/>
                  </a:lnTo>
                  <a:lnTo>
                    <a:pt x="12953" y="5542"/>
                  </a:lnTo>
                  <a:lnTo>
                    <a:pt x="12636" y="5627"/>
                  </a:lnTo>
                  <a:lnTo>
                    <a:pt x="12306" y="5707"/>
                  </a:lnTo>
                  <a:lnTo>
                    <a:pt x="11967" y="5781"/>
                  </a:lnTo>
                  <a:lnTo>
                    <a:pt x="11617" y="5849"/>
                  </a:lnTo>
                  <a:lnTo>
                    <a:pt x="11258" y="5911"/>
                  </a:lnTo>
                  <a:lnTo>
                    <a:pt x="10890" y="5967"/>
                  </a:lnTo>
                  <a:lnTo>
                    <a:pt x="10513" y="6015"/>
                  </a:lnTo>
                  <a:lnTo>
                    <a:pt x="10129" y="6057"/>
                  </a:lnTo>
                  <a:lnTo>
                    <a:pt x="9738" y="6091"/>
                  </a:lnTo>
                  <a:lnTo>
                    <a:pt x="9340" y="6118"/>
                  </a:lnTo>
                  <a:lnTo>
                    <a:pt x="8934" y="6138"/>
                  </a:lnTo>
                  <a:lnTo>
                    <a:pt x="8524" y="6150"/>
                  </a:lnTo>
                  <a:lnTo>
                    <a:pt x="8108" y="6154"/>
                  </a:lnTo>
                  <a:lnTo>
                    <a:pt x="7691" y="6150"/>
                  </a:lnTo>
                  <a:lnTo>
                    <a:pt x="7281" y="6138"/>
                  </a:lnTo>
                  <a:lnTo>
                    <a:pt x="6875" y="6118"/>
                  </a:lnTo>
                  <a:lnTo>
                    <a:pt x="6477" y="6091"/>
                  </a:lnTo>
                  <a:lnTo>
                    <a:pt x="6086" y="6057"/>
                  </a:lnTo>
                  <a:lnTo>
                    <a:pt x="5701" y="6015"/>
                  </a:lnTo>
                  <a:lnTo>
                    <a:pt x="5325" y="5967"/>
                  </a:lnTo>
                  <a:lnTo>
                    <a:pt x="4957" y="5911"/>
                  </a:lnTo>
                  <a:lnTo>
                    <a:pt x="4598" y="5849"/>
                  </a:lnTo>
                  <a:lnTo>
                    <a:pt x="4248" y="5781"/>
                  </a:lnTo>
                  <a:lnTo>
                    <a:pt x="3909" y="5707"/>
                  </a:lnTo>
                  <a:lnTo>
                    <a:pt x="3579" y="5627"/>
                  </a:lnTo>
                  <a:lnTo>
                    <a:pt x="3262" y="5542"/>
                  </a:lnTo>
                  <a:lnTo>
                    <a:pt x="2955" y="5449"/>
                  </a:lnTo>
                  <a:lnTo>
                    <a:pt x="2661" y="5353"/>
                  </a:lnTo>
                  <a:lnTo>
                    <a:pt x="2380" y="5252"/>
                  </a:lnTo>
                  <a:lnTo>
                    <a:pt x="2110" y="5144"/>
                  </a:lnTo>
                  <a:lnTo>
                    <a:pt x="1856" y="5032"/>
                  </a:lnTo>
                  <a:lnTo>
                    <a:pt x="1614" y="4916"/>
                  </a:lnTo>
                  <a:lnTo>
                    <a:pt x="1387" y="4796"/>
                  </a:lnTo>
                  <a:lnTo>
                    <a:pt x="1177" y="4671"/>
                  </a:lnTo>
                  <a:lnTo>
                    <a:pt x="981" y="4542"/>
                  </a:lnTo>
                  <a:lnTo>
                    <a:pt x="802" y="4409"/>
                  </a:lnTo>
                  <a:lnTo>
                    <a:pt x="638" y="4273"/>
                  </a:lnTo>
                  <a:lnTo>
                    <a:pt x="494" y="4133"/>
                  </a:lnTo>
                  <a:lnTo>
                    <a:pt x="366" y="3991"/>
                  </a:lnTo>
                  <a:lnTo>
                    <a:pt x="256" y="3844"/>
                  </a:lnTo>
                  <a:lnTo>
                    <a:pt x="165" y="3696"/>
                  </a:lnTo>
                  <a:lnTo>
                    <a:pt x="93" y="3545"/>
                  </a:lnTo>
                  <a:lnTo>
                    <a:pt x="42" y="3391"/>
                  </a:lnTo>
                  <a:lnTo>
                    <a:pt x="10" y="3235"/>
                  </a:lnTo>
                  <a:lnTo>
                    <a:pt x="0" y="3077"/>
                  </a:lnTo>
                  <a:lnTo>
                    <a:pt x="10" y="2919"/>
                  </a:lnTo>
                  <a:lnTo>
                    <a:pt x="42" y="2763"/>
                  </a:lnTo>
                  <a:lnTo>
                    <a:pt x="93" y="2609"/>
                  </a:lnTo>
                  <a:lnTo>
                    <a:pt x="165" y="2458"/>
                  </a:lnTo>
                  <a:lnTo>
                    <a:pt x="256" y="2310"/>
                  </a:lnTo>
                  <a:lnTo>
                    <a:pt x="366" y="2163"/>
                  </a:lnTo>
                  <a:lnTo>
                    <a:pt x="494" y="2021"/>
                  </a:lnTo>
                  <a:lnTo>
                    <a:pt x="638" y="1881"/>
                  </a:lnTo>
                  <a:lnTo>
                    <a:pt x="802" y="1745"/>
                  </a:lnTo>
                  <a:lnTo>
                    <a:pt x="981" y="1612"/>
                  </a:lnTo>
                  <a:lnTo>
                    <a:pt x="1177" y="1483"/>
                  </a:lnTo>
                  <a:lnTo>
                    <a:pt x="1387" y="1358"/>
                  </a:lnTo>
                  <a:lnTo>
                    <a:pt x="1614" y="1237"/>
                  </a:lnTo>
                  <a:lnTo>
                    <a:pt x="1856" y="1122"/>
                  </a:lnTo>
                  <a:lnTo>
                    <a:pt x="2110" y="1010"/>
                  </a:lnTo>
                  <a:lnTo>
                    <a:pt x="2380" y="902"/>
                  </a:lnTo>
                  <a:lnTo>
                    <a:pt x="2661" y="801"/>
                  </a:lnTo>
                  <a:lnTo>
                    <a:pt x="2955" y="705"/>
                  </a:lnTo>
                  <a:lnTo>
                    <a:pt x="3262" y="613"/>
                  </a:lnTo>
                  <a:lnTo>
                    <a:pt x="3579" y="527"/>
                  </a:lnTo>
                  <a:lnTo>
                    <a:pt x="3909" y="447"/>
                  </a:lnTo>
                  <a:lnTo>
                    <a:pt x="4248" y="373"/>
                  </a:lnTo>
                  <a:lnTo>
                    <a:pt x="4598" y="305"/>
                  </a:lnTo>
                  <a:lnTo>
                    <a:pt x="4957" y="243"/>
                  </a:lnTo>
                  <a:lnTo>
                    <a:pt x="5325" y="187"/>
                  </a:lnTo>
                  <a:lnTo>
                    <a:pt x="5701" y="139"/>
                  </a:lnTo>
                  <a:lnTo>
                    <a:pt x="6086" y="97"/>
                  </a:lnTo>
                  <a:lnTo>
                    <a:pt x="6477" y="63"/>
                  </a:lnTo>
                  <a:lnTo>
                    <a:pt x="6875" y="36"/>
                  </a:lnTo>
                  <a:lnTo>
                    <a:pt x="7281" y="16"/>
                  </a:lnTo>
                  <a:lnTo>
                    <a:pt x="7691" y="4"/>
                  </a:lnTo>
                  <a:lnTo>
                    <a:pt x="8108" y="0"/>
                  </a:lnTo>
                  <a:close/>
                  <a:moveTo>
                    <a:pt x="3135" y="4675"/>
                  </a:moveTo>
                  <a:lnTo>
                    <a:pt x="3787" y="5515"/>
                  </a:lnTo>
                  <a:lnTo>
                    <a:pt x="6158" y="5404"/>
                  </a:lnTo>
                  <a:lnTo>
                    <a:pt x="5243" y="5179"/>
                  </a:lnTo>
                  <a:lnTo>
                    <a:pt x="7687" y="3759"/>
                  </a:lnTo>
                  <a:lnTo>
                    <a:pt x="6381" y="3535"/>
                  </a:lnTo>
                  <a:lnTo>
                    <a:pt x="3936" y="4880"/>
                  </a:lnTo>
                  <a:lnTo>
                    <a:pt x="3135" y="4675"/>
                  </a:lnTo>
                  <a:close/>
                  <a:moveTo>
                    <a:pt x="8154" y="2469"/>
                  </a:moveTo>
                  <a:lnTo>
                    <a:pt x="9497" y="2824"/>
                  </a:lnTo>
                  <a:lnTo>
                    <a:pt x="11792" y="1404"/>
                  </a:lnTo>
                  <a:lnTo>
                    <a:pt x="12688" y="1647"/>
                  </a:lnTo>
                  <a:lnTo>
                    <a:pt x="11979" y="767"/>
                  </a:lnTo>
                  <a:lnTo>
                    <a:pt x="9833" y="862"/>
                  </a:lnTo>
                  <a:lnTo>
                    <a:pt x="10617" y="1086"/>
                  </a:lnTo>
                  <a:lnTo>
                    <a:pt x="8154" y="2469"/>
                  </a:lnTo>
                  <a:close/>
                  <a:moveTo>
                    <a:pt x="13547" y="4824"/>
                  </a:moveTo>
                  <a:lnTo>
                    <a:pt x="9647" y="3871"/>
                  </a:lnTo>
                  <a:lnTo>
                    <a:pt x="9068" y="4264"/>
                  </a:lnTo>
                  <a:lnTo>
                    <a:pt x="9012" y="3235"/>
                  </a:lnTo>
                  <a:lnTo>
                    <a:pt x="11195" y="2918"/>
                  </a:lnTo>
                  <a:lnTo>
                    <a:pt x="10561" y="3254"/>
                  </a:lnTo>
                  <a:lnTo>
                    <a:pt x="14516" y="4133"/>
                  </a:lnTo>
                  <a:lnTo>
                    <a:pt x="13547" y="4824"/>
                  </a:lnTo>
                  <a:close/>
                  <a:moveTo>
                    <a:pt x="4534" y="3291"/>
                  </a:moveTo>
                  <a:lnTo>
                    <a:pt x="6885" y="3011"/>
                  </a:lnTo>
                  <a:lnTo>
                    <a:pt x="6773" y="1946"/>
                  </a:lnTo>
                  <a:lnTo>
                    <a:pt x="6176" y="2300"/>
                  </a:lnTo>
                  <a:lnTo>
                    <a:pt x="2463" y="1478"/>
                  </a:lnTo>
                  <a:lnTo>
                    <a:pt x="1325" y="2039"/>
                  </a:lnTo>
                  <a:lnTo>
                    <a:pt x="5019" y="2955"/>
                  </a:lnTo>
                  <a:lnTo>
                    <a:pt x="4534" y="3291"/>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cs typeface="Arial" pitchFamily="34" charset="0"/>
              </a:endParaRPr>
            </a:p>
          </p:txBody>
        </p:sp>
      </p:grpSp>
      <p:cxnSp>
        <p:nvCxnSpPr>
          <p:cNvPr id="16" name="直接连接符 15"/>
          <p:cNvCxnSpPr>
            <a:stCxn id="10" idx="3"/>
            <a:endCxn id="12" idx="1"/>
          </p:cNvCxnSpPr>
          <p:nvPr/>
        </p:nvCxnSpPr>
        <p:spPr bwMode="auto">
          <a:xfrm flipV="1">
            <a:off x="3031177" y="2226010"/>
            <a:ext cx="410951" cy="117539"/>
          </a:xfrm>
          <a:prstGeom prst="line">
            <a:avLst/>
          </a:prstGeom>
          <a:noFill/>
          <a:ln w="19050">
            <a:solidFill>
              <a:schemeClr val="bg1">
                <a:lumMod val="65000"/>
              </a:schemeClr>
            </a:solidFill>
            <a:round/>
            <a:headEnd/>
            <a:tailEnd/>
          </a:ln>
          <a:extLst>
            <a:ext uri="{909E8E84-426E-40DD-AFC4-6F175D3DCCD1}">
              <a14:hiddenFill xmlns:a14="http://schemas.microsoft.com/office/drawing/2010/main">
                <a:noFill/>
              </a14:hiddenFill>
            </a:ext>
          </a:extLst>
        </p:spPr>
      </p:cxnSp>
      <p:cxnSp>
        <p:nvCxnSpPr>
          <p:cNvPr id="17" name="直接连接符 16"/>
          <p:cNvCxnSpPr>
            <a:stCxn id="10" idx="3"/>
            <a:endCxn id="9" idx="1"/>
          </p:cNvCxnSpPr>
          <p:nvPr/>
        </p:nvCxnSpPr>
        <p:spPr bwMode="auto">
          <a:xfrm>
            <a:off x="3031177" y="2343548"/>
            <a:ext cx="419324" cy="166178"/>
          </a:xfrm>
          <a:prstGeom prst="line">
            <a:avLst/>
          </a:prstGeom>
          <a:noFill/>
          <a:ln w="19050">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18" name="文本框 17"/>
          <p:cNvSpPr txBox="1"/>
          <p:nvPr/>
        </p:nvSpPr>
        <p:spPr>
          <a:xfrm>
            <a:off x="2346534" y="2400385"/>
            <a:ext cx="303288" cy="184666"/>
          </a:xfrm>
          <a:prstGeom prst="rect">
            <a:avLst/>
          </a:prstGeom>
          <a:noFill/>
        </p:spPr>
        <p:txBody>
          <a:bodyPr wrap="none" rtlCol="0">
            <a:spAutoFit/>
          </a:bodyPr>
          <a:lstStyle/>
          <a:p>
            <a:r>
              <a:rPr lang="en-US" altLang="zh-CN" sz="600" dirty="0" smtClean="0">
                <a:solidFill>
                  <a:srgbClr val="000000"/>
                </a:solidFill>
              </a:rPr>
              <a:t>CPE</a:t>
            </a:r>
            <a:endParaRPr lang="zh-CN" altLang="en-US" sz="600" dirty="0">
              <a:solidFill>
                <a:srgbClr val="000000"/>
              </a:solidFill>
            </a:endParaRPr>
          </a:p>
        </p:txBody>
      </p:sp>
      <p:sp>
        <p:nvSpPr>
          <p:cNvPr id="19" name="文本框 18"/>
          <p:cNvSpPr txBox="1"/>
          <p:nvPr/>
        </p:nvSpPr>
        <p:spPr>
          <a:xfrm>
            <a:off x="2782071" y="2431406"/>
            <a:ext cx="484373" cy="276999"/>
          </a:xfrm>
          <a:prstGeom prst="rect">
            <a:avLst/>
          </a:prstGeom>
          <a:noFill/>
        </p:spPr>
        <p:txBody>
          <a:bodyPr wrap="square" rtlCol="0">
            <a:spAutoFit/>
          </a:bodyPr>
          <a:lstStyle/>
          <a:p>
            <a:r>
              <a:rPr lang="en-US" altLang="zh-CN" sz="600" dirty="0">
                <a:solidFill>
                  <a:srgbClr val="000000"/>
                </a:solidFill>
              </a:rPr>
              <a:t>Core switch</a:t>
            </a:r>
            <a:endParaRPr lang="zh-CN" altLang="en-US" sz="600" dirty="0">
              <a:solidFill>
                <a:srgbClr val="000000"/>
              </a:solidFill>
            </a:endParaRPr>
          </a:p>
        </p:txBody>
      </p:sp>
      <p:sp>
        <p:nvSpPr>
          <p:cNvPr id="20" name="文本框 19"/>
          <p:cNvSpPr txBox="1"/>
          <p:nvPr/>
        </p:nvSpPr>
        <p:spPr>
          <a:xfrm>
            <a:off x="3531768" y="2407548"/>
            <a:ext cx="451514" cy="276999"/>
          </a:xfrm>
          <a:prstGeom prst="rect">
            <a:avLst/>
          </a:prstGeom>
          <a:noFill/>
        </p:spPr>
        <p:txBody>
          <a:bodyPr wrap="square" rtlCol="0">
            <a:spAutoFit/>
          </a:bodyPr>
          <a:lstStyle/>
          <a:p>
            <a:r>
              <a:rPr lang="en-US" altLang="zh-CN" sz="600" dirty="0"/>
              <a:t>Access switch</a:t>
            </a:r>
          </a:p>
        </p:txBody>
      </p:sp>
      <p:sp>
        <p:nvSpPr>
          <p:cNvPr id="21" name="文本框 20"/>
          <p:cNvSpPr txBox="1"/>
          <p:nvPr/>
        </p:nvSpPr>
        <p:spPr>
          <a:xfrm>
            <a:off x="1418075" y="2078412"/>
            <a:ext cx="824806" cy="323165"/>
          </a:xfrm>
          <a:prstGeom prst="rect">
            <a:avLst/>
          </a:prstGeom>
          <a:noFill/>
        </p:spPr>
        <p:txBody>
          <a:bodyPr wrap="square" rtlCol="0">
            <a:spAutoFit/>
          </a:bodyPr>
          <a:lstStyle/>
          <a:p>
            <a:pPr algn="ctr"/>
            <a:r>
              <a:rPr lang="en-US" altLang="zh-CN" sz="750" dirty="0" smtClean="0"/>
              <a:t>Broadband Access </a:t>
            </a:r>
            <a:r>
              <a:rPr lang="en-US" altLang="zh-CN" sz="750" dirty="0"/>
              <a:t>Network</a:t>
            </a:r>
            <a:endParaRPr lang="zh-CN" altLang="en-US" sz="750" dirty="0"/>
          </a:p>
        </p:txBody>
      </p:sp>
      <p:sp>
        <p:nvSpPr>
          <p:cNvPr id="22" name="文本框 100"/>
          <p:cNvSpPr txBox="1"/>
          <p:nvPr/>
        </p:nvSpPr>
        <p:spPr>
          <a:xfrm>
            <a:off x="1610086" y="2515234"/>
            <a:ext cx="388248" cy="207749"/>
          </a:xfrm>
          <a:prstGeom prst="rect">
            <a:avLst/>
          </a:prstGeom>
          <a:noFill/>
        </p:spPr>
        <p:txBody>
          <a:bodyPr wrap="none" rtlCol="0">
            <a:spAutoFit/>
          </a:bodyPr>
          <a:lstStyle/>
          <a:p>
            <a:r>
              <a:rPr lang="en-US" altLang="zh-CN" sz="750" b="1" i="1" dirty="0">
                <a:solidFill>
                  <a:srgbClr val="1E7270"/>
                </a:solidFill>
              </a:rPr>
              <a:t>WAN</a:t>
            </a:r>
            <a:endParaRPr lang="zh-CN" altLang="en-US" sz="750" b="1" i="1" dirty="0">
              <a:solidFill>
                <a:srgbClr val="1E7270"/>
              </a:solidFill>
            </a:endParaRPr>
          </a:p>
        </p:txBody>
      </p:sp>
      <p:sp>
        <p:nvSpPr>
          <p:cNvPr id="23" name="文本框 100"/>
          <p:cNvSpPr txBox="1"/>
          <p:nvPr/>
        </p:nvSpPr>
        <p:spPr>
          <a:xfrm>
            <a:off x="3139388" y="2515234"/>
            <a:ext cx="343364" cy="207749"/>
          </a:xfrm>
          <a:prstGeom prst="rect">
            <a:avLst/>
          </a:prstGeom>
          <a:noFill/>
        </p:spPr>
        <p:txBody>
          <a:bodyPr wrap="none" rtlCol="0">
            <a:spAutoFit/>
          </a:bodyPr>
          <a:lstStyle>
            <a:defPPr>
              <a:defRPr lang="zh-CN"/>
            </a:defPPr>
            <a:lvl1pPr>
              <a:defRPr sz="750" b="1" i="1">
                <a:solidFill>
                  <a:srgbClr val="1E7270"/>
                </a:solidFill>
              </a:defRPr>
            </a:lvl1pPr>
          </a:lstStyle>
          <a:p>
            <a:r>
              <a:rPr lang="en-US" altLang="zh-CN" dirty="0"/>
              <a:t>LAN</a:t>
            </a:r>
            <a:endParaRPr lang="zh-CN" altLang="en-US" dirty="0"/>
          </a:p>
        </p:txBody>
      </p:sp>
      <p:sp>
        <p:nvSpPr>
          <p:cNvPr id="24" name="右大括号 23"/>
          <p:cNvSpPr/>
          <p:nvPr/>
        </p:nvSpPr>
        <p:spPr>
          <a:xfrm rot="16200000">
            <a:off x="1674429" y="967035"/>
            <a:ext cx="137579" cy="177715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750"/>
          </a:p>
        </p:txBody>
      </p:sp>
      <p:sp>
        <p:nvSpPr>
          <p:cNvPr id="25" name="右大括号 24"/>
          <p:cNvSpPr/>
          <p:nvPr/>
        </p:nvSpPr>
        <p:spPr>
          <a:xfrm rot="16200000">
            <a:off x="3117377" y="1391008"/>
            <a:ext cx="137579" cy="92253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750"/>
          </a:p>
        </p:txBody>
      </p:sp>
      <p:sp>
        <p:nvSpPr>
          <p:cNvPr id="26" name="文本框 100"/>
          <p:cNvSpPr txBox="1"/>
          <p:nvPr/>
        </p:nvSpPr>
        <p:spPr>
          <a:xfrm>
            <a:off x="744088" y="1479804"/>
            <a:ext cx="1888659" cy="230832"/>
          </a:xfrm>
          <a:prstGeom prst="rect">
            <a:avLst/>
          </a:prstGeom>
          <a:noFill/>
        </p:spPr>
        <p:txBody>
          <a:bodyPr wrap="none" rtlCol="0">
            <a:spAutoFit/>
          </a:bodyPr>
          <a:lstStyle/>
          <a:p>
            <a:r>
              <a:rPr lang="en-US" altLang="zh-CN" sz="900" b="1" dirty="0"/>
              <a:t>Service Provider Managed Network</a:t>
            </a:r>
            <a:endParaRPr lang="zh-CN" altLang="en-US" sz="900" b="1" dirty="0"/>
          </a:p>
        </p:txBody>
      </p:sp>
      <p:sp>
        <p:nvSpPr>
          <p:cNvPr id="27" name="文本框 100"/>
          <p:cNvSpPr txBox="1"/>
          <p:nvPr/>
        </p:nvSpPr>
        <p:spPr>
          <a:xfrm>
            <a:off x="2649599" y="1477507"/>
            <a:ext cx="1604927" cy="230832"/>
          </a:xfrm>
          <a:prstGeom prst="rect">
            <a:avLst/>
          </a:prstGeom>
          <a:noFill/>
        </p:spPr>
        <p:txBody>
          <a:bodyPr wrap="none" rtlCol="0">
            <a:spAutoFit/>
          </a:bodyPr>
          <a:lstStyle/>
          <a:p>
            <a:r>
              <a:rPr lang="en-US" altLang="zh-CN" sz="900" b="1" dirty="0"/>
              <a:t>Enterprise Managed Network</a:t>
            </a:r>
            <a:endParaRPr lang="zh-CN" altLang="en-US" sz="900" b="1" dirty="0"/>
          </a:p>
        </p:txBody>
      </p:sp>
      <p:sp>
        <p:nvSpPr>
          <p:cNvPr id="29" name="Oval 122"/>
          <p:cNvSpPr/>
          <p:nvPr/>
        </p:nvSpPr>
        <p:spPr>
          <a:xfrm>
            <a:off x="695507" y="1928641"/>
            <a:ext cx="1957276" cy="9320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50" dirty="0"/>
          </a:p>
        </p:txBody>
      </p:sp>
      <p:sp>
        <p:nvSpPr>
          <p:cNvPr id="30" name="Oval 122"/>
          <p:cNvSpPr/>
          <p:nvPr/>
        </p:nvSpPr>
        <p:spPr>
          <a:xfrm>
            <a:off x="2673630" y="1921066"/>
            <a:ext cx="1288805" cy="9212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50" dirty="0"/>
          </a:p>
        </p:txBody>
      </p:sp>
      <p:grpSp>
        <p:nvGrpSpPr>
          <p:cNvPr id="37" name="组合 36"/>
          <p:cNvGrpSpPr/>
          <p:nvPr/>
        </p:nvGrpSpPr>
        <p:grpSpPr>
          <a:xfrm>
            <a:off x="789461" y="3199769"/>
            <a:ext cx="3217817" cy="1318940"/>
            <a:chOff x="1667933" y="820280"/>
            <a:chExt cx="7273549" cy="2217948"/>
          </a:xfrm>
        </p:grpSpPr>
        <p:cxnSp>
          <p:nvCxnSpPr>
            <p:cNvPr id="38" name="直接连接符 37"/>
            <p:cNvCxnSpPr>
              <a:endCxn id="42" idx="1"/>
            </p:cNvCxnSpPr>
            <p:nvPr/>
          </p:nvCxnSpPr>
          <p:spPr bwMode="auto">
            <a:xfrm>
              <a:off x="5760524" y="2158659"/>
              <a:ext cx="648272" cy="9869"/>
            </a:xfrm>
            <a:prstGeom prst="line">
              <a:avLst/>
            </a:prstGeom>
            <a:noFill/>
            <a:ln w="19050">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39" name="Freeform 6"/>
            <p:cNvSpPr>
              <a:spLocks/>
            </p:cNvSpPr>
            <p:nvPr/>
          </p:nvSpPr>
          <p:spPr bwMode="auto">
            <a:xfrm>
              <a:off x="3272326" y="1617181"/>
              <a:ext cx="1368152" cy="684072"/>
            </a:xfrm>
            <a:custGeom>
              <a:avLst/>
              <a:gdLst>
                <a:gd name="T0" fmla="*/ 637 w 754"/>
                <a:gd name="T1" fmla="*/ 407 h 415"/>
                <a:gd name="T2" fmla="*/ 92 w 754"/>
                <a:gd name="T3" fmla="*/ 403 h 415"/>
                <a:gd name="T4" fmla="*/ 15 w 754"/>
                <a:gd name="T5" fmla="*/ 290 h 415"/>
                <a:gd name="T6" fmla="*/ 139 w 754"/>
                <a:gd name="T7" fmla="*/ 204 h 415"/>
                <a:gd name="T8" fmla="*/ 287 w 754"/>
                <a:gd name="T9" fmla="*/ 26 h 415"/>
                <a:gd name="T10" fmla="*/ 504 w 754"/>
                <a:gd name="T11" fmla="*/ 122 h 415"/>
                <a:gd name="T12" fmla="*/ 650 w 754"/>
                <a:gd name="T13" fmla="*/ 119 h 415"/>
                <a:gd name="T14" fmla="*/ 678 w 754"/>
                <a:gd name="T15" fmla="*/ 244 h 415"/>
                <a:gd name="T16" fmla="*/ 742 w 754"/>
                <a:gd name="T17" fmla="*/ 336 h 415"/>
                <a:gd name="T18" fmla="*/ 637 w 754"/>
                <a:gd name="T19" fmla="*/ 407 h 415"/>
                <a:gd name="connsiteX0" fmla="*/ 8448 w 10000"/>
                <a:gd name="connsiteY0" fmla="*/ 9807 h 10000"/>
                <a:gd name="connsiteX1" fmla="*/ 1220 w 10000"/>
                <a:gd name="connsiteY1" fmla="*/ 9711 h 10000"/>
                <a:gd name="connsiteX2" fmla="*/ 199 w 10000"/>
                <a:gd name="connsiteY2" fmla="*/ 6988 h 10000"/>
                <a:gd name="connsiteX3" fmla="*/ 1470 w 10000"/>
                <a:gd name="connsiteY3" fmla="*/ 4211 h 10000"/>
                <a:gd name="connsiteX4" fmla="*/ 3806 w 10000"/>
                <a:gd name="connsiteY4" fmla="*/ 627 h 10000"/>
                <a:gd name="connsiteX5" fmla="*/ 6684 w 10000"/>
                <a:gd name="connsiteY5" fmla="*/ 2940 h 10000"/>
                <a:gd name="connsiteX6" fmla="*/ 8621 w 10000"/>
                <a:gd name="connsiteY6" fmla="*/ 2867 h 10000"/>
                <a:gd name="connsiteX7" fmla="*/ 8992 w 10000"/>
                <a:gd name="connsiteY7" fmla="*/ 5880 h 10000"/>
                <a:gd name="connsiteX8" fmla="*/ 9841 w 10000"/>
                <a:gd name="connsiteY8" fmla="*/ 8096 h 10000"/>
                <a:gd name="connsiteX9" fmla="*/ 8448 w 10000"/>
                <a:gd name="connsiteY9" fmla="*/ 9807 h 10000"/>
                <a:gd name="connsiteX0" fmla="*/ 8448 w 10000"/>
                <a:gd name="connsiteY0" fmla="*/ 9807 h 10000"/>
                <a:gd name="connsiteX1" fmla="*/ 1220 w 10000"/>
                <a:gd name="connsiteY1" fmla="*/ 9711 h 10000"/>
                <a:gd name="connsiteX2" fmla="*/ 199 w 10000"/>
                <a:gd name="connsiteY2" fmla="*/ 6988 h 10000"/>
                <a:gd name="connsiteX3" fmla="*/ 1470 w 10000"/>
                <a:gd name="connsiteY3" fmla="*/ 4211 h 10000"/>
                <a:gd name="connsiteX4" fmla="*/ 3806 w 10000"/>
                <a:gd name="connsiteY4" fmla="*/ 627 h 10000"/>
                <a:gd name="connsiteX5" fmla="*/ 6684 w 10000"/>
                <a:gd name="connsiteY5" fmla="*/ 2940 h 10000"/>
                <a:gd name="connsiteX6" fmla="*/ 8621 w 10000"/>
                <a:gd name="connsiteY6" fmla="*/ 2867 h 10000"/>
                <a:gd name="connsiteX7" fmla="*/ 9353 w 10000"/>
                <a:gd name="connsiteY7" fmla="*/ 5815 h 10000"/>
                <a:gd name="connsiteX8" fmla="*/ 9841 w 10000"/>
                <a:gd name="connsiteY8" fmla="*/ 8096 h 10000"/>
                <a:gd name="connsiteX9" fmla="*/ 8448 w 10000"/>
                <a:gd name="connsiteY9" fmla="*/ 9807 h 10000"/>
                <a:gd name="connsiteX0" fmla="*/ 8448 w 10000"/>
                <a:gd name="connsiteY0" fmla="*/ 9807 h 10000"/>
                <a:gd name="connsiteX1" fmla="*/ 1220 w 10000"/>
                <a:gd name="connsiteY1" fmla="*/ 9711 h 10000"/>
                <a:gd name="connsiteX2" fmla="*/ 199 w 10000"/>
                <a:gd name="connsiteY2" fmla="*/ 6988 h 10000"/>
                <a:gd name="connsiteX3" fmla="*/ 1638 w 10000"/>
                <a:gd name="connsiteY3" fmla="*/ 4336 h 10000"/>
                <a:gd name="connsiteX4" fmla="*/ 3806 w 10000"/>
                <a:gd name="connsiteY4" fmla="*/ 627 h 10000"/>
                <a:gd name="connsiteX5" fmla="*/ 6684 w 10000"/>
                <a:gd name="connsiteY5" fmla="*/ 2940 h 10000"/>
                <a:gd name="connsiteX6" fmla="*/ 8621 w 10000"/>
                <a:gd name="connsiteY6" fmla="*/ 2867 h 10000"/>
                <a:gd name="connsiteX7" fmla="*/ 9353 w 10000"/>
                <a:gd name="connsiteY7" fmla="*/ 5815 h 10000"/>
                <a:gd name="connsiteX8" fmla="*/ 9841 w 10000"/>
                <a:gd name="connsiteY8" fmla="*/ 8096 h 10000"/>
                <a:gd name="connsiteX9" fmla="*/ 8448 w 10000"/>
                <a:gd name="connsiteY9" fmla="*/ 9807 h 10000"/>
                <a:gd name="connsiteX0" fmla="*/ 8448 w 10000"/>
                <a:gd name="connsiteY0" fmla="*/ 9807 h 10000"/>
                <a:gd name="connsiteX1" fmla="*/ 1220 w 10000"/>
                <a:gd name="connsiteY1" fmla="*/ 9711 h 10000"/>
                <a:gd name="connsiteX2" fmla="*/ 199 w 10000"/>
                <a:gd name="connsiteY2" fmla="*/ 6988 h 10000"/>
                <a:gd name="connsiteX3" fmla="*/ 1638 w 10000"/>
                <a:gd name="connsiteY3" fmla="*/ 4336 h 10000"/>
                <a:gd name="connsiteX4" fmla="*/ 3806 w 10000"/>
                <a:gd name="connsiteY4" fmla="*/ 627 h 10000"/>
                <a:gd name="connsiteX5" fmla="*/ 6684 w 10000"/>
                <a:gd name="connsiteY5" fmla="*/ 2940 h 10000"/>
                <a:gd name="connsiteX6" fmla="*/ 8621 w 10000"/>
                <a:gd name="connsiteY6" fmla="*/ 2867 h 10000"/>
                <a:gd name="connsiteX7" fmla="*/ 9054 w 10000"/>
                <a:gd name="connsiteY7" fmla="*/ 5692 h 10000"/>
                <a:gd name="connsiteX8" fmla="*/ 9841 w 10000"/>
                <a:gd name="connsiteY8" fmla="*/ 8096 h 10000"/>
                <a:gd name="connsiteX9" fmla="*/ 8448 w 10000"/>
                <a:gd name="connsiteY9" fmla="*/ 9807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00" h="10000">
                  <a:moveTo>
                    <a:pt x="8448" y="9807"/>
                  </a:moveTo>
                  <a:lnTo>
                    <a:pt x="1220" y="9711"/>
                  </a:lnTo>
                  <a:cubicBezTo>
                    <a:pt x="1220" y="9711"/>
                    <a:pt x="0" y="9253"/>
                    <a:pt x="199" y="6988"/>
                  </a:cubicBezTo>
                  <a:cubicBezTo>
                    <a:pt x="424" y="4530"/>
                    <a:pt x="1638" y="4336"/>
                    <a:pt x="1638" y="4336"/>
                  </a:cubicBezTo>
                  <a:cubicBezTo>
                    <a:pt x="1638" y="4336"/>
                    <a:pt x="1711" y="1277"/>
                    <a:pt x="3806" y="627"/>
                  </a:cubicBezTo>
                  <a:cubicBezTo>
                    <a:pt x="5849" y="0"/>
                    <a:pt x="6684" y="2940"/>
                    <a:pt x="6684" y="2940"/>
                  </a:cubicBezTo>
                  <a:cubicBezTo>
                    <a:pt x="6684" y="2940"/>
                    <a:pt x="7732" y="1542"/>
                    <a:pt x="8621" y="2867"/>
                  </a:cubicBezTo>
                  <a:cubicBezTo>
                    <a:pt x="9363" y="3952"/>
                    <a:pt x="9054" y="5692"/>
                    <a:pt x="9054" y="5692"/>
                  </a:cubicBezTo>
                  <a:cubicBezTo>
                    <a:pt x="9054" y="5692"/>
                    <a:pt x="10000" y="6361"/>
                    <a:pt x="9841" y="8096"/>
                  </a:cubicBezTo>
                  <a:cubicBezTo>
                    <a:pt x="9668" y="10000"/>
                    <a:pt x="8448" y="9807"/>
                    <a:pt x="8448" y="9807"/>
                  </a:cubicBezTo>
                  <a:close/>
                </a:path>
              </a:pathLst>
            </a:custGeom>
            <a:solidFill>
              <a:srgbClr val="96BBF1"/>
            </a:solidFill>
            <a:ln w="19050" cap="flat">
              <a:noFill/>
              <a:prstDash val="solid"/>
              <a:miter lim="800000"/>
              <a:headEnd/>
              <a:tailEnd/>
            </a:ln>
            <a:effectLst/>
            <a:extLst/>
          </p:spPr>
          <p:txBody>
            <a:bodyPr vert="horz" wrap="none" lIns="20549" tIns="10275" rIns="20549" bIns="10275" numCol="1" anchor="t" anchorCtr="0" compatLnSpc="1">
              <a:prstTxWarp prst="textNoShape">
                <a:avLst/>
              </a:prstTxWarp>
            </a:bodyPr>
            <a:lstStyle/>
            <a:p>
              <a:pPr algn="ctr" defTabSz="580328" fontAlgn="ctr">
                <a:buClr>
                  <a:srgbClr val="CC9900"/>
                </a:buClr>
                <a:defRPr/>
              </a:pPr>
              <a:endParaRPr lang="en-US" altLang="zh-CN" sz="750" b="1" kern="0" dirty="0">
                <a:solidFill>
                  <a:srgbClr val="C00000"/>
                </a:solidFill>
                <a:latin typeface="Arial" panose="020B0604020202020204" pitchFamily="34" charset="0"/>
                <a:ea typeface="微软雅黑" panose="020B0503020204020204" pitchFamily="34" charset="-122"/>
                <a:cs typeface="Arial" pitchFamily="34" charset="0"/>
                <a:sym typeface="Gotham" panose="02000504050000020004" pitchFamily="2" charset="0"/>
              </a:endParaRPr>
            </a:p>
          </p:txBody>
        </p:sp>
        <p:grpSp>
          <p:nvGrpSpPr>
            <p:cNvPr id="40" name="组合 621"/>
            <p:cNvGrpSpPr/>
            <p:nvPr/>
          </p:nvGrpSpPr>
          <p:grpSpPr>
            <a:xfrm>
              <a:off x="1875236" y="1955327"/>
              <a:ext cx="481664" cy="368653"/>
              <a:chOff x="-983298" y="1666240"/>
              <a:chExt cx="547688" cy="309563"/>
            </a:xfrm>
            <a:solidFill>
              <a:srgbClr val="0070C0"/>
            </a:solidFill>
          </p:grpSpPr>
          <p:sp>
            <p:nvSpPr>
              <p:cNvPr id="67" name="Freeform 21"/>
              <p:cNvSpPr>
                <a:spLocks/>
              </p:cNvSpPr>
              <p:nvPr/>
            </p:nvSpPr>
            <p:spPr bwMode="auto">
              <a:xfrm>
                <a:off x="-983298" y="1798003"/>
                <a:ext cx="547688" cy="177800"/>
              </a:xfrm>
              <a:custGeom>
                <a:avLst/>
                <a:gdLst/>
                <a:ahLst/>
                <a:cxnLst>
                  <a:cxn ang="0">
                    <a:pos x="16188" y="2345"/>
                  </a:cxn>
                  <a:cxn ang="0">
                    <a:pos x="16149" y="2515"/>
                  </a:cxn>
                  <a:cxn ang="0">
                    <a:pos x="15935" y="2950"/>
                  </a:cxn>
                  <a:cxn ang="0">
                    <a:pos x="15566" y="3361"/>
                  </a:cxn>
                  <a:cxn ang="0">
                    <a:pos x="15052" y="3745"/>
                  </a:cxn>
                  <a:cxn ang="0">
                    <a:pos x="14408" y="4094"/>
                  </a:cxn>
                  <a:cxn ang="0">
                    <a:pos x="13647" y="4406"/>
                  </a:cxn>
                  <a:cxn ang="0">
                    <a:pos x="12779" y="4677"/>
                  </a:cxn>
                  <a:cxn ang="0">
                    <a:pos x="11817" y="4900"/>
                  </a:cxn>
                  <a:cxn ang="0">
                    <a:pos x="10774" y="5071"/>
                  </a:cxn>
                  <a:cxn ang="0">
                    <a:pos x="9662" y="5187"/>
                  </a:cxn>
                  <a:cxn ang="0">
                    <a:pos x="8495" y="5241"/>
                  </a:cxn>
                  <a:cxn ang="0">
                    <a:pos x="7295" y="5230"/>
                  </a:cxn>
                  <a:cxn ang="0">
                    <a:pos x="6139" y="5155"/>
                  </a:cxn>
                  <a:cxn ang="0">
                    <a:pos x="5043" y="5019"/>
                  </a:cxn>
                  <a:cxn ang="0">
                    <a:pos x="4021" y="4827"/>
                  </a:cxn>
                  <a:cxn ang="0">
                    <a:pos x="3087" y="4585"/>
                  </a:cxn>
                  <a:cxn ang="0">
                    <a:pos x="2251" y="4298"/>
                  </a:cxn>
                  <a:cxn ang="0">
                    <a:pos x="1527" y="3969"/>
                  </a:cxn>
                  <a:cxn ang="0">
                    <a:pos x="927" y="3604"/>
                  </a:cxn>
                  <a:cxn ang="0">
                    <a:pos x="465" y="3208"/>
                  </a:cxn>
                  <a:cxn ang="0">
                    <a:pos x="151" y="2784"/>
                  </a:cxn>
                  <a:cxn ang="0">
                    <a:pos x="0" y="2340"/>
                  </a:cxn>
                  <a:cxn ang="0">
                    <a:pos x="102" y="141"/>
                  </a:cxn>
                  <a:cxn ang="0">
                    <a:pos x="467" y="524"/>
                  </a:cxn>
                  <a:cxn ang="0">
                    <a:pos x="944" y="884"/>
                  </a:cxn>
                  <a:cxn ang="0">
                    <a:pos x="1522" y="1217"/>
                  </a:cxn>
                  <a:cxn ang="0">
                    <a:pos x="2195" y="1518"/>
                  </a:cxn>
                  <a:cxn ang="0">
                    <a:pos x="2954" y="1785"/>
                  </a:cxn>
                  <a:cxn ang="0">
                    <a:pos x="3789" y="2015"/>
                  </a:cxn>
                  <a:cxn ang="0">
                    <a:pos x="4694" y="2204"/>
                  </a:cxn>
                  <a:cxn ang="0">
                    <a:pos x="5658" y="2348"/>
                  </a:cxn>
                  <a:cxn ang="0">
                    <a:pos x="6675" y="2444"/>
                  </a:cxn>
                  <a:cxn ang="0">
                    <a:pos x="7734" y="2489"/>
                  </a:cxn>
                  <a:cxn ang="0">
                    <a:pos x="8814" y="2480"/>
                  </a:cxn>
                  <a:cxn ang="0">
                    <a:pos x="9861" y="2417"/>
                  </a:cxn>
                  <a:cxn ang="0">
                    <a:pos x="10863" y="2304"/>
                  </a:cxn>
                  <a:cxn ang="0">
                    <a:pos x="11810" y="2144"/>
                  </a:cxn>
                  <a:cxn ang="0">
                    <a:pos x="12693" y="1941"/>
                  </a:cxn>
                  <a:cxn ang="0">
                    <a:pos x="13505" y="1697"/>
                  </a:cxn>
                  <a:cxn ang="0">
                    <a:pos x="14236" y="1418"/>
                  </a:cxn>
                  <a:cxn ang="0">
                    <a:pos x="14879" y="1104"/>
                  </a:cxn>
                  <a:cxn ang="0">
                    <a:pos x="15425" y="761"/>
                  </a:cxn>
                  <a:cxn ang="0">
                    <a:pos x="15864" y="392"/>
                  </a:cxn>
                  <a:cxn ang="0">
                    <a:pos x="16188" y="0"/>
                  </a:cxn>
                </a:cxnLst>
                <a:rect l="0" t="0" r="r" b="b"/>
                <a:pathLst>
                  <a:path w="16189" h="5245">
                    <a:moveTo>
                      <a:pt x="16189" y="2340"/>
                    </a:moveTo>
                    <a:lnTo>
                      <a:pt x="16189" y="2343"/>
                    </a:lnTo>
                    <a:lnTo>
                      <a:pt x="16188" y="2345"/>
                    </a:lnTo>
                    <a:lnTo>
                      <a:pt x="16188" y="2366"/>
                    </a:lnTo>
                    <a:lnTo>
                      <a:pt x="16185" y="2366"/>
                    </a:lnTo>
                    <a:lnTo>
                      <a:pt x="16149" y="2515"/>
                    </a:lnTo>
                    <a:lnTo>
                      <a:pt x="16096" y="2662"/>
                    </a:lnTo>
                    <a:lnTo>
                      <a:pt x="16025" y="2808"/>
                    </a:lnTo>
                    <a:lnTo>
                      <a:pt x="15935" y="2950"/>
                    </a:lnTo>
                    <a:lnTo>
                      <a:pt x="15828" y="3090"/>
                    </a:lnTo>
                    <a:lnTo>
                      <a:pt x="15704" y="3227"/>
                    </a:lnTo>
                    <a:lnTo>
                      <a:pt x="15566" y="3361"/>
                    </a:lnTo>
                    <a:lnTo>
                      <a:pt x="15409" y="3492"/>
                    </a:lnTo>
                    <a:lnTo>
                      <a:pt x="15238" y="3620"/>
                    </a:lnTo>
                    <a:lnTo>
                      <a:pt x="15052" y="3745"/>
                    </a:lnTo>
                    <a:lnTo>
                      <a:pt x="14851" y="3864"/>
                    </a:lnTo>
                    <a:lnTo>
                      <a:pt x="14637" y="3981"/>
                    </a:lnTo>
                    <a:lnTo>
                      <a:pt x="14408" y="4094"/>
                    </a:lnTo>
                    <a:lnTo>
                      <a:pt x="14167" y="4202"/>
                    </a:lnTo>
                    <a:lnTo>
                      <a:pt x="13913" y="4307"/>
                    </a:lnTo>
                    <a:lnTo>
                      <a:pt x="13647" y="4406"/>
                    </a:lnTo>
                    <a:lnTo>
                      <a:pt x="13368" y="4502"/>
                    </a:lnTo>
                    <a:lnTo>
                      <a:pt x="13079" y="4592"/>
                    </a:lnTo>
                    <a:lnTo>
                      <a:pt x="12779" y="4677"/>
                    </a:lnTo>
                    <a:lnTo>
                      <a:pt x="12468" y="4757"/>
                    </a:lnTo>
                    <a:lnTo>
                      <a:pt x="12147" y="4831"/>
                    </a:lnTo>
                    <a:lnTo>
                      <a:pt x="11817" y="4900"/>
                    </a:lnTo>
                    <a:lnTo>
                      <a:pt x="11478" y="4964"/>
                    </a:lnTo>
                    <a:lnTo>
                      <a:pt x="11131" y="5021"/>
                    </a:lnTo>
                    <a:lnTo>
                      <a:pt x="10774" y="5071"/>
                    </a:lnTo>
                    <a:lnTo>
                      <a:pt x="10411" y="5117"/>
                    </a:lnTo>
                    <a:lnTo>
                      <a:pt x="10040" y="5156"/>
                    </a:lnTo>
                    <a:lnTo>
                      <a:pt x="9662" y="5187"/>
                    </a:lnTo>
                    <a:lnTo>
                      <a:pt x="9279" y="5213"/>
                    </a:lnTo>
                    <a:lnTo>
                      <a:pt x="8889" y="5231"/>
                    </a:lnTo>
                    <a:lnTo>
                      <a:pt x="8495" y="5241"/>
                    </a:lnTo>
                    <a:lnTo>
                      <a:pt x="8095" y="5245"/>
                    </a:lnTo>
                    <a:lnTo>
                      <a:pt x="7692" y="5241"/>
                    </a:lnTo>
                    <a:lnTo>
                      <a:pt x="7295" y="5230"/>
                    </a:lnTo>
                    <a:lnTo>
                      <a:pt x="6904" y="5211"/>
                    </a:lnTo>
                    <a:lnTo>
                      <a:pt x="6518" y="5186"/>
                    </a:lnTo>
                    <a:lnTo>
                      <a:pt x="6139" y="5155"/>
                    </a:lnTo>
                    <a:lnTo>
                      <a:pt x="5766" y="5115"/>
                    </a:lnTo>
                    <a:lnTo>
                      <a:pt x="5401" y="5070"/>
                    </a:lnTo>
                    <a:lnTo>
                      <a:pt x="5043" y="5019"/>
                    </a:lnTo>
                    <a:lnTo>
                      <a:pt x="4693" y="4961"/>
                    </a:lnTo>
                    <a:lnTo>
                      <a:pt x="4353" y="4897"/>
                    </a:lnTo>
                    <a:lnTo>
                      <a:pt x="4021" y="4827"/>
                    </a:lnTo>
                    <a:lnTo>
                      <a:pt x="3700" y="4752"/>
                    </a:lnTo>
                    <a:lnTo>
                      <a:pt x="3388" y="4671"/>
                    </a:lnTo>
                    <a:lnTo>
                      <a:pt x="3087" y="4585"/>
                    </a:lnTo>
                    <a:lnTo>
                      <a:pt x="2797" y="4494"/>
                    </a:lnTo>
                    <a:lnTo>
                      <a:pt x="2519" y="4398"/>
                    </a:lnTo>
                    <a:lnTo>
                      <a:pt x="2251" y="4298"/>
                    </a:lnTo>
                    <a:lnTo>
                      <a:pt x="1997" y="4192"/>
                    </a:lnTo>
                    <a:lnTo>
                      <a:pt x="1755" y="4083"/>
                    </a:lnTo>
                    <a:lnTo>
                      <a:pt x="1527" y="3969"/>
                    </a:lnTo>
                    <a:lnTo>
                      <a:pt x="1314" y="3851"/>
                    </a:lnTo>
                    <a:lnTo>
                      <a:pt x="1113" y="3729"/>
                    </a:lnTo>
                    <a:lnTo>
                      <a:pt x="927" y="3604"/>
                    </a:lnTo>
                    <a:lnTo>
                      <a:pt x="757" y="3476"/>
                    </a:lnTo>
                    <a:lnTo>
                      <a:pt x="603" y="3343"/>
                    </a:lnTo>
                    <a:lnTo>
                      <a:pt x="465" y="3208"/>
                    </a:lnTo>
                    <a:lnTo>
                      <a:pt x="343" y="3069"/>
                    </a:lnTo>
                    <a:lnTo>
                      <a:pt x="238" y="2928"/>
                    </a:lnTo>
                    <a:lnTo>
                      <a:pt x="151" y="2784"/>
                    </a:lnTo>
                    <a:lnTo>
                      <a:pt x="82" y="2639"/>
                    </a:lnTo>
                    <a:lnTo>
                      <a:pt x="32" y="2490"/>
                    </a:lnTo>
                    <a:lnTo>
                      <a:pt x="0" y="2340"/>
                    </a:lnTo>
                    <a:lnTo>
                      <a:pt x="6" y="2340"/>
                    </a:lnTo>
                    <a:lnTo>
                      <a:pt x="6" y="8"/>
                    </a:lnTo>
                    <a:lnTo>
                      <a:pt x="102" y="141"/>
                    </a:lnTo>
                    <a:lnTo>
                      <a:pt x="211" y="271"/>
                    </a:lnTo>
                    <a:lnTo>
                      <a:pt x="333" y="399"/>
                    </a:lnTo>
                    <a:lnTo>
                      <a:pt x="467" y="524"/>
                    </a:lnTo>
                    <a:lnTo>
                      <a:pt x="613" y="647"/>
                    </a:lnTo>
                    <a:lnTo>
                      <a:pt x="772" y="767"/>
                    </a:lnTo>
                    <a:lnTo>
                      <a:pt x="944" y="884"/>
                    </a:lnTo>
                    <a:lnTo>
                      <a:pt x="1125" y="998"/>
                    </a:lnTo>
                    <a:lnTo>
                      <a:pt x="1319" y="1109"/>
                    </a:lnTo>
                    <a:lnTo>
                      <a:pt x="1522" y="1217"/>
                    </a:lnTo>
                    <a:lnTo>
                      <a:pt x="1736" y="1320"/>
                    </a:lnTo>
                    <a:lnTo>
                      <a:pt x="1961" y="1421"/>
                    </a:lnTo>
                    <a:lnTo>
                      <a:pt x="2195" y="1518"/>
                    </a:lnTo>
                    <a:lnTo>
                      <a:pt x="2440" y="1611"/>
                    </a:lnTo>
                    <a:lnTo>
                      <a:pt x="2692" y="1700"/>
                    </a:lnTo>
                    <a:lnTo>
                      <a:pt x="2954" y="1785"/>
                    </a:lnTo>
                    <a:lnTo>
                      <a:pt x="3225" y="1866"/>
                    </a:lnTo>
                    <a:lnTo>
                      <a:pt x="3504" y="1943"/>
                    </a:lnTo>
                    <a:lnTo>
                      <a:pt x="3789" y="2015"/>
                    </a:lnTo>
                    <a:lnTo>
                      <a:pt x="4084" y="2083"/>
                    </a:lnTo>
                    <a:lnTo>
                      <a:pt x="4385" y="2146"/>
                    </a:lnTo>
                    <a:lnTo>
                      <a:pt x="4694" y="2204"/>
                    </a:lnTo>
                    <a:lnTo>
                      <a:pt x="5010" y="2256"/>
                    </a:lnTo>
                    <a:lnTo>
                      <a:pt x="5331" y="2305"/>
                    </a:lnTo>
                    <a:lnTo>
                      <a:pt x="5658" y="2348"/>
                    </a:lnTo>
                    <a:lnTo>
                      <a:pt x="5992" y="2385"/>
                    </a:lnTo>
                    <a:lnTo>
                      <a:pt x="6331" y="2418"/>
                    </a:lnTo>
                    <a:lnTo>
                      <a:pt x="6675" y="2444"/>
                    </a:lnTo>
                    <a:lnTo>
                      <a:pt x="7023" y="2464"/>
                    </a:lnTo>
                    <a:lnTo>
                      <a:pt x="7376" y="2480"/>
                    </a:lnTo>
                    <a:lnTo>
                      <a:pt x="7734" y="2489"/>
                    </a:lnTo>
                    <a:lnTo>
                      <a:pt x="8095" y="2492"/>
                    </a:lnTo>
                    <a:lnTo>
                      <a:pt x="8456" y="2489"/>
                    </a:lnTo>
                    <a:lnTo>
                      <a:pt x="8814" y="2480"/>
                    </a:lnTo>
                    <a:lnTo>
                      <a:pt x="9168" y="2464"/>
                    </a:lnTo>
                    <a:lnTo>
                      <a:pt x="9517" y="2444"/>
                    </a:lnTo>
                    <a:lnTo>
                      <a:pt x="9861" y="2417"/>
                    </a:lnTo>
                    <a:lnTo>
                      <a:pt x="10200" y="2385"/>
                    </a:lnTo>
                    <a:lnTo>
                      <a:pt x="10535" y="2347"/>
                    </a:lnTo>
                    <a:lnTo>
                      <a:pt x="10863" y="2304"/>
                    </a:lnTo>
                    <a:lnTo>
                      <a:pt x="11184" y="2255"/>
                    </a:lnTo>
                    <a:lnTo>
                      <a:pt x="11501" y="2203"/>
                    </a:lnTo>
                    <a:lnTo>
                      <a:pt x="11810" y="2144"/>
                    </a:lnTo>
                    <a:lnTo>
                      <a:pt x="12112" y="2081"/>
                    </a:lnTo>
                    <a:lnTo>
                      <a:pt x="12406" y="2013"/>
                    </a:lnTo>
                    <a:lnTo>
                      <a:pt x="12693" y="1941"/>
                    </a:lnTo>
                    <a:lnTo>
                      <a:pt x="12972" y="1863"/>
                    </a:lnTo>
                    <a:lnTo>
                      <a:pt x="13243" y="1782"/>
                    </a:lnTo>
                    <a:lnTo>
                      <a:pt x="13505" y="1697"/>
                    </a:lnTo>
                    <a:lnTo>
                      <a:pt x="13758" y="1608"/>
                    </a:lnTo>
                    <a:lnTo>
                      <a:pt x="14002" y="1514"/>
                    </a:lnTo>
                    <a:lnTo>
                      <a:pt x="14236" y="1418"/>
                    </a:lnTo>
                    <a:lnTo>
                      <a:pt x="14461" y="1316"/>
                    </a:lnTo>
                    <a:lnTo>
                      <a:pt x="14675" y="1212"/>
                    </a:lnTo>
                    <a:lnTo>
                      <a:pt x="14879" y="1104"/>
                    </a:lnTo>
                    <a:lnTo>
                      <a:pt x="15072" y="993"/>
                    </a:lnTo>
                    <a:lnTo>
                      <a:pt x="15253" y="879"/>
                    </a:lnTo>
                    <a:lnTo>
                      <a:pt x="15425" y="761"/>
                    </a:lnTo>
                    <a:lnTo>
                      <a:pt x="15583" y="641"/>
                    </a:lnTo>
                    <a:lnTo>
                      <a:pt x="15730" y="517"/>
                    </a:lnTo>
                    <a:lnTo>
                      <a:pt x="15864" y="392"/>
                    </a:lnTo>
                    <a:lnTo>
                      <a:pt x="15985" y="264"/>
                    </a:lnTo>
                    <a:lnTo>
                      <a:pt x="16094" y="133"/>
                    </a:lnTo>
                    <a:lnTo>
                      <a:pt x="16188" y="0"/>
                    </a:lnTo>
                    <a:lnTo>
                      <a:pt x="16188" y="2340"/>
                    </a:lnTo>
                    <a:lnTo>
                      <a:pt x="16189" y="2340"/>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cs typeface="Arial" pitchFamily="34" charset="0"/>
                </a:endParaRPr>
              </a:p>
            </p:txBody>
          </p:sp>
          <p:sp>
            <p:nvSpPr>
              <p:cNvPr id="68" name="Freeform 22"/>
              <p:cNvSpPr>
                <a:spLocks noEditPoints="1"/>
              </p:cNvSpPr>
              <p:nvPr/>
            </p:nvSpPr>
            <p:spPr bwMode="auto">
              <a:xfrm>
                <a:off x="-983298" y="1666240"/>
                <a:ext cx="547688" cy="207963"/>
              </a:xfrm>
              <a:custGeom>
                <a:avLst/>
                <a:gdLst/>
                <a:ahLst/>
                <a:cxnLst>
                  <a:cxn ang="0">
                    <a:pos x="8934" y="16"/>
                  </a:cxn>
                  <a:cxn ang="0">
                    <a:pos x="10129" y="97"/>
                  </a:cxn>
                  <a:cxn ang="0">
                    <a:pos x="11258" y="243"/>
                  </a:cxn>
                  <a:cxn ang="0">
                    <a:pos x="12306" y="447"/>
                  </a:cxn>
                  <a:cxn ang="0">
                    <a:pos x="13260" y="705"/>
                  </a:cxn>
                  <a:cxn ang="0">
                    <a:pos x="14105" y="1010"/>
                  </a:cxn>
                  <a:cxn ang="0">
                    <a:pos x="14828" y="1358"/>
                  </a:cxn>
                  <a:cxn ang="0">
                    <a:pos x="15413" y="1745"/>
                  </a:cxn>
                  <a:cxn ang="0">
                    <a:pos x="15849" y="2163"/>
                  </a:cxn>
                  <a:cxn ang="0">
                    <a:pos x="16122" y="2609"/>
                  </a:cxn>
                  <a:cxn ang="0">
                    <a:pos x="16215" y="3077"/>
                  </a:cxn>
                  <a:cxn ang="0">
                    <a:pos x="16122" y="3545"/>
                  </a:cxn>
                  <a:cxn ang="0">
                    <a:pos x="15849" y="3991"/>
                  </a:cxn>
                  <a:cxn ang="0">
                    <a:pos x="15413" y="4409"/>
                  </a:cxn>
                  <a:cxn ang="0">
                    <a:pos x="14828" y="4796"/>
                  </a:cxn>
                  <a:cxn ang="0">
                    <a:pos x="14105" y="5144"/>
                  </a:cxn>
                  <a:cxn ang="0">
                    <a:pos x="13260" y="5449"/>
                  </a:cxn>
                  <a:cxn ang="0">
                    <a:pos x="12306" y="5707"/>
                  </a:cxn>
                  <a:cxn ang="0">
                    <a:pos x="11258" y="5911"/>
                  </a:cxn>
                  <a:cxn ang="0">
                    <a:pos x="10129" y="6057"/>
                  </a:cxn>
                  <a:cxn ang="0">
                    <a:pos x="8934" y="6138"/>
                  </a:cxn>
                  <a:cxn ang="0">
                    <a:pos x="7691" y="6150"/>
                  </a:cxn>
                  <a:cxn ang="0">
                    <a:pos x="6477" y="6091"/>
                  </a:cxn>
                  <a:cxn ang="0">
                    <a:pos x="5325" y="5967"/>
                  </a:cxn>
                  <a:cxn ang="0">
                    <a:pos x="4248" y="5781"/>
                  </a:cxn>
                  <a:cxn ang="0">
                    <a:pos x="3262" y="5542"/>
                  </a:cxn>
                  <a:cxn ang="0">
                    <a:pos x="2380" y="5252"/>
                  </a:cxn>
                  <a:cxn ang="0">
                    <a:pos x="1614" y="4916"/>
                  </a:cxn>
                  <a:cxn ang="0">
                    <a:pos x="981" y="4542"/>
                  </a:cxn>
                  <a:cxn ang="0">
                    <a:pos x="494" y="4133"/>
                  </a:cxn>
                  <a:cxn ang="0">
                    <a:pos x="165" y="3696"/>
                  </a:cxn>
                  <a:cxn ang="0">
                    <a:pos x="10" y="3235"/>
                  </a:cxn>
                  <a:cxn ang="0">
                    <a:pos x="42" y="2763"/>
                  </a:cxn>
                  <a:cxn ang="0">
                    <a:pos x="256" y="2310"/>
                  </a:cxn>
                  <a:cxn ang="0">
                    <a:pos x="638" y="1881"/>
                  </a:cxn>
                  <a:cxn ang="0">
                    <a:pos x="1177" y="1483"/>
                  </a:cxn>
                  <a:cxn ang="0">
                    <a:pos x="1856" y="1122"/>
                  </a:cxn>
                  <a:cxn ang="0">
                    <a:pos x="2661" y="801"/>
                  </a:cxn>
                  <a:cxn ang="0">
                    <a:pos x="3579" y="527"/>
                  </a:cxn>
                  <a:cxn ang="0">
                    <a:pos x="4598" y="305"/>
                  </a:cxn>
                  <a:cxn ang="0">
                    <a:pos x="5701" y="139"/>
                  </a:cxn>
                  <a:cxn ang="0">
                    <a:pos x="6875" y="36"/>
                  </a:cxn>
                  <a:cxn ang="0">
                    <a:pos x="8108" y="0"/>
                  </a:cxn>
                  <a:cxn ang="0">
                    <a:pos x="6158" y="5404"/>
                  </a:cxn>
                  <a:cxn ang="0">
                    <a:pos x="6381" y="3535"/>
                  </a:cxn>
                  <a:cxn ang="0">
                    <a:pos x="8154" y="2469"/>
                  </a:cxn>
                  <a:cxn ang="0">
                    <a:pos x="12688" y="1647"/>
                  </a:cxn>
                  <a:cxn ang="0">
                    <a:pos x="10617" y="1086"/>
                  </a:cxn>
                  <a:cxn ang="0">
                    <a:pos x="9647" y="3871"/>
                  </a:cxn>
                  <a:cxn ang="0">
                    <a:pos x="11195" y="2918"/>
                  </a:cxn>
                  <a:cxn ang="0">
                    <a:pos x="13547" y="4824"/>
                  </a:cxn>
                  <a:cxn ang="0">
                    <a:pos x="6773" y="1946"/>
                  </a:cxn>
                  <a:cxn ang="0">
                    <a:pos x="1325" y="2039"/>
                  </a:cxn>
                </a:cxnLst>
                <a:rect l="0" t="0" r="r" b="b"/>
                <a:pathLst>
                  <a:path w="16215" h="6154">
                    <a:moveTo>
                      <a:pt x="8108" y="0"/>
                    </a:moveTo>
                    <a:lnTo>
                      <a:pt x="8524" y="4"/>
                    </a:lnTo>
                    <a:lnTo>
                      <a:pt x="8934" y="16"/>
                    </a:lnTo>
                    <a:lnTo>
                      <a:pt x="9340" y="36"/>
                    </a:lnTo>
                    <a:lnTo>
                      <a:pt x="9738" y="63"/>
                    </a:lnTo>
                    <a:lnTo>
                      <a:pt x="10129" y="97"/>
                    </a:lnTo>
                    <a:lnTo>
                      <a:pt x="10513" y="139"/>
                    </a:lnTo>
                    <a:lnTo>
                      <a:pt x="10890" y="187"/>
                    </a:lnTo>
                    <a:lnTo>
                      <a:pt x="11258" y="243"/>
                    </a:lnTo>
                    <a:lnTo>
                      <a:pt x="11617" y="305"/>
                    </a:lnTo>
                    <a:lnTo>
                      <a:pt x="11967" y="373"/>
                    </a:lnTo>
                    <a:lnTo>
                      <a:pt x="12306" y="447"/>
                    </a:lnTo>
                    <a:lnTo>
                      <a:pt x="12636" y="527"/>
                    </a:lnTo>
                    <a:lnTo>
                      <a:pt x="12953" y="613"/>
                    </a:lnTo>
                    <a:lnTo>
                      <a:pt x="13260" y="705"/>
                    </a:lnTo>
                    <a:lnTo>
                      <a:pt x="13554" y="801"/>
                    </a:lnTo>
                    <a:lnTo>
                      <a:pt x="13835" y="902"/>
                    </a:lnTo>
                    <a:lnTo>
                      <a:pt x="14105" y="1010"/>
                    </a:lnTo>
                    <a:lnTo>
                      <a:pt x="14359" y="1122"/>
                    </a:lnTo>
                    <a:lnTo>
                      <a:pt x="14601" y="1237"/>
                    </a:lnTo>
                    <a:lnTo>
                      <a:pt x="14828" y="1358"/>
                    </a:lnTo>
                    <a:lnTo>
                      <a:pt x="15038" y="1483"/>
                    </a:lnTo>
                    <a:lnTo>
                      <a:pt x="15234" y="1612"/>
                    </a:lnTo>
                    <a:lnTo>
                      <a:pt x="15413" y="1745"/>
                    </a:lnTo>
                    <a:lnTo>
                      <a:pt x="15577" y="1881"/>
                    </a:lnTo>
                    <a:lnTo>
                      <a:pt x="15721" y="2021"/>
                    </a:lnTo>
                    <a:lnTo>
                      <a:pt x="15849" y="2163"/>
                    </a:lnTo>
                    <a:lnTo>
                      <a:pt x="15959" y="2310"/>
                    </a:lnTo>
                    <a:lnTo>
                      <a:pt x="16050" y="2458"/>
                    </a:lnTo>
                    <a:lnTo>
                      <a:pt x="16122" y="2609"/>
                    </a:lnTo>
                    <a:lnTo>
                      <a:pt x="16173" y="2763"/>
                    </a:lnTo>
                    <a:lnTo>
                      <a:pt x="16205" y="2919"/>
                    </a:lnTo>
                    <a:lnTo>
                      <a:pt x="16215" y="3077"/>
                    </a:lnTo>
                    <a:lnTo>
                      <a:pt x="16205" y="3235"/>
                    </a:lnTo>
                    <a:lnTo>
                      <a:pt x="16173" y="3391"/>
                    </a:lnTo>
                    <a:lnTo>
                      <a:pt x="16122" y="3545"/>
                    </a:lnTo>
                    <a:lnTo>
                      <a:pt x="16050" y="3696"/>
                    </a:lnTo>
                    <a:lnTo>
                      <a:pt x="15959" y="3844"/>
                    </a:lnTo>
                    <a:lnTo>
                      <a:pt x="15849" y="3991"/>
                    </a:lnTo>
                    <a:lnTo>
                      <a:pt x="15721" y="4133"/>
                    </a:lnTo>
                    <a:lnTo>
                      <a:pt x="15577" y="4273"/>
                    </a:lnTo>
                    <a:lnTo>
                      <a:pt x="15413" y="4409"/>
                    </a:lnTo>
                    <a:lnTo>
                      <a:pt x="15234" y="4542"/>
                    </a:lnTo>
                    <a:lnTo>
                      <a:pt x="15038" y="4671"/>
                    </a:lnTo>
                    <a:lnTo>
                      <a:pt x="14828" y="4796"/>
                    </a:lnTo>
                    <a:lnTo>
                      <a:pt x="14601" y="4916"/>
                    </a:lnTo>
                    <a:lnTo>
                      <a:pt x="14359" y="5032"/>
                    </a:lnTo>
                    <a:lnTo>
                      <a:pt x="14105" y="5144"/>
                    </a:lnTo>
                    <a:lnTo>
                      <a:pt x="13835" y="5252"/>
                    </a:lnTo>
                    <a:lnTo>
                      <a:pt x="13554" y="5353"/>
                    </a:lnTo>
                    <a:lnTo>
                      <a:pt x="13260" y="5449"/>
                    </a:lnTo>
                    <a:lnTo>
                      <a:pt x="12953" y="5542"/>
                    </a:lnTo>
                    <a:lnTo>
                      <a:pt x="12636" y="5627"/>
                    </a:lnTo>
                    <a:lnTo>
                      <a:pt x="12306" y="5707"/>
                    </a:lnTo>
                    <a:lnTo>
                      <a:pt x="11967" y="5781"/>
                    </a:lnTo>
                    <a:lnTo>
                      <a:pt x="11617" y="5849"/>
                    </a:lnTo>
                    <a:lnTo>
                      <a:pt x="11258" y="5911"/>
                    </a:lnTo>
                    <a:lnTo>
                      <a:pt x="10890" y="5967"/>
                    </a:lnTo>
                    <a:lnTo>
                      <a:pt x="10513" y="6015"/>
                    </a:lnTo>
                    <a:lnTo>
                      <a:pt x="10129" y="6057"/>
                    </a:lnTo>
                    <a:lnTo>
                      <a:pt x="9738" y="6091"/>
                    </a:lnTo>
                    <a:lnTo>
                      <a:pt x="9340" y="6118"/>
                    </a:lnTo>
                    <a:lnTo>
                      <a:pt x="8934" y="6138"/>
                    </a:lnTo>
                    <a:lnTo>
                      <a:pt x="8524" y="6150"/>
                    </a:lnTo>
                    <a:lnTo>
                      <a:pt x="8108" y="6154"/>
                    </a:lnTo>
                    <a:lnTo>
                      <a:pt x="7691" y="6150"/>
                    </a:lnTo>
                    <a:lnTo>
                      <a:pt x="7281" y="6138"/>
                    </a:lnTo>
                    <a:lnTo>
                      <a:pt x="6875" y="6118"/>
                    </a:lnTo>
                    <a:lnTo>
                      <a:pt x="6477" y="6091"/>
                    </a:lnTo>
                    <a:lnTo>
                      <a:pt x="6086" y="6057"/>
                    </a:lnTo>
                    <a:lnTo>
                      <a:pt x="5701" y="6015"/>
                    </a:lnTo>
                    <a:lnTo>
                      <a:pt x="5325" y="5967"/>
                    </a:lnTo>
                    <a:lnTo>
                      <a:pt x="4957" y="5911"/>
                    </a:lnTo>
                    <a:lnTo>
                      <a:pt x="4598" y="5849"/>
                    </a:lnTo>
                    <a:lnTo>
                      <a:pt x="4248" y="5781"/>
                    </a:lnTo>
                    <a:lnTo>
                      <a:pt x="3909" y="5707"/>
                    </a:lnTo>
                    <a:lnTo>
                      <a:pt x="3579" y="5627"/>
                    </a:lnTo>
                    <a:lnTo>
                      <a:pt x="3262" y="5542"/>
                    </a:lnTo>
                    <a:lnTo>
                      <a:pt x="2955" y="5449"/>
                    </a:lnTo>
                    <a:lnTo>
                      <a:pt x="2661" y="5353"/>
                    </a:lnTo>
                    <a:lnTo>
                      <a:pt x="2380" y="5252"/>
                    </a:lnTo>
                    <a:lnTo>
                      <a:pt x="2110" y="5144"/>
                    </a:lnTo>
                    <a:lnTo>
                      <a:pt x="1856" y="5032"/>
                    </a:lnTo>
                    <a:lnTo>
                      <a:pt x="1614" y="4916"/>
                    </a:lnTo>
                    <a:lnTo>
                      <a:pt x="1387" y="4796"/>
                    </a:lnTo>
                    <a:lnTo>
                      <a:pt x="1177" y="4671"/>
                    </a:lnTo>
                    <a:lnTo>
                      <a:pt x="981" y="4542"/>
                    </a:lnTo>
                    <a:lnTo>
                      <a:pt x="802" y="4409"/>
                    </a:lnTo>
                    <a:lnTo>
                      <a:pt x="638" y="4273"/>
                    </a:lnTo>
                    <a:lnTo>
                      <a:pt x="494" y="4133"/>
                    </a:lnTo>
                    <a:lnTo>
                      <a:pt x="366" y="3991"/>
                    </a:lnTo>
                    <a:lnTo>
                      <a:pt x="256" y="3844"/>
                    </a:lnTo>
                    <a:lnTo>
                      <a:pt x="165" y="3696"/>
                    </a:lnTo>
                    <a:lnTo>
                      <a:pt x="93" y="3545"/>
                    </a:lnTo>
                    <a:lnTo>
                      <a:pt x="42" y="3391"/>
                    </a:lnTo>
                    <a:lnTo>
                      <a:pt x="10" y="3235"/>
                    </a:lnTo>
                    <a:lnTo>
                      <a:pt x="0" y="3077"/>
                    </a:lnTo>
                    <a:lnTo>
                      <a:pt x="10" y="2919"/>
                    </a:lnTo>
                    <a:lnTo>
                      <a:pt x="42" y="2763"/>
                    </a:lnTo>
                    <a:lnTo>
                      <a:pt x="93" y="2609"/>
                    </a:lnTo>
                    <a:lnTo>
                      <a:pt x="165" y="2458"/>
                    </a:lnTo>
                    <a:lnTo>
                      <a:pt x="256" y="2310"/>
                    </a:lnTo>
                    <a:lnTo>
                      <a:pt x="366" y="2163"/>
                    </a:lnTo>
                    <a:lnTo>
                      <a:pt x="494" y="2021"/>
                    </a:lnTo>
                    <a:lnTo>
                      <a:pt x="638" y="1881"/>
                    </a:lnTo>
                    <a:lnTo>
                      <a:pt x="802" y="1745"/>
                    </a:lnTo>
                    <a:lnTo>
                      <a:pt x="981" y="1612"/>
                    </a:lnTo>
                    <a:lnTo>
                      <a:pt x="1177" y="1483"/>
                    </a:lnTo>
                    <a:lnTo>
                      <a:pt x="1387" y="1358"/>
                    </a:lnTo>
                    <a:lnTo>
                      <a:pt x="1614" y="1237"/>
                    </a:lnTo>
                    <a:lnTo>
                      <a:pt x="1856" y="1122"/>
                    </a:lnTo>
                    <a:lnTo>
                      <a:pt x="2110" y="1010"/>
                    </a:lnTo>
                    <a:lnTo>
                      <a:pt x="2380" y="902"/>
                    </a:lnTo>
                    <a:lnTo>
                      <a:pt x="2661" y="801"/>
                    </a:lnTo>
                    <a:lnTo>
                      <a:pt x="2955" y="705"/>
                    </a:lnTo>
                    <a:lnTo>
                      <a:pt x="3262" y="613"/>
                    </a:lnTo>
                    <a:lnTo>
                      <a:pt x="3579" y="527"/>
                    </a:lnTo>
                    <a:lnTo>
                      <a:pt x="3909" y="447"/>
                    </a:lnTo>
                    <a:lnTo>
                      <a:pt x="4248" y="373"/>
                    </a:lnTo>
                    <a:lnTo>
                      <a:pt x="4598" y="305"/>
                    </a:lnTo>
                    <a:lnTo>
                      <a:pt x="4957" y="243"/>
                    </a:lnTo>
                    <a:lnTo>
                      <a:pt x="5325" y="187"/>
                    </a:lnTo>
                    <a:lnTo>
                      <a:pt x="5701" y="139"/>
                    </a:lnTo>
                    <a:lnTo>
                      <a:pt x="6086" y="97"/>
                    </a:lnTo>
                    <a:lnTo>
                      <a:pt x="6477" y="63"/>
                    </a:lnTo>
                    <a:lnTo>
                      <a:pt x="6875" y="36"/>
                    </a:lnTo>
                    <a:lnTo>
                      <a:pt x="7281" y="16"/>
                    </a:lnTo>
                    <a:lnTo>
                      <a:pt x="7691" y="4"/>
                    </a:lnTo>
                    <a:lnTo>
                      <a:pt x="8108" y="0"/>
                    </a:lnTo>
                    <a:close/>
                    <a:moveTo>
                      <a:pt x="3135" y="4675"/>
                    </a:moveTo>
                    <a:lnTo>
                      <a:pt x="3787" y="5515"/>
                    </a:lnTo>
                    <a:lnTo>
                      <a:pt x="6158" y="5404"/>
                    </a:lnTo>
                    <a:lnTo>
                      <a:pt x="5243" y="5179"/>
                    </a:lnTo>
                    <a:lnTo>
                      <a:pt x="7687" y="3759"/>
                    </a:lnTo>
                    <a:lnTo>
                      <a:pt x="6381" y="3535"/>
                    </a:lnTo>
                    <a:lnTo>
                      <a:pt x="3936" y="4880"/>
                    </a:lnTo>
                    <a:lnTo>
                      <a:pt x="3135" y="4675"/>
                    </a:lnTo>
                    <a:close/>
                    <a:moveTo>
                      <a:pt x="8154" y="2469"/>
                    </a:moveTo>
                    <a:lnTo>
                      <a:pt x="9497" y="2824"/>
                    </a:lnTo>
                    <a:lnTo>
                      <a:pt x="11792" y="1404"/>
                    </a:lnTo>
                    <a:lnTo>
                      <a:pt x="12688" y="1647"/>
                    </a:lnTo>
                    <a:lnTo>
                      <a:pt x="11979" y="767"/>
                    </a:lnTo>
                    <a:lnTo>
                      <a:pt x="9833" y="862"/>
                    </a:lnTo>
                    <a:lnTo>
                      <a:pt x="10617" y="1086"/>
                    </a:lnTo>
                    <a:lnTo>
                      <a:pt x="8154" y="2469"/>
                    </a:lnTo>
                    <a:close/>
                    <a:moveTo>
                      <a:pt x="13547" y="4824"/>
                    </a:moveTo>
                    <a:lnTo>
                      <a:pt x="9647" y="3871"/>
                    </a:lnTo>
                    <a:lnTo>
                      <a:pt x="9068" y="4264"/>
                    </a:lnTo>
                    <a:lnTo>
                      <a:pt x="9012" y="3235"/>
                    </a:lnTo>
                    <a:lnTo>
                      <a:pt x="11195" y="2918"/>
                    </a:lnTo>
                    <a:lnTo>
                      <a:pt x="10561" y="3254"/>
                    </a:lnTo>
                    <a:lnTo>
                      <a:pt x="14516" y="4133"/>
                    </a:lnTo>
                    <a:lnTo>
                      <a:pt x="13547" y="4824"/>
                    </a:lnTo>
                    <a:close/>
                    <a:moveTo>
                      <a:pt x="4534" y="3291"/>
                    </a:moveTo>
                    <a:lnTo>
                      <a:pt x="6885" y="3011"/>
                    </a:lnTo>
                    <a:lnTo>
                      <a:pt x="6773" y="1946"/>
                    </a:lnTo>
                    <a:lnTo>
                      <a:pt x="6176" y="2300"/>
                    </a:lnTo>
                    <a:lnTo>
                      <a:pt x="2463" y="1478"/>
                    </a:lnTo>
                    <a:lnTo>
                      <a:pt x="1325" y="2039"/>
                    </a:lnTo>
                    <a:lnTo>
                      <a:pt x="5019" y="2955"/>
                    </a:lnTo>
                    <a:lnTo>
                      <a:pt x="4534" y="3291"/>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cs typeface="Arial" pitchFamily="34" charset="0"/>
                </a:endParaRPr>
              </a:p>
            </p:txBody>
          </p:sp>
        </p:grpSp>
        <p:pic>
          <p:nvPicPr>
            <p:cNvPr id="41" name="Picture 461" descr="图片240"/>
            <p:cNvPicPr>
              <a:picLocks noChangeAspect="1" noChangeArrowheads="1"/>
            </p:cNvPicPr>
            <p:nvPr/>
          </p:nvPicPr>
          <p:blipFill>
            <a:blip r:embed="rId2" cstate="print"/>
            <a:srcRect/>
            <a:stretch>
              <a:fillRect/>
            </a:stretch>
          </p:blipFill>
          <p:spPr bwMode="auto">
            <a:xfrm>
              <a:off x="7737077" y="2299591"/>
              <a:ext cx="292246" cy="275808"/>
            </a:xfrm>
            <a:prstGeom prst="rect">
              <a:avLst/>
            </a:prstGeom>
            <a:noFill/>
            <a:ln w="9525">
              <a:noFill/>
              <a:miter lim="800000"/>
              <a:headEnd/>
              <a:tailEnd/>
            </a:ln>
          </p:spPr>
        </p:pic>
        <p:pic>
          <p:nvPicPr>
            <p:cNvPr id="42" name="Picture 459" descr="图片238"/>
            <p:cNvPicPr>
              <a:picLocks noChangeAspect="1" noChangeArrowheads="1"/>
            </p:cNvPicPr>
            <p:nvPr/>
          </p:nvPicPr>
          <p:blipFill>
            <a:blip r:embed="rId3" cstate="print"/>
            <a:srcRect/>
            <a:stretch>
              <a:fillRect/>
            </a:stretch>
          </p:blipFill>
          <p:spPr bwMode="auto">
            <a:xfrm>
              <a:off x="6408796" y="1967712"/>
              <a:ext cx="386279" cy="401632"/>
            </a:xfrm>
            <a:prstGeom prst="rect">
              <a:avLst/>
            </a:prstGeom>
            <a:noFill/>
            <a:ln w="9525">
              <a:noFill/>
              <a:miter lim="800000"/>
              <a:headEnd/>
              <a:tailEnd/>
            </a:ln>
          </p:spPr>
        </p:pic>
        <p:grpSp>
          <p:nvGrpSpPr>
            <p:cNvPr id="43" name="组合 74"/>
            <p:cNvGrpSpPr/>
            <p:nvPr/>
          </p:nvGrpSpPr>
          <p:grpSpPr>
            <a:xfrm>
              <a:off x="8261695" y="1926505"/>
              <a:ext cx="391206" cy="300578"/>
              <a:chOff x="-1146175" y="2979738"/>
              <a:chExt cx="701675" cy="942975"/>
            </a:xfrm>
            <a:solidFill>
              <a:srgbClr val="96BBF1"/>
            </a:solidFill>
          </p:grpSpPr>
          <p:sp>
            <p:nvSpPr>
              <p:cNvPr id="65" name="Freeform 14"/>
              <p:cNvSpPr>
                <a:spLocks noEditPoints="1"/>
              </p:cNvSpPr>
              <p:nvPr/>
            </p:nvSpPr>
            <p:spPr bwMode="auto">
              <a:xfrm>
                <a:off x="-744538" y="3440113"/>
                <a:ext cx="300038" cy="482600"/>
              </a:xfrm>
              <a:custGeom>
                <a:avLst/>
                <a:gdLst/>
                <a:ahLst/>
                <a:cxnLst>
                  <a:cxn ang="0">
                    <a:pos x="310" y="0"/>
                  </a:cxn>
                  <a:cxn ang="0">
                    <a:pos x="0" y="542"/>
                  </a:cxn>
                  <a:cxn ang="0">
                    <a:pos x="154" y="8057"/>
                  </a:cxn>
                  <a:cxn ang="0">
                    <a:pos x="3022" y="8212"/>
                  </a:cxn>
                  <a:cxn ang="0">
                    <a:pos x="3254" y="6430"/>
                  </a:cxn>
                  <a:cxn ang="0">
                    <a:pos x="4262" y="6740"/>
                  </a:cxn>
                  <a:cxn ang="0">
                    <a:pos x="4804" y="8212"/>
                  </a:cxn>
                  <a:cxn ang="0">
                    <a:pos x="5114" y="7670"/>
                  </a:cxn>
                  <a:cxn ang="0">
                    <a:pos x="4959" y="154"/>
                  </a:cxn>
                  <a:cxn ang="0">
                    <a:pos x="2169" y="6972"/>
                  </a:cxn>
                  <a:cxn ang="0">
                    <a:pos x="1162" y="7205"/>
                  </a:cxn>
                  <a:cxn ang="0">
                    <a:pos x="929" y="6662"/>
                  </a:cxn>
                  <a:cxn ang="0">
                    <a:pos x="1937" y="6430"/>
                  </a:cxn>
                  <a:cxn ang="0">
                    <a:pos x="2169" y="6972"/>
                  </a:cxn>
                  <a:cxn ang="0">
                    <a:pos x="1937" y="5810"/>
                  </a:cxn>
                  <a:cxn ang="0">
                    <a:pos x="929" y="5578"/>
                  </a:cxn>
                  <a:cxn ang="0">
                    <a:pos x="1162" y="5035"/>
                  </a:cxn>
                  <a:cxn ang="0">
                    <a:pos x="2169" y="5268"/>
                  </a:cxn>
                  <a:cxn ang="0">
                    <a:pos x="2092" y="4338"/>
                  </a:cxn>
                  <a:cxn ang="0">
                    <a:pos x="1007" y="4338"/>
                  </a:cxn>
                  <a:cxn ang="0">
                    <a:pos x="1007" y="3718"/>
                  </a:cxn>
                  <a:cxn ang="0">
                    <a:pos x="2092" y="3718"/>
                  </a:cxn>
                  <a:cxn ang="0">
                    <a:pos x="2169" y="2866"/>
                  </a:cxn>
                  <a:cxn ang="0">
                    <a:pos x="1162" y="3099"/>
                  </a:cxn>
                  <a:cxn ang="0">
                    <a:pos x="929" y="2556"/>
                  </a:cxn>
                  <a:cxn ang="0">
                    <a:pos x="1937" y="2324"/>
                  </a:cxn>
                  <a:cxn ang="0">
                    <a:pos x="2169" y="2866"/>
                  </a:cxn>
                  <a:cxn ang="0">
                    <a:pos x="1937" y="1704"/>
                  </a:cxn>
                  <a:cxn ang="0">
                    <a:pos x="929" y="1471"/>
                  </a:cxn>
                  <a:cxn ang="0">
                    <a:pos x="1162" y="929"/>
                  </a:cxn>
                  <a:cxn ang="0">
                    <a:pos x="2169" y="1161"/>
                  </a:cxn>
                  <a:cxn ang="0">
                    <a:pos x="4106" y="5733"/>
                  </a:cxn>
                  <a:cxn ang="0">
                    <a:pos x="3022" y="5733"/>
                  </a:cxn>
                  <a:cxn ang="0">
                    <a:pos x="3022" y="5113"/>
                  </a:cxn>
                  <a:cxn ang="0">
                    <a:pos x="4106" y="5113"/>
                  </a:cxn>
                  <a:cxn ang="0">
                    <a:pos x="4185" y="4183"/>
                  </a:cxn>
                  <a:cxn ang="0">
                    <a:pos x="3177" y="4416"/>
                  </a:cxn>
                  <a:cxn ang="0">
                    <a:pos x="2944" y="3873"/>
                  </a:cxn>
                  <a:cxn ang="0">
                    <a:pos x="3952" y="3641"/>
                  </a:cxn>
                  <a:cxn ang="0">
                    <a:pos x="4185" y="4183"/>
                  </a:cxn>
                  <a:cxn ang="0">
                    <a:pos x="3952" y="3099"/>
                  </a:cxn>
                  <a:cxn ang="0">
                    <a:pos x="2944" y="2866"/>
                  </a:cxn>
                  <a:cxn ang="0">
                    <a:pos x="3177" y="2324"/>
                  </a:cxn>
                  <a:cxn ang="0">
                    <a:pos x="4185" y="2556"/>
                  </a:cxn>
                  <a:cxn ang="0">
                    <a:pos x="4106" y="1626"/>
                  </a:cxn>
                  <a:cxn ang="0">
                    <a:pos x="3022" y="1626"/>
                  </a:cxn>
                  <a:cxn ang="0">
                    <a:pos x="3022" y="1007"/>
                  </a:cxn>
                  <a:cxn ang="0">
                    <a:pos x="4106" y="1007"/>
                  </a:cxn>
                </a:cxnLst>
                <a:rect l="0" t="0" r="r" b="b"/>
                <a:pathLst>
                  <a:path w="5114" h="8212">
                    <a:moveTo>
                      <a:pt x="4572" y="0"/>
                    </a:moveTo>
                    <a:lnTo>
                      <a:pt x="542" y="0"/>
                    </a:lnTo>
                    <a:lnTo>
                      <a:pt x="310" y="0"/>
                    </a:lnTo>
                    <a:lnTo>
                      <a:pt x="154" y="154"/>
                    </a:lnTo>
                    <a:lnTo>
                      <a:pt x="0" y="309"/>
                    </a:lnTo>
                    <a:lnTo>
                      <a:pt x="0" y="542"/>
                    </a:lnTo>
                    <a:lnTo>
                      <a:pt x="0" y="7670"/>
                    </a:lnTo>
                    <a:lnTo>
                      <a:pt x="0" y="7902"/>
                    </a:lnTo>
                    <a:lnTo>
                      <a:pt x="154" y="8057"/>
                    </a:lnTo>
                    <a:lnTo>
                      <a:pt x="310" y="8212"/>
                    </a:lnTo>
                    <a:lnTo>
                      <a:pt x="542" y="8212"/>
                    </a:lnTo>
                    <a:lnTo>
                      <a:pt x="3022" y="8212"/>
                    </a:lnTo>
                    <a:lnTo>
                      <a:pt x="3022" y="6740"/>
                    </a:lnTo>
                    <a:lnTo>
                      <a:pt x="3099" y="6508"/>
                    </a:lnTo>
                    <a:lnTo>
                      <a:pt x="3254" y="6430"/>
                    </a:lnTo>
                    <a:lnTo>
                      <a:pt x="4029" y="6430"/>
                    </a:lnTo>
                    <a:lnTo>
                      <a:pt x="4185" y="6508"/>
                    </a:lnTo>
                    <a:lnTo>
                      <a:pt x="4262" y="6740"/>
                    </a:lnTo>
                    <a:lnTo>
                      <a:pt x="4262" y="8212"/>
                    </a:lnTo>
                    <a:lnTo>
                      <a:pt x="4572" y="8212"/>
                    </a:lnTo>
                    <a:lnTo>
                      <a:pt x="4804" y="8212"/>
                    </a:lnTo>
                    <a:lnTo>
                      <a:pt x="4959" y="8057"/>
                    </a:lnTo>
                    <a:lnTo>
                      <a:pt x="5114" y="7902"/>
                    </a:lnTo>
                    <a:lnTo>
                      <a:pt x="5114" y="7670"/>
                    </a:lnTo>
                    <a:lnTo>
                      <a:pt x="5114" y="542"/>
                    </a:lnTo>
                    <a:lnTo>
                      <a:pt x="5114" y="309"/>
                    </a:lnTo>
                    <a:lnTo>
                      <a:pt x="4959" y="154"/>
                    </a:lnTo>
                    <a:lnTo>
                      <a:pt x="4804" y="0"/>
                    </a:lnTo>
                    <a:lnTo>
                      <a:pt x="4572" y="0"/>
                    </a:lnTo>
                    <a:close/>
                    <a:moveTo>
                      <a:pt x="2169" y="6972"/>
                    </a:moveTo>
                    <a:lnTo>
                      <a:pt x="2092" y="7127"/>
                    </a:lnTo>
                    <a:lnTo>
                      <a:pt x="1937" y="7205"/>
                    </a:lnTo>
                    <a:lnTo>
                      <a:pt x="1162" y="7205"/>
                    </a:lnTo>
                    <a:lnTo>
                      <a:pt x="1007" y="7127"/>
                    </a:lnTo>
                    <a:lnTo>
                      <a:pt x="929" y="6972"/>
                    </a:lnTo>
                    <a:lnTo>
                      <a:pt x="929" y="6662"/>
                    </a:lnTo>
                    <a:lnTo>
                      <a:pt x="1007" y="6508"/>
                    </a:lnTo>
                    <a:lnTo>
                      <a:pt x="1162" y="6430"/>
                    </a:lnTo>
                    <a:lnTo>
                      <a:pt x="1937" y="6430"/>
                    </a:lnTo>
                    <a:lnTo>
                      <a:pt x="2092" y="6508"/>
                    </a:lnTo>
                    <a:lnTo>
                      <a:pt x="2169" y="6662"/>
                    </a:lnTo>
                    <a:lnTo>
                      <a:pt x="2169" y="6972"/>
                    </a:lnTo>
                    <a:close/>
                    <a:moveTo>
                      <a:pt x="2169" y="5578"/>
                    </a:moveTo>
                    <a:lnTo>
                      <a:pt x="2092" y="5733"/>
                    </a:lnTo>
                    <a:lnTo>
                      <a:pt x="1937" y="5810"/>
                    </a:lnTo>
                    <a:lnTo>
                      <a:pt x="1162" y="5810"/>
                    </a:lnTo>
                    <a:lnTo>
                      <a:pt x="1007" y="5733"/>
                    </a:lnTo>
                    <a:lnTo>
                      <a:pt x="929" y="5578"/>
                    </a:lnTo>
                    <a:lnTo>
                      <a:pt x="929" y="5268"/>
                    </a:lnTo>
                    <a:lnTo>
                      <a:pt x="1007" y="5113"/>
                    </a:lnTo>
                    <a:lnTo>
                      <a:pt x="1162" y="5035"/>
                    </a:lnTo>
                    <a:lnTo>
                      <a:pt x="1937" y="5035"/>
                    </a:lnTo>
                    <a:lnTo>
                      <a:pt x="2092" y="5113"/>
                    </a:lnTo>
                    <a:lnTo>
                      <a:pt x="2169" y="5268"/>
                    </a:lnTo>
                    <a:lnTo>
                      <a:pt x="2169" y="5578"/>
                    </a:lnTo>
                    <a:close/>
                    <a:moveTo>
                      <a:pt x="2169" y="4183"/>
                    </a:moveTo>
                    <a:lnTo>
                      <a:pt x="2092" y="4338"/>
                    </a:lnTo>
                    <a:lnTo>
                      <a:pt x="1937" y="4416"/>
                    </a:lnTo>
                    <a:lnTo>
                      <a:pt x="1162" y="4416"/>
                    </a:lnTo>
                    <a:lnTo>
                      <a:pt x="1007" y="4338"/>
                    </a:lnTo>
                    <a:lnTo>
                      <a:pt x="929" y="4183"/>
                    </a:lnTo>
                    <a:lnTo>
                      <a:pt x="929" y="3873"/>
                    </a:lnTo>
                    <a:lnTo>
                      <a:pt x="1007" y="3718"/>
                    </a:lnTo>
                    <a:lnTo>
                      <a:pt x="1162" y="3641"/>
                    </a:lnTo>
                    <a:lnTo>
                      <a:pt x="1937" y="3641"/>
                    </a:lnTo>
                    <a:lnTo>
                      <a:pt x="2092" y="3718"/>
                    </a:lnTo>
                    <a:lnTo>
                      <a:pt x="2169" y="3873"/>
                    </a:lnTo>
                    <a:lnTo>
                      <a:pt x="2169" y="4183"/>
                    </a:lnTo>
                    <a:close/>
                    <a:moveTo>
                      <a:pt x="2169" y="2866"/>
                    </a:moveTo>
                    <a:lnTo>
                      <a:pt x="2092" y="3021"/>
                    </a:lnTo>
                    <a:lnTo>
                      <a:pt x="1937" y="3099"/>
                    </a:lnTo>
                    <a:lnTo>
                      <a:pt x="1162" y="3099"/>
                    </a:lnTo>
                    <a:lnTo>
                      <a:pt x="1007" y="3021"/>
                    </a:lnTo>
                    <a:lnTo>
                      <a:pt x="929" y="2866"/>
                    </a:lnTo>
                    <a:lnTo>
                      <a:pt x="929" y="2556"/>
                    </a:lnTo>
                    <a:lnTo>
                      <a:pt x="1007" y="2401"/>
                    </a:lnTo>
                    <a:lnTo>
                      <a:pt x="1162" y="2324"/>
                    </a:lnTo>
                    <a:lnTo>
                      <a:pt x="1937" y="2324"/>
                    </a:lnTo>
                    <a:lnTo>
                      <a:pt x="2092" y="2401"/>
                    </a:lnTo>
                    <a:lnTo>
                      <a:pt x="2169" y="2556"/>
                    </a:lnTo>
                    <a:lnTo>
                      <a:pt x="2169" y="2866"/>
                    </a:lnTo>
                    <a:close/>
                    <a:moveTo>
                      <a:pt x="2169" y="1471"/>
                    </a:moveTo>
                    <a:lnTo>
                      <a:pt x="2092" y="1626"/>
                    </a:lnTo>
                    <a:lnTo>
                      <a:pt x="1937" y="1704"/>
                    </a:lnTo>
                    <a:lnTo>
                      <a:pt x="1162" y="1704"/>
                    </a:lnTo>
                    <a:lnTo>
                      <a:pt x="1007" y="1626"/>
                    </a:lnTo>
                    <a:lnTo>
                      <a:pt x="929" y="1471"/>
                    </a:lnTo>
                    <a:lnTo>
                      <a:pt x="929" y="1161"/>
                    </a:lnTo>
                    <a:lnTo>
                      <a:pt x="1007" y="1007"/>
                    </a:lnTo>
                    <a:lnTo>
                      <a:pt x="1162" y="929"/>
                    </a:lnTo>
                    <a:lnTo>
                      <a:pt x="1937" y="929"/>
                    </a:lnTo>
                    <a:lnTo>
                      <a:pt x="2092" y="1007"/>
                    </a:lnTo>
                    <a:lnTo>
                      <a:pt x="2169" y="1161"/>
                    </a:lnTo>
                    <a:lnTo>
                      <a:pt x="2169" y="1471"/>
                    </a:lnTo>
                    <a:close/>
                    <a:moveTo>
                      <a:pt x="4185" y="5578"/>
                    </a:moveTo>
                    <a:lnTo>
                      <a:pt x="4106" y="5733"/>
                    </a:lnTo>
                    <a:lnTo>
                      <a:pt x="3952" y="5810"/>
                    </a:lnTo>
                    <a:lnTo>
                      <a:pt x="3177" y="5810"/>
                    </a:lnTo>
                    <a:lnTo>
                      <a:pt x="3022" y="5733"/>
                    </a:lnTo>
                    <a:lnTo>
                      <a:pt x="2944" y="5578"/>
                    </a:lnTo>
                    <a:lnTo>
                      <a:pt x="2944" y="5268"/>
                    </a:lnTo>
                    <a:lnTo>
                      <a:pt x="3022" y="5113"/>
                    </a:lnTo>
                    <a:lnTo>
                      <a:pt x="3177" y="5035"/>
                    </a:lnTo>
                    <a:lnTo>
                      <a:pt x="3952" y="5035"/>
                    </a:lnTo>
                    <a:lnTo>
                      <a:pt x="4106" y="5113"/>
                    </a:lnTo>
                    <a:lnTo>
                      <a:pt x="4185" y="5268"/>
                    </a:lnTo>
                    <a:lnTo>
                      <a:pt x="4185" y="5578"/>
                    </a:lnTo>
                    <a:close/>
                    <a:moveTo>
                      <a:pt x="4185" y="4183"/>
                    </a:moveTo>
                    <a:lnTo>
                      <a:pt x="4106" y="4338"/>
                    </a:lnTo>
                    <a:lnTo>
                      <a:pt x="3952" y="4416"/>
                    </a:lnTo>
                    <a:lnTo>
                      <a:pt x="3177" y="4416"/>
                    </a:lnTo>
                    <a:lnTo>
                      <a:pt x="3022" y="4338"/>
                    </a:lnTo>
                    <a:lnTo>
                      <a:pt x="2944" y="4183"/>
                    </a:lnTo>
                    <a:lnTo>
                      <a:pt x="2944" y="3873"/>
                    </a:lnTo>
                    <a:lnTo>
                      <a:pt x="3022" y="3718"/>
                    </a:lnTo>
                    <a:lnTo>
                      <a:pt x="3177" y="3641"/>
                    </a:lnTo>
                    <a:lnTo>
                      <a:pt x="3952" y="3641"/>
                    </a:lnTo>
                    <a:lnTo>
                      <a:pt x="4106" y="3718"/>
                    </a:lnTo>
                    <a:lnTo>
                      <a:pt x="4185" y="3873"/>
                    </a:lnTo>
                    <a:lnTo>
                      <a:pt x="4185" y="4183"/>
                    </a:lnTo>
                    <a:close/>
                    <a:moveTo>
                      <a:pt x="4185" y="2866"/>
                    </a:moveTo>
                    <a:lnTo>
                      <a:pt x="4106" y="3021"/>
                    </a:lnTo>
                    <a:lnTo>
                      <a:pt x="3952" y="3099"/>
                    </a:lnTo>
                    <a:lnTo>
                      <a:pt x="3177" y="3099"/>
                    </a:lnTo>
                    <a:lnTo>
                      <a:pt x="3022" y="3021"/>
                    </a:lnTo>
                    <a:lnTo>
                      <a:pt x="2944" y="2866"/>
                    </a:lnTo>
                    <a:lnTo>
                      <a:pt x="2944" y="2556"/>
                    </a:lnTo>
                    <a:lnTo>
                      <a:pt x="3022" y="2401"/>
                    </a:lnTo>
                    <a:lnTo>
                      <a:pt x="3177" y="2324"/>
                    </a:lnTo>
                    <a:lnTo>
                      <a:pt x="3952" y="2324"/>
                    </a:lnTo>
                    <a:lnTo>
                      <a:pt x="4106" y="2401"/>
                    </a:lnTo>
                    <a:lnTo>
                      <a:pt x="4185" y="2556"/>
                    </a:lnTo>
                    <a:lnTo>
                      <a:pt x="4185" y="2866"/>
                    </a:lnTo>
                    <a:close/>
                    <a:moveTo>
                      <a:pt x="4185" y="1471"/>
                    </a:moveTo>
                    <a:lnTo>
                      <a:pt x="4106" y="1626"/>
                    </a:lnTo>
                    <a:lnTo>
                      <a:pt x="3952" y="1704"/>
                    </a:lnTo>
                    <a:lnTo>
                      <a:pt x="3177" y="1704"/>
                    </a:lnTo>
                    <a:lnTo>
                      <a:pt x="3022" y="1626"/>
                    </a:lnTo>
                    <a:lnTo>
                      <a:pt x="2944" y="1471"/>
                    </a:lnTo>
                    <a:lnTo>
                      <a:pt x="2944" y="1161"/>
                    </a:lnTo>
                    <a:lnTo>
                      <a:pt x="3022" y="1007"/>
                    </a:lnTo>
                    <a:lnTo>
                      <a:pt x="3177" y="929"/>
                    </a:lnTo>
                    <a:lnTo>
                      <a:pt x="3952" y="929"/>
                    </a:lnTo>
                    <a:lnTo>
                      <a:pt x="4106" y="1007"/>
                    </a:lnTo>
                    <a:lnTo>
                      <a:pt x="4185" y="1161"/>
                    </a:lnTo>
                    <a:lnTo>
                      <a:pt x="4185" y="1471"/>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endParaRPr>
              </a:p>
            </p:txBody>
          </p:sp>
          <p:sp>
            <p:nvSpPr>
              <p:cNvPr id="66" name="Freeform 15"/>
              <p:cNvSpPr>
                <a:spLocks noEditPoints="1"/>
              </p:cNvSpPr>
              <p:nvPr/>
            </p:nvSpPr>
            <p:spPr bwMode="auto">
              <a:xfrm>
                <a:off x="-1146175" y="2979738"/>
                <a:ext cx="346075" cy="938213"/>
              </a:xfrm>
              <a:custGeom>
                <a:avLst/>
                <a:gdLst/>
                <a:ahLst/>
                <a:cxnLst>
                  <a:cxn ang="0">
                    <a:pos x="4804" y="4184"/>
                  </a:cxn>
                  <a:cxn ang="0">
                    <a:pos x="4339" y="3796"/>
                  </a:cxn>
                  <a:cxn ang="0">
                    <a:pos x="3797" y="3021"/>
                  </a:cxn>
                  <a:cxn ang="0">
                    <a:pos x="3100" y="310"/>
                  </a:cxn>
                  <a:cxn ang="0">
                    <a:pos x="2790" y="77"/>
                  </a:cxn>
                  <a:cxn ang="0">
                    <a:pos x="2325" y="2944"/>
                  </a:cxn>
                  <a:cxn ang="0">
                    <a:pos x="1550" y="3486"/>
                  </a:cxn>
                  <a:cxn ang="0">
                    <a:pos x="1240" y="4029"/>
                  </a:cxn>
                  <a:cxn ang="0">
                    <a:pos x="852" y="4726"/>
                  </a:cxn>
                  <a:cxn ang="0">
                    <a:pos x="77" y="5191"/>
                  </a:cxn>
                  <a:cxn ang="0">
                    <a:pos x="0" y="15651"/>
                  </a:cxn>
                  <a:cxn ang="0">
                    <a:pos x="542" y="15961"/>
                  </a:cxn>
                  <a:cxn ang="0">
                    <a:pos x="2170" y="14023"/>
                  </a:cxn>
                  <a:cxn ang="0">
                    <a:pos x="3564" y="13869"/>
                  </a:cxn>
                  <a:cxn ang="0">
                    <a:pos x="3642" y="15961"/>
                  </a:cxn>
                  <a:cxn ang="0">
                    <a:pos x="5270" y="15961"/>
                  </a:cxn>
                  <a:cxn ang="0">
                    <a:pos x="5812" y="15651"/>
                  </a:cxn>
                  <a:cxn ang="0">
                    <a:pos x="5812" y="5191"/>
                  </a:cxn>
                  <a:cxn ang="0">
                    <a:pos x="5037" y="4726"/>
                  </a:cxn>
                  <a:cxn ang="0">
                    <a:pos x="1473" y="12552"/>
                  </a:cxn>
                  <a:cxn ang="0">
                    <a:pos x="1240" y="12319"/>
                  </a:cxn>
                  <a:cxn ang="0">
                    <a:pos x="1473" y="12009"/>
                  </a:cxn>
                  <a:cxn ang="0">
                    <a:pos x="4339" y="12009"/>
                  </a:cxn>
                  <a:cxn ang="0">
                    <a:pos x="4572" y="12319"/>
                  </a:cxn>
                  <a:cxn ang="0">
                    <a:pos x="4339" y="12552"/>
                  </a:cxn>
                  <a:cxn ang="0">
                    <a:pos x="1627" y="11002"/>
                  </a:cxn>
                  <a:cxn ang="0">
                    <a:pos x="1317" y="10847"/>
                  </a:cxn>
                  <a:cxn ang="0">
                    <a:pos x="1395" y="10460"/>
                  </a:cxn>
                  <a:cxn ang="0">
                    <a:pos x="4185" y="10382"/>
                  </a:cxn>
                  <a:cxn ang="0">
                    <a:pos x="4572" y="10537"/>
                  </a:cxn>
                  <a:cxn ang="0">
                    <a:pos x="4495" y="10925"/>
                  </a:cxn>
                  <a:cxn ang="0">
                    <a:pos x="4185" y="9452"/>
                  </a:cxn>
                  <a:cxn ang="0">
                    <a:pos x="1395" y="9297"/>
                  </a:cxn>
                  <a:cxn ang="0">
                    <a:pos x="1317" y="8987"/>
                  </a:cxn>
                  <a:cxn ang="0">
                    <a:pos x="1627" y="8755"/>
                  </a:cxn>
                  <a:cxn ang="0">
                    <a:pos x="4495" y="8833"/>
                  </a:cxn>
                  <a:cxn ang="0">
                    <a:pos x="4572" y="9220"/>
                  </a:cxn>
                  <a:cxn ang="0">
                    <a:pos x="4185" y="9452"/>
                  </a:cxn>
                  <a:cxn ang="0">
                    <a:pos x="1473" y="7826"/>
                  </a:cxn>
                  <a:cxn ang="0">
                    <a:pos x="1240" y="7516"/>
                  </a:cxn>
                  <a:cxn ang="0">
                    <a:pos x="1473" y="7205"/>
                  </a:cxn>
                  <a:cxn ang="0">
                    <a:pos x="4339" y="7205"/>
                  </a:cxn>
                  <a:cxn ang="0">
                    <a:pos x="4572" y="7516"/>
                  </a:cxn>
                  <a:cxn ang="0">
                    <a:pos x="4339" y="7826"/>
                  </a:cxn>
                  <a:cxn ang="0">
                    <a:pos x="1627" y="6276"/>
                  </a:cxn>
                  <a:cxn ang="0">
                    <a:pos x="1317" y="6043"/>
                  </a:cxn>
                  <a:cxn ang="0">
                    <a:pos x="1395" y="5656"/>
                  </a:cxn>
                  <a:cxn ang="0">
                    <a:pos x="4185" y="5578"/>
                  </a:cxn>
                  <a:cxn ang="0">
                    <a:pos x="4572" y="5811"/>
                  </a:cxn>
                  <a:cxn ang="0">
                    <a:pos x="4495" y="6121"/>
                  </a:cxn>
                </a:cxnLst>
                <a:rect l="0" t="0" r="r" b="b"/>
                <a:pathLst>
                  <a:path w="5889" h="15961">
                    <a:moveTo>
                      <a:pt x="5037" y="4726"/>
                    </a:moveTo>
                    <a:lnTo>
                      <a:pt x="4960" y="4416"/>
                    </a:lnTo>
                    <a:lnTo>
                      <a:pt x="4804" y="4184"/>
                    </a:lnTo>
                    <a:lnTo>
                      <a:pt x="4572" y="4029"/>
                    </a:lnTo>
                    <a:lnTo>
                      <a:pt x="4339" y="3951"/>
                    </a:lnTo>
                    <a:lnTo>
                      <a:pt x="4339" y="3796"/>
                    </a:lnTo>
                    <a:lnTo>
                      <a:pt x="4262" y="3486"/>
                    </a:lnTo>
                    <a:lnTo>
                      <a:pt x="4107" y="3177"/>
                    </a:lnTo>
                    <a:lnTo>
                      <a:pt x="3797" y="3021"/>
                    </a:lnTo>
                    <a:lnTo>
                      <a:pt x="3487" y="2944"/>
                    </a:lnTo>
                    <a:lnTo>
                      <a:pt x="3254" y="2944"/>
                    </a:lnTo>
                    <a:lnTo>
                      <a:pt x="3100" y="310"/>
                    </a:lnTo>
                    <a:lnTo>
                      <a:pt x="3022" y="77"/>
                    </a:lnTo>
                    <a:lnTo>
                      <a:pt x="2945" y="0"/>
                    </a:lnTo>
                    <a:lnTo>
                      <a:pt x="2790" y="77"/>
                    </a:lnTo>
                    <a:lnTo>
                      <a:pt x="2790" y="310"/>
                    </a:lnTo>
                    <a:lnTo>
                      <a:pt x="2635" y="2944"/>
                    </a:lnTo>
                    <a:lnTo>
                      <a:pt x="2325" y="2944"/>
                    </a:lnTo>
                    <a:lnTo>
                      <a:pt x="2015" y="3021"/>
                    </a:lnTo>
                    <a:lnTo>
                      <a:pt x="1783" y="3177"/>
                    </a:lnTo>
                    <a:lnTo>
                      <a:pt x="1550" y="3486"/>
                    </a:lnTo>
                    <a:lnTo>
                      <a:pt x="1550" y="3796"/>
                    </a:lnTo>
                    <a:lnTo>
                      <a:pt x="1550" y="3951"/>
                    </a:lnTo>
                    <a:lnTo>
                      <a:pt x="1240" y="4029"/>
                    </a:lnTo>
                    <a:lnTo>
                      <a:pt x="1008" y="4184"/>
                    </a:lnTo>
                    <a:lnTo>
                      <a:pt x="852" y="4416"/>
                    </a:lnTo>
                    <a:lnTo>
                      <a:pt x="852" y="4726"/>
                    </a:lnTo>
                    <a:lnTo>
                      <a:pt x="465" y="4803"/>
                    </a:lnTo>
                    <a:lnTo>
                      <a:pt x="233" y="4959"/>
                    </a:lnTo>
                    <a:lnTo>
                      <a:pt x="77" y="5191"/>
                    </a:lnTo>
                    <a:lnTo>
                      <a:pt x="0" y="5578"/>
                    </a:lnTo>
                    <a:lnTo>
                      <a:pt x="0" y="15419"/>
                    </a:lnTo>
                    <a:lnTo>
                      <a:pt x="0" y="15651"/>
                    </a:lnTo>
                    <a:lnTo>
                      <a:pt x="155" y="15805"/>
                    </a:lnTo>
                    <a:lnTo>
                      <a:pt x="310" y="15961"/>
                    </a:lnTo>
                    <a:lnTo>
                      <a:pt x="542" y="15961"/>
                    </a:lnTo>
                    <a:lnTo>
                      <a:pt x="1627" y="15961"/>
                    </a:lnTo>
                    <a:lnTo>
                      <a:pt x="2170" y="15961"/>
                    </a:lnTo>
                    <a:lnTo>
                      <a:pt x="2170" y="14023"/>
                    </a:lnTo>
                    <a:lnTo>
                      <a:pt x="2247" y="13946"/>
                    </a:lnTo>
                    <a:lnTo>
                      <a:pt x="2325" y="13869"/>
                    </a:lnTo>
                    <a:lnTo>
                      <a:pt x="3564" y="13869"/>
                    </a:lnTo>
                    <a:lnTo>
                      <a:pt x="3642" y="13946"/>
                    </a:lnTo>
                    <a:lnTo>
                      <a:pt x="3642" y="14023"/>
                    </a:lnTo>
                    <a:lnTo>
                      <a:pt x="3642" y="15961"/>
                    </a:lnTo>
                    <a:lnTo>
                      <a:pt x="4185" y="15961"/>
                    </a:lnTo>
                    <a:lnTo>
                      <a:pt x="4262" y="15961"/>
                    </a:lnTo>
                    <a:lnTo>
                      <a:pt x="5270" y="15961"/>
                    </a:lnTo>
                    <a:lnTo>
                      <a:pt x="5502" y="15961"/>
                    </a:lnTo>
                    <a:lnTo>
                      <a:pt x="5735" y="15805"/>
                    </a:lnTo>
                    <a:lnTo>
                      <a:pt x="5812" y="15651"/>
                    </a:lnTo>
                    <a:lnTo>
                      <a:pt x="5889" y="15419"/>
                    </a:lnTo>
                    <a:lnTo>
                      <a:pt x="5889" y="5578"/>
                    </a:lnTo>
                    <a:lnTo>
                      <a:pt x="5812" y="5191"/>
                    </a:lnTo>
                    <a:lnTo>
                      <a:pt x="5657" y="4959"/>
                    </a:lnTo>
                    <a:lnTo>
                      <a:pt x="5347" y="4803"/>
                    </a:lnTo>
                    <a:lnTo>
                      <a:pt x="5037" y="4726"/>
                    </a:lnTo>
                    <a:close/>
                    <a:moveTo>
                      <a:pt x="4185" y="12629"/>
                    </a:moveTo>
                    <a:lnTo>
                      <a:pt x="1627" y="12629"/>
                    </a:lnTo>
                    <a:lnTo>
                      <a:pt x="1473" y="12552"/>
                    </a:lnTo>
                    <a:lnTo>
                      <a:pt x="1395" y="12552"/>
                    </a:lnTo>
                    <a:lnTo>
                      <a:pt x="1317" y="12396"/>
                    </a:lnTo>
                    <a:lnTo>
                      <a:pt x="1240" y="12319"/>
                    </a:lnTo>
                    <a:lnTo>
                      <a:pt x="1317" y="12164"/>
                    </a:lnTo>
                    <a:lnTo>
                      <a:pt x="1395" y="12087"/>
                    </a:lnTo>
                    <a:lnTo>
                      <a:pt x="1473" y="12009"/>
                    </a:lnTo>
                    <a:lnTo>
                      <a:pt x="1627" y="11931"/>
                    </a:lnTo>
                    <a:lnTo>
                      <a:pt x="4185" y="11931"/>
                    </a:lnTo>
                    <a:lnTo>
                      <a:pt x="4339" y="12009"/>
                    </a:lnTo>
                    <a:lnTo>
                      <a:pt x="4495" y="12087"/>
                    </a:lnTo>
                    <a:lnTo>
                      <a:pt x="4572" y="12164"/>
                    </a:lnTo>
                    <a:lnTo>
                      <a:pt x="4572" y="12319"/>
                    </a:lnTo>
                    <a:lnTo>
                      <a:pt x="4572" y="12396"/>
                    </a:lnTo>
                    <a:lnTo>
                      <a:pt x="4495" y="12552"/>
                    </a:lnTo>
                    <a:lnTo>
                      <a:pt x="4339" y="12552"/>
                    </a:lnTo>
                    <a:lnTo>
                      <a:pt x="4185" y="12629"/>
                    </a:lnTo>
                    <a:close/>
                    <a:moveTo>
                      <a:pt x="4185" y="11002"/>
                    </a:moveTo>
                    <a:lnTo>
                      <a:pt x="1627" y="11002"/>
                    </a:lnTo>
                    <a:lnTo>
                      <a:pt x="1473" y="11002"/>
                    </a:lnTo>
                    <a:lnTo>
                      <a:pt x="1395" y="10925"/>
                    </a:lnTo>
                    <a:lnTo>
                      <a:pt x="1317" y="10847"/>
                    </a:lnTo>
                    <a:lnTo>
                      <a:pt x="1240" y="10692"/>
                    </a:lnTo>
                    <a:lnTo>
                      <a:pt x="1317" y="10537"/>
                    </a:lnTo>
                    <a:lnTo>
                      <a:pt x="1395" y="10460"/>
                    </a:lnTo>
                    <a:lnTo>
                      <a:pt x="1473" y="10382"/>
                    </a:lnTo>
                    <a:lnTo>
                      <a:pt x="1627" y="10382"/>
                    </a:lnTo>
                    <a:lnTo>
                      <a:pt x="4185" y="10382"/>
                    </a:lnTo>
                    <a:lnTo>
                      <a:pt x="4339" y="10382"/>
                    </a:lnTo>
                    <a:lnTo>
                      <a:pt x="4495" y="10460"/>
                    </a:lnTo>
                    <a:lnTo>
                      <a:pt x="4572" y="10537"/>
                    </a:lnTo>
                    <a:lnTo>
                      <a:pt x="4572" y="10692"/>
                    </a:lnTo>
                    <a:lnTo>
                      <a:pt x="4572" y="10847"/>
                    </a:lnTo>
                    <a:lnTo>
                      <a:pt x="4495" y="10925"/>
                    </a:lnTo>
                    <a:lnTo>
                      <a:pt x="4339" y="11002"/>
                    </a:lnTo>
                    <a:lnTo>
                      <a:pt x="4185" y="11002"/>
                    </a:lnTo>
                    <a:close/>
                    <a:moveTo>
                      <a:pt x="4185" y="9452"/>
                    </a:moveTo>
                    <a:lnTo>
                      <a:pt x="1627" y="9452"/>
                    </a:lnTo>
                    <a:lnTo>
                      <a:pt x="1473" y="9375"/>
                    </a:lnTo>
                    <a:lnTo>
                      <a:pt x="1395" y="9297"/>
                    </a:lnTo>
                    <a:lnTo>
                      <a:pt x="1317" y="9220"/>
                    </a:lnTo>
                    <a:lnTo>
                      <a:pt x="1240" y="9064"/>
                    </a:lnTo>
                    <a:lnTo>
                      <a:pt x="1317" y="8987"/>
                    </a:lnTo>
                    <a:lnTo>
                      <a:pt x="1395" y="8833"/>
                    </a:lnTo>
                    <a:lnTo>
                      <a:pt x="1473" y="8833"/>
                    </a:lnTo>
                    <a:lnTo>
                      <a:pt x="1627" y="8755"/>
                    </a:lnTo>
                    <a:lnTo>
                      <a:pt x="4185" y="8755"/>
                    </a:lnTo>
                    <a:lnTo>
                      <a:pt x="4339" y="8833"/>
                    </a:lnTo>
                    <a:lnTo>
                      <a:pt x="4495" y="8833"/>
                    </a:lnTo>
                    <a:lnTo>
                      <a:pt x="4572" y="8987"/>
                    </a:lnTo>
                    <a:lnTo>
                      <a:pt x="4572" y="9064"/>
                    </a:lnTo>
                    <a:lnTo>
                      <a:pt x="4572" y="9220"/>
                    </a:lnTo>
                    <a:lnTo>
                      <a:pt x="4495" y="9297"/>
                    </a:lnTo>
                    <a:lnTo>
                      <a:pt x="4339" y="9375"/>
                    </a:lnTo>
                    <a:lnTo>
                      <a:pt x="4185" y="9452"/>
                    </a:lnTo>
                    <a:close/>
                    <a:moveTo>
                      <a:pt x="4185" y="7826"/>
                    </a:moveTo>
                    <a:lnTo>
                      <a:pt x="1627" y="7826"/>
                    </a:lnTo>
                    <a:lnTo>
                      <a:pt x="1473" y="7826"/>
                    </a:lnTo>
                    <a:lnTo>
                      <a:pt x="1395" y="7747"/>
                    </a:lnTo>
                    <a:lnTo>
                      <a:pt x="1317" y="7670"/>
                    </a:lnTo>
                    <a:lnTo>
                      <a:pt x="1240" y="7516"/>
                    </a:lnTo>
                    <a:lnTo>
                      <a:pt x="1317" y="7360"/>
                    </a:lnTo>
                    <a:lnTo>
                      <a:pt x="1395" y="7283"/>
                    </a:lnTo>
                    <a:lnTo>
                      <a:pt x="1473" y="7205"/>
                    </a:lnTo>
                    <a:lnTo>
                      <a:pt x="1627" y="7205"/>
                    </a:lnTo>
                    <a:lnTo>
                      <a:pt x="4185" y="7205"/>
                    </a:lnTo>
                    <a:lnTo>
                      <a:pt x="4339" y="7205"/>
                    </a:lnTo>
                    <a:lnTo>
                      <a:pt x="4495" y="7283"/>
                    </a:lnTo>
                    <a:lnTo>
                      <a:pt x="4572" y="7360"/>
                    </a:lnTo>
                    <a:lnTo>
                      <a:pt x="4572" y="7516"/>
                    </a:lnTo>
                    <a:lnTo>
                      <a:pt x="4572" y="7670"/>
                    </a:lnTo>
                    <a:lnTo>
                      <a:pt x="4495" y="7747"/>
                    </a:lnTo>
                    <a:lnTo>
                      <a:pt x="4339" y="7826"/>
                    </a:lnTo>
                    <a:lnTo>
                      <a:pt x="4185" y="7826"/>
                    </a:lnTo>
                    <a:close/>
                    <a:moveTo>
                      <a:pt x="4185" y="6276"/>
                    </a:moveTo>
                    <a:lnTo>
                      <a:pt x="1627" y="6276"/>
                    </a:lnTo>
                    <a:lnTo>
                      <a:pt x="1473" y="6199"/>
                    </a:lnTo>
                    <a:lnTo>
                      <a:pt x="1395" y="6121"/>
                    </a:lnTo>
                    <a:lnTo>
                      <a:pt x="1317" y="6043"/>
                    </a:lnTo>
                    <a:lnTo>
                      <a:pt x="1240" y="5888"/>
                    </a:lnTo>
                    <a:lnTo>
                      <a:pt x="1317" y="5811"/>
                    </a:lnTo>
                    <a:lnTo>
                      <a:pt x="1395" y="5656"/>
                    </a:lnTo>
                    <a:lnTo>
                      <a:pt x="1473" y="5578"/>
                    </a:lnTo>
                    <a:lnTo>
                      <a:pt x="1627" y="5578"/>
                    </a:lnTo>
                    <a:lnTo>
                      <a:pt x="4185" y="5578"/>
                    </a:lnTo>
                    <a:lnTo>
                      <a:pt x="4339" y="5578"/>
                    </a:lnTo>
                    <a:lnTo>
                      <a:pt x="4495" y="5656"/>
                    </a:lnTo>
                    <a:lnTo>
                      <a:pt x="4572" y="5811"/>
                    </a:lnTo>
                    <a:lnTo>
                      <a:pt x="4572" y="5888"/>
                    </a:lnTo>
                    <a:lnTo>
                      <a:pt x="4572" y="6043"/>
                    </a:lnTo>
                    <a:lnTo>
                      <a:pt x="4495" y="6121"/>
                    </a:lnTo>
                    <a:lnTo>
                      <a:pt x="4339" y="6199"/>
                    </a:lnTo>
                    <a:lnTo>
                      <a:pt x="4185" y="6276"/>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endParaRPr>
              </a:p>
            </p:txBody>
          </p:sp>
        </p:grpSp>
        <p:pic>
          <p:nvPicPr>
            <p:cNvPr id="44" name="Picture 461" descr="图片240"/>
            <p:cNvPicPr>
              <a:picLocks noChangeAspect="1" noChangeArrowheads="1"/>
            </p:cNvPicPr>
            <p:nvPr/>
          </p:nvPicPr>
          <p:blipFill>
            <a:blip r:embed="rId2" cstate="print"/>
            <a:srcRect/>
            <a:stretch>
              <a:fillRect/>
            </a:stretch>
          </p:blipFill>
          <p:spPr bwMode="auto">
            <a:xfrm>
              <a:off x="7723988" y="1832970"/>
              <a:ext cx="292245" cy="275808"/>
            </a:xfrm>
            <a:prstGeom prst="rect">
              <a:avLst/>
            </a:prstGeom>
            <a:noFill/>
            <a:ln w="9525">
              <a:noFill/>
              <a:miter lim="800000"/>
              <a:headEnd/>
              <a:tailEnd/>
            </a:ln>
          </p:spPr>
        </p:pic>
        <p:cxnSp>
          <p:nvCxnSpPr>
            <p:cNvPr id="45" name="直接连接符 44"/>
            <p:cNvCxnSpPr/>
            <p:nvPr/>
          </p:nvCxnSpPr>
          <p:spPr bwMode="auto">
            <a:xfrm>
              <a:off x="2376062" y="2185872"/>
              <a:ext cx="876905" cy="0"/>
            </a:xfrm>
            <a:prstGeom prst="line">
              <a:avLst/>
            </a:prstGeom>
            <a:noFill/>
            <a:ln w="19050">
              <a:solidFill>
                <a:schemeClr val="bg1">
                  <a:lumMod val="65000"/>
                </a:schemeClr>
              </a:solidFill>
              <a:round/>
              <a:headEnd/>
              <a:tailEnd/>
            </a:ln>
            <a:extLst>
              <a:ext uri="{909E8E84-426E-40DD-AFC4-6F175D3DCCD1}">
                <a14:hiddenFill xmlns:a14="http://schemas.microsoft.com/office/drawing/2010/main">
                  <a:noFill/>
                </a14:hiddenFill>
              </a:ext>
            </a:extLst>
          </p:spPr>
        </p:cxnSp>
        <p:cxnSp>
          <p:nvCxnSpPr>
            <p:cNvPr id="46" name="直接连接符 45"/>
            <p:cNvCxnSpPr>
              <a:stCxn id="39" idx="8"/>
              <a:endCxn id="63" idx="19"/>
            </p:cNvCxnSpPr>
            <p:nvPr/>
          </p:nvCxnSpPr>
          <p:spPr bwMode="auto">
            <a:xfrm>
              <a:off x="4618724" y="2171006"/>
              <a:ext cx="746882" cy="4587"/>
            </a:xfrm>
            <a:prstGeom prst="line">
              <a:avLst/>
            </a:prstGeom>
            <a:noFill/>
            <a:ln w="19050">
              <a:solidFill>
                <a:schemeClr val="bg1">
                  <a:lumMod val="65000"/>
                </a:schemeClr>
              </a:solidFill>
              <a:round/>
              <a:headEnd/>
              <a:tailEnd/>
            </a:ln>
            <a:extLst>
              <a:ext uri="{909E8E84-426E-40DD-AFC4-6F175D3DCCD1}">
                <a14:hiddenFill xmlns:a14="http://schemas.microsoft.com/office/drawing/2010/main">
                  <a:noFill/>
                </a14:hiddenFill>
              </a:ext>
            </a:extLst>
          </p:spPr>
        </p:cxnSp>
        <p:grpSp>
          <p:nvGrpSpPr>
            <p:cNvPr id="47" name="组合 621"/>
            <p:cNvGrpSpPr/>
            <p:nvPr/>
          </p:nvGrpSpPr>
          <p:grpSpPr>
            <a:xfrm>
              <a:off x="5364679" y="2058790"/>
              <a:ext cx="360040" cy="265948"/>
              <a:chOff x="-983298" y="1666240"/>
              <a:chExt cx="547688" cy="309563"/>
            </a:xfrm>
            <a:solidFill>
              <a:srgbClr val="0070C0"/>
            </a:solidFill>
          </p:grpSpPr>
          <p:sp>
            <p:nvSpPr>
              <p:cNvPr id="63" name="Freeform 21"/>
              <p:cNvSpPr>
                <a:spLocks/>
              </p:cNvSpPr>
              <p:nvPr/>
            </p:nvSpPr>
            <p:spPr bwMode="auto">
              <a:xfrm>
                <a:off x="-983298" y="1798003"/>
                <a:ext cx="547688" cy="177800"/>
              </a:xfrm>
              <a:custGeom>
                <a:avLst/>
                <a:gdLst/>
                <a:ahLst/>
                <a:cxnLst>
                  <a:cxn ang="0">
                    <a:pos x="16188" y="2345"/>
                  </a:cxn>
                  <a:cxn ang="0">
                    <a:pos x="16149" y="2515"/>
                  </a:cxn>
                  <a:cxn ang="0">
                    <a:pos x="15935" y="2950"/>
                  </a:cxn>
                  <a:cxn ang="0">
                    <a:pos x="15566" y="3361"/>
                  </a:cxn>
                  <a:cxn ang="0">
                    <a:pos x="15052" y="3745"/>
                  </a:cxn>
                  <a:cxn ang="0">
                    <a:pos x="14408" y="4094"/>
                  </a:cxn>
                  <a:cxn ang="0">
                    <a:pos x="13647" y="4406"/>
                  </a:cxn>
                  <a:cxn ang="0">
                    <a:pos x="12779" y="4677"/>
                  </a:cxn>
                  <a:cxn ang="0">
                    <a:pos x="11817" y="4900"/>
                  </a:cxn>
                  <a:cxn ang="0">
                    <a:pos x="10774" y="5071"/>
                  </a:cxn>
                  <a:cxn ang="0">
                    <a:pos x="9662" y="5187"/>
                  </a:cxn>
                  <a:cxn ang="0">
                    <a:pos x="8495" y="5241"/>
                  </a:cxn>
                  <a:cxn ang="0">
                    <a:pos x="7295" y="5230"/>
                  </a:cxn>
                  <a:cxn ang="0">
                    <a:pos x="6139" y="5155"/>
                  </a:cxn>
                  <a:cxn ang="0">
                    <a:pos x="5043" y="5019"/>
                  </a:cxn>
                  <a:cxn ang="0">
                    <a:pos x="4021" y="4827"/>
                  </a:cxn>
                  <a:cxn ang="0">
                    <a:pos x="3087" y="4585"/>
                  </a:cxn>
                  <a:cxn ang="0">
                    <a:pos x="2251" y="4298"/>
                  </a:cxn>
                  <a:cxn ang="0">
                    <a:pos x="1527" y="3969"/>
                  </a:cxn>
                  <a:cxn ang="0">
                    <a:pos x="927" y="3604"/>
                  </a:cxn>
                  <a:cxn ang="0">
                    <a:pos x="465" y="3208"/>
                  </a:cxn>
                  <a:cxn ang="0">
                    <a:pos x="151" y="2784"/>
                  </a:cxn>
                  <a:cxn ang="0">
                    <a:pos x="0" y="2340"/>
                  </a:cxn>
                  <a:cxn ang="0">
                    <a:pos x="102" y="141"/>
                  </a:cxn>
                  <a:cxn ang="0">
                    <a:pos x="467" y="524"/>
                  </a:cxn>
                  <a:cxn ang="0">
                    <a:pos x="944" y="884"/>
                  </a:cxn>
                  <a:cxn ang="0">
                    <a:pos x="1522" y="1217"/>
                  </a:cxn>
                  <a:cxn ang="0">
                    <a:pos x="2195" y="1518"/>
                  </a:cxn>
                  <a:cxn ang="0">
                    <a:pos x="2954" y="1785"/>
                  </a:cxn>
                  <a:cxn ang="0">
                    <a:pos x="3789" y="2015"/>
                  </a:cxn>
                  <a:cxn ang="0">
                    <a:pos x="4694" y="2204"/>
                  </a:cxn>
                  <a:cxn ang="0">
                    <a:pos x="5658" y="2348"/>
                  </a:cxn>
                  <a:cxn ang="0">
                    <a:pos x="6675" y="2444"/>
                  </a:cxn>
                  <a:cxn ang="0">
                    <a:pos x="7734" y="2489"/>
                  </a:cxn>
                  <a:cxn ang="0">
                    <a:pos x="8814" y="2480"/>
                  </a:cxn>
                  <a:cxn ang="0">
                    <a:pos x="9861" y="2417"/>
                  </a:cxn>
                  <a:cxn ang="0">
                    <a:pos x="10863" y="2304"/>
                  </a:cxn>
                  <a:cxn ang="0">
                    <a:pos x="11810" y="2144"/>
                  </a:cxn>
                  <a:cxn ang="0">
                    <a:pos x="12693" y="1941"/>
                  </a:cxn>
                  <a:cxn ang="0">
                    <a:pos x="13505" y="1697"/>
                  </a:cxn>
                  <a:cxn ang="0">
                    <a:pos x="14236" y="1418"/>
                  </a:cxn>
                  <a:cxn ang="0">
                    <a:pos x="14879" y="1104"/>
                  </a:cxn>
                  <a:cxn ang="0">
                    <a:pos x="15425" y="761"/>
                  </a:cxn>
                  <a:cxn ang="0">
                    <a:pos x="15864" y="392"/>
                  </a:cxn>
                  <a:cxn ang="0">
                    <a:pos x="16188" y="0"/>
                  </a:cxn>
                </a:cxnLst>
                <a:rect l="0" t="0" r="r" b="b"/>
                <a:pathLst>
                  <a:path w="16189" h="5245">
                    <a:moveTo>
                      <a:pt x="16189" y="2340"/>
                    </a:moveTo>
                    <a:lnTo>
                      <a:pt x="16189" y="2343"/>
                    </a:lnTo>
                    <a:lnTo>
                      <a:pt x="16188" y="2345"/>
                    </a:lnTo>
                    <a:lnTo>
                      <a:pt x="16188" y="2366"/>
                    </a:lnTo>
                    <a:lnTo>
                      <a:pt x="16185" y="2366"/>
                    </a:lnTo>
                    <a:lnTo>
                      <a:pt x="16149" y="2515"/>
                    </a:lnTo>
                    <a:lnTo>
                      <a:pt x="16096" y="2662"/>
                    </a:lnTo>
                    <a:lnTo>
                      <a:pt x="16025" y="2808"/>
                    </a:lnTo>
                    <a:lnTo>
                      <a:pt x="15935" y="2950"/>
                    </a:lnTo>
                    <a:lnTo>
                      <a:pt x="15828" y="3090"/>
                    </a:lnTo>
                    <a:lnTo>
                      <a:pt x="15704" y="3227"/>
                    </a:lnTo>
                    <a:lnTo>
                      <a:pt x="15566" y="3361"/>
                    </a:lnTo>
                    <a:lnTo>
                      <a:pt x="15409" y="3492"/>
                    </a:lnTo>
                    <a:lnTo>
                      <a:pt x="15238" y="3620"/>
                    </a:lnTo>
                    <a:lnTo>
                      <a:pt x="15052" y="3745"/>
                    </a:lnTo>
                    <a:lnTo>
                      <a:pt x="14851" y="3864"/>
                    </a:lnTo>
                    <a:lnTo>
                      <a:pt x="14637" y="3981"/>
                    </a:lnTo>
                    <a:lnTo>
                      <a:pt x="14408" y="4094"/>
                    </a:lnTo>
                    <a:lnTo>
                      <a:pt x="14167" y="4202"/>
                    </a:lnTo>
                    <a:lnTo>
                      <a:pt x="13913" y="4307"/>
                    </a:lnTo>
                    <a:lnTo>
                      <a:pt x="13647" y="4406"/>
                    </a:lnTo>
                    <a:lnTo>
                      <a:pt x="13368" y="4502"/>
                    </a:lnTo>
                    <a:lnTo>
                      <a:pt x="13079" y="4592"/>
                    </a:lnTo>
                    <a:lnTo>
                      <a:pt x="12779" y="4677"/>
                    </a:lnTo>
                    <a:lnTo>
                      <a:pt x="12468" y="4757"/>
                    </a:lnTo>
                    <a:lnTo>
                      <a:pt x="12147" y="4831"/>
                    </a:lnTo>
                    <a:lnTo>
                      <a:pt x="11817" y="4900"/>
                    </a:lnTo>
                    <a:lnTo>
                      <a:pt x="11478" y="4964"/>
                    </a:lnTo>
                    <a:lnTo>
                      <a:pt x="11131" y="5021"/>
                    </a:lnTo>
                    <a:lnTo>
                      <a:pt x="10774" y="5071"/>
                    </a:lnTo>
                    <a:lnTo>
                      <a:pt x="10411" y="5117"/>
                    </a:lnTo>
                    <a:lnTo>
                      <a:pt x="10040" y="5156"/>
                    </a:lnTo>
                    <a:lnTo>
                      <a:pt x="9662" y="5187"/>
                    </a:lnTo>
                    <a:lnTo>
                      <a:pt x="9279" y="5213"/>
                    </a:lnTo>
                    <a:lnTo>
                      <a:pt x="8889" y="5231"/>
                    </a:lnTo>
                    <a:lnTo>
                      <a:pt x="8495" y="5241"/>
                    </a:lnTo>
                    <a:lnTo>
                      <a:pt x="8095" y="5245"/>
                    </a:lnTo>
                    <a:lnTo>
                      <a:pt x="7692" y="5241"/>
                    </a:lnTo>
                    <a:lnTo>
                      <a:pt x="7295" y="5230"/>
                    </a:lnTo>
                    <a:lnTo>
                      <a:pt x="6904" y="5211"/>
                    </a:lnTo>
                    <a:lnTo>
                      <a:pt x="6518" y="5186"/>
                    </a:lnTo>
                    <a:lnTo>
                      <a:pt x="6139" y="5155"/>
                    </a:lnTo>
                    <a:lnTo>
                      <a:pt x="5766" y="5115"/>
                    </a:lnTo>
                    <a:lnTo>
                      <a:pt x="5401" y="5070"/>
                    </a:lnTo>
                    <a:lnTo>
                      <a:pt x="5043" y="5019"/>
                    </a:lnTo>
                    <a:lnTo>
                      <a:pt x="4693" y="4961"/>
                    </a:lnTo>
                    <a:lnTo>
                      <a:pt x="4353" y="4897"/>
                    </a:lnTo>
                    <a:lnTo>
                      <a:pt x="4021" y="4827"/>
                    </a:lnTo>
                    <a:lnTo>
                      <a:pt x="3700" y="4752"/>
                    </a:lnTo>
                    <a:lnTo>
                      <a:pt x="3388" y="4671"/>
                    </a:lnTo>
                    <a:lnTo>
                      <a:pt x="3087" y="4585"/>
                    </a:lnTo>
                    <a:lnTo>
                      <a:pt x="2797" y="4494"/>
                    </a:lnTo>
                    <a:lnTo>
                      <a:pt x="2519" y="4398"/>
                    </a:lnTo>
                    <a:lnTo>
                      <a:pt x="2251" y="4298"/>
                    </a:lnTo>
                    <a:lnTo>
                      <a:pt x="1997" y="4192"/>
                    </a:lnTo>
                    <a:lnTo>
                      <a:pt x="1755" y="4083"/>
                    </a:lnTo>
                    <a:lnTo>
                      <a:pt x="1527" y="3969"/>
                    </a:lnTo>
                    <a:lnTo>
                      <a:pt x="1314" y="3851"/>
                    </a:lnTo>
                    <a:lnTo>
                      <a:pt x="1113" y="3729"/>
                    </a:lnTo>
                    <a:lnTo>
                      <a:pt x="927" y="3604"/>
                    </a:lnTo>
                    <a:lnTo>
                      <a:pt x="757" y="3476"/>
                    </a:lnTo>
                    <a:lnTo>
                      <a:pt x="603" y="3343"/>
                    </a:lnTo>
                    <a:lnTo>
                      <a:pt x="465" y="3208"/>
                    </a:lnTo>
                    <a:lnTo>
                      <a:pt x="343" y="3069"/>
                    </a:lnTo>
                    <a:lnTo>
                      <a:pt x="238" y="2928"/>
                    </a:lnTo>
                    <a:lnTo>
                      <a:pt x="151" y="2784"/>
                    </a:lnTo>
                    <a:lnTo>
                      <a:pt x="82" y="2639"/>
                    </a:lnTo>
                    <a:lnTo>
                      <a:pt x="32" y="2490"/>
                    </a:lnTo>
                    <a:lnTo>
                      <a:pt x="0" y="2340"/>
                    </a:lnTo>
                    <a:lnTo>
                      <a:pt x="6" y="2340"/>
                    </a:lnTo>
                    <a:lnTo>
                      <a:pt x="6" y="8"/>
                    </a:lnTo>
                    <a:lnTo>
                      <a:pt x="102" y="141"/>
                    </a:lnTo>
                    <a:lnTo>
                      <a:pt x="211" y="271"/>
                    </a:lnTo>
                    <a:lnTo>
                      <a:pt x="333" y="399"/>
                    </a:lnTo>
                    <a:lnTo>
                      <a:pt x="467" y="524"/>
                    </a:lnTo>
                    <a:lnTo>
                      <a:pt x="613" y="647"/>
                    </a:lnTo>
                    <a:lnTo>
                      <a:pt x="772" y="767"/>
                    </a:lnTo>
                    <a:lnTo>
                      <a:pt x="944" y="884"/>
                    </a:lnTo>
                    <a:lnTo>
                      <a:pt x="1125" y="998"/>
                    </a:lnTo>
                    <a:lnTo>
                      <a:pt x="1319" y="1109"/>
                    </a:lnTo>
                    <a:lnTo>
                      <a:pt x="1522" y="1217"/>
                    </a:lnTo>
                    <a:lnTo>
                      <a:pt x="1736" y="1320"/>
                    </a:lnTo>
                    <a:lnTo>
                      <a:pt x="1961" y="1421"/>
                    </a:lnTo>
                    <a:lnTo>
                      <a:pt x="2195" y="1518"/>
                    </a:lnTo>
                    <a:lnTo>
                      <a:pt x="2440" y="1611"/>
                    </a:lnTo>
                    <a:lnTo>
                      <a:pt x="2692" y="1700"/>
                    </a:lnTo>
                    <a:lnTo>
                      <a:pt x="2954" y="1785"/>
                    </a:lnTo>
                    <a:lnTo>
                      <a:pt x="3225" y="1866"/>
                    </a:lnTo>
                    <a:lnTo>
                      <a:pt x="3504" y="1943"/>
                    </a:lnTo>
                    <a:lnTo>
                      <a:pt x="3789" y="2015"/>
                    </a:lnTo>
                    <a:lnTo>
                      <a:pt x="4084" y="2083"/>
                    </a:lnTo>
                    <a:lnTo>
                      <a:pt x="4385" y="2146"/>
                    </a:lnTo>
                    <a:lnTo>
                      <a:pt x="4694" y="2204"/>
                    </a:lnTo>
                    <a:lnTo>
                      <a:pt x="5010" y="2256"/>
                    </a:lnTo>
                    <a:lnTo>
                      <a:pt x="5331" y="2305"/>
                    </a:lnTo>
                    <a:lnTo>
                      <a:pt x="5658" y="2348"/>
                    </a:lnTo>
                    <a:lnTo>
                      <a:pt x="5992" y="2385"/>
                    </a:lnTo>
                    <a:lnTo>
                      <a:pt x="6331" y="2418"/>
                    </a:lnTo>
                    <a:lnTo>
                      <a:pt x="6675" y="2444"/>
                    </a:lnTo>
                    <a:lnTo>
                      <a:pt x="7023" y="2464"/>
                    </a:lnTo>
                    <a:lnTo>
                      <a:pt x="7376" y="2480"/>
                    </a:lnTo>
                    <a:lnTo>
                      <a:pt x="7734" y="2489"/>
                    </a:lnTo>
                    <a:lnTo>
                      <a:pt x="8095" y="2492"/>
                    </a:lnTo>
                    <a:lnTo>
                      <a:pt x="8456" y="2489"/>
                    </a:lnTo>
                    <a:lnTo>
                      <a:pt x="8814" y="2480"/>
                    </a:lnTo>
                    <a:lnTo>
                      <a:pt x="9168" y="2464"/>
                    </a:lnTo>
                    <a:lnTo>
                      <a:pt x="9517" y="2444"/>
                    </a:lnTo>
                    <a:lnTo>
                      <a:pt x="9861" y="2417"/>
                    </a:lnTo>
                    <a:lnTo>
                      <a:pt x="10200" y="2385"/>
                    </a:lnTo>
                    <a:lnTo>
                      <a:pt x="10535" y="2347"/>
                    </a:lnTo>
                    <a:lnTo>
                      <a:pt x="10863" y="2304"/>
                    </a:lnTo>
                    <a:lnTo>
                      <a:pt x="11184" y="2255"/>
                    </a:lnTo>
                    <a:lnTo>
                      <a:pt x="11501" y="2203"/>
                    </a:lnTo>
                    <a:lnTo>
                      <a:pt x="11810" y="2144"/>
                    </a:lnTo>
                    <a:lnTo>
                      <a:pt x="12112" y="2081"/>
                    </a:lnTo>
                    <a:lnTo>
                      <a:pt x="12406" y="2013"/>
                    </a:lnTo>
                    <a:lnTo>
                      <a:pt x="12693" y="1941"/>
                    </a:lnTo>
                    <a:lnTo>
                      <a:pt x="12972" y="1863"/>
                    </a:lnTo>
                    <a:lnTo>
                      <a:pt x="13243" y="1782"/>
                    </a:lnTo>
                    <a:lnTo>
                      <a:pt x="13505" y="1697"/>
                    </a:lnTo>
                    <a:lnTo>
                      <a:pt x="13758" y="1608"/>
                    </a:lnTo>
                    <a:lnTo>
                      <a:pt x="14002" y="1514"/>
                    </a:lnTo>
                    <a:lnTo>
                      <a:pt x="14236" y="1418"/>
                    </a:lnTo>
                    <a:lnTo>
                      <a:pt x="14461" y="1316"/>
                    </a:lnTo>
                    <a:lnTo>
                      <a:pt x="14675" y="1212"/>
                    </a:lnTo>
                    <a:lnTo>
                      <a:pt x="14879" y="1104"/>
                    </a:lnTo>
                    <a:lnTo>
                      <a:pt x="15072" y="993"/>
                    </a:lnTo>
                    <a:lnTo>
                      <a:pt x="15253" y="879"/>
                    </a:lnTo>
                    <a:lnTo>
                      <a:pt x="15425" y="761"/>
                    </a:lnTo>
                    <a:lnTo>
                      <a:pt x="15583" y="641"/>
                    </a:lnTo>
                    <a:lnTo>
                      <a:pt x="15730" y="517"/>
                    </a:lnTo>
                    <a:lnTo>
                      <a:pt x="15864" y="392"/>
                    </a:lnTo>
                    <a:lnTo>
                      <a:pt x="15985" y="264"/>
                    </a:lnTo>
                    <a:lnTo>
                      <a:pt x="16094" y="133"/>
                    </a:lnTo>
                    <a:lnTo>
                      <a:pt x="16188" y="0"/>
                    </a:lnTo>
                    <a:lnTo>
                      <a:pt x="16188" y="2340"/>
                    </a:lnTo>
                    <a:lnTo>
                      <a:pt x="16189" y="2340"/>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cs typeface="Arial" pitchFamily="34" charset="0"/>
                </a:endParaRPr>
              </a:p>
            </p:txBody>
          </p:sp>
          <p:sp>
            <p:nvSpPr>
              <p:cNvPr id="64" name="Freeform 22"/>
              <p:cNvSpPr>
                <a:spLocks noEditPoints="1"/>
              </p:cNvSpPr>
              <p:nvPr/>
            </p:nvSpPr>
            <p:spPr bwMode="auto">
              <a:xfrm>
                <a:off x="-983298" y="1666240"/>
                <a:ext cx="547688" cy="207963"/>
              </a:xfrm>
              <a:custGeom>
                <a:avLst/>
                <a:gdLst/>
                <a:ahLst/>
                <a:cxnLst>
                  <a:cxn ang="0">
                    <a:pos x="8934" y="16"/>
                  </a:cxn>
                  <a:cxn ang="0">
                    <a:pos x="10129" y="97"/>
                  </a:cxn>
                  <a:cxn ang="0">
                    <a:pos x="11258" y="243"/>
                  </a:cxn>
                  <a:cxn ang="0">
                    <a:pos x="12306" y="447"/>
                  </a:cxn>
                  <a:cxn ang="0">
                    <a:pos x="13260" y="705"/>
                  </a:cxn>
                  <a:cxn ang="0">
                    <a:pos x="14105" y="1010"/>
                  </a:cxn>
                  <a:cxn ang="0">
                    <a:pos x="14828" y="1358"/>
                  </a:cxn>
                  <a:cxn ang="0">
                    <a:pos x="15413" y="1745"/>
                  </a:cxn>
                  <a:cxn ang="0">
                    <a:pos x="15849" y="2163"/>
                  </a:cxn>
                  <a:cxn ang="0">
                    <a:pos x="16122" y="2609"/>
                  </a:cxn>
                  <a:cxn ang="0">
                    <a:pos x="16215" y="3077"/>
                  </a:cxn>
                  <a:cxn ang="0">
                    <a:pos x="16122" y="3545"/>
                  </a:cxn>
                  <a:cxn ang="0">
                    <a:pos x="15849" y="3991"/>
                  </a:cxn>
                  <a:cxn ang="0">
                    <a:pos x="15413" y="4409"/>
                  </a:cxn>
                  <a:cxn ang="0">
                    <a:pos x="14828" y="4796"/>
                  </a:cxn>
                  <a:cxn ang="0">
                    <a:pos x="14105" y="5144"/>
                  </a:cxn>
                  <a:cxn ang="0">
                    <a:pos x="13260" y="5449"/>
                  </a:cxn>
                  <a:cxn ang="0">
                    <a:pos x="12306" y="5707"/>
                  </a:cxn>
                  <a:cxn ang="0">
                    <a:pos x="11258" y="5911"/>
                  </a:cxn>
                  <a:cxn ang="0">
                    <a:pos x="10129" y="6057"/>
                  </a:cxn>
                  <a:cxn ang="0">
                    <a:pos x="8934" y="6138"/>
                  </a:cxn>
                  <a:cxn ang="0">
                    <a:pos x="7691" y="6150"/>
                  </a:cxn>
                  <a:cxn ang="0">
                    <a:pos x="6477" y="6091"/>
                  </a:cxn>
                  <a:cxn ang="0">
                    <a:pos x="5325" y="5967"/>
                  </a:cxn>
                  <a:cxn ang="0">
                    <a:pos x="4248" y="5781"/>
                  </a:cxn>
                  <a:cxn ang="0">
                    <a:pos x="3262" y="5542"/>
                  </a:cxn>
                  <a:cxn ang="0">
                    <a:pos x="2380" y="5252"/>
                  </a:cxn>
                  <a:cxn ang="0">
                    <a:pos x="1614" y="4916"/>
                  </a:cxn>
                  <a:cxn ang="0">
                    <a:pos x="981" y="4542"/>
                  </a:cxn>
                  <a:cxn ang="0">
                    <a:pos x="494" y="4133"/>
                  </a:cxn>
                  <a:cxn ang="0">
                    <a:pos x="165" y="3696"/>
                  </a:cxn>
                  <a:cxn ang="0">
                    <a:pos x="10" y="3235"/>
                  </a:cxn>
                  <a:cxn ang="0">
                    <a:pos x="42" y="2763"/>
                  </a:cxn>
                  <a:cxn ang="0">
                    <a:pos x="256" y="2310"/>
                  </a:cxn>
                  <a:cxn ang="0">
                    <a:pos x="638" y="1881"/>
                  </a:cxn>
                  <a:cxn ang="0">
                    <a:pos x="1177" y="1483"/>
                  </a:cxn>
                  <a:cxn ang="0">
                    <a:pos x="1856" y="1122"/>
                  </a:cxn>
                  <a:cxn ang="0">
                    <a:pos x="2661" y="801"/>
                  </a:cxn>
                  <a:cxn ang="0">
                    <a:pos x="3579" y="527"/>
                  </a:cxn>
                  <a:cxn ang="0">
                    <a:pos x="4598" y="305"/>
                  </a:cxn>
                  <a:cxn ang="0">
                    <a:pos x="5701" y="139"/>
                  </a:cxn>
                  <a:cxn ang="0">
                    <a:pos x="6875" y="36"/>
                  </a:cxn>
                  <a:cxn ang="0">
                    <a:pos x="8108" y="0"/>
                  </a:cxn>
                  <a:cxn ang="0">
                    <a:pos x="6158" y="5404"/>
                  </a:cxn>
                  <a:cxn ang="0">
                    <a:pos x="6381" y="3535"/>
                  </a:cxn>
                  <a:cxn ang="0">
                    <a:pos x="8154" y="2469"/>
                  </a:cxn>
                  <a:cxn ang="0">
                    <a:pos x="12688" y="1647"/>
                  </a:cxn>
                  <a:cxn ang="0">
                    <a:pos x="10617" y="1086"/>
                  </a:cxn>
                  <a:cxn ang="0">
                    <a:pos x="9647" y="3871"/>
                  </a:cxn>
                  <a:cxn ang="0">
                    <a:pos x="11195" y="2918"/>
                  </a:cxn>
                  <a:cxn ang="0">
                    <a:pos x="13547" y="4824"/>
                  </a:cxn>
                  <a:cxn ang="0">
                    <a:pos x="6773" y="1946"/>
                  </a:cxn>
                  <a:cxn ang="0">
                    <a:pos x="1325" y="2039"/>
                  </a:cxn>
                </a:cxnLst>
                <a:rect l="0" t="0" r="r" b="b"/>
                <a:pathLst>
                  <a:path w="16215" h="6154">
                    <a:moveTo>
                      <a:pt x="8108" y="0"/>
                    </a:moveTo>
                    <a:lnTo>
                      <a:pt x="8524" y="4"/>
                    </a:lnTo>
                    <a:lnTo>
                      <a:pt x="8934" y="16"/>
                    </a:lnTo>
                    <a:lnTo>
                      <a:pt x="9340" y="36"/>
                    </a:lnTo>
                    <a:lnTo>
                      <a:pt x="9738" y="63"/>
                    </a:lnTo>
                    <a:lnTo>
                      <a:pt x="10129" y="97"/>
                    </a:lnTo>
                    <a:lnTo>
                      <a:pt x="10513" y="139"/>
                    </a:lnTo>
                    <a:lnTo>
                      <a:pt x="10890" y="187"/>
                    </a:lnTo>
                    <a:lnTo>
                      <a:pt x="11258" y="243"/>
                    </a:lnTo>
                    <a:lnTo>
                      <a:pt x="11617" y="305"/>
                    </a:lnTo>
                    <a:lnTo>
                      <a:pt x="11967" y="373"/>
                    </a:lnTo>
                    <a:lnTo>
                      <a:pt x="12306" y="447"/>
                    </a:lnTo>
                    <a:lnTo>
                      <a:pt x="12636" y="527"/>
                    </a:lnTo>
                    <a:lnTo>
                      <a:pt x="12953" y="613"/>
                    </a:lnTo>
                    <a:lnTo>
                      <a:pt x="13260" y="705"/>
                    </a:lnTo>
                    <a:lnTo>
                      <a:pt x="13554" y="801"/>
                    </a:lnTo>
                    <a:lnTo>
                      <a:pt x="13835" y="902"/>
                    </a:lnTo>
                    <a:lnTo>
                      <a:pt x="14105" y="1010"/>
                    </a:lnTo>
                    <a:lnTo>
                      <a:pt x="14359" y="1122"/>
                    </a:lnTo>
                    <a:lnTo>
                      <a:pt x="14601" y="1237"/>
                    </a:lnTo>
                    <a:lnTo>
                      <a:pt x="14828" y="1358"/>
                    </a:lnTo>
                    <a:lnTo>
                      <a:pt x="15038" y="1483"/>
                    </a:lnTo>
                    <a:lnTo>
                      <a:pt x="15234" y="1612"/>
                    </a:lnTo>
                    <a:lnTo>
                      <a:pt x="15413" y="1745"/>
                    </a:lnTo>
                    <a:lnTo>
                      <a:pt x="15577" y="1881"/>
                    </a:lnTo>
                    <a:lnTo>
                      <a:pt x="15721" y="2021"/>
                    </a:lnTo>
                    <a:lnTo>
                      <a:pt x="15849" y="2163"/>
                    </a:lnTo>
                    <a:lnTo>
                      <a:pt x="15959" y="2310"/>
                    </a:lnTo>
                    <a:lnTo>
                      <a:pt x="16050" y="2458"/>
                    </a:lnTo>
                    <a:lnTo>
                      <a:pt x="16122" y="2609"/>
                    </a:lnTo>
                    <a:lnTo>
                      <a:pt x="16173" y="2763"/>
                    </a:lnTo>
                    <a:lnTo>
                      <a:pt x="16205" y="2919"/>
                    </a:lnTo>
                    <a:lnTo>
                      <a:pt x="16215" y="3077"/>
                    </a:lnTo>
                    <a:lnTo>
                      <a:pt x="16205" y="3235"/>
                    </a:lnTo>
                    <a:lnTo>
                      <a:pt x="16173" y="3391"/>
                    </a:lnTo>
                    <a:lnTo>
                      <a:pt x="16122" y="3545"/>
                    </a:lnTo>
                    <a:lnTo>
                      <a:pt x="16050" y="3696"/>
                    </a:lnTo>
                    <a:lnTo>
                      <a:pt x="15959" y="3844"/>
                    </a:lnTo>
                    <a:lnTo>
                      <a:pt x="15849" y="3991"/>
                    </a:lnTo>
                    <a:lnTo>
                      <a:pt x="15721" y="4133"/>
                    </a:lnTo>
                    <a:lnTo>
                      <a:pt x="15577" y="4273"/>
                    </a:lnTo>
                    <a:lnTo>
                      <a:pt x="15413" y="4409"/>
                    </a:lnTo>
                    <a:lnTo>
                      <a:pt x="15234" y="4542"/>
                    </a:lnTo>
                    <a:lnTo>
                      <a:pt x="15038" y="4671"/>
                    </a:lnTo>
                    <a:lnTo>
                      <a:pt x="14828" y="4796"/>
                    </a:lnTo>
                    <a:lnTo>
                      <a:pt x="14601" y="4916"/>
                    </a:lnTo>
                    <a:lnTo>
                      <a:pt x="14359" y="5032"/>
                    </a:lnTo>
                    <a:lnTo>
                      <a:pt x="14105" y="5144"/>
                    </a:lnTo>
                    <a:lnTo>
                      <a:pt x="13835" y="5252"/>
                    </a:lnTo>
                    <a:lnTo>
                      <a:pt x="13554" y="5353"/>
                    </a:lnTo>
                    <a:lnTo>
                      <a:pt x="13260" y="5449"/>
                    </a:lnTo>
                    <a:lnTo>
                      <a:pt x="12953" y="5542"/>
                    </a:lnTo>
                    <a:lnTo>
                      <a:pt x="12636" y="5627"/>
                    </a:lnTo>
                    <a:lnTo>
                      <a:pt x="12306" y="5707"/>
                    </a:lnTo>
                    <a:lnTo>
                      <a:pt x="11967" y="5781"/>
                    </a:lnTo>
                    <a:lnTo>
                      <a:pt x="11617" y="5849"/>
                    </a:lnTo>
                    <a:lnTo>
                      <a:pt x="11258" y="5911"/>
                    </a:lnTo>
                    <a:lnTo>
                      <a:pt x="10890" y="5967"/>
                    </a:lnTo>
                    <a:lnTo>
                      <a:pt x="10513" y="6015"/>
                    </a:lnTo>
                    <a:lnTo>
                      <a:pt x="10129" y="6057"/>
                    </a:lnTo>
                    <a:lnTo>
                      <a:pt x="9738" y="6091"/>
                    </a:lnTo>
                    <a:lnTo>
                      <a:pt x="9340" y="6118"/>
                    </a:lnTo>
                    <a:lnTo>
                      <a:pt x="8934" y="6138"/>
                    </a:lnTo>
                    <a:lnTo>
                      <a:pt x="8524" y="6150"/>
                    </a:lnTo>
                    <a:lnTo>
                      <a:pt x="8108" y="6154"/>
                    </a:lnTo>
                    <a:lnTo>
                      <a:pt x="7691" y="6150"/>
                    </a:lnTo>
                    <a:lnTo>
                      <a:pt x="7281" y="6138"/>
                    </a:lnTo>
                    <a:lnTo>
                      <a:pt x="6875" y="6118"/>
                    </a:lnTo>
                    <a:lnTo>
                      <a:pt x="6477" y="6091"/>
                    </a:lnTo>
                    <a:lnTo>
                      <a:pt x="6086" y="6057"/>
                    </a:lnTo>
                    <a:lnTo>
                      <a:pt x="5701" y="6015"/>
                    </a:lnTo>
                    <a:lnTo>
                      <a:pt x="5325" y="5967"/>
                    </a:lnTo>
                    <a:lnTo>
                      <a:pt x="4957" y="5911"/>
                    </a:lnTo>
                    <a:lnTo>
                      <a:pt x="4598" y="5849"/>
                    </a:lnTo>
                    <a:lnTo>
                      <a:pt x="4248" y="5781"/>
                    </a:lnTo>
                    <a:lnTo>
                      <a:pt x="3909" y="5707"/>
                    </a:lnTo>
                    <a:lnTo>
                      <a:pt x="3579" y="5627"/>
                    </a:lnTo>
                    <a:lnTo>
                      <a:pt x="3262" y="5542"/>
                    </a:lnTo>
                    <a:lnTo>
                      <a:pt x="2955" y="5449"/>
                    </a:lnTo>
                    <a:lnTo>
                      <a:pt x="2661" y="5353"/>
                    </a:lnTo>
                    <a:lnTo>
                      <a:pt x="2380" y="5252"/>
                    </a:lnTo>
                    <a:lnTo>
                      <a:pt x="2110" y="5144"/>
                    </a:lnTo>
                    <a:lnTo>
                      <a:pt x="1856" y="5032"/>
                    </a:lnTo>
                    <a:lnTo>
                      <a:pt x="1614" y="4916"/>
                    </a:lnTo>
                    <a:lnTo>
                      <a:pt x="1387" y="4796"/>
                    </a:lnTo>
                    <a:lnTo>
                      <a:pt x="1177" y="4671"/>
                    </a:lnTo>
                    <a:lnTo>
                      <a:pt x="981" y="4542"/>
                    </a:lnTo>
                    <a:lnTo>
                      <a:pt x="802" y="4409"/>
                    </a:lnTo>
                    <a:lnTo>
                      <a:pt x="638" y="4273"/>
                    </a:lnTo>
                    <a:lnTo>
                      <a:pt x="494" y="4133"/>
                    </a:lnTo>
                    <a:lnTo>
                      <a:pt x="366" y="3991"/>
                    </a:lnTo>
                    <a:lnTo>
                      <a:pt x="256" y="3844"/>
                    </a:lnTo>
                    <a:lnTo>
                      <a:pt x="165" y="3696"/>
                    </a:lnTo>
                    <a:lnTo>
                      <a:pt x="93" y="3545"/>
                    </a:lnTo>
                    <a:lnTo>
                      <a:pt x="42" y="3391"/>
                    </a:lnTo>
                    <a:lnTo>
                      <a:pt x="10" y="3235"/>
                    </a:lnTo>
                    <a:lnTo>
                      <a:pt x="0" y="3077"/>
                    </a:lnTo>
                    <a:lnTo>
                      <a:pt x="10" y="2919"/>
                    </a:lnTo>
                    <a:lnTo>
                      <a:pt x="42" y="2763"/>
                    </a:lnTo>
                    <a:lnTo>
                      <a:pt x="93" y="2609"/>
                    </a:lnTo>
                    <a:lnTo>
                      <a:pt x="165" y="2458"/>
                    </a:lnTo>
                    <a:lnTo>
                      <a:pt x="256" y="2310"/>
                    </a:lnTo>
                    <a:lnTo>
                      <a:pt x="366" y="2163"/>
                    </a:lnTo>
                    <a:lnTo>
                      <a:pt x="494" y="2021"/>
                    </a:lnTo>
                    <a:lnTo>
                      <a:pt x="638" y="1881"/>
                    </a:lnTo>
                    <a:lnTo>
                      <a:pt x="802" y="1745"/>
                    </a:lnTo>
                    <a:lnTo>
                      <a:pt x="981" y="1612"/>
                    </a:lnTo>
                    <a:lnTo>
                      <a:pt x="1177" y="1483"/>
                    </a:lnTo>
                    <a:lnTo>
                      <a:pt x="1387" y="1358"/>
                    </a:lnTo>
                    <a:lnTo>
                      <a:pt x="1614" y="1237"/>
                    </a:lnTo>
                    <a:lnTo>
                      <a:pt x="1856" y="1122"/>
                    </a:lnTo>
                    <a:lnTo>
                      <a:pt x="2110" y="1010"/>
                    </a:lnTo>
                    <a:lnTo>
                      <a:pt x="2380" y="902"/>
                    </a:lnTo>
                    <a:lnTo>
                      <a:pt x="2661" y="801"/>
                    </a:lnTo>
                    <a:lnTo>
                      <a:pt x="2955" y="705"/>
                    </a:lnTo>
                    <a:lnTo>
                      <a:pt x="3262" y="613"/>
                    </a:lnTo>
                    <a:lnTo>
                      <a:pt x="3579" y="527"/>
                    </a:lnTo>
                    <a:lnTo>
                      <a:pt x="3909" y="447"/>
                    </a:lnTo>
                    <a:lnTo>
                      <a:pt x="4248" y="373"/>
                    </a:lnTo>
                    <a:lnTo>
                      <a:pt x="4598" y="305"/>
                    </a:lnTo>
                    <a:lnTo>
                      <a:pt x="4957" y="243"/>
                    </a:lnTo>
                    <a:lnTo>
                      <a:pt x="5325" y="187"/>
                    </a:lnTo>
                    <a:lnTo>
                      <a:pt x="5701" y="139"/>
                    </a:lnTo>
                    <a:lnTo>
                      <a:pt x="6086" y="97"/>
                    </a:lnTo>
                    <a:lnTo>
                      <a:pt x="6477" y="63"/>
                    </a:lnTo>
                    <a:lnTo>
                      <a:pt x="6875" y="36"/>
                    </a:lnTo>
                    <a:lnTo>
                      <a:pt x="7281" y="16"/>
                    </a:lnTo>
                    <a:lnTo>
                      <a:pt x="7691" y="4"/>
                    </a:lnTo>
                    <a:lnTo>
                      <a:pt x="8108" y="0"/>
                    </a:lnTo>
                    <a:close/>
                    <a:moveTo>
                      <a:pt x="3135" y="4675"/>
                    </a:moveTo>
                    <a:lnTo>
                      <a:pt x="3787" y="5515"/>
                    </a:lnTo>
                    <a:lnTo>
                      <a:pt x="6158" y="5404"/>
                    </a:lnTo>
                    <a:lnTo>
                      <a:pt x="5243" y="5179"/>
                    </a:lnTo>
                    <a:lnTo>
                      <a:pt x="7687" y="3759"/>
                    </a:lnTo>
                    <a:lnTo>
                      <a:pt x="6381" y="3535"/>
                    </a:lnTo>
                    <a:lnTo>
                      <a:pt x="3936" y="4880"/>
                    </a:lnTo>
                    <a:lnTo>
                      <a:pt x="3135" y="4675"/>
                    </a:lnTo>
                    <a:close/>
                    <a:moveTo>
                      <a:pt x="8154" y="2469"/>
                    </a:moveTo>
                    <a:lnTo>
                      <a:pt x="9497" y="2824"/>
                    </a:lnTo>
                    <a:lnTo>
                      <a:pt x="11792" y="1404"/>
                    </a:lnTo>
                    <a:lnTo>
                      <a:pt x="12688" y="1647"/>
                    </a:lnTo>
                    <a:lnTo>
                      <a:pt x="11979" y="767"/>
                    </a:lnTo>
                    <a:lnTo>
                      <a:pt x="9833" y="862"/>
                    </a:lnTo>
                    <a:lnTo>
                      <a:pt x="10617" y="1086"/>
                    </a:lnTo>
                    <a:lnTo>
                      <a:pt x="8154" y="2469"/>
                    </a:lnTo>
                    <a:close/>
                    <a:moveTo>
                      <a:pt x="13547" y="4824"/>
                    </a:moveTo>
                    <a:lnTo>
                      <a:pt x="9647" y="3871"/>
                    </a:lnTo>
                    <a:lnTo>
                      <a:pt x="9068" y="4264"/>
                    </a:lnTo>
                    <a:lnTo>
                      <a:pt x="9012" y="3235"/>
                    </a:lnTo>
                    <a:lnTo>
                      <a:pt x="11195" y="2918"/>
                    </a:lnTo>
                    <a:lnTo>
                      <a:pt x="10561" y="3254"/>
                    </a:lnTo>
                    <a:lnTo>
                      <a:pt x="14516" y="4133"/>
                    </a:lnTo>
                    <a:lnTo>
                      <a:pt x="13547" y="4824"/>
                    </a:lnTo>
                    <a:close/>
                    <a:moveTo>
                      <a:pt x="4534" y="3291"/>
                    </a:moveTo>
                    <a:lnTo>
                      <a:pt x="6885" y="3011"/>
                    </a:lnTo>
                    <a:lnTo>
                      <a:pt x="6773" y="1946"/>
                    </a:lnTo>
                    <a:lnTo>
                      <a:pt x="6176" y="2300"/>
                    </a:lnTo>
                    <a:lnTo>
                      <a:pt x="2463" y="1478"/>
                    </a:lnTo>
                    <a:lnTo>
                      <a:pt x="1325" y="2039"/>
                    </a:lnTo>
                    <a:lnTo>
                      <a:pt x="5019" y="2955"/>
                    </a:lnTo>
                    <a:lnTo>
                      <a:pt x="4534" y="3291"/>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cs typeface="Arial" pitchFamily="34" charset="0"/>
                </a:endParaRPr>
              </a:p>
            </p:txBody>
          </p:sp>
        </p:grpSp>
        <p:cxnSp>
          <p:nvCxnSpPr>
            <p:cNvPr id="48" name="直接连接符 47"/>
            <p:cNvCxnSpPr>
              <a:stCxn id="42" idx="3"/>
              <a:endCxn id="44" idx="1"/>
            </p:cNvCxnSpPr>
            <p:nvPr/>
          </p:nvCxnSpPr>
          <p:spPr bwMode="auto">
            <a:xfrm flipV="1">
              <a:off x="6795075" y="1970874"/>
              <a:ext cx="928913" cy="197654"/>
            </a:xfrm>
            <a:prstGeom prst="line">
              <a:avLst/>
            </a:prstGeom>
            <a:noFill/>
            <a:ln w="19050">
              <a:solidFill>
                <a:schemeClr val="bg1">
                  <a:lumMod val="65000"/>
                </a:schemeClr>
              </a:solidFill>
              <a:round/>
              <a:headEnd/>
              <a:tailEnd/>
            </a:ln>
            <a:extLst>
              <a:ext uri="{909E8E84-426E-40DD-AFC4-6F175D3DCCD1}">
                <a14:hiddenFill xmlns:a14="http://schemas.microsoft.com/office/drawing/2010/main">
                  <a:noFill/>
                </a14:hiddenFill>
              </a:ext>
            </a:extLst>
          </p:spPr>
        </p:cxnSp>
        <p:cxnSp>
          <p:nvCxnSpPr>
            <p:cNvPr id="49" name="直接连接符 48"/>
            <p:cNvCxnSpPr>
              <a:stCxn id="42" idx="3"/>
              <a:endCxn id="41" idx="1"/>
            </p:cNvCxnSpPr>
            <p:nvPr/>
          </p:nvCxnSpPr>
          <p:spPr bwMode="auto">
            <a:xfrm>
              <a:off x="6795075" y="2168528"/>
              <a:ext cx="942001" cy="268967"/>
            </a:xfrm>
            <a:prstGeom prst="line">
              <a:avLst/>
            </a:prstGeom>
            <a:noFill/>
            <a:ln w="19050">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50" name="文本框 49"/>
            <p:cNvSpPr txBox="1"/>
            <p:nvPr/>
          </p:nvSpPr>
          <p:spPr>
            <a:xfrm>
              <a:off x="5247509" y="2264105"/>
              <a:ext cx="685552" cy="310537"/>
            </a:xfrm>
            <a:prstGeom prst="rect">
              <a:avLst/>
            </a:prstGeom>
            <a:noFill/>
          </p:spPr>
          <p:txBody>
            <a:bodyPr wrap="none" rtlCol="0">
              <a:spAutoFit/>
            </a:bodyPr>
            <a:lstStyle/>
            <a:p>
              <a:r>
                <a:rPr lang="en-US" altLang="zh-CN" sz="600" dirty="0" smtClean="0">
                  <a:solidFill>
                    <a:srgbClr val="000000"/>
                  </a:solidFill>
                </a:rPr>
                <a:t>CPE</a:t>
              </a:r>
              <a:endParaRPr lang="zh-CN" altLang="en-US" sz="600" dirty="0">
                <a:solidFill>
                  <a:srgbClr val="000000"/>
                </a:solidFill>
              </a:endParaRPr>
            </a:p>
          </p:txBody>
        </p:sp>
        <p:sp>
          <p:nvSpPr>
            <p:cNvPr id="51" name="文本框 50"/>
            <p:cNvSpPr txBox="1"/>
            <p:nvPr/>
          </p:nvSpPr>
          <p:spPr>
            <a:xfrm>
              <a:off x="6231996" y="2316271"/>
              <a:ext cx="1094876" cy="465805"/>
            </a:xfrm>
            <a:prstGeom prst="rect">
              <a:avLst/>
            </a:prstGeom>
            <a:noFill/>
          </p:spPr>
          <p:txBody>
            <a:bodyPr wrap="square" rtlCol="0">
              <a:spAutoFit/>
            </a:bodyPr>
            <a:lstStyle/>
            <a:p>
              <a:r>
                <a:rPr lang="en-US" altLang="zh-CN" sz="600" dirty="0">
                  <a:solidFill>
                    <a:srgbClr val="000000"/>
                  </a:solidFill>
                </a:rPr>
                <a:t>Core switch</a:t>
              </a:r>
              <a:endParaRPr lang="zh-CN" altLang="en-US" sz="600" dirty="0">
                <a:solidFill>
                  <a:srgbClr val="000000"/>
                </a:solidFill>
              </a:endParaRPr>
            </a:p>
          </p:txBody>
        </p:sp>
        <p:sp>
          <p:nvSpPr>
            <p:cNvPr id="52" name="文本框 51"/>
            <p:cNvSpPr txBox="1"/>
            <p:nvPr/>
          </p:nvSpPr>
          <p:spPr>
            <a:xfrm>
              <a:off x="7920880" y="2294615"/>
              <a:ext cx="1020602" cy="465805"/>
            </a:xfrm>
            <a:prstGeom prst="rect">
              <a:avLst/>
            </a:prstGeom>
            <a:noFill/>
          </p:spPr>
          <p:txBody>
            <a:bodyPr wrap="square" rtlCol="0">
              <a:spAutoFit/>
            </a:bodyPr>
            <a:lstStyle/>
            <a:p>
              <a:r>
                <a:rPr lang="en-US" altLang="zh-CN" sz="600" dirty="0">
                  <a:solidFill>
                    <a:srgbClr val="000000"/>
                  </a:solidFill>
                </a:rPr>
                <a:t>Access switch</a:t>
              </a:r>
            </a:p>
          </p:txBody>
        </p:sp>
        <p:sp>
          <p:nvSpPr>
            <p:cNvPr id="53" name="文本框 52"/>
            <p:cNvSpPr txBox="1"/>
            <p:nvPr/>
          </p:nvSpPr>
          <p:spPr>
            <a:xfrm>
              <a:off x="2991717" y="1814112"/>
              <a:ext cx="1972424" cy="543439"/>
            </a:xfrm>
            <a:prstGeom prst="rect">
              <a:avLst/>
            </a:prstGeom>
            <a:noFill/>
          </p:spPr>
          <p:txBody>
            <a:bodyPr wrap="square" rtlCol="0">
              <a:spAutoFit/>
            </a:bodyPr>
            <a:lstStyle/>
            <a:p>
              <a:pPr algn="ctr"/>
              <a:r>
                <a:rPr lang="en-US" altLang="zh-CN" sz="750" dirty="0">
                  <a:solidFill>
                    <a:srgbClr val="000000"/>
                  </a:solidFill>
                </a:rPr>
                <a:t>Broadband </a:t>
              </a:r>
              <a:r>
                <a:rPr lang="en-US" altLang="zh-CN" sz="750" dirty="0" smtClean="0">
                  <a:solidFill>
                    <a:srgbClr val="000000"/>
                  </a:solidFill>
                </a:rPr>
                <a:t>Access Network</a:t>
              </a:r>
              <a:endParaRPr lang="zh-CN" altLang="en-US" sz="750" dirty="0">
                <a:solidFill>
                  <a:srgbClr val="000000"/>
                </a:solidFill>
              </a:endParaRPr>
            </a:p>
          </p:txBody>
        </p:sp>
        <p:sp>
          <p:nvSpPr>
            <p:cNvPr id="54" name="文本框 100"/>
            <p:cNvSpPr txBox="1"/>
            <p:nvPr/>
          </p:nvSpPr>
          <p:spPr>
            <a:xfrm>
              <a:off x="3582845" y="2457237"/>
              <a:ext cx="877595" cy="349354"/>
            </a:xfrm>
            <a:prstGeom prst="rect">
              <a:avLst/>
            </a:prstGeom>
            <a:noFill/>
          </p:spPr>
          <p:txBody>
            <a:bodyPr wrap="none" rtlCol="0">
              <a:spAutoFit/>
            </a:bodyPr>
            <a:lstStyle>
              <a:defPPr>
                <a:defRPr lang="zh-CN"/>
              </a:defPPr>
              <a:lvl1pPr>
                <a:defRPr sz="750" b="1" i="1">
                  <a:solidFill>
                    <a:srgbClr val="1E7270"/>
                  </a:solidFill>
                </a:defRPr>
              </a:lvl1pPr>
            </a:lstStyle>
            <a:p>
              <a:r>
                <a:rPr lang="en-US" altLang="zh-CN" dirty="0"/>
                <a:t>WAN</a:t>
              </a:r>
              <a:endParaRPr lang="zh-CN" altLang="en-US" dirty="0"/>
            </a:p>
          </p:txBody>
        </p:sp>
        <p:sp>
          <p:nvSpPr>
            <p:cNvPr id="55" name="文本框 100"/>
            <p:cNvSpPr txBox="1"/>
            <p:nvPr/>
          </p:nvSpPr>
          <p:spPr>
            <a:xfrm>
              <a:off x="7039678" y="2457237"/>
              <a:ext cx="776140" cy="349354"/>
            </a:xfrm>
            <a:prstGeom prst="rect">
              <a:avLst/>
            </a:prstGeom>
            <a:noFill/>
          </p:spPr>
          <p:txBody>
            <a:bodyPr wrap="none" rtlCol="0">
              <a:spAutoFit/>
            </a:bodyPr>
            <a:lstStyle>
              <a:defPPr>
                <a:defRPr lang="zh-CN"/>
              </a:defPPr>
              <a:lvl1pPr>
                <a:defRPr sz="750" b="1" i="1">
                  <a:solidFill>
                    <a:srgbClr val="1E7270"/>
                  </a:solidFill>
                </a:defRPr>
              </a:lvl1pPr>
            </a:lstStyle>
            <a:p>
              <a:r>
                <a:rPr lang="en-US" altLang="zh-CN" dirty="0"/>
                <a:t>LAN</a:t>
              </a:r>
              <a:endParaRPr lang="zh-CN" altLang="en-US" dirty="0"/>
            </a:p>
          </p:txBody>
        </p:sp>
        <p:sp>
          <p:nvSpPr>
            <p:cNvPr id="56" name="右大括号 55"/>
            <p:cNvSpPr/>
            <p:nvPr/>
          </p:nvSpPr>
          <p:spPr>
            <a:xfrm rot="16200000">
              <a:off x="4817086" y="-1709521"/>
              <a:ext cx="185407" cy="606910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750"/>
            </a:p>
          </p:txBody>
        </p:sp>
        <p:sp>
          <p:nvSpPr>
            <p:cNvPr id="58" name="文本框 100"/>
            <p:cNvSpPr txBox="1"/>
            <p:nvPr/>
          </p:nvSpPr>
          <p:spPr>
            <a:xfrm>
              <a:off x="3137271" y="820280"/>
              <a:ext cx="4269122" cy="388170"/>
            </a:xfrm>
            <a:prstGeom prst="rect">
              <a:avLst/>
            </a:prstGeom>
            <a:noFill/>
          </p:spPr>
          <p:txBody>
            <a:bodyPr wrap="none" rtlCol="0">
              <a:spAutoFit/>
            </a:bodyPr>
            <a:lstStyle>
              <a:defPPr>
                <a:defRPr lang="zh-CN"/>
              </a:defPPr>
              <a:lvl1pPr>
                <a:defRPr sz="900" b="1"/>
              </a:lvl1pPr>
            </a:lstStyle>
            <a:p>
              <a:r>
                <a:rPr lang="en-US" altLang="zh-CN" dirty="0"/>
                <a:t>Service Provider Managed Network</a:t>
              </a:r>
              <a:endParaRPr lang="zh-CN" altLang="en-US" dirty="0"/>
            </a:p>
          </p:txBody>
        </p:sp>
        <p:sp>
          <p:nvSpPr>
            <p:cNvPr id="60" name="文本框 59"/>
            <p:cNvSpPr txBox="1"/>
            <p:nvPr/>
          </p:nvSpPr>
          <p:spPr>
            <a:xfrm>
              <a:off x="1904730" y="2310372"/>
              <a:ext cx="732658" cy="310537"/>
            </a:xfrm>
            <a:prstGeom prst="rect">
              <a:avLst/>
            </a:prstGeom>
            <a:noFill/>
          </p:spPr>
          <p:txBody>
            <a:bodyPr wrap="none" rtlCol="0">
              <a:spAutoFit/>
            </a:bodyPr>
            <a:lstStyle/>
            <a:p>
              <a:r>
                <a:rPr lang="en-US" altLang="zh-CN" sz="600" dirty="0">
                  <a:solidFill>
                    <a:srgbClr val="000000"/>
                  </a:solidFill>
                </a:rPr>
                <a:t>BNG</a:t>
              </a:r>
              <a:endParaRPr lang="zh-CN" altLang="en-US" sz="600" dirty="0">
                <a:solidFill>
                  <a:srgbClr val="000000"/>
                </a:solidFill>
              </a:endParaRPr>
            </a:p>
          </p:txBody>
        </p:sp>
        <p:sp>
          <p:nvSpPr>
            <p:cNvPr id="61" name="Oval 122"/>
            <p:cNvSpPr/>
            <p:nvPr/>
          </p:nvSpPr>
          <p:spPr>
            <a:xfrm>
              <a:off x="1667933" y="1470814"/>
              <a:ext cx="4271820" cy="156741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50" dirty="0"/>
            </a:p>
          </p:txBody>
        </p:sp>
        <p:sp>
          <p:nvSpPr>
            <p:cNvPr id="62" name="Oval 122"/>
            <p:cNvSpPr/>
            <p:nvPr/>
          </p:nvSpPr>
          <p:spPr>
            <a:xfrm>
              <a:off x="5986875" y="1470814"/>
              <a:ext cx="2913214" cy="15364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50" dirty="0"/>
            </a:p>
          </p:txBody>
        </p:sp>
      </p:grpSp>
      <p:sp>
        <p:nvSpPr>
          <p:cNvPr id="69" name="下箭头 68"/>
          <p:cNvSpPr/>
          <p:nvPr/>
        </p:nvSpPr>
        <p:spPr>
          <a:xfrm>
            <a:off x="2462230" y="2936076"/>
            <a:ext cx="199557" cy="2056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endParaRPr>
          </a:p>
        </p:txBody>
      </p:sp>
      <p:sp>
        <p:nvSpPr>
          <p:cNvPr id="70" name="内容占位符 2"/>
          <p:cNvSpPr txBox="1">
            <a:spLocks/>
          </p:cNvSpPr>
          <p:nvPr/>
        </p:nvSpPr>
        <p:spPr>
          <a:xfrm>
            <a:off x="4530548" y="1190810"/>
            <a:ext cx="4238513" cy="1532173"/>
          </a:xfrm>
          <a:prstGeom prst="rect">
            <a:avLst/>
          </a:prstGeom>
        </p:spPr>
        <p:txBody>
          <a:bodyPr vert="horz" lIns="68580" tIns="34290" rIns="68580" bIns="34290" rtlCol="0">
            <a:normAutofit/>
          </a:bodyPr>
          <a:lstStyle>
            <a:lvl1pPr marL="342900" indent="-342900" algn="l" defTabSz="914400" rtl="0" eaLnBrk="1" latinLnBrk="0" hangingPunct="1">
              <a:lnSpc>
                <a:spcPct val="90000"/>
              </a:lnSpc>
              <a:spcBef>
                <a:spcPts val="1000"/>
              </a:spcBef>
              <a:buClr>
                <a:schemeClr val="accent5"/>
              </a:buClr>
              <a:buSzPct val="75000"/>
              <a:buFont typeface="Wingdings" pitchFamily="2" charset="2"/>
              <a:buChar char="§"/>
              <a:defRPr lang="en-CA" sz="2800" b="0" i="0" kern="1200" smtClean="0">
                <a:solidFill>
                  <a:srgbClr val="404040"/>
                </a:solidFill>
                <a:effectLst/>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5"/>
              </a:buClr>
              <a:buSzPct val="75000"/>
              <a:buFont typeface="Arial" panose="020B0604020202020204" pitchFamily="34" charset="0"/>
              <a:buChar char="‒"/>
              <a:defRPr sz="2000" kern="1200" baseline="0">
                <a:solidFill>
                  <a:srgbClr val="404040"/>
                </a:solidFill>
                <a:latin typeface="+mn-lt"/>
                <a:ea typeface="+mn-ea"/>
                <a:cs typeface="+mn-cs"/>
              </a:defRPr>
            </a:lvl2pPr>
            <a:lvl3pPr marL="1143000" indent="-228600" algn="l" defTabSz="914400" rtl="0" eaLnBrk="1" latinLnBrk="0" hangingPunct="1">
              <a:lnSpc>
                <a:spcPct val="90000"/>
              </a:lnSpc>
              <a:spcBef>
                <a:spcPts val="500"/>
              </a:spcBef>
              <a:buClr>
                <a:schemeClr val="accent5"/>
              </a:buClr>
              <a:buSzPct val="75000"/>
              <a:buFont typeface="Arial" panose="020B0604020202020204" pitchFamily="34" charset="0"/>
              <a:buChar char="•"/>
              <a:defRPr sz="1800" kern="1200" baseline="0">
                <a:solidFill>
                  <a:srgbClr val="404040"/>
                </a:solidFill>
                <a:latin typeface="+mn-lt"/>
                <a:ea typeface="+mn-ea"/>
                <a:cs typeface="+mn-cs"/>
              </a:defRPr>
            </a:lvl3pPr>
            <a:lvl4pPr marL="1600200" indent="-228600" algn="l" defTabSz="914400" rtl="0" eaLnBrk="1" latinLnBrk="0" hangingPunct="1">
              <a:lnSpc>
                <a:spcPct val="90000"/>
              </a:lnSpc>
              <a:spcBef>
                <a:spcPts val="500"/>
              </a:spcBef>
              <a:buClr>
                <a:schemeClr val="accent5"/>
              </a:buClr>
              <a:buSzPct val="75000"/>
              <a:buFont typeface="Wingdings" pitchFamily="2" charset="2"/>
              <a:buChar char="§"/>
              <a:defRPr sz="1800" kern="1200" baseline="0">
                <a:solidFill>
                  <a:schemeClr val="accent5">
                    <a:lumMod val="50000"/>
                  </a:schemeClr>
                </a:solidFill>
                <a:latin typeface="+mn-lt"/>
                <a:ea typeface="+mn-ea"/>
                <a:cs typeface="+mn-cs"/>
              </a:defRPr>
            </a:lvl4pPr>
            <a:lvl5pPr marL="2057400" indent="-228600" algn="l" defTabSz="914400" rtl="0" eaLnBrk="1" latinLnBrk="0" hangingPunct="1">
              <a:lnSpc>
                <a:spcPct val="90000"/>
              </a:lnSpc>
              <a:spcBef>
                <a:spcPts val="500"/>
              </a:spcBef>
              <a:buClr>
                <a:schemeClr val="accent5"/>
              </a:buClr>
              <a:buSzPct val="75000"/>
              <a:buFont typeface="Wingdings" pitchFamily="2" charset="2"/>
              <a:buChar char="§"/>
              <a:defRPr sz="1800" kern="1200" baseline="0">
                <a:solidFill>
                  <a:schemeClr val="accent5">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ltLang="zh-CN" sz="1050" b="1" dirty="0">
              <a:solidFill>
                <a:schemeClr val="tx1"/>
              </a:solidFill>
              <a:ea typeface="微软雅黑" panose="020B0503020204020204" pitchFamily="34" charset="-122"/>
            </a:endParaRPr>
          </a:p>
          <a:p>
            <a:r>
              <a:rPr lang="en-US" altLang="zh-CN" sz="1050" b="1" dirty="0">
                <a:solidFill>
                  <a:schemeClr val="tx1"/>
                </a:solidFill>
                <a:ea typeface="微软雅黑" panose="020B0503020204020204" pitchFamily="34" charset="-122"/>
              </a:rPr>
              <a:t>Cost Reduction: </a:t>
            </a:r>
            <a:r>
              <a:rPr lang="en-US" altLang="zh-CN" sz="1050" dirty="0">
                <a:solidFill>
                  <a:schemeClr val="tx1"/>
                </a:solidFill>
                <a:ea typeface="微软雅黑" panose="020B0503020204020204" pitchFamily="34" charset="-122"/>
              </a:rPr>
              <a:t>According to IDC</a:t>
            </a:r>
            <a:r>
              <a:rPr lang="en-US" altLang="zh-CN" sz="1050" baseline="30000" dirty="0">
                <a:solidFill>
                  <a:schemeClr val="tx1"/>
                </a:solidFill>
              </a:rPr>
              <a:t>1</a:t>
            </a:r>
            <a:r>
              <a:rPr lang="en-US" altLang="zh-CN" sz="1050" dirty="0">
                <a:solidFill>
                  <a:schemeClr val="tx1"/>
                </a:solidFill>
                <a:ea typeface="微软雅黑" panose="020B0503020204020204" pitchFamily="34" charset="-122"/>
              </a:rPr>
              <a:t>, adoption of managed IT can reduce in-house IT costs by 36%</a:t>
            </a:r>
          </a:p>
          <a:p>
            <a:r>
              <a:rPr lang="en-US" altLang="zh-CN" sz="1050" b="1" dirty="0">
                <a:solidFill>
                  <a:schemeClr val="tx1"/>
                </a:solidFill>
                <a:ea typeface="微软雅黑" panose="020B0503020204020204" pitchFamily="34" charset="-122"/>
              </a:rPr>
              <a:t>IT Staff Efficiency:</a:t>
            </a:r>
            <a:r>
              <a:rPr lang="en-US" altLang="zh-CN" sz="1050" dirty="0">
                <a:solidFill>
                  <a:schemeClr val="tx1"/>
                </a:solidFill>
                <a:ea typeface="微软雅黑" panose="020B0503020204020204" pitchFamily="34" charset="-122"/>
              </a:rPr>
              <a:t> IT outsourcing enables internal IT staff to shift focus onto strategic projects</a:t>
            </a:r>
          </a:p>
          <a:p>
            <a:r>
              <a:rPr lang="en-US" altLang="zh-CN" sz="1050" b="1" dirty="0">
                <a:solidFill>
                  <a:schemeClr val="tx1"/>
                </a:solidFill>
                <a:ea typeface="微软雅黑" panose="020B0503020204020204" pitchFamily="34" charset="-122"/>
              </a:rPr>
              <a:t>Security:</a:t>
            </a:r>
            <a:r>
              <a:rPr lang="en-US" altLang="zh-CN" sz="1050" dirty="0">
                <a:solidFill>
                  <a:schemeClr val="tx1"/>
                </a:solidFill>
                <a:ea typeface="微软雅黑" panose="020B0503020204020204" pitchFamily="34" charset="-122"/>
              </a:rPr>
              <a:t> Migration to managed services increases the reliability and security</a:t>
            </a:r>
            <a:r>
              <a:rPr lang="he-IL" altLang="zh-CN" sz="1050" dirty="0">
                <a:solidFill>
                  <a:schemeClr val="tx1"/>
                </a:solidFill>
                <a:ea typeface="微软雅黑" panose="020B0503020204020204" pitchFamily="34" charset="-122"/>
              </a:rPr>
              <a:t> </a:t>
            </a:r>
            <a:r>
              <a:rPr lang="en-US" altLang="zh-CN" sz="1050" dirty="0">
                <a:solidFill>
                  <a:schemeClr val="tx1"/>
                </a:solidFill>
                <a:ea typeface="微软雅黑" panose="020B0503020204020204" pitchFamily="34" charset="-122"/>
              </a:rPr>
              <a:t>of enterprise networks</a:t>
            </a:r>
            <a:endParaRPr lang="zh-CN" altLang="en-US" sz="900" dirty="0">
              <a:solidFill>
                <a:schemeClr val="tx1"/>
              </a:solidFill>
              <a:ea typeface="微软雅黑" panose="020B0503020204020204" pitchFamily="34" charset="-122"/>
              <a:cs typeface="ＭＳ Ｐゴシック" charset="-128"/>
            </a:endParaRPr>
          </a:p>
          <a:p>
            <a:endParaRPr lang="en-US" sz="1050" dirty="0">
              <a:solidFill>
                <a:schemeClr val="tx1"/>
              </a:solidFill>
            </a:endParaRPr>
          </a:p>
        </p:txBody>
      </p:sp>
      <p:sp>
        <p:nvSpPr>
          <p:cNvPr id="75" name="内容占位符 2"/>
          <p:cNvSpPr txBox="1">
            <a:spLocks/>
          </p:cNvSpPr>
          <p:nvPr/>
        </p:nvSpPr>
        <p:spPr>
          <a:xfrm>
            <a:off x="4530548" y="2585051"/>
            <a:ext cx="4429072" cy="1930008"/>
          </a:xfrm>
          <a:prstGeom prst="rect">
            <a:avLst/>
          </a:prstGeom>
        </p:spPr>
        <p:txBody>
          <a:bodyPr vert="horz" lIns="68580" tIns="34290" rIns="68580" bIns="34290" rtlCol="0">
            <a:noAutofit/>
          </a:bodyPr>
          <a:lstStyle>
            <a:lvl1pPr marL="342900" indent="-342900" algn="l" defTabSz="914400" rtl="0" eaLnBrk="1" latinLnBrk="0" hangingPunct="1">
              <a:lnSpc>
                <a:spcPct val="90000"/>
              </a:lnSpc>
              <a:spcBef>
                <a:spcPts val="1000"/>
              </a:spcBef>
              <a:buClr>
                <a:schemeClr val="accent5"/>
              </a:buClr>
              <a:buSzPct val="75000"/>
              <a:buFont typeface="Wingdings" pitchFamily="2" charset="2"/>
              <a:buChar char="§"/>
              <a:defRPr lang="en-CA" sz="2800" b="0" i="0" kern="1200" smtClean="0">
                <a:solidFill>
                  <a:srgbClr val="404040"/>
                </a:solidFill>
                <a:effectLst/>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5"/>
              </a:buClr>
              <a:buSzPct val="75000"/>
              <a:buFont typeface="Arial" panose="020B0604020202020204" pitchFamily="34" charset="0"/>
              <a:buChar char="‒"/>
              <a:defRPr sz="2000" kern="1200" baseline="0">
                <a:solidFill>
                  <a:srgbClr val="404040"/>
                </a:solidFill>
                <a:latin typeface="+mn-lt"/>
                <a:ea typeface="+mn-ea"/>
                <a:cs typeface="+mn-cs"/>
              </a:defRPr>
            </a:lvl2pPr>
            <a:lvl3pPr marL="1143000" indent="-228600" algn="l" defTabSz="914400" rtl="0" eaLnBrk="1" latinLnBrk="0" hangingPunct="1">
              <a:lnSpc>
                <a:spcPct val="90000"/>
              </a:lnSpc>
              <a:spcBef>
                <a:spcPts val="500"/>
              </a:spcBef>
              <a:buClr>
                <a:schemeClr val="accent5"/>
              </a:buClr>
              <a:buSzPct val="75000"/>
              <a:buFont typeface="Arial" panose="020B0604020202020204" pitchFamily="34" charset="0"/>
              <a:buChar char="•"/>
              <a:defRPr sz="1800" kern="1200" baseline="0">
                <a:solidFill>
                  <a:srgbClr val="404040"/>
                </a:solidFill>
                <a:latin typeface="+mn-lt"/>
                <a:ea typeface="+mn-ea"/>
                <a:cs typeface="+mn-cs"/>
              </a:defRPr>
            </a:lvl3pPr>
            <a:lvl4pPr marL="1600200" indent="-228600" algn="l" defTabSz="914400" rtl="0" eaLnBrk="1" latinLnBrk="0" hangingPunct="1">
              <a:lnSpc>
                <a:spcPct val="90000"/>
              </a:lnSpc>
              <a:spcBef>
                <a:spcPts val="500"/>
              </a:spcBef>
              <a:buClr>
                <a:schemeClr val="accent5"/>
              </a:buClr>
              <a:buSzPct val="75000"/>
              <a:buFont typeface="Wingdings" pitchFamily="2" charset="2"/>
              <a:buChar char="§"/>
              <a:defRPr sz="1800" kern="1200" baseline="0">
                <a:solidFill>
                  <a:schemeClr val="accent5">
                    <a:lumMod val="50000"/>
                  </a:schemeClr>
                </a:solidFill>
                <a:latin typeface="+mn-lt"/>
                <a:ea typeface="+mn-ea"/>
                <a:cs typeface="+mn-cs"/>
              </a:defRPr>
            </a:lvl4pPr>
            <a:lvl5pPr marL="2057400" indent="-228600" algn="l" defTabSz="914400" rtl="0" eaLnBrk="1" latinLnBrk="0" hangingPunct="1">
              <a:lnSpc>
                <a:spcPct val="90000"/>
              </a:lnSpc>
              <a:spcBef>
                <a:spcPts val="500"/>
              </a:spcBef>
              <a:buClr>
                <a:schemeClr val="accent5"/>
              </a:buClr>
              <a:buSzPct val="75000"/>
              <a:buFont typeface="Wingdings" pitchFamily="2" charset="2"/>
              <a:buChar char="§"/>
              <a:defRPr sz="1800" kern="1200" baseline="0">
                <a:solidFill>
                  <a:schemeClr val="accent5">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ltLang="zh-CN" sz="1000" b="1" dirty="0">
              <a:solidFill>
                <a:schemeClr val="tx1"/>
              </a:solidFill>
              <a:ea typeface="微软雅黑" panose="020B0503020204020204" pitchFamily="34" charset="-122"/>
            </a:endParaRPr>
          </a:p>
          <a:p>
            <a:r>
              <a:rPr lang="en-US" altLang="zh-CN" sz="1000" b="1" dirty="0">
                <a:solidFill>
                  <a:schemeClr val="tx1"/>
                </a:solidFill>
                <a:ea typeface="微软雅黑" panose="020B0503020204020204" pitchFamily="34" charset="-122"/>
              </a:rPr>
              <a:t>Moving up the value chain: </a:t>
            </a:r>
            <a:r>
              <a:rPr lang="en-US" altLang="zh-CN" sz="1000" dirty="0">
                <a:solidFill>
                  <a:schemeClr val="tx1"/>
                </a:solidFill>
                <a:ea typeface="微软雅黑" panose="020B0503020204020204" pitchFamily="34" charset="-122"/>
              </a:rPr>
              <a:t>adding additional revenue stream with managed LAN-related services</a:t>
            </a:r>
          </a:p>
          <a:p>
            <a:r>
              <a:rPr lang="en-US" altLang="zh-CN" sz="1000" b="1" dirty="0">
                <a:solidFill>
                  <a:schemeClr val="tx1"/>
                </a:solidFill>
                <a:ea typeface="微软雅黑" panose="020B0503020204020204" pitchFamily="34" charset="-122"/>
              </a:rPr>
              <a:t>Easy Market Access: </a:t>
            </a:r>
            <a:r>
              <a:rPr lang="en-US" altLang="zh-CN" sz="1000" dirty="0">
                <a:solidFill>
                  <a:schemeClr val="tx1"/>
                </a:solidFill>
                <a:ea typeface="微软雅黑" panose="020B0503020204020204" pitchFamily="34" charset="-122"/>
              </a:rPr>
              <a:t>Easy market access to existing </a:t>
            </a:r>
            <a:r>
              <a:rPr lang="en-US" altLang="zh-CN" sz="1000" dirty="0" smtClean="0">
                <a:solidFill>
                  <a:schemeClr val="tx1"/>
                </a:solidFill>
                <a:ea typeface="微软雅黑" panose="020B0503020204020204" pitchFamily="34" charset="-122"/>
              </a:rPr>
              <a:t>customer </a:t>
            </a:r>
            <a:r>
              <a:rPr lang="en-US" altLang="zh-CN" sz="1000" dirty="0">
                <a:solidFill>
                  <a:schemeClr val="tx1"/>
                </a:solidFill>
                <a:ea typeface="微软雅黑" panose="020B0503020204020204" pitchFamily="34" charset="-122"/>
              </a:rPr>
              <a:t>base ; one stop shop for connectivity, LAN &amp; WAN value-added services</a:t>
            </a:r>
          </a:p>
          <a:p>
            <a:r>
              <a:rPr lang="en-US" altLang="zh-CN" sz="1000" b="1" dirty="0">
                <a:solidFill>
                  <a:schemeClr val="tx1"/>
                </a:solidFill>
                <a:ea typeface="微软雅黑" panose="020B0503020204020204" pitchFamily="34" charset="-122"/>
              </a:rPr>
              <a:t>Service Agility:</a:t>
            </a:r>
            <a:r>
              <a:rPr lang="en-US" altLang="zh-CN" sz="1000" dirty="0">
                <a:solidFill>
                  <a:schemeClr val="tx1"/>
                </a:solidFill>
                <a:ea typeface="微软雅黑" panose="020B0503020204020204" pitchFamily="34" charset="-122"/>
              </a:rPr>
              <a:t> </a:t>
            </a:r>
            <a:r>
              <a:rPr lang="en-US" sz="1000" dirty="0">
                <a:solidFill>
                  <a:schemeClr val="tx1"/>
                </a:solidFill>
                <a:ea typeface="微软雅黑" panose="020B0503020204020204" pitchFamily="34" charset="-122"/>
              </a:rPr>
              <a:t>Simple implementation and upgrades that minimize staff effort; a more automated sales process with single pane of glass customer dashboards to manage their services and purchase additional services</a:t>
            </a:r>
          </a:p>
          <a:p>
            <a:r>
              <a:rPr lang="en-US" altLang="zh-CN" sz="1000" b="1" dirty="0">
                <a:solidFill>
                  <a:schemeClr val="tx1"/>
                </a:solidFill>
                <a:ea typeface="微软雅黑" panose="020B0503020204020204" pitchFamily="34" charset="-122"/>
              </a:rPr>
              <a:t>Improved User Satisfaction:</a:t>
            </a:r>
            <a:r>
              <a:rPr lang="en-US" altLang="zh-CN" sz="1000" dirty="0">
                <a:solidFill>
                  <a:schemeClr val="tx1"/>
                </a:solidFill>
                <a:ea typeface="微软雅黑" panose="020B0503020204020204" pitchFamily="34" charset="-122"/>
              </a:rPr>
              <a:t> E2E service level assurance aligning with SD-WAN; single bill and single point contact for support</a:t>
            </a:r>
            <a:endParaRPr lang="en-US" sz="1000" dirty="0">
              <a:solidFill>
                <a:schemeClr val="tx1"/>
              </a:solidFill>
            </a:endParaRPr>
          </a:p>
        </p:txBody>
      </p:sp>
      <p:sp>
        <p:nvSpPr>
          <p:cNvPr id="76" name="矩形 75"/>
          <p:cNvSpPr/>
          <p:nvPr/>
        </p:nvSpPr>
        <p:spPr>
          <a:xfrm>
            <a:off x="4462902" y="2591733"/>
            <a:ext cx="1706493" cy="276999"/>
          </a:xfrm>
          <a:prstGeom prst="rect">
            <a:avLst/>
          </a:prstGeom>
        </p:spPr>
        <p:txBody>
          <a:bodyPr wrap="none">
            <a:spAutoFit/>
          </a:bodyPr>
          <a:lstStyle/>
          <a:p>
            <a:r>
              <a:rPr lang="en-US" sz="1200" b="1" dirty="0">
                <a:solidFill>
                  <a:srgbClr val="0070C0"/>
                </a:solidFill>
              </a:rPr>
              <a:t>Service Provider Drivers</a:t>
            </a:r>
            <a:endParaRPr lang="en-US" sz="1200" dirty="0">
              <a:solidFill>
                <a:srgbClr val="0070C0"/>
              </a:solidFill>
            </a:endParaRPr>
          </a:p>
        </p:txBody>
      </p:sp>
      <p:sp>
        <p:nvSpPr>
          <p:cNvPr id="77" name="矩形 76"/>
          <p:cNvSpPr/>
          <p:nvPr/>
        </p:nvSpPr>
        <p:spPr>
          <a:xfrm>
            <a:off x="4462902" y="1201377"/>
            <a:ext cx="1976695" cy="276999"/>
          </a:xfrm>
          <a:prstGeom prst="rect">
            <a:avLst/>
          </a:prstGeom>
        </p:spPr>
        <p:txBody>
          <a:bodyPr wrap="none">
            <a:spAutoFit/>
          </a:bodyPr>
          <a:lstStyle/>
          <a:p>
            <a:r>
              <a:rPr lang="en-US" sz="1200" b="1" dirty="0">
                <a:solidFill>
                  <a:srgbClr val="0070C0"/>
                </a:solidFill>
              </a:rPr>
              <a:t>Enterprise Customer Drivers</a:t>
            </a:r>
            <a:endParaRPr lang="en-US" sz="1200" dirty="0">
              <a:solidFill>
                <a:srgbClr val="0070C0"/>
              </a:solidFill>
            </a:endParaRPr>
          </a:p>
        </p:txBody>
      </p:sp>
      <p:sp>
        <p:nvSpPr>
          <p:cNvPr id="78" name="矩形 77"/>
          <p:cNvSpPr/>
          <p:nvPr/>
        </p:nvSpPr>
        <p:spPr>
          <a:xfrm>
            <a:off x="5076056" y="4659982"/>
            <a:ext cx="4067944" cy="196208"/>
          </a:xfrm>
          <a:prstGeom prst="rect">
            <a:avLst/>
          </a:prstGeom>
        </p:spPr>
        <p:txBody>
          <a:bodyPr wrap="square">
            <a:spAutoFit/>
          </a:bodyPr>
          <a:lstStyle/>
          <a:p>
            <a:r>
              <a:rPr lang="en-US" sz="675" baseline="30000" dirty="0"/>
              <a:t>1 </a:t>
            </a:r>
            <a:r>
              <a:rPr lang="en-US" sz="675" dirty="0"/>
              <a:t>Source: IDC predictive insight, automation and expertise drive added value for managed services white paper</a:t>
            </a:r>
            <a:endParaRPr lang="en-US" sz="675" baseline="30000" dirty="0"/>
          </a:p>
        </p:txBody>
      </p:sp>
      <p:grpSp>
        <p:nvGrpSpPr>
          <p:cNvPr id="8" name="组合 621"/>
          <p:cNvGrpSpPr/>
          <p:nvPr/>
        </p:nvGrpSpPr>
        <p:grpSpPr>
          <a:xfrm>
            <a:off x="931053" y="2221799"/>
            <a:ext cx="213088" cy="219227"/>
            <a:chOff x="-983298" y="1666238"/>
            <a:chExt cx="547688" cy="309565"/>
          </a:xfrm>
          <a:solidFill>
            <a:srgbClr val="0070C0"/>
          </a:solidFill>
        </p:grpSpPr>
        <p:sp>
          <p:nvSpPr>
            <p:cNvPr id="35" name="Freeform 21"/>
            <p:cNvSpPr>
              <a:spLocks/>
            </p:cNvSpPr>
            <p:nvPr/>
          </p:nvSpPr>
          <p:spPr bwMode="auto">
            <a:xfrm>
              <a:off x="-983298" y="1798003"/>
              <a:ext cx="547688" cy="177800"/>
            </a:xfrm>
            <a:custGeom>
              <a:avLst/>
              <a:gdLst/>
              <a:ahLst/>
              <a:cxnLst>
                <a:cxn ang="0">
                  <a:pos x="16188" y="2345"/>
                </a:cxn>
                <a:cxn ang="0">
                  <a:pos x="16149" y="2515"/>
                </a:cxn>
                <a:cxn ang="0">
                  <a:pos x="15935" y="2950"/>
                </a:cxn>
                <a:cxn ang="0">
                  <a:pos x="15566" y="3361"/>
                </a:cxn>
                <a:cxn ang="0">
                  <a:pos x="15052" y="3745"/>
                </a:cxn>
                <a:cxn ang="0">
                  <a:pos x="14408" y="4094"/>
                </a:cxn>
                <a:cxn ang="0">
                  <a:pos x="13647" y="4406"/>
                </a:cxn>
                <a:cxn ang="0">
                  <a:pos x="12779" y="4677"/>
                </a:cxn>
                <a:cxn ang="0">
                  <a:pos x="11817" y="4900"/>
                </a:cxn>
                <a:cxn ang="0">
                  <a:pos x="10774" y="5071"/>
                </a:cxn>
                <a:cxn ang="0">
                  <a:pos x="9662" y="5187"/>
                </a:cxn>
                <a:cxn ang="0">
                  <a:pos x="8495" y="5241"/>
                </a:cxn>
                <a:cxn ang="0">
                  <a:pos x="7295" y="5230"/>
                </a:cxn>
                <a:cxn ang="0">
                  <a:pos x="6139" y="5155"/>
                </a:cxn>
                <a:cxn ang="0">
                  <a:pos x="5043" y="5019"/>
                </a:cxn>
                <a:cxn ang="0">
                  <a:pos x="4021" y="4827"/>
                </a:cxn>
                <a:cxn ang="0">
                  <a:pos x="3087" y="4585"/>
                </a:cxn>
                <a:cxn ang="0">
                  <a:pos x="2251" y="4298"/>
                </a:cxn>
                <a:cxn ang="0">
                  <a:pos x="1527" y="3969"/>
                </a:cxn>
                <a:cxn ang="0">
                  <a:pos x="927" y="3604"/>
                </a:cxn>
                <a:cxn ang="0">
                  <a:pos x="465" y="3208"/>
                </a:cxn>
                <a:cxn ang="0">
                  <a:pos x="151" y="2784"/>
                </a:cxn>
                <a:cxn ang="0">
                  <a:pos x="0" y="2340"/>
                </a:cxn>
                <a:cxn ang="0">
                  <a:pos x="102" y="141"/>
                </a:cxn>
                <a:cxn ang="0">
                  <a:pos x="467" y="524"/>
                </a:cxn>
                <a:cxn ang="0">
                  <a:pos x="944" y="884"/>
                </a:cxn>
                <a:cxn ang="0">
                  <a:pos x="1522" y="1217"/>
                </a:cxn>
                <a:cxn ang="0">
                  <a:pos x="2195" y="1518"/>
                </a:cxn>
                <a:cxn ang="0">
                  <a:pos x="2954" y="1785"/>
                </a:cxn>
                <a:cxn ang="0">
                  <a:pos x="3789" y="2015"/>
                </a:cxn>
                <a:cxn ang="0">
                  <a:pos x="4694" y="2204"/>
                </a:cxn>
                <a:cxn ang="0">
                  <a:pos x="5658" y="2348"/>
                </a:cxn>
                <a:cxn ang="0">
                  <a:pos x="6675" y="2444"/>
                </a:cxn>
                <a:cxn ang="0">
                  <a:pos x="7734" y="2489"/>
                </a:cxn>
                <a:cxn ang="0">
                  <a:pos x="8814" y="2480"/>
                </a:cxn>
                <a:cxn ang="0">
                  <a:pos x="9861" y="2417"/>
                </a:cxn>
                <a:cxn ang="0">
                  <a:pos x="10863" y="2304"/>
                </a:cxn>
                <a:cxn ang="0">
                  <a:pos x="11810" y="2144"/>
                </a:cxn>
                <a:cxn ang="0">
                  <a:pos x="12693" y="1941"/>
                </a:cxn>
                <a:cxn ang="0">
                  <a:pos x="13505" y="1697"/>
                </a:cxn>
                <a:cxn ang="0">
                  <a:pos x="14236" y="1418"/>
                </a:cxn>
                <a:cxn ang="0">
                  <a:pos x="14879" y="1104"/>
                </a:cxn>
                <a:cxn ang="0">
                  <a:pos x="15425" y="761"/>
                </a:cxn>
                <a:cxn ang="0">
                  <a:pos x="15864" y="392"/>
                </a:cxn>
                <a:cxn ang="0">
                  <a:pos x="16188" y="0"/>
                </a:cxn>
              </a:cxnLst>
              <a:rect l="0" t="0" r="r" b="b"/>
              <a:pathLst>
                <a:path w="16189" h="5245">
                  <a:moveTo>
                    <a:pt x="16189" y="2340"/>
                  </a:moveTo>
                  <a:lnTo>
                    <a:pt x="16189" y="2343"/>
                  </a:lnTo>
                  <a:lnTo>
                    <a:pt x="16188" y="2345"/>
                  </a:lnTo>
                  <a:lnTo>
                    <a:pt x="16188" y="2366"/>
                  </a:lnTo>
                  <a:lnTo>
                    <a:pt x="16185" y="2366"/>
                  </a:lnTo>
                  <a:lnTo>
                    <a:pt x="16149" y="2515"/>
                  </a:lnTo>
                  <a:lnTo>
                    <a:pt x="16096" y="2662"/>
                  </a:lnTo>
                  <a:lnTo>
                    <a:pt x="16025" y="2808"/>
                  </a:lnTo>
                  <a:lnTo>
                    <a:pt x="15935" y="2950"/>
                  </a:lnTo>
                  <a:lnTo>
                    <a:pt x="15828" y="3090"/>
                  </a:lnTo>
                  <a:lnTo>
                    <a:pt x="15704" y="3227"/>
                  </a:lnTo>
                  <a:lnTo>
                    <a:pt x="15566" y="3361"/>
                  </a:lnTo>
                  <a:lnTo>
                    <a:pt x="15409" y="3492"/>
                  </a:lnTo>
                  <a:lnTo>
                    <a:pt x="15238" y="3620"/>
                  </a:lnTo>
                  <a:lnTo>
                    <a:pt x="15052" y="3745"/>
                  </a:lnTo>
                  <a:lnTo>
                    <a:pt x="14851" y="3864"/>
                  </a:lnTo>
                  <a:lnTo>
                    <a:pt x="14637" y="3981"/>
                  </a:lnTo>
                  <a:lnTo>
                    <a:pt x="14408" y="4094"/>
                  </a:lnTo>
                  <a:lnTo>
                    <a:pt x="14167" y="4202"/>
                  </a:lnTo>
                  <a:lnTo>
                    <a:pt x="13913" y="4307"/>
                  </a:lnTo>
                  <a:lnTo>
                    <a:pt x="13647" y="4406"/>
                  </a:lnTo>
                  <a:lnTo>
                    <a:pt x="13368" y="4502"/>
                  </a:lnTo>
                  <a:lnTo>
                    <a:pt x="13079" y="4592"/>
                  </a:lnTo>
                  <a:lnTo>
                    <a:pt x="12779" y="4677"/>
                  </a:lnTo>
                  <a:lnTo>
                    <a:pt x="12468" y="4757"/>
                  </a:lnTo>
                  <a:lnTo>
                    <a:pt x="12147" y="4831"/>
                  </a:lnTo>
                  <a:lnTo>
                    <a:pt x="11817" y="4900"/>
                  </a:lnTo>
                  <a:lnTo>
                    <a:pt x="11478" y="4964"/>
                  </a:lnTo>
                  <a:lnTo>
                    <a:pt x="11131" y="5021"/>
                  </a:lnTo>
                  <a:lnTo>
                    <a:pt x="10774" y="5071"/>
                  </a:lnTo>
                  <a:lnTo>
                    <a:pt x="10411" y="5117"/>
                  </a:lnTo>
                  <a:lnTo>
                    <a:pt x="10040" y="5156"/>
                  </a:lnTo>
                  <a:lnTo>
                    <a:pt x="9662" y="5187"/>
                  </a:lnTo>
                  <a:lnTo>
                    <a:pt x="9279" y="5213"/>
                  </a:lnTo>
                  <a:lnTo>
                    <a:pt x="8889" y="5231"/>
                  </a:lnTo>
                  <a:lnTo>
                    <a:pt x="8495" y="5241"/>
                  </a:lnTo>
                  <a:lnTo>
                    <a:pt x="8095" y="5245"/>
                  </a:lnTo>
                  <a:lnTo>
                    <a:pt x="7692" y="5241"/>
                  </a:lnTo>
                  <a:lnTo>
                    <a:pt x="7295" y="5230"/>
                  </a:lnTo>
                  <a:lnTo>
                    <a:pt x="6904" y="5211"/>
                  </a:lnTo>
                  <a:lnTo>
                    <a:pt x="6518" y="5186"/>
                  </a:lnTo>
                  <a:lnTo>
                    <a:pt x="6139" y="5155"/>
                  </a:lnTo>
                  <a:lnTo>
                    <a:pt x="5766" y="5115"/>
                  </a:lnTo>
                  <a:lnTo>
                    <a:pt x="5401" y="5070"/>
                  </a:lnTo>
                  <a:lnTo>
                    <a:pt x="5043" y="5019"/>
                  </a:lnTo>
                  <a:lnTo>
                    <a:pt x="4693" y="4961"/>
                  </a:lnTo>
                  <a:lnTo>
                    <a:pt x="4353" y="4897"/>
                  </a:lnTo>
                  <a:lnTo>
                    <a:pt x="4021" y="4827"/>
                  </a:lnTo>
                  <a:lnTo>
                    <a:pt x="3700" y="4752"/>
                  </a:lnTo>
                  <a:lnTo>
                    <a:pt x="3388" y="4671"/>
                  </a:lnTo>
                  <a:lnTo>
                    <a:pt x="3087" y="4585"/>
                  </a:lnTo>
                  <a:lnTo>
                    <a:pt x="2797" y="4494"/>
                  </a:lnTo>
                  <a:lnTo>
                    <a:pt x="2519" y="4398"/>
                  </a:lnTo>
                  <a:lnTo>
                    <a:pt x="2251" y="4298"/>
                  </a:lnTo>
                  <a:lnTo>
                    <a:pt x="1997" y="4192"/>
                  </a:lnTo>
                  <a:lnTo>
                    <a:pt x="1755" y="4083"/>
                  </a:lnTo>
                  <a:lnTo>
                    <a:pt x="1527" y="3969"/>
                  </a:lnTo>
                  <a:lnTo>
                    <a:pt x="1314" y="3851"/>
                  </a:lnTo>
                  <a:lnTo>
                    <a:pt x="1113" y="3729"/>
                  </a:lnTo>
                  <a:lnTo>
                    <a:pt x="927" y="3604"/>
                  </a:lnTo>
                  <a:lnTo>
                    <a:pt x="757" y="3476"/>
                  </a:lnTo>
                  <a:lnTo>
                    <a:pt x="603" y="3343"/>
                  </a:lnTo>
                  <a:lnTo>
                    <a:pt x="465" y="3208"/>
                  </a:lnTo>
                  <a:lnTo>
                    <a:pt x="343" y="3069"/>
                  </a:lnTo>
                  <a:lnTo>
                    <a:pt x="238" y="2928"/>
                  </a:lnTo>
                  <a:lnTo>
                    <a:pt x="151" y="2784"/>
                  </a:lnTo>
                  <a:lnTo>
                    <a:pt x="82" y="2639"/>
                  </a:lnTo>
                  <a:lnTo>
                    <a:pt x="32" y="2490"/>
                  </a:lnTo>
                  <a:lnTo>
                    <a:pt x="0" y="2340"/>
                  </a:lnTo>
                  <a:lnTo>
                    <a:pt x="6" y="2340"/>
                  </a:lnTo>
                  <a:lnTo>
                    <a:pt x="6" y="8"/>
                  </a:lnTo>
                  <a:lnTo>
                    <a:pt x="102" y="141"/>
                  </a:lnTo>
                  <a:lnTo>
                    <a:pt x="211" y="271"/>
                  </a:lnTo>
                  <a:lnTo>
                    <a:pt x="333" y="399"/>
                  </a:lnTo>
                  <a:lnTo>
                    <a:pt x="467" y="524"/>
                  </a:lnTo>
                  <a:lnTo>
                    <a:pt x="613" y="647"/>
                  </a:lnTo>
                  <a:lnTo>
                    <a:pt x="772" y="767"/>
                  </a:lnTo>
                  <a:lnTo>
                    <a:pt x="944" y="884"/>
                  </a:lnTo>
                  <a:lnTo>
                    <a:pt x="1125" y="998"/>
                  </a:lnTo>
                  <a:lnTo>
                    <a:pt x="1319" y="1109"/>
                  </a:lnTo>
                  <a:lnTo>
                    <a:pt x="1522" y="1217"/>
                  </a:lnTo>
                  <a:lnTo>
                    <a:pt x="1736" y="1320"/>
                  </a:lnTo>
                  <a:lnTo>
                    <a:pt x="1961" y="1421"/>
                  </a:lnTo>
                  <a:lnTo>
                    <a:pt x="2195" y="1518"/>
                  </a:lnTo>
                  <a:lnTo>
                    <a:pt x="2440" y="1611"/>
                  </a:lnTo>
                  <a:lnTo>
                    <a:pt x="2692" y="1700"/>
                  </a:lnTo>
                  <a:lnTo>
                    <a:pt x="2954" y="1785"/>
                  </a:lnTo>
                  <a:lnTo>
                    <a:pt x="3225" y="1866"/>
                  </a:lnTo>
                  <a:lnTo>
                    <a:pt x="3504" y="1943"/>
                  </a:lnTo>
                  <a:lnTo>
                    <a:pt x="3789" y="2015"/>
                  </a:lnTo>
                  <a:lnTo>
                    <a:pt x="4084" y="2083"/>
                  </a:lnTo>
                  <a:lnTo>
                    <a:pt x="4385" y="2146"/>
                  </a:lnTo>
                  <a:lnTo>
                    <a:pt x="4694" y="2204"/>
                  </a:lnTo>
                  <a:lnTo>
                    <a:pt x="5010" y="2256"/>
                  </a:lnTo>
                  <a:lnTo>
                    <a:pt x="5331" y="2305"/>
                  </a:lnTo>
                  <a:lnTo>
                    <a:pt x="5658" y="2348"/>
                  </a:lnTo>
                  <a:lnTo>
                    <a:pt x="5992" y="2385"/>
                  </a:lnTo>
                  <a:lnTo>
                    <a:pt x="6331" y="2418"/>
                  </a:lnTo>
                  <a:lnTo>
                    <a:pt x="6675" y="2444"/>
                  </a:lnTo>
                  <a:lnTo>
                    <a:pt x="7023" y="2464"/>
                  </a:lnTo>
                  <a:lnTo>
                    <a:pt x="7376" y="2480"/>
                  </a:lnTo>
                  <a:lnTo>
                    <a:pt x="7734" y="2489"/>
                  </a:lnTo>
                  <a:lnTo>
                    <a:pt x="8095" y="2492"/>
                  </a:lnTo>
                  <a:lnTo>
                    <a:pt x="8456" y="2489"/>
                  </a:lnTo>
                  <a:lnTo>
                    <a:pt x="8814" y="2480"/>
                  </a:lnTo>
                  <a:lnTo>
                    <a:pt x="9168" y="2464"/>
                  </a:lnTo>
                  <a:lnTo>
                    <a:pt x="9517" y="2444"/>
                  </a:lnTo>
                  <a:lnTo>
                    <a:pt x="9861" y="2417"/>
                  </a:lnTo>
                  <a:lnTo>
                    <a:pt x="10200" y="2385"/>
                  </a:lnTo>
                  <a:lnTo>
                    <a:pt x="10535" y="2347"/>
                  </a:lnTo>
                  <a:lnTo>
                    <a:pt x="10863" y="2304"/>
                  </a:lnTo>
                  <a:lnTo>
                    <a:pt x="11184" y="2255"/>
                  </a:lnTo>
                  <a:lnTo>
                    <a:pt x="11501" y="2203"/>
                  </a:lnTo>
                  <a:lnTo>
                    <a:pt x="11810" y="2144"/>
                  </a:lnTo>
                  <a:lnTo>
                    <a:pt x="12112" y="2081"/>
                  </a:lnTo>
                  <a:lnTo>
                    <a:pt x="12406" y="2013"/>
                  </a:lnTo>
                  <a:lnTo>
                    <a:pt x="12693" y="1941"/>
                  </a:lnTo>
                  <a:lnTo>
                    <a:pt x="12972" y="1863"/>
                  </a:lnTo>
                  <a:lnTo>
                    <a:pt x="13243" y="1782"/>
                  </a:lnTo>
                  <a:lnTo>
                    <a:pt x="13505" y="1697"/>
                  </a:lnTo>
                  <a:lnTo>
                    <a:pt x="13758" y="1608"/>
                  </a:lnTo>
                  <a:lnTo>
                    <a:pt x="14002" y="1514"/>
                  </a:lnTo>
                  <a:lnTo>
                    <a:pt x="14236" y="1418"/>
                  </a:lnTo>
                  <a:lnTo>
                    <a:pt x="14461" y="1316"/>
                  </a:lnTo>
                  <a:lnTo>
                    <a:pt x="14675" y="1212"/>
                  </a:lnTo>
                  <a:lnTo>
                    <a:pt x="14879" y="1104"/>
                  </a:lnTo>
                  <a:lnTo>
                    <a:pt x="15072" y="993"/>
                  </a:lnTo>
                  <a:lnTo>
                    <a:pt x="15253" y="879"/>
                  </a:lnTo>
                  <a:lnTo>
                    <a:pt x="15425" y="761"/>
                  </a:lnTo>
                  <a:lnTo>
                    <a:pt x="15583" y="641"/>
                  </a:lnTo>
                  <a:lnTo>
                    <a:pt x="15730" y="517"/>
                  </a:lnTo>
                  <a:lnTo>
                    <a:pt x="15864" y="392"/>
                  </a:lnTo>
                  <a:lnTo>
                    <a:pt x="15985" y="264"/>
                  </a:lnTo>
                  <a:lnTo>
                    <a:pt x="16094" y="133"/>
                  </a:lnTo>
                  <a:lnTo>
                    <a:pt x="16188" y="0"/>
                  </a:lnTo>
                  <a:lnTo>
                    <a:pt x="16188" y="2340"/>
                  </a:lnTo>
                  <a:lnTo>
                    <a:pt x="16189" y="2340"/>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cs typeface="Arial" pitchFamily="34" charset="0"/>
              </a:endParaRPr>
            </a:p>
          </p:txBody>
        </p:sp>
        <p:sp>
          <p:nvSpPr>
            <p:cNvPr id="36" name="Freeform 22"/>
            <p:cNvSpPr>
              <a:spLocks noEditPoints="1"/>
            </p:cNvSpPr>
            <p:nvPr/>
          </p:nvSpPr>
          <p:spPr bwMode="auto">
            <a:xfrm>
              <a:off x="-983298" y="1666238"/>
              <a:ext cx="547687" cy="226921"/>
            </a:xfrm>
            <a:custGeom>
              <a:avLst/>
              <a:gdLst/>
              <a:ahLst/>
              <a:cxnLst>
                <a:cxn ang="0">
                  <a:pos x="8934" y="16"/>
                </a:cxn>
                <a:cxn ang="0">
                  <a:pos x="10129" y="97"/>
                </a:cxn>
                <a:cxn ang="0">
                  <a:pos x="11258" y="243"/>
                </a:cxn>
                <a:cxn ang="0">
                  <a:pos x="12306" y="447"/>
                </a:cxn>
                <a:cxn ang="0">
                  <a:pos x="13260" y="705"/>
                </a:cxn>
                <a:cxn ang="0">
                  <a:pos x="14105" y="1010"/>
                </a:cxn>
                <a:cxn ang="0">
                  <a:pos x="14828" y="1358"/>
                </a:cxn>
                <a:cxn ang="0">
                  <a:pos x="15413" y="1745"/>
                </a:cxn>
                <a:cxn ang="0">
                  <a:pos x="15849" y="2163"/>
                </a:cxn>
                <a:cxn ang="0">
                  <a:pos x="16122" y="2609"/>
                </a:cxn>
                <a:cxn ang="0">
                  <a:pos x="16215" y="3077"/>
                </a:cxn>
                <a:cxn ang="0">
                  <a:pos x="16122" y="3545"/>
                </a:cxn>
                <a:cxn ang="0">
                  <a:pos x="15849" y="3991"/>
                </a:cxn>
                <a:cxn ang="0">
                  <a:pos x="15413" y="4409"/>
                </a:cxn>
                <a:cxn ang="0">
                  <a:pos x="14828" y="4796"/>
                </a:cxn>
                <a:cxn ang="0">
                  <a:pos x="14105" y="5144"/>
                </a:cxn>
                <a:cxn ang="0">
                  <a:pos x="13260" y="5449"/>
                </a:cxn>
                <a:cxn ang="0">
                  <a:pos x="12306" y="5707"/>
                </a:cxn>
                <a:cxn ang="0">
                  <a:pos x="11258" y="5911"/>
                </a:cxn>
                <a:cxn ang="0">
                  <a:pos x="10129" y="6057"/>
                </a:cxn>
                <a:cxn ang="0">
                  <a:pos x="8934" y="6138"/>
                </a:cxn>
                <a:cxn ang="0">
                  <a:pos x="7691" y="6150"/>
                </a:cxn>
                <a:cxn ang="0">
                  <a:pos x="6477" y="6091"/>
                </a:cxn>
                <a:cxn ang="0">
                  <a:pos x="5325" y="5967"/>
                </a:cxn>
                <a:cxn ang="0">
                  <a:pos x="4248" y="5781"/>
                </a:cxn>
                <a:cxn ang="0">
                  <a:pos x="3262" y="5542"/>
                </a:cxn>
                <a:cxn ang="0">
                  <a:pos x="2380" y="5252"/>
                </a:cxn>
                <a:cxn ang="0">
                  <a:pos x="1614" y="4916"/>
                </a:cxn>
                <a:cxn ang="0">
                  <a:pos x="981" y="4542"/>
                </a:cxn>
                <a:cxn ang="0">
                  <a:pos x="494" y="4133"/>
                </a:cxn>
                <a:cxn ang="0">
                  <a:pos x="165" y="3696"/>
                </a:cxn>
                <a:cxn ang="0">
                  <a:pos x="10" y="3235"/>
                </a:cxn>
                <a:cxn ang="0">
                  <a:pos x="42" y="2763"/>
                </a:cxn>
                <a:cxn ang="0">
                  <a:pos x="256" y="2310"/>
                </a:cxn>
                <a:cxn ang="0">
                  <a:pos x="638" y="1881"/>
                </a:cxn>
                <a:cxn ang="0">
                  <a:pos x="1177" y="1483"/>
                </a:cxn>
                <a:cxn ang="0">
                  <a:pos x="1856" y="1122"/>
                </a:cxn>
                <a:cxn ang="0">
                  <a:pos x="2661" y="801"/>
                </a:cxn>
                <a:cxn ang="0">
                  <a:pos x="3579" y="527"/>
                </a:cxn>
                <a:cxn ang="0">
                  <a:pos x="4598" y="305"/>
                </a:cxn>
                <a:cxn ang="0">
                  <a:pos x="5701" y="139"/>
                </a:cxn>
                <a:cxn ang="0">
                  <a:pos x="6875" y="36"/>
                </a:cxn>
                <a:cxn ang="0">
                  <a:pos x="8108" y="0"/>
                </a:cxn>
                <a:cxn ang="0">
                  <a:pos x="6158" y="5404"/>
                </a:cxn>
                <a:cxn ang="0">
                  <a:pos x="6381" y="3535"/>
                </a:cxn>
                <a:cxn ang="0">
                  <a:pos x="8154" y="2469"/>
                </a:cxn>
                <a:cxn ang="0">
                  <a:pos x="12688" y="1647"/>
                </a:cxn>
                <a:cxn ang="0">
                  <a:pos x="10617" y="1086"/>
                </a:cxn>
                <a:cxn ang="0">
                  <a:pos x="9647" y="3871"/>
                </a:cxn>
                <a:cxn ang="0">
                  <a:pos x="11195" y="2918"/>
                </a:cxn>
                <a:cxn ang="0">
                  <a:pos x="13547" y="4824"/>
                </a:cxn>
                <a:cxn ang="0">
                  <a:pos x="6773" y="1946"/>
                </a:cxn>
                <a:cxn ang="0">
                  <a:pos x="1325" y="2039"/>
                </a:cxn>
              </a:cxnLst>
              <a:rect l="0" t="0" r="r" b="b"/>
              <a:pathLst>
                <a:path w="16215" h="6154">
                  <a:moveTo>
                    <a:pt x="8108" y="0"/>
                  </a:moveTo>
                  <a:lnTo>
                    <a:pt x="8524" y="4"/>
                  </a:lnTo>
                  <a:lnTo>
                    <a:pt x="8934" y="16"/>
                  </a:lnTo>
                  <a:lnTo>
                    <a:pt x="9340" y="36"/>
                  </a:lnTo>
                  <a:lnTo>
                    <a:pt x="9738" y="63"/>
                  </a:lnTo>
                  <a:lnTo>
                    <a:pt x="10129" y="97"/>
                  </a:lnTo>
                  <a:lnTo>
                    <a:pt x="10513" y="139"/>
                  </a:lnTo>
                  <a:lnTo>
                    <a:pt x="10890" y="187"/>
                  </a:lnTo>
                  <a:lnTo>
                    <a:pt x="11258" y="243"/>
                  </a:lnTo>
                  <a:lnTo>
                    <a:pt x="11617" y="305"/>
                  </a:lnTo>
                  <a:lnTo>
                    <a:pt x="11967" y="373"/>
                  </a:lnTo>
                  <a:lnTo>
                    <a:pt x="12306" y="447"/>
                  </a:lnTo>
                  <a:lnTo>
                    <a:pt x="12636" y="527"/>
                  </a:lnTo>
                  <a:lnTo>
                    <a:pt x="12953" y="613"/>
                  </a:lnTo>
                  <a:lnTo>
                    <a:pt x="13260" y="705"/>
                  </a:lnTo>
                  <a:lnTo>
                    <a:pt x="13554" y="801"/>
                  </a:lnTo>
                  <a:lnTo>
                    <a:pt x="13835" y="902"/>
                  </a:lnTo>
                  <a:lnTo>
                    <a:pt x="14105" y="1010"/>
                  </a:lnTo>
                  <a:lnTo>
                    <a:pt x="14359" y="1122"/>
                  </a:lnTo>
                  <a:lnTo>
                    <a:pt x="14601" y="1237"/>
                  </a:lnTo>
                  <a:lnTo>
                    <a:pt x="14828" y="1358"/>
                  </a:lnTo>
                  <a:lnTo>
                    <a:pt x="15038" y="1483"/>
                  </a:lnTo>
                  <a:lnTo>
                    <a:pt x="15234" y="1612"/>
                  </a:lnTo>
                  <a:lnTo>
                    <a:pt x="15413" y="1745"/>
                  </a:lnTo>
                  <a:lnTo>
                    <a:pt x="15577" y="1881"/>
                  </a:lnTo>
                  <a:lnTo>
                    <a:pt x="15721" y="2021"/>
                  </a:lnTo>
                  <a:lnTo>
                    <a:pt x="15849" y="2163"/>
                  </a:lnTo>
                  <a:lnTo>
                    <a:pt x="15959" y="2310"/>
                  </a:lnTo>
                  <a:lnTo>
                    <a:pt x="16050" y="2458"/>
                  </a:lnTo>
                  <a:lnTo>
                    <a:pt x="16122" y="2609"/>
                  </a:lnTo>
                  <a:lnTo>
                    <a:pt x="16173" y="2763"/>
                  </a:lnTo>
                  <a:lnTo>
                    <a:pt x="16205" y="2919"/>
                  </a:lnTo>
                  <a:lnTo>
                    <a:pt x="16215" y="3077"/>
                  </a:lnTo>
                  <a:lnTo>
                    <a:pt x="16205" y="3235"/>
                  </a:lnTo>
                  <a:lnTo>
                    <a:pt x="16173" y="3391"/>
                  </a:lnTo>
                  <a:lnTo>
                    <a:pt x="16122" y="3545"/>
                  </a:lnTo>
                  <a:lnTo>
                    <a:pt x="16050" y="3696"/>
                  </a:lnTo>
                  <a:lnTo>
                    <a:pt x="15959" y="3844"/>
                  </a:lnTo>
                  <a:lnTo>
                    <a:pt x="15849" y="3991"/>
                  </a:lnTo>
                  <a:lnTo>
                    <a:pt x="15721" y="4133"/>
                  </a:lnTo>
                  <a:lnTo>
                    <a:pt x="15577" y="4273"/>
                  </a:lnTo>
                  <a:lnTo>
                    <a:pt x="15413" y="4409"/>
                  </a:lnTo>
                  <a:lnTo>
                    <a:pt x="15234" y="4542"/>
                  </a:lnTo>
                  <a:lnTo>
                    <a:pt x="15038" y="4671"/>
                  </a:lnTo>
                  <a:lnTo>
                    <a:pt x="14828" y="4796"/>
                  </a:lnTo>
                  <a:lnTo>
                    <a:pt x="14601" y="4916"/>
                  </a:lnTo>
                  <a:lnTo>
                    <a:pt x="14359" y="5032"/>
                  </a:lnTo>
                  <a:lnTo>
                    <a:pt x="14105" y="5144"/>
                  </a:lnTo>
                  <a:lnTo>
                    <a:pt x="13835" y="5252"/>
                  </a:lnTo>
                  <a:lnTo>
                    <a:pt x="13554" y="5353"/>
                  </a:lnTo>
                  <a:lnTo>
                    <a:pt x="13260" y="5449"/>
                  </a:lnTo>
                  <a:lnTo>
                    <a:pt x="12953" y="5542"/>
                  </a:lnTo>
                  <a:lnTo>
                    <a:pt x="12636" y="5627"/>
                  </a:lnTo>
                  <a:lnTo>
                    <a:pt x="12306" y="5707"/>
                  </a:lnTo>
                  <a:lnTo>
                    <a:pt x="11967" y="5781"/>
                  </a:lnTo>
                  <a:lnTo>
                    <a:pt x="11617" y="5849"/>
                  </a:lnTo>
                  <a:lnTo>
                    <a:pt x="11258" y="5911"/>
                  </a:lnTo>
                  <a:lnTo>
                    <a:pt x="10890" y="5967"/>
                  </a:lnTo>
                  <a:lnTo>
                    <a:pt x="10513" y="6015"/>
                  </a:lnTo>
                  <a:lnTo>
                    <a:pt x="10129" y="6057"/>
                  </a:lnTo>
                  <a:lnTo>
                    <a:pt x="9738" y="6091"/>
                  </a:lnTo>
                  <a:lnTo>
                    <a:pt x="9340" y="6118"/>
                  </a:lnTo>
                  <a:lnTo>
                    <a:pt x="8934" y="6138"/>
                  </a:lnTo>
                  <a:lnTo>
                    <a:pt x="8524" y="6150"/>
                  </a:lnTo>
                  <a:lnTo>
                    <a:pt x="8108" y="6154"/>
                  </a:lnTo>
                  <a:lnTo>
                    <a:pt x="7691" y="6150"/>
                  </a:lnTo>
                  <a:lnTo>
                    <a:pt x="7281" y="6138"/>
                  </a:lnTo>
                  <a:lnTo>
                    <a:pt x="6875" y="6118"/>
                  </a:lnTo>
                  <a:lnTo>
                    <a:pt x="6477" y="6091"/>
                  </a:lnTo>
                  <a:lnTo>
                    <a:pt x="6086" y="6057"/>
                  </a:lnTo>
                  <a:lnTo>
                    <a:pt x="5701" y="6015"/>
                  </a:lnTo>
                  <a:lnTo>
                    <a:pt x="5325" y="5967"/>
                  </a:lnTo>
                  <a:lnTo>
                    <a:pt x="4957" y="5911"/>
                  </a:lnTo>
                  <a:lnTo>
                    <a:pt x="4598" y="5849"/>
                  </a:lnTo>
                  <a:lnTo>
                    <a:pt x="4248" y="5781"/>
                  </a:lnTo>
                  <a:lnTo>
                    <a:pt x="3909" y="5707"/>
                  </a:lnTo>
                  <a:lnTo>
                    <a:pt x="3579" y="5627"/>
                  </a:lnTo>
                  <a:lnTo>
                    <a:pt x="3262" y="5542"/>
                  </a:lnTo>
                  <a:lnTo>
                    <a:pt x="2955" y="5449"/>
                  </a:lnTo>
                  <a:lnTo>
                    <a:pt x="2661" y="5353"/>
                  </a:lnTo>
                  <a:lnTo>
                    <a:pt x="2380" y="5252"/>
                  </a:lnTo>
                  <a:lnTo>
                    <a:pt x="2110" y="5144"/>
                  </a:lnTo>
                  <a:lnTo>
                    <a:pt x="1856" y="5032"/>
                  </a:lnTo>
                  <a:lnTo>
                    <a:pt x="1614" y="4916"/>
                  </a:lnTo>
                  <a:lnTo>
                    <a:pt x="1387" y="4796"/>
                  </a:lnTo>
                  <a:lnTo>
                    <a:pt x="1177" y="4671"/>
                  </a:lnTo>
                  <a:lnTo>
                    <a:pt x="981" y="4542"/>
                  </a:lnTo>
                  <a:lnTo>
                    <a:pt x="802" y="4409"/>
                  </a:lnTo>
                  <a:lnTo>
                    <a:pt x="638" y="4273"/>
                  </a:lnTo>
                  <a:lnTo>
                    <a:pt x="494" y="4133"/>
                  </a:lnTo>
                  <a:lnTo>
                    <a:pt x="366" y="3991"/>
                  </a:lnTo>
                  <a:lnTo>
                    <a:pt x="256" y="3844"/>
                  </a:lnTo>
                  <a:lnTo>
                    <a:pt x="165" y="3696"/>
                  </a:lnTo>
                  <a:lnTo>
                    <a:pt x="93" y="3545"/>
                  </a:lnTo>
                  <a:lnTo>
                    <a:pt x="42" y="3391"/>
                  </a:lnTo>
                  <a:lnTo>
                    <a:pt x="10" y="3235"/>
                  </a:lnTo>
                  <a:lnTo>
                    <a:pt x="0" y="3077"/>
                  </a:lnTo>
                  <a:lnTo>
                    <a:pt x="10" y="2919"/>
                  </a:lnTo>
                  <a:lnTo>
                    <a:pt x="42" y="2763"/>
                  </a:lnTo>
                  <a:lnTo>
                    <a:pt x="93" y="2609"/>
                  </a:lnTo>
                  <a:lnTo>
                    <a:pt x="165" y="2458"/>
                  </a:lnTo>
                  <a:lnTo>
                    <a:pt x="256" y="2310"/>
                  </a:lnTo>
                  <a:lnTo>
                    <a:pt x="366" y="2163"/>
                  </a:lnTo>
                  <a:lnTo>
                    <a:pt x="494" y="2021"/>
                  </a:lnTo>
                  <a:lnTo>
                    <a:pt x="638" y="1881"/>
                  </a:lnTo>
                  <a:lnTo>
                    <a:pt x="802" y="1745"/>
                  </a:lnTo>
                  <a:lnTo>
                    <a:pt x="981" y="1612"/>
                  </a:lnTo>
                  <a:lnTo>
                    <a:pt x="1177" y="1483"/>
                  </a:lnTo>
                  <a:lnTo>
                    <a:pt x="1387" y="1358"/>
                  </a:lnTo>
                  <a:lnTo>
                    <a:pt x="1614" y="1237"/>
                  </a:lnTo>
                  <a:lnTo>
                    <a:pt x="1856" y="1122"/>
                  </a:lnTo>
                  <a:lnTo>
                    <a:pt x="2110" y="1010"/>
                  </a:lnTo>
                  <a:lnTo>
                    <a:pt x="2380" y="902"/>
                  </a:lnTo>
                  <a:lnTo>
                    <a:pt x="2661" y="801"/>
                  </a:lnTo>
                  <a:lnTo>
                    <a:pt x="2955" y="705"/>
                  </a:lnTo>
                  <a:lnTo>
                    <a:pt x="3262" y="613"/>
                  </a:lnTo>
                  <a:lnTo>
                    <a:pt x="3579" y="527"/>
                  </a:lnTo>
                  <a:lnTo>
                    <a:pt x="3909" y="447"/>
                  </a:lnTo>
                  <a:lnTo>
                    <a:pt x="4248" y="373"/>
                  </a:lnTo>
                  <a:lnTo>
                    <a:pt x="4598" y="305"/>
                  </a:lnTo>
                  <a:lnTo>
                    <a:pt x="4957" y="243"/>
                  </a:lnTo>
                  <a:lnTo>
                    <a:pt x="5325" y="187"/>
                  </a:lnTo>
                  <a:lnTo>
                    <a:pt x="5701" y="139"/>
                  </a:lnTo>
                  <a:lnTo>
                    <a:pt x="6086" y="97"/>
                  </a:lnTo>
                  <a:lnTo>
                    <a:pt x="6477" y="63"/>
                  </a:lnTo>
                  <a:lnTo>
                    <a:pt x="6875" y="36"/>
                  </a:lnTo>
                  <a:lnTo>
                    <a:pt x="7281" y="16"/>
                  </a:lnTo>
                  <a:lnTo>
                    <a:pt x="7691" y="4"/>
                  </a:lnTo>
                  <a:lnTo>
                    <a:pt x="8108" y="0"/>
                  </a:lnTo>
                  <a:close/>
                  <a:moveTo>
                    <a:pt x="3135" y="4675"/>
                  </a:moveTo>
                  <a:lnTo>
                    <a:pt x="3787" y="5515"/>
                  </a:lnTo>
                  <a:lnTo>
                    <a:pt x="6158" y="5404"/>
                  </a:lnTo>
                  <a:lnTo>
                    <a:pt x="5243" y="5179"/>
                  </a:lnTo>
                  <a:lnTo>
                    <a:pt x="7687" y="3759"/>
                  </a:lnTo>
                  <a:lnTo>
                    <a:pt x="6381" y="3535"/>
                  </a:lnTo>
                  <a:lnTo>
                    <a:pt x="3936" y="4880"/>
                  </a:lnTo>
                  <a:lnTo>
                    <a:pt x="3135" y="4675"/>
                  </a:lnTo>
                  <a:close/>
                  <a:moveTo>
                    <a:pt x="8154" y="2469"/>
                  </a:moveTo>
                  <a:lnTo>
                    <a:pt x="9497" y="2824"/>
                  </a:lnTo>
                  <a:lnTo>
                    <a:pt x="11792" y="1404"/>
                  </a:lnTo>
                  <a:lnTo>
                    <a:pt x="12688" y="1647"/>
                  </a:lnTo>
                  <a:lnTo>
                    <a:pt x="11979" y="767"/>
                  </a:lnTo>
                  <a:lnTo>
                    <a:pt x="9833" y="862"/>
                  </a:lnTo>
                  <a:lnTo>
                    <a:pt x="10617" y="1086"/>
                  </a:lnTo>
                  <a:lnTo>
                    <a:pt x="8154" y="2469"/>
                  </a:lnTo>
                  <a:close/>
                  <a:moveTo>
                    <a:pt x="13547" y="4824"/>
                  </a:moveTo>
                  <a:lnTo>
                    <a:pt x="9647" y="3871"/>
                  </a:lnTo>
                  <a:lnTo>
                    <a:pt x="9068" y="4264"/>
                  </a:lnTo>
                  <a:lnTo>
                    <a:pt x="9012" y="3235"/>
                  </a:lnTo>
                  <a:lnTo>
                    <a:pt x="11195" y="2918"/>
                  </a:lnTo>
                  <a:lnTo>
                    <a:pt x="10561" y="3254"/>
                  </a:lnTo>
                  <a:lnTo>
                    <a:pt x="14516" y="4133"/>
                  </a:lnTo>
                  <a:lnTo>
                    <a:pt x="13547" y="4824"/>
                  </a:lnTo>
                  <a:close/>
                  <a:moveTo>
                    <a:pt x="4534" y="3291"/>
                  </a:moveTo>
                  <a:lnTo>
                    <a:pt x="6885" y="3011"/>
                  </a:lnTo>
                  <a:lnTo>
                    <a:pt x="6773" y="1946"/>
                  </a:lnTo>
                  <a:lnTo>
                    <a:pt x="6176" y="2300"/>
                  </a:lnTo>
                  <a:lnTo>
                    <a:pt x="2463" y="1478"/>
                  </a:lnTo>
                  <a:lnTo>
                    <a:pt x="1325" y="2039"/>
                  </a:lnTo>
                  <a:lnTo>
                    <a:pt x="5019" y="2955"/>
                  </a:lnTo>
                  <a:lnTo>
                    <a:pt x="4534" y="3291"/>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cs typeface="Arial" pitchFamily="34" charset="0"/>
              </a:endParaRPr>
            </a:p>
          </p:txBody>
        </p:sp>
      </p:grpSp>
      <p:cxnSp>
        <p:nvCxnSpPr>
          <p:cNvPr id="13" name="直接连接符 12"/>
          <p:cNvCxnSpPr/>
          <p:nvPr/>
        </p:nvCxnSpPr>
        <p:spPr bwMode="auto">
          <a:xfrm>
            <a:off x="1158735" y="2347750"/>
            <a:ext cx="387943" cy="0"/>
          </a:xfrm>
          <a:prstGeom prst="line">
            <a:avLst/>
          </a:prstGeom>
          <a:noFill/>
          <a:ln w="19050">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28" name="文本框 27"/>
          <p:cNvSpPr txBox="1"/>
          <p:nvPr/>
        </p:nvSpPr>
        <p:spPr>
          <a:xfrm>
            <a:off x="1188019" y="2447125"/>
            <a:ext cx="324128" cy="184666"/>
          </a:xfrm>
          <a:prstGeom prst="rect">
            <a:avLst/>
          </a:prstGeom>
          <a:noFill/>
        </p:spPr>
        <p:txBody>
          <a:bodyPr wrap="none" rtlCol="0">
            <a:spAutoFit/>
          </a:bodyPr>
          <a:lstStyle/>
          <a:p>
            <a:r>
              <a:rPr lang="en-US" altLang="zh-CN" sz="600" dirty="0">
                <a:solidFill>
                  <a:srgbClr val="000000"/>
                </a:solidFill>
              </a:rPr>
              <a:t>BNG</a:t>
            </a:r>
            <a:endParaRPr lang="zh-CN" altLang="en-US" sz="600" dirty="0">
              <a:solidFill>
                <a:srgbClr val="000000"/>
              </a:solidFill>
            </a:endParaRPr>
          </a:p>
        </p:txBody>
      </p:sp>
    </p:spTree>
    <p:extLst>
      <p:ext uri="{BB962C8B-B14F-4D97-AF65-F5344CB8AC3E}">
        <p14:creationId xmlns:p14="http://schemas.microsoft.com/office/powerpoint/2010/main" val="355452861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292080" y="915566"/>
            <a:ext cx="3456383" cy="3145631"/>
          </a:xfrm>
        </p:spPr>
        <p:txBody>
          <a:bodyPr/>
          <a:lstStyle/>
          <a:p>
            <a:r>
              <a:rPr lang="en-US" sz="1400" dirty="0">
                <a:latin typeface="Arial" panose="020B0604020202020204" pitchFamily="34" charset="0"/>
                <a:cs typeface="Arial" panose="020B0604020202020204" pitchFamily="34" charset="0"/>
              </a:rPr>
              <a:t>Business </a:t>
            </a:r>
            <a:r>
              <a:rPr lang="en-US" sz="1400" dirty="0" smtClean="0">
                <a:latin typeface="Arial" panose="020B0604020202020204" pitchFamily="34" charset="0"/>
                <a:cs typeface="Arial" panose="020B0604020202020204" pitchFamily="34" charset="0"/>
              </a:rPr>
              <a:t>Agility</a:t>
            </a:r>
          </a:p>
          <a:p>
            <a:pPr marL="536575" lvl="1" indent="-268288"/>
            <a:r>
              <a:rPr lang="en-US" sz="1000" dirty="0" smtClean="0">
                <a:latin typeface="Arial" panose="020B0604020202020204" pitchFamily="34" charset="0"/>
                <a:cs typeface="Arial" panose="020B0604020202020204" pitchFamily="34" charset="0"/>
              </a:rPr>
              <a:t>Easy </a:t>
            </a:r>
            <a:r>
              <a:rPr lang="en-US" sz="1000" dirty="0">
                <a:latin typeface="Arial" panose="020B0604020202020204" pitchFamily="34" charset="0"/>
                <a:cs typeface="Arial" panose="020B0604020202020204" pitchFamily="34" charset="0"/>
              </a:rPr>
              <a:t>network </a:t>
            </a:r>
            <a:r>
              <a:rPr lang="en-US" sz="1000" dirty="0" smtClean="0">
                <a:latin typeface="Arial" panose="020B0604020202020204" pitchFamily="34" charset="0"/>
                <a:cs typeface="Arial" panose="020B0604020202020204" pitchFamily="34" charset="0"/>
              </a:rPr>
              <a:t>design &amp; planning </a:t>
            </a:r>
          </a:p>
          <a:p>
            <a:pPr marL="536575" lvl="1" indent="-268288"/>
            <a:r>
              <a:rPr lang="en-US" sz="1000" dirty="0" smtClean="0">
                <a:latin typeface="Arial" panose="020B0604020202020204" pitchFamily="34" charset="0"/>
                <a:cs typeface="Arial" panose="020B0604020202020204" pitchFamily="34" charset="0"/>
              </a:rPr>
              <a:t>Fast and fully automatic network service and policy provisioning </a:t>
            </a:r>
          </a:p>
          <a:p>
            <a:r>
              <a:rPr lang="en-US" sz="1400" dirty="0" smtClean="0">
                <a:latin typeface="Arial" panose="020B0604020202020204" pitchFamily="34" charset="0"/>
                <a:cs typeface="Arial" panose="020B0604020202020204" pitchFamily="34" charset="0"/>
              </a:rPr>
              <a:t>Operational Cost Reduction</a:t>
            </a:r>
          </a:p>
          <a:p>
            <a:pPr marL="536575" lvl="1" indent="-268288"/>
            <a:r>
              <a:rPr lang="en-US" sz="1000" dirty="0" smtClean="0">
                <a:latin typeface="Arial" panose="020B0604020202020204" pitchFamily="34" charset="0"/>
                <a:cs typeface="Arial" panose="020B0604020202020204" pitchFamily="34" charset="0"/>
              </a:rPr>
              <a:t>Simplified network control </a:t>
            </a:r>
            <a:r>
              <a:rPr lang="en-US" sz="1000" dirty="0">
                <a:latin typeface="Arial" panose="020B0604020202020204" pitchFamily="34" charset="0"/>
                <a:cs typeface="Arial" panose="020B0604020202020204" pitchFamily="34" charset="0"/>
              </a:rPr>
              <a:t>and management</a:t>
            </a:r>
          </a:p>
          <a:p>
            <a:pPr marL="536575" lvl="1" indent="-268288"/>
            <a:r>
              <a:rPr lang="en-US" sz="1000" dirty="0" smtClean="0">
                <a:latin typeface="Arial" panose="020B0604020202020204" pitchFamily="34" charset="0"/>
                <a:cs typeface="Arial" panose="020B0604020202020204" pitchFamily="34" charset="0"/>
              </a:rPr>
              <a:t>Easy troubleshooting, fault location, isolation &amp; repair</a:t>
            </a:r>
          </a:p>
          <a:p>
            <a:pPr marL="536575" lvl="1" indent="-268288"/>
            <a:r>
              <a:rPr lang="en-US" sz="1000" dirty="0">
                <a:latin typeface="Arial" panose="020B0604020202020204" pitchFamily="34" charset="0"/>
                <a:cs typeface="Arial" panose="020B0604020202020204" pitchFamily="34" charset="0"/>
              </a:rPr>
              <a:t>Robust and reliable network, less prone to human error</a:t>
            </a:r>
          </a:p>
          <a:p>
            <a:r>
              <a:rPr lang="en-US" sz="1400" dirty="0" smtClean="0">
                <a:latin typeface="Arial" panose="020B0604020202020204" pitchFamily="34" charset="0"/>
                <a:cs typeface="Arial" panose="020B0604020202020204" pitchFamily="34" charset="0"/>
              </a:rPr>
              <a:t>E2E SLA Assurance</a:t>
            </a:r>
          </a:p>
          <a:p>
            <a:pPr marL="536575" lvl="1" indent="-268288"/>
            <a:r>
              <a:rPr lang="en-US" sz="1000" dirty="0" smtClean="0">
                <a:latin typeface="Arial" panose="020B0604020202020204" pitchFamily="34" charset="0"/>
                <a:cs typeface="Arial" panose="020B0604020202020204" pitchFamily="34" charset="0"/>
              </a:rPr>
              <a:t>LAN/WAN collaboration</a:t>
            </a:r>
            <a:endParaRPr lang="en-US" sz="1000" dirty="0">
              <a:latin typeface="Arial" panose="020B0604020202020204" pitchFamily="34" charset="0"/>
              <a:cs typeface="Arial" panose="020B0604020202020204" pitchFamily="34" charset="0"/>
            </a:endParaRPr>
          </a:p>
          <a:p>
            <a:pPr marL="536575" lvl="1" indent="-268288"/>
            <a:r>
              <a:rPr lang="en-US" sz="1000" dirty="0" err="1" smtClean="0">
                <a:latin typeface="Arial" panose="020B0604020202020204" pitchFamily="34" charset="0"/>
                <a:cs typeface="Arial" panose="020B0604020202020204" pitchFamily="34" charset="0"/>
              </a:rPr>
              <a:t>WiFi</a:t>
            </a:r>
            <a:r>
              <a:rPr lang="en-US" sz="1000" dirty="0" smtClean="0">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performance and roaming experience improvement</a:t>
            </a:r>
          </a:p>
          <a:p>
            <a:endParaRPr lang="en-US" sz="1600" dirty="0">
              <a:latin typeface="Arial" panose="020B0604020202020204" pitchFamily="34" charset="0"/>
              <a:cs typeface="Arial" panose="020B0604020202020204" pitchFamily="34" charset="0"/>
            </a:endParaRPr>
          </a:p>
        </p:txBody>
      </p:sp>
      <p:sp>
        <p:nvSpPr>
          <p:cNvPr id="4" name="标题 1"/>
          <p:cNvSpPr>
            <a:spLocks noGrp="1"/>
          </p:cNvSpPr>
          <p:nvPr>
            <p:ph type="title"/>
          </p:nvPr>
        </p:nvSpPr>
        <p:spPr>
          <a:xfrm>
            <a:off x="421122" y="69621"/>
            <a:ext cx="8327341" cy="653653"/>
          </a:xfrm>
        </p:spPr>
        <p:txBody>
          <a:bodyPr/>
          <a:lstStyle/>
          <a:p>
            <a:r>
              <a:rPr lang="en-US" altLang="zh-CN" sz="1600" dirty="0" smtClean="0">
                <a:solidFill>
                  <a:schemeClr val="tx1"/>
                </a:solidFill>
              </a:rPr>
              <a:t>Traditional Network Challenges and New Requirements for SP Managed-LAN Service</a:t>
            </a:r>
            <a:endParaRPr lang="en-US" sz="1600" dirty="0">
              <a:solidFill>
                <a:schemeClr val="tx1"/>
              </a:solidFill>
            </a:endParaRPr>
          </a:p>
        </p:txBody>
      </p:sp>
      <p:sp>
        <p:nvSpPr>
          <p:cNvPr id="6" name="内容占位符 2"/>
          <p:cNvSpPr txBox="1">
            <a:spLocks/>
          </p:cNvSpPr>
          <p:nvPr/>
        </p:nvSpPr>
        <p:spPr bwMode="auto">
          <a:xfrm>
            <a:off x="421122" y="843557"/>
            <a:ext cx="4438910" cy="31456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142" tIns="40070" rIns="80142" bIns="40070" numCol="1" anchor="t" anchorCtr="0" compatLnSpc="1">
            <a:prstTxWarp prst="textNoShape">
              <a:avLst/>
            </a:prstTxWarp>
          </a:bodyPr>
          <a:lstStyle>
            <a:lvl1pPr marL="342900" indent="-342900" algn="l" rtl="0" eaLnBrk="0" fontAlgn="base" hangingPunct="0">
              <a:lnSpc>
                <a:spcPct val="140000"/>
              </a:lnSpc>
              <a:spcBef>
                <a:spcPct val="0"/>
              </a:spcBef>
              <a:spcAft>
                <a:spcPct val="0"/>
              </a:spcAft>
              <a:buClr>
                <a:srgbClr val="777777"/>
              </a:buClr>
              <a:buSzPct val="60000"/>
              <a:buFont typeface="Wingdings" pitchFamily="2" charset="2"/>
              <a:buChar char="l"/>
              <a:defRPr sz="2000">
                <a:solidFill>
                  <a:schemeClr val="tx1"/>
                </a:solidFill>
                <a:latin typeface="+mn-lt"/>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tx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tx1"/>
                </a:solidFill>
                <a:latin typeface="+mn-lt"/>
                <a:ea typeface="+mn-ea"/>
                <a:cs typeface="+mn-cs"/>
              </a:defRPr>
            </a:lvl3pPr>
            <a:lvl4pPr marL="1600200" indent="-228600" algn="l" rtl="0" eaLnBrk="0" fontAlgn="base" hangingPunct="0">
              <a:lnSpc>
                <a:spcPct val="140000"/>
              </a:lnSpc>
              <a:spcBef>
                <a:spcPct val="0"/>
              </a:spcBef>
              <a:spcAft>
                <a:spcPct val="0"/>
              </a:spcAft>
              <a:buChar char="–"/>
              <a:defRPr sz="1400">
                <a:solidFill>
                  <a:schemeClr val="tx1"/>
                </a:solidFill>
                <a:latin typeface="+mn-lt"/>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r>
              <a:rPr lang="en-US" sz="1400" kern="0" dirty="0">
                <a:latin typeface="Arial" panose="020B0604020202020204" pitchFamily="34" charset="0"/>
                <a:cs typeface="Arial" panose="020B0604020202020204" pitchFamily="34" charset="0"/>
              </a:rPr>
              <a:t>Lack of </a:t>
            </a:r>
            <a:r>
              <a:rPr lang="en-US" sz="1400" kern="0" dirty="0" smtClean="0">
                <a:latin typeface="Arial" panose="020B0604020202020204" pitchFamily="34" charset="0"/>
                <a:cs typeface="Arial" panose="020B0604020202020204" pitchFamily="34" charset="0"/>
              </a:rPr>
              <a:t>Flexibility and Agility</a:t>
            </a:r>
          </a:p>
          <a:p>
            <a:pPr marL="536575" lvl="1" indent="-268288"/>
            <a:r>
              <a:rPr lang="en-US" sz="1000" kern="0" dirty="0" smtClean="0">
                <a:latin typeface="Arial" panose="020B0604020202020204" pitchFamily="34" charset="0"/>
                <a:cs typeface="Arial" panose="020B0604020202020204" pitchFamily="34" charset="0"/>
              </a:rPr>
              <a:t>Services </a:t>
            </a:r>
            <a:r>
              <a:rPr lang="en-US" sz="1000" kern="0" dirty="0">
                <a:latin typeface="Arial" panose="020B0604020202020204" pitchFamily="34" charset="0"/>
                <a:cs typeface="Arial" panose="020B0604020202020204" pitchFamily="34" charset="0"/>
              </a:rPr>
              <a:t>planning across multiple </a:t>
            </a:r>
            <a:r>
              <a:rPr lang="en-US" sz="1000" kern="0" dirty="0" smtClean="0">
                <a:latin typeface="Arial" panose="020B0604020202020204" pitchFamily="34" charset="0"/>
                <a:cs typeface="Arial" panose="020B0604020202020204" pitchFamily="34" charset="0"/>
              </a:rPr>
              <a:t>devices with </a:t>
            </a:r>
            <a:r>
              <a:rPr lang="en-US" sz="1000" kern="0" dirty="0">
                <a:latin typeface="Arial" panose="020B0604020202020204" pitchFamily="34" charset="0"/>
                <a:cs typeface="Arial" panose="020B0604020202020204" pitchFamily="34" charset="0"/>
              </a:rPr>
              <a:t>consideration of topology, user location, port attribute etc.</a:t>
            </a:r>
          </a:p>
          <a:p>
            <a:pPr marL="536575" lvl="1" indent="-268288"/>
            <a:r>
              <a:rPr lang="en-US" sz="1000" kern="0" dirty="0">
                <a:latin typeface="Arial" panose="020B0604020202020204" pitchFamily="34" charset="0"/>
                <a:cs typeface="Arial" panose="020B0604020202020204" pitchFamily="34" charset="0"/>
              </a:rPr>
              <a:t>Manual per-box configuration </a:t>
            </a:r>
            <a:r>
              <a:rPr lang="en-US" sz="1000" kern="0" dirty="0" smtClean="0">
                <a:latin typeface="Arial" panose="020B0604020202020204" pitchFamily="34" charset="0"/>
                <a:cs typeface="Arial" panose="020B0604020202020204" pitchFamily="34" charset="0"/>
              </a:rPr>
              <a:t>(i.e</a:t>
            </a:r>
            <a:r>
              <a:rPr lang="en-US" sz="1000" kern="0" dirty="0">
                <a:latin typeface="Arial" panose="020B0604020202020204" pitchFamily="34" charset="0"/>
                <a:cs typeface="Arial" panose="020B0604020202020204" pitchFamily="34" charset="0"/>
              </a:rPr>
              <a:t>. plan and configure the ACL/VLAN </a:t>
            </a:r>
            <a:r>
              <a:rPr lang="en-US" sz="1000" kern="0" dirty="0" smtClean="0">
                <a:latin typeface="Arial" panose="020B0604020202020204" pitchFamily="34" charset="0"/>
                <a:cs typeface="Arial" panose="020B0604020202020204" pitchFamily="34" charset="0"/>
              </a:rPr>
              <a:t>for tens of hundred </a:t>
            </a:r>
            <a:r>
              <a:rPr lang="en-US" sz="1000" kern="0" dirty="0">
                <a:latin typeface="Arial" panose="020B0604020202020204" pitchFamily="34" charset="0"/>
                <a:cs typeface="Arial" panose="020B0604020202020204" pitchFamily="34" charset="0"/>
              </a:rPr>
              <a:t>devices</a:t>
            </a:r>
            <a:r>
              <a:rPr lang="en-US" sz="1000" kern="0" dirty="0" smtClean="0">
                <a:latin typeface="Arial" panose="020B0604020202020204" pitchFamily="34" charset="0"/>
                <a:cs typeface="Arial" panose="020B0604020202020204" pitchFamily="34" charset="0"/>
              </a:rPr>
              <a:t>)</a:t>
            </a:r>
          </a:p>
          <a:p>
            <a:pPr marL="536575" lvl="1" indent="-268288"/>
            <a:r>
              <a:rPr lang="en-US" sz="1000" kern="0" dirty="0" smtClean="0">
                <a:latin typeface="Arial" panose="020B0604020202020204" pitchFamily="34" charset="0"/>
                <a:cs typeface="Arial" panose="020B0604020202020204" pitchFamily="34" charset="0"/>
              </a:rPr>
              <a:t>High-level network service </a:t>
            </a:r>
            <a:r>
              <a:rPr lang="en-US" sz="1000" kern="0" dirty="0">
                <a:latin typeface="Arial" panose="020B0604020202020204" pitchFamily="34" charset="0"/>
                <a:cs typeface="Arial" panose="020B0604020202020204" pitchFamily="34" charset="0"/>
              </a:rPr>
              <a:t>and policy coupled with </a:t>
            </a:r>
            <a:r>
              <a:rPr lang="en-US" sz="1000" kern="0" dirty="0" smtClean="0">
                <a:latin typeface="Arial" panose="020B0604020202020204" pitchFamily="34" charset="0"/>
                <a:cs typeface="Arial" panose="020B0604020202020204" pitchFamily="34" charset="0"/>
              </a:rPr>
              <a:t>low-level connectivity and configuration</a:t>
            </a:r>
          </a:p>
          <a:p>
            <a:r>
              <a:rPr lang="en-US" sz="1400" kern="0" dirty="0" smtClean="0">
                <a:latin typeface="Arial" panose="020B0604020202020204" pitchFamily="34" charset="0"/>
                <a:cs typeface="Arial" panose="020B0604020202020204" pitchFamily="34" charset="0"/>
              </a:rPr>
              <a:t>Low Operational Efficiency</a:t>
            </a:r>
          </a:p>
          <a:p>
            <a:pPr marL="536575" lvl="1" indent="-268288"/>
            <a:r>
              <a:rPr lang="en-US" sz="1000" kern="0" dirty="0">
                <a:latin typeface="Arial" panose="020B0604020202020204" pitchFamily="34" charset="0"/>
                <a:cs typeface="Arial" panose="020B0604020202020204" pitchFamily="34" charset="0"/>
              </a:rPr>
              <a:t>Diverse configuration and disjoint policies are difficult to </a:t>
            </a:r>
            <a:r>
              <a:rPr lang="en-US" sz="1000" kern="0" dirty="0" smtClean="0">
                <a:latin typeface="Arial" panose="020B0604020202020204" pitchFamily="34" charset="0"/>
                <a:cs typeface="Arial" panose="020B0604020202020204" pitchFamily="34" charset="0"/>
              </a:rPr>
              <a:t>management and troubleshoot</a:t>
            </a:r>
            <a:endParaRPr lang="en-US" sz="1000" kern="0" dirty="0">
              <a:latin typeface="Arial" panose="020B0604020202020204" pitchFamily="34" charset="0"/>
              <a:cs typeface="Arial" panose="020B0604020202020204" pitchFamily="34" charset="0"/>
            </a:endParaRPr>
          </a:p>
          <a:p>
            <a:pPr marL="536575" lvl="1" indent="-268288"/>
            <a:r>
              <a:rPr lang="en-US" sz="1000" kern="0" dirty="0">
                <a:latin typeface="Arial" panose="020B0604020202020204" pitchFamily="34" charset="0"/>
                <a:cs typeface="Arial" panose="020B0604020202020204" pitchFamily="34" charset="0"/>
              </a:rPr>
              <a:t>Prone to human error with large side </a:t>
            </a:r>
            <a:r>
              <a:rPr lang="en-US" sz="1000" kern="0" dirty="0" smtClean="0">
                <a:latin typeface="Arial" panose="020B0604020202020204" pitchFamily="34" charset="0"/>
                <a:cs typeface="Arial" panose="020B0604020202020204" pitchFamily="34" charset="0"/>
              </a:rPr>
              <a:t>effects (i.e. accident </a:t>
            </a:r>
            <a:r>
              <a:rPr lang="en-US" sz="1000" kern="0" dirty="0">
                <a:latin typeface="Arial" panose="020B0604020202020204" pitchFamily="34" charset="0"/>
                <a:cs typeface="Arial" panose="020B0604020202020204" pitchFamily="34" charset="0"/>
              </a:rPr>
              <a:t>network operation cause L2 loop or policy </a:t>
            </a:r>
            <a:r>
              <a:rPr lang="en-US" sz="1000" kern="0" dirty="0" smtClean="0">
                <a:latin typeface="Arial" panose="020B0604020202020204" pitchFamily="34" charset="0"/>
                <a:cs typeface="Arial" panose="020B0604020202020204" pitchFamily="34" charset="0"/>
              </a:rPr>
              <a:t>compromise)</a:t>
            </a:r>
            <a:endParaRPr lang="en-US" sz="1000" kern="0" dirty="0">
              <a:latin typeface="Arial" panose="020B0604020202020204" pitchFamily="34" charset="0"/>
              <a:cs typeface="Arial" panose="020B0604020202020204" pitchFamily="34" charset="0"/>
            </a:endParaRPr>
          </a:p>
          <a:p>
            <a:r>
              <a:rPr lang="en-US" sz="1400" kern="0" dirty="0" smtClean="0">
                <a:latin typeface="Arial" panose="020B0604020202020204" pitchFamily="34" charset="0"/>
                <a:cs typeface="Arial" panose="020B0604020202020204" pitchFamily="34" charset="0"/>
              </a:rPr>
              <a:t>Lack of E2E SLA Assurance</a:t>
            </a:r>
          </a:p>
          <a:p>
            <a:pPr marL="536575" lvl="1" indent="-268288"/>
            <a:r>
              <a:rPr lang="en-US" sz="1000" kern="0" dirty="0" smtClean="0">
                <a:latin typeface="Arial" panose="020B0604020202020204" pitchFamily="34" charset="0"/>
                <a:cs typeface="Arial" panose="020B0604020202020204" pitchFamily="34" charset="0"/>
              </a:rPr>
              <a:t>Difficult for LAN/WAN collaboration</a:t>
            </a:r>
          </a:p>
          <a:p>
            <a:pPr marL="536575" lvl="1" indent="-268288"/>
            <a:r>
              <a:rPr lang="en-US" sz="1000" kern="0" dirty="0" err="1" smtClean="0">
                <a:latin typeface="Arial" panose="020B0604020202020204" pitchFamily="34" charset="0"/>
                <a:cs typeface="Arial" panose="020B0604020202020204" pitchFamily="34" charset="0"/>
              </a:rPr>
              <a:t>WiFi</a:t>
            </a:r>
            <a:r>
              <a:rPr lang="en-US" sz="1000" kern="0" dirty="0" smtClean="0">
                <a:latin typeface="Arial" panose="020B0604020202020204" pitchFamily="34" charset="0"/>
                <a:cs typeface="Arial" panose="020B0604020202020204" pitchFamily="34" charset="0"/>
              </a:rPr>
              <a:t> co-channel interference</a:t>
            </a:r>
          </a:p>
          <a:p>
            <a:endParaRPr lang="en-US" sz="1600" kern="0" dirty="0">
              <a:latin typeface="Arial" panose="020B0604020202020204" pitchFamily="34" charset="0"/>
              <a:cs typeface="Arial" panose="020B0604020202020204" pitchFamily="34" charset="0"/>
            </a:endParaRPr>
          </a:p>
        </p:txBody>
      </p:sp>
      <p:sp>
        <p:nvSpPr>
          <p:cNvPr id="7" name="右箭头 6"/>
          <p:cNvSpPr/>
          <p:nvPr/>
        </p:nvSpPr>
        <p:spPr bwMode="auto">
          <a:xfrm>
            <a:off x="4716016" y="2272357"/>
            <a:ext cx="432048" cy="288032"/>
          </a:xfrm>
          <a:prstGeom prst="rightArrow">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spTree>
    <p:extLst>
      <p:ext uri="{BB962C8B-B14F-4D97-AF65-F5344CB8AC3E}">
        <p14:creationId xmlns:p14="http://schemas.microsoft.com/office/powerpoint/2010/main" val="290403813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375587" y="513697"/>
            <a:ext cx="4674336" cy="3756324"/>
          </a:xfrm>
        </p:spPr>
        <p:txBody>
          <a:bodyPr/>
          <a:lstStyle/>
          <a:p>
            <a:r>
              <a:rPr lang="en-US" sz="1200" dirty="0" smtClean="0">
                <a:latin typeface="Arial" panose="020B0604020202020204" pitchFamily="34" charset="0"/>
                <a:cs typeface="Arial" panose="020B0604020202020204" pitchFamily="34" charset="0"/>
              </a:rPr>
              <a:t>Current challenge for large-scale LAN network auto-initiation</a:t>
            </a:r>
          </a:p>
          <a:p>
            <a:pPr lvl="1"/>
            <a:r>
              <a:rPr lang="en-US" sz="1100" dirty="0" smtClean="0">
                <a:latin typeface="Arial" panose="020B0604020202020204" pitchFamily="34" charset="0"/>
                <a:cs typeface="Arial" panose="020B0604020202020204" pitchFamily="34" charset="0"/>
              </a:rPr>
              <a:t>Typical network initialization process:</a:t>
            </a:r>
          </a:p>
          <a:p>
            <a:pPr lvl="2"/>
            <a:r>
              <a:rPr lang="en-US" sz="900" dirty="0" smtClean="0">
                <a:latin typeface="Arial" panose="020B0604020202020204" pitchFamily="34" charset="0"/>
                <a:cs typeface="Arial" panose="020B0604020202020204" pitchFamily="34" charset="0"/>
              </a:rPr>
              <a:t>Device discovery by LLDP, propagate management VLAN.</a:t>
            </a:r>
          </a:p>
          <a:p>
            <a:pPr lvl="2"/>
            <a:r>
              <a:rPr lang="en-US" sz="900" dirty="0" smtClean="0">
                <a:latin typeface="Arial" panose="020B0604020202020204" pitchFamily="34" charset="0"/>
                <a:cs typeface="Arial" panose="020B0604020202020204" pitchFamily="34" charset="0"/>
              </a:rPr>
              <a:t>Get management IP address from DHCP server within management VLAN</a:t>
            </a:r>
          </a:p>
          <a:p>
            <a:pPr lvl="2"/>
            <a:r>
              <a:rPr lang="en-US" sz="900" dirty="0" smtClean="0">
                <a:latin typeface="Arial" panose="020B0604020202020204" pitchFamily="34" charset="0"/>
                <a:cs typeface="Arial" panose="020B0604020202020204" pitchFamily="34" charset="0"/>
              </a:rPr>
              <a:t>Get configuration/image from TFTP server</a:t>
            </a:r>
          </a:p>
          <a:p>
            <a:pPr lvl="2"/>
            <a:r>
              <a:rPr lang="en-US" sz="900" dirty="0" smtClean="0">
                <a:latin typeface="Arial" panose="020B0604020202020204" pitchFamily="34" charset="0"/>
                <a:cs typeface="Arial" panose="020B0604020202020204" pitchFamily="34" charset="0"/>
              </a:rPr>
              <a:t>Data path establish (active topology) based on Spanning Tree</a:t>
            </a:r>
          </a:p>
          <a:p>
            <a:pPr lvl="1"/>
            <a:r>
              <a:rPr lang="en-US" sz="1100" dirty="0" smtClean="0">
                <a:latin typeface="Arial" panose="020B0604020202020204" pitchFamily="34" charset="0"/>
                <a:cs typeface="Arial" panose="020B0604020202020204" pitchFamily="34" charset="0"/>
              </a:rPr>
              <a:t>Complicated network planning for IP address, VLAN…</a:t>
            </a:r>
          </a:p>
          <a:p>
            <a:pPr lvl="1"/>
            <a:r>
              <a:rPr lang="en-US" sz="1100" dirty="0" smtClean="0">
                <a:latin typeface="Arial" panose="020B0604020202020204" pitchFamily="34" charset="0"/>
                <a:cs typeface="Arial" panose="020B0604020202020204" pitchFamily="34" charset="0"/>
              </a:rPr>
              <a:t>Heavy broadcast traffic during DHCP process</a:t>
            </a:r>
          </a:p>
          <a:p>
            <a:pPr lvl="1"/>
            <a:r>
              <a:rPr lang="en-US" sz="1100" dirty="0" smtClean="0">
                <a:latin typeface="Arial" panose="020B0604020202020204" pitchFamily="34" charset="0"/>
                <a:cs typeface="Arial" panose="020B0604020202020204" pitchFamily="34" charset="0"/>
              </a:rPr>
              <a:t>Prone to human error and cause network failure(i.e. L2 loop)</a:t>
            </a:r>
          </a:p>
          <a:p>
            <a:pPr lvl="1"/>
            <a:r>
              <a:rPr lang="en-US" sz="1100" dirty="0" smtClean="0">
                <a:latin typeface="Arial" panose="020B0604020202020204" pitchFamily="34" charset="0"/>
                <a:cs typeface="Arial" panose="020B0604020202020204" pitchFamily="34" charset="0"/>
              </a:rPr>
              <a:t>Low efficient network utilization</a:t>
            </a:r>
            <a:endParaRPr lang="en-US" sz="1100" dirty="0">
              <a:latin typeface="Arial" panose="020B0604020202020204" pitchFamily="34" charset="0"/>
              <a:cs typeface="Arial" panose="020B0604020202020204" pitchFamily="34" charset="0"/>
            </a:endParaRPr>
          </a:p>
          <a:p>
            <a:r>
              <a:rPr lang="en-US" sz="1300" dirty="0" smtClean="0">
                <a:latin typeface="Arial" panose="020B0604020202020204" pitchFamily="34" charset="0"/>
                <a:cs typeface="Arial" panose="020B0604020202020204" pitchFamily="34" charset="0"/>
              </a:rPr>
              <a:t>Requirement</a:t>
            </a:r>
          </a:p>
          <a:p>
            <a:pPr lvl="1"/>
            <a:r>
              <a:rPr lang="en-US" sz="1100" dirty="0" smtClean="0">
                <a:latin typeface="Arial" panose="020B0604020202020204" pitchFamily="34" charset="0"/>
                <a:cs typeface="Arial" panose="020B0604020202020204" pitchFamily="34" charset="0"/>
              </a:rPr>
              <a:t>Device auto-discovery supporting arbitrary topology</a:t>
            </a:r>
          </a:p>
          <a:p>
            <a:pPr lvl="1"/>
            <a:r>
              <a:rPr lang="en-US" sz="1100" dirty="0" smtClean="0">
                <a:latin typeface="Arial" panose="020B0604020202020204" pitchFamily="34" charset="0"/>
                <a:cs typeface="Arial" panose="020B0604020202020204" pitchFamily="34" charset="0"/>
              </a:rPr>
              <a:t>Complete plug and play without network planning and risk of human error.</a:t>
            </a:r>
          </a:p>
          <a:p>
            <a:r>
              <a:rPr lang="en-US" sz="1300" dirty="0" smtClean="0">
                <a:latin typeface="Arial" panose="020B0604020202020204" pitchFamily="34" charset="0"/>
                <a:cs typeface="Arial" panose="020B0604020202020204" pitchFamily="34" charset="0"/>
              </a:rPr>
              <a:t>Possible way forward</a:t>
            </a:r>
          </a:p>
          <a:p>
            <a:pPr lvl="1"/>
            <a:r>
              <a:rPr lang="en-US" sz="1100" dirty="0" smtClean="0">
                <a:latin typeface="Arial" panose="020B0604020202020204" pitchFamily="34" charset="0"/>
                <a:cs typeface="Arial" panose="020B0604020202020204" pitchFamily="34" charset="0"/>
              </a:rPr>
              <a:t>Enhanced L2 protocol for topology discovery and data path establishment without manual work?</a:t>
            </a:r>
            <a:endParaRPr lang="en-US" sz="1100" dirty="0">
              <a:latin typeface="Arial" panose="020B0604020202020204" pitchFamily="34" charset="0"/>
              <a:cs typeface="Arial" panose="020B0604020202020204" pitchFamily="34" charset="0"/>
            </a:endParaRPr>
          </a:p>
        </p:txBody>
      </p:sp>
      <p:sp>
        <p:nvSpPr>
          <p:cNvPr id="4" name="标题 1"/>
          <p:cNvSpPr>
            <a:spLocks noGrp="1"/>
          </p:cNvSpPr>
          <p:nvPr>
            <p:ph type="title"/>
          </p:nvPr>
        </p:nvSpPr>
        <p:spPr>
          <a:xfrm>
            <a:off x="421122" y="69621"/>
            <a:ext cx="8327341" cy="653653"/>
          </a:xfrm>
        </p:spPr>
        <p:txBody>
          <a:bodyPr/>
          <a:lstStyle/>
          <a:p>
            <a:r>
              <a:rPr lang="en-US" sz="1600" dirty="0" smtClean="0">
                <a:solidFill>
                  <a:schemeClr val="tx1"/>
                </a:solidFill>
              </a:rPr>
              <a:t>U</a:t>
            </a:r>
            <a:r>
              <a:rPr lang="en-US" altLang="zh-CN" sz="1600" dirty="0" smtClean="0">
                <a:solidFill>
                  <a:schemeClr val="tx1"/>
                </a:solidFill>
              </a:rPr>
              <a:t>se Case 1-  Large-scale Layer 2 Network Plug &amp; Play</a:t>
            </a:r>
            <a:endParaRPr lang="en-US" sz="1600" dirty="0">
              <a:solidFill>
                <a:schemeClr val="tx1"/>
              </a:solidFill>
            </a:endParaRPr>
          </a:p>
        </p:txBody>
      </p:sp>
      <p:cxnSp>
        <p:nvCxnSpPr>
          <p:cNvPr id="18" name="直接连接符 536"/>
          <p:cNvCxnSpPr>
            <a:cxnSpLocks noChangeShapeType="1"/>
            <a:stCxn id="28" idx="0"/>
            <a:endCxn id="19" idx="4"/>
          </p:cNvCxnSpPr>
          <p:nvPr/>
        </p:nvCxnSpPr>
        <p:spPr bwMode="auto">
          <a:xfrm flipV="1">
            <a:off x="1612364" y="1886113"/>
            <a:ext cx="1" cy="217789"/>
          </a:xfrm>
          <a:prstGeom prst="line">
            <a:avLst/>
          </a:prstGeom>
          <a:noFill/>
          <a:ln w="9525" algn="ctr">
            <a:solidFill>
              <a:srgbClr val="B2B2B2"/>
            </a:solidFill>
            <a:round/>
            <a:headEnd/>
            <a:tailEnd/>
          </a:ln>
        </p:spPr>
      </p:cxnSp>
      <p:sp>
        <p:nvSpPr>
          <p:cNvPr id="19" name="椭圆 18"/>
          <p:cNvSpPr/>
          <p:nvPr/>
        </p:nvSpPr>
        <p:spPr bwMode="auto">
          <a:xfrm>
            <a:off x="1568929" y="1797810"/>
            <a:ext cx="86871" cy="88304"/>
          </a:xfrm>
          <a:prstGeom prst="ellipse">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algn="ctr" defTabSz="914492" eaLnBrk="0" fontAlgn="base" hangingPunct="0">
              <a:spcAft>
                <a:spcPct val="0"/>
              </a:spcAft>
            </a:pPr>
            <a:endParaRPr lang="zh-CN" altLang="en-US" sz="1600" dirty="0" smtClean="0">
              <a:solidFill>
                <a:prstClr val="black"/>
              </a:solidFill>
              <a:ea typeface="微软雅黑" panose="020B0503020204020204" pitchFamily="34" charset="-122"/>
            </a:endParaRPr>
          </a:p>
        </p:txBody>
      </p:sp>
      <p:cxnSp>
        <p:nvCxnSpPr>
          <p:cNvPr id="20" name="直接连接符 536"/>
          <p:cNvCxnSpPr>
            <a:cxnSpLocks noChangeShapeType="1"/>
            <a:stCxn id="27" idx="0"/>
            <a:endCxn id="21" idx="4"/>
          </p:cNvCxnSpPr>
          <p:nvPr/>
        </p:nvCxnSpPr>
        <p:spPr bwMode="auto">
          <a:xfrm flipV="1">
            <a:off x="2369907" y="1886113"/>
            <a:ext cx="0" cy="217789"/>
          </a:xfrm>
          <a:prstGeom prst="line">
            <a:avLst/>
          </a:prstGeom>
          <a:noFill/>
          <a:ln w="9525" algn="ctr">
            <a:solidFill>
              <a:srgbClr val="B2B2B2"/>
            </a:solidFill>
            <a:round/>
            <a:headEnd/>
            <a:tailEnd/>
          </a:ln>
        </p:spPr>
      </p:cxnSp>
      <p:sp>
        <p:nvSpPr>
          <p:cNvPr id="21" name="椭圆 20"/>
          <p:cNvSpPr/>
          <p:nvPr/>
        </p:nvSpPr>
        <p:spPr bwMode="auto">
          <a:xfrm>
            <a:off x="2326471" y="1797810"/>
            <a:ext cx="86871" cy="88304"/>
          </a:xfrm>
          <a:prstGeom prst="ellipse">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algn="ctr" defTabSz="914492" eaLnBrk="0" fontAlgn="base" hangingPunct="0">
              <a:spcAft>
                <a:spcPct val="0"/>
              </a:spcAft>
            </a:pPr>
            <a:endParaRPr lang="zh-CN" altLang="en-US" sz="1600" dirty="0" smtClean="0">
              <a:solidFill>
                <a:prstClr val="black"/>
              </a:solidFill>
              <a:ea typeface="微软雅黑" panose="020B0503020204020204" pitchFamily="34" charset="-122"/>
            </a:endParaRPr>
          </a:p>
        </p:txBody>
      </p:sp>
      <p:cxnSp>
        <p:nvCxnSpPr>
          <p:cNvPr id="22" name="直接连接符 536"/>
          <p:cNvCxnSpPr>
            <a:cxnSpLocks noChangeShapeType="1"/>
            <a:stCxn id="27" idx="0"/>
            <a:endCxn id="19" idx="4"/>
          </p:cNvCxnSpPr>
          <p:nvPr/>
        </p:nvCxnSpPr>
        <p:spPr bwMode="auto">
          <a:xfrm flipH="1" flipV="1">
            <a:off x="1612364" y="1886113"/>
            <a:ext cx="757543" cy="217789"/>
          </a:xfrm>
          <a:prstGeom prst="line">
            <a:avLst/>
          </a:prstGeom>
          <a:noFill/>
          <a:ln w="9525" algn="ctr">
            <a:solidFill>
              <a:srgbClr val="B2B2B2"/>
            </a:solidFill>
            <a:round/>
            <a:headEnd/>
            <a:tailEnd/>
          </a:ln>
        </p:spPr>
      </p:cxnSp>
      <p:cxnSp>
        <p:nvCxnSpPr>
          <p:cNvPr id="23" name="直接连接符 536"/>
          <p:cNvCxnSpPr>
            <a:cxnSpLocks noChangeShapeType="1"/>
            <a:stCxn id="21" idx="4"/>
            <a:endCxn id="28" idx="0"/>
          </p:cNvCxnSpPr>
          <p:nvPr/>
        </p:nvCxnSpPr>
        <p:spPr bwMode="auto">
          <a:xfrm flipH="1">
            <a:off x="1612364" y="1886113"/>
            <a:ext cx="757543" cy="217789"/>
          </a:xfrm>
          <a:prstGeom prst="line">
            <a:avLst/>
          </a:prstGeom>
          <a:noFill/>
          <a:ln w="9525" algn="ctr">
            <a:solidFill>
              <a:srgbClr val="B2B2B2"/>
            </a:solidFill>
            <a:round/>
            <a:headEnd/>
            <a:tailEnd/>
          </a:ln>
        </p:spPr>
      </p:cxnSp>
      <p:cxnSp>
        <p:nvCxnSpPr>
          <p:cNvPr id="24" name="直接连接符 536"/>
          <p:cNvCxnSpPr>
            <a:cxnSpLocks noChangeShapeType="1"/>
          </p:cNvCxnSpPr>
          <p:nvPr/>
        </p:nvCxnSpPr>
        <p:spPr bwMode="auto">
          <a:xfrm flipH="1">
            <a:off x="1728700" y="1810479"/>
            <a:ext cx="494610" cy="0"/>
          </a:xfrm>
          <a:prstGeom prst="line">
            <a:avLst/>
          </a:prstGeom>
          <a:noFill/>
          <a:ln w="9525" algn="ctr">
            <a:solidFill>
              <a:srgbClr val="B2B2B2"/>
            </a:solidFill>
            <a:round/>
            <a:headEnd/>
            <a:tailEnd/>
          </a:ln>
        </p:spPr>
      </p:cxnSp>
      <p:grpSp>
        <p:nvGrpSpPr>
          <p:cNvPr id="25" name="组合 621"/>
          <p:cNvGrpSpPr>
            <a:grpSpLocks noChangeAspect="1"/>
          </p:cNvGrpSpPr>
          <p:nvPr/>
        </p:nvGrpSpPr>
        <p:grpSpPr>
          <a:xfrm>
            <a:off x="2173541" y="1678217"/>
            <a:ext cx="327440" cy="241220"/>
            <a:chOff x="-983298" y="1666240"/>
            <a:chExt cx="547688" cy="309563"/>
          </a:xfrm>
          <a:solidFill>
            <a:schemeClr val="bg1">
              <a:lumMod val="50000"/>
            </a:schemeClr>
          </a:solidFill>
        </p:grpSpPr>
        <p:sp>
          <p:nvSpPr>
            <p:cNvPr id="181" name="Freeform 21"/>
            <p:cNvSpPr>
              <a:spLocks/>
            </p:cNvSpPr>
            <p:nvPr/>
          </p:nvSpPr>
          <p:spPr bwMode="auto">
            <a:xfrm>
              <a:off x="-983298" y="1798003"/>
              <a:ext cx="547688" cy="177800"/>
            </a:xfrm>
            <a:custGeom>
              <a:avLst/>
              <a:gdLst/>
              <a:ahLst/>
              <a:cxnLst>
                <a:cxn ang="0">
                  <a:pos x="16188" y="2345"/>
                </a:cxn>
                <a:cxn ang="0">
                  <a:pos x="16149" y="2515"/>
                </a:cxn>
                <a:cxn ang="0">
                  <a:pos x="15935" y="2950"/>
                </a:cxn>
                <a:cxn ang="0">
                  <a:pos x="15566" y="3361"/>
                </a:cxn>
                <a:cxn ang="0">
                  <a:pos x="15052" y="3745"/>
                </a:cxn>
                <a:cxn ang="0">
                  <a:pos x="14408" y="4094"/>
                </a:cxn>
                <a:cxn ang="0">
                  <a:pos x="13647" y="4406"/>
                </a:cxn>
                <a:cxn ang="0">
                  <a:pos x="12779" y="4677"/>
                </a:cxn>
                <a:cxn ang="0">
                  <a:pos x="11817" y="4900"/>
                </a:cxn>
                <a:cxn ang="0">
                  <a:pos x="10774" y="5071"/>
                </a:cxn>
                <a:cxn ang="0">
                  <a:pos x="9662" y="5187"/>
                </a:cxn>
                <a:cxn ang="0">
                  <a:pos x="8495" y="5241"/>
                </a:cxn>
                <a:cxn ang="0">
                  <a:pos x="7295" y="5230"/>
                </a:cxn>
                <a:cxn ang="0">
                  <a:pos x="6139" y="5155"/>
                </a:cxn>
                <a:cxn ang="0">
                  <a:pos x="5043" y="5019"/>
                </a:cxn>
                <a:cxn ang="0">
                  <a:pos x="4021" y="4827"/>
                </a:cxn>
                <a:cxn ang="0">
                  <a:pos x="3087" y="4585"/>
                </a:cxn>
                <a:cxn ang="0">
                  <a:pos x="2251" y="4298"/>
                </a:cxn>
                <a:cxn ang="0">
                  <a:pos x="1527" y="3969"/>
                </a:cxn>
                <a:cxn ang="0">
                  <a:pos x="927" y="3604"/>
                </a:cxn>
                <a:cxn ang="0">
                  <a:pos x="465" y="3208"/>
                </a:cxn>
                <a:cxn ang="0">
                  <a:pos x="151" y="2784"/>
                </a:cxn>
                <a:cxn ang="0">
                  <a:pos x="0" y="2340"/>
                </a:cxn>
                <a:cxn ang="0">
                  <a:pos x="102" y="141"/>
                </a:cxn>
                <a:cxn ang="0">
                  <a:pos x="467" y="524"/>
                </a:cxn>
                <a:cxn ang="0">
                  <a:pos x="944" y="884"/>
                </a:cxn>
                <a:cxn ang="0">
                  <a:pos x="1522" y="1217"/>
                </a:cxn>
                <a:cxn ang="0">
                  <a:pos x="2195" y="1518"/>
                </a:cxn>
                <a:cxn ang="0">
                  <a:pos x="2954" y="1785"/>
                </a:cxn>
                <a:cxn ang="0">
                  <a:pos x="3789" y="2015"/>
                </a:cxn>
                <a:cxn ang="0">
                  <a:pos x="4694" y="2204"/>
                </a:cxn>
                <a:cxn ang="0">
                  <a:pos x="5658" y="2348"/>
                </a:cxn>
                <a:cxn ang="0">
                  <a:pos x="6675" y="2444"/>
                </a:cxn>
                <a:cxn ang="0">
                  <a:pos x="7734" y="2489"/>
                </a:cxn>
                <a:cxn ang="0">
                  <a:pos x="8814" y="2480"/>
                </a:cxn>
                <a:cxn ang="0">
                  <a:pos x="9861" y="2417"/>
                </a:cxn>
                <a:cxn ang="0">
                  <a:pos x="10863" y="2304"/>
                </a:cxn>
                <a:cxn ang="0">
                  <a:pos x="11810" y="2144"/>
                </a:cxn>
                <a:cxn ang="0">
                  <a:pos x="12693" y="1941"/>
                </a:cxn>
                <a:cxn ang="0">
                  <a:pos x="13505" y="1697"/>
                </a:cxn>
                <a:cxn ang="0">
                  <a:pos x="14236" y="1418"/>
                </a:cxn>
                <a:cxn ang="0">
                  <a:pos x="14879" y="1104"/>
                </a:cxn>
                <a:cxn ang="0">
                  <a:pos x="15425" y="761"/>
                </a:cxn>
                <a:cxn ang="0">
                  <a:pos x="15864" y="392"/>
                </a:cxn>
                <a:cxn ang="0">
                  <a:pos x="16188" y="0"/>
                </a:cxn>
              </a:cxnLst>
              <a:rect l="0" t="0" r="r" b="b"/>
              <a:pathLst>
                <a:path w="16189" h="5245">
                  <a:moveTo>
                    <a:pt x="16189" y="2340"/>
                  </a:moveTo>
                  <a:lnTo>
                    <a:pt x="16189" y="2343"/>
                  </a:lnTo>
                  <a:lnTo>
                    <a:pt x="16188" y="2345"/>
                  </a:lnTo>
                  <a:lnTo>
                    <a:pt x="16188" y="2366"/>
                  </a:lnTo>
                  <a:lnTo>
                    <a:pt x="16185" y="2366"/>
                  </a:lnTo>
                  <a:lnTo>
                    <a:pt x="16149" y="2515"/>
                  </a:lnTo>
                  <a:lnTo>
                    <a:pt x="16096" y="2662"/>
                  </a:lnTo>
                  <a:lnTo>
                    <a:pt x="16025" y="2808"/>
                  </a:lnTo>
                  <a:lnTo>
                    <a:pt x="15935" y="2950"/>
                  </a:lnTo>
                  <a:lnTo>
                    <a:pt x="15828" y="3090"/>
                  </a:lnTo>
                  <a:lnTo>
                    <a:pt x="15704" y="3227"/>
                  </a:lnTo>
                  <a:lnTo>
                    <a:pt x="15566" y="3361"/>
                  </a:lnTo>
                  <a:lnTo>
                    <a:pt x="15409" y="3492"/>
                  </a:lnTo>
                  <a:lnTo>
                    <a:pt x="15238" y="3620"/>
                  </a:lnTo>
                  <a:lnTo>
                    <a:pt x="15052" y="3745"/>
                  </a:lnTo>
                  <a:lnTo>
                    <a:pt x="14851" y="3864"/>
                  </a:lnTo>
                  <a:lnTo>
                    <a:pt x="14637" y="3981"/>
                  </a:lnTo>
                  <a:lnTo>
                    <a:pt x="14408" y="4094"/>
                  </a:lnTo>
                  <a:lnTo>
                    <a:pt x="14167" y="4202"/>
                  </a:lnTo>
                  <a:lnTo>
                    <a:pt x="13913" y="4307"/>
                  </a:lnTo>
                  <a:lnTo>
                    <a:pt x="13647" y="4406"/>
                  </a:lnTo>
                  <a:lnTo>
                    <a:pt x="13368" y="4502"/>
                  </a:lnTo>
                  <a:lnTo>
                    <a:pt x="13079" y="4592"/>
                  </a:lnTo>
                  <a:lnTo>
                    <a:pt x="12779" y="4677"/>
                  </a:lnTo>
                  <a:lnTo>
                    <a:pt x="12468" y="4757"/>
                  </a:lnTo>
                  <a:lnTo>
                    <a:pt x="12147" y="4831"/>
                  </a:lnTo>
                  <a:lnTo>
                    <a:pt x="11817" y="4900"/>
                  </a:lnTo>
                  <a:lnTo>
                    <a:pt x="11478" y="4964"/>
                  </a:lnTo>
                  <a:lnTo>
                    <a:pt x="11131" y="5021"/>
                  </a:lnTo>
                  <a:lnTo>
                    <a:pt x="10774" y="5071"/>
                  </a:lnTo>
                  <a:lnTo>
                    <a:pt x="10411" y="5117"/>
                  </a:lnTo>
                  <a:lnTo>
                    <a:pt x="10040" y="5156"/>
                  </a:lnTo>
                  <a:lnTo>
                    <a:pt x="9662" y="5187"/>
                  </a:lnTo>
                  <a:lnTo>
                    <a:pt x="9279" y="5213"/>
                  </a:lnTo>
                  <a:lnTo>
                    <a:pt x="8889" y="5231"/>
                  </a:lnTo>
                  <a:lnTo>
                    <a:pt x="8495" y="5241"/>
                  </a:lnTo>
                  <a:lnTo>
                    <a:pt x="8095" y="5245"/>
                  </a:lnTo>
                  <a:lnTo>
                    <a:pt x="7692" y="5241"/>
                  </a:lnTo>
                  <a:lnTo>
                    <a:pt x="7295" y="5230"/>
                  </a:lnTo>
                  <a:lnTo>
                    <a:pt x="6904" y="5211"/>
                  </a:lnTo>
                  <a:lnTo>
                    <a:pt x="6518" y="5186"/>
                  </a:lnTo>
                  <a:lnTo>
                    <a:pt x="6139" y="5155"/>
                  </a:lnTo>
                  <a:lnTo>
                    <a:pt x="5766" y="5115"/>
                  </a:lnTo>
                  <a:lnTo>
                    <a:pt x="5401" y="5070"/>
                  </a:lnTo>
                  <a:lnTo>
                    <a:pt x="5043" y="5019"/>
                  </a:lnTo>
                  <a:lnTo>
                    <a:pt x="4693" y="4961"/>
                  </a:lnTo>
                  <a:lnTo>
                    <a:pt x="4353" y="4897"/>
                  </a:lnTo>
                  <a:lnTo>
                    <a:pt x="4021" y="4827"/>
                  </a:lnTo>
                  <a:lnTo>
                    <a:pt x="3700" y="4752"/>
                  </a:lnTo>
                  <a:lnTo>
                    <a:pt x="3388" y="4671"/>
                  </a:lnTo>
                  <a:lnTo>
                    <a:pt x="3087" y="4585"/>
                  </a:lnTo>
                  <a:lnTo>
                    <a:pt x="2797" y="4494"/>
                  </a:lnTo>
                  <a:lnTo>
                    <a:pt x="2519" y="4398"/>
                  </a:lnTo>
                  <a:lnTo>
                    <a:pt x="2251" y="4298"/>
                  </a:lnTo>
                  <a:lnTo>
                    <a:pt x="1997" y="4192"/>
                  </a:lnTo>
                  <a:lnTo>
                    <a:pt x="1755" y="4083"/>
                  </a:lnTo>
                  <a:lnTo>
                    <a:pt x="1527" y="3969"/>
                  </a:lnTo>
                  <a:lnTo>
                    <a:pt x="1314" y="3851"/>
                  </a:lnTo>
                  <a:lnTo>
                    <a:pt x="1113" y="3729"/>
                  </a:lnTo>
                  <a:lnTo>
                    <a:pt x="927" y="3604"/>
                  </a:lnTo>
                  <a:lnTo>
                    <a:pt x="757" y="3476"/>
                  </a:lnTo>
                  <a:lnTo>
                    <a:pt x="603" y="3343"/>
                  </a:lnTo>
                  <a:lnTo>
                    <a:pt x="465" y="3208"/>
                  </a:lnTo>
                  <a:lnTo>
                    <a:pt x="343" y="3069"/>
                  </a:lnTo>
                  <a:lnTo>
                    <a:pt x="238" y="2928"/>
                  </a:lnTo>
                  <a:lnTo>
                    <a:pt x="151" y="2784"/>
                  </a:lnTo>
                  <a:lnTo>
                    <a:pt x="82" y="2639"/>
                  </a:lnTo>
                  <a:lnTo>
                    <a:pt x="32" y="2490"/>
                  </a:lnTo>
                  <a:lnTo>
                    <a:pt x="0" y="2340"/>
                  </a:lnTo>
                  <a:lnTo>
                    <a:pt x="6" y="2340"/>
                  </a:lnTo>
                  <a:lnTo>
                    <a:pt x="6" y="8"/>
                  </a:lnTo>
                  <a:lnTo>
                    <a:pt x="102" y="141"/>
                  </a:lnTo>
                  <a:lnTo>
                    <a:pt x="211" y="271"/>
                  </a:lnTo>
                  <a:lnTo>
                    <a:pt x="333" y="399"/>
                  </a:lnTo>
                  <a:lnTo>
                    <a:pt x="467" y="524"/>
                  </a:lnTo>
                  <a:lnTo>
                    <a:pt x="613" y="647"/>
                  </a:lnTo>
                  <a:lnTo>
                    <a:pt x="772" y="767"/>
                  </a:lnTo>
                  <a:lnTo>
                    <a:pt x="944" y="884"/>
                  </a:lnTo>
                  <a:lnTo>
                    <a:pt x="1125" y="998"/>
                  </a:lnTo>
                  <a:lnTo>
                    <a:pt x="1319" y="1109"/>
                  </a:lnTo>
                  <a:lnTo>
                    <a:pt x="1522" y="1217"/>
                  </a:lnTo>
                  <a:lnTo>
                    <a:pt x="1736" y="1320"/>
                  </a:lnTo>
                  <a:lnTo>
                    <a:pt x="1961" y="1421"/>
                  </a:lnTo>
                  <a:lnTo>
                    <a:pt x="2195" y="1518"/>
                  </a:lnTo>
                  <a:lnTo>
                    <a:pt x="2440" y="1611"/>
                  </a:lnTo>
                  <a:lnTo>
                    <a:pt x="2692" y="1700"/>
                  </a:lnTo>
                  <a:lnTo>
                    <a:pt x="2954" y="1785"/>
                  </a:lnTo>
                  <a:lnTo>
                    <a:pt x="3225" y="1866"/>
                  </a:lnTo>
                  <a:lnTo>
                    <a:pt x="3504" y="1943"/>
                  </a:lnTo>
                  <a:lnTo>
                    <a:pt x="3789" y="2015"/>
                  </a:lnTo>
                  <a:lnTo>
                    <a:pt x="4084" y="2083"/>
                  </a:lnTo>
                  <a:lnTo>
                    <a:pt x="4385" y="2146"/>
                  </a:lnTo>
                  <a:lnTo>
                    <a:pt x="4694" y="2204"/>
                  </a:lnTo>
                  <a:lnTo>
                    <a:pt x="5010" y="2256"/>
                  </a:lnTo>
                  <a:lnTo>
                    <a:pt x="5331" y="2305"/>
                  </a:lnTo>
                  <a:lnTo>
                    <a:pt x="5658" y="2348"/>
                  </a:lnTo>
                  <a:lnTo>
                    <a:pt x="5992" y="2385"/>
                  </a:lnTo>
                  <a:lnTo>
                    <a:pt x="6331" y="2418"/>
                  </a:lnTo>
                  <a:lnTo>
                    <a:pt x="6675" y="2444"/>
                  </a:lnTo>
                  <a:lnTo>
                    <a:pt x="7023" y="2464"/>
                  </a:lnTo>
                  <a:lnTo>
                    <a:pt x="7376" y="2480"/>
                  </a:lnTo>
                  <a:lnTo>
                    <a:pt x="7734" y="2489"/>
                  </a:lnTo>
                  <a:lnTo>
                    <a:pt x="8095" y="2492"/>
                  </a:lnTo>
                  <a:lnTo>
                    <a:pt x="8456" y="2489"/>
                  </a:lnTo>
                  <a:lnTo>
                    <a:pt x="8814" y="2480"/>
                  </a:lnTo>
                  <a:lnTo>
                    <a:pt x="9168" y="2464"/>
                  </a:lnTo>
                  <a:lnTo>
                    <a:pt x="9517" y="2444"/>
                  </a:lnTo>
                  <a:lnTo>
                    <a:pt x="9861" y="2417"/>
                  </a:lnTo>
                  <a:lnTo>
                    <a:pt x="10200" y="2385"/>
                  </a:lnTo>
                  <a:lnTo>
                    <a:pt x="10535" y="2347"/>
                  </a:lnTo>
                  <a:lnTo>
                    <a:pt x="10863" y="2304"/>
                  </a:lnTo>
                  <a:lnTo>
                    <a:pt x="11184" y="2255"/>
                  </a:lnTo>
                  <a:lnTo>
                    <a:pt x="11501" y="2203"/>
                  </a:lnTo>
                  <a:lnTo>
                    <a:pt x="11810" y="2144"/>
                  </a:lnTo>
                  <a:lnTo>
                    <a:pt x="12112" y="2081"/>
                  </a:lnTo>
                  <a:lnTo>
                    <a:pt x="12406" y="2013"/>
                  </a:lnTo>
                  <a:lnTo>
                    <a:pt x="12693" y="1941"/>
                  </a:lnTo>
                  <a:lnTo>
                    <a:pt x="12972" y="1863"/>
                  </a:lnTo>
                  <a:lnTo>
                    <a:pt x="13243" y="1782"/>
                  </a:lnTo>
                  <a:lnTo>
                    <a:pt x="13505" y="1697"/>
                  </a:lnTo>
                  <a:lnTo>
                    <a:pt x="13758" y="1608"/>
                  </a:lnTo>
                  <a:lnTo>
                    <a:pt x="14002" y="1514"/>
                  </a:lnTo>
                  <a:lnTo>
                    <a:pt x="14236" y="1418"/>
                  </a:lnTo>
                  <a:lnTo>
                    <a:pt x="14461" y="1316"/>
                  </a:lnTo>
                  <a:lnTo>
                    <a:pt x="14675" y="1212"/>
                  </a:lnTo>
                  <a:lnTo>
                    <a:pt x="14879" y="1104"/>
                  </a:lnTo>
                  <a:lnTo>
                    <a:pt x="15072" y="993"/>
                  </a:lnTo>
                  <a:lnTo>
                    <a:pt x="15253" y="879"/>
                  </a:lnTo>
                  <a:lnTo>
                    <a:pt x="15425" y="761"/>
                  </a:lnTo>
                  <a:lnTo>
                    <a:pt x="15583" y="641"/>
                  </a:lnTo>
                  <a:lnTo>
                    <a:pt x="15730" y="517"/>
                  </a:lnTo>
                  <a:lnTo>
                    <a:pt x="15864" y="392"/>
                  </a:lnTo>
                  <a:lnTo>
                    <a:pt x="15985" y="264"/>
                  </a:lnTo>
                  <a:lnTo>
                    <a:pt x="16094" y="133"/>
                  </a:lnTo>
                  <a:lnTo>
                    <a:pt x="16188" y="0"/>
                  </a:lnTo>
                  <a:lnTo>
                    <a:pt x="16188" y="2340"/>
                  </a:lnTo>
                  <a:lnTo>
                    <a:pt x="16189" y="2340"/>
                  </a:lnTo>
                  <a:close/>
                </a:path>
              </a:pathLst>
            </a:custGeom>
            <a:grpFill/>
            <a:ln w="9525">
              <a:noFill/>
              <a:round/>
              <a:headEnd/>
              <a:tailEnd/>
            </a:ln>
          </p:spPr>
          <p:txBody>
            <a:bodyPr/>
            <a:lstStyle/>
            <a:p>
              <a:pPr defTabSz="914583" fontAlgn="base">
                <a:spcBef>
                  <a:spcPct val="0"/>
                </a:spcBef>
                <a:spcAft>
                  <a:spcPct val="0"/>
                </a:spcAft>
                <a:defRPr/>
              </a:pPr>
              <a:endParaRPr lang="zh-CN" altLang="en-US" sz="1800" dirty="0">
                <a:solidFill>
                  <a:prstClr val="black"/>
                </a:solidFill>
                <a:ea typeface="微软雅黑" panose="020B0503020204020204" pitchFamily="34" charset="-122"/>
                <a:cs typeface="Arial" pitchFamily="34" charset="0"/>
              </a:endParaRPr>
            </a:p>
          </p:txBody>
        </p:sp>
        <p:sp>
          <p:nvSpPr>
            <p:cNvPr id="182" name="Freeform 22"/>
            <p:cNvSpPr>
              <a:spLocks noEditPoints="1"/>
            </p:cNvSpPr>
            <p:nvPr/>
          </p:nvSpPr>
          <p:spPr bwMode="auto">
            <a:xfrm>
              <a:off x="-983298" y="1666240"/>
              <a:ext cx="547688" cy="207963"/>
            </a:xfrm>
            <a:custGeom>
              <a:avLst/>
              <a:gdLst/>
              <a:ahLst/>
              <a:cxnLst>
                <a:cxn ang="0">
                  <a:pos x="8934" y="16"/>
                </a:cxn>
                <a:cxn ang="0">
                  <a:pos x="10129" y="97"/>
                </a:cxn>
                <a:cxn ang="0">
                  <a:pos x="11258" y="243"/>
                </a:cxn>
                <a:cxn ang="0">
                  <a:pos x="12306" y="447"/>
                </a:cxn>
                <a:cxn ang="0">
                  <a:pos x="13260" y="705"/>
                </a:cxn>
                <a:cxn ang="0">
                  <a:pos x="14105" y="1010"/>
                </a:cxn>
                <a:cxn ang="0">
                  <a:pos x="14828" y="1358"/>
                </a:cxn>
                <a:cxn ang="0">
                  <a:pos x="15413" y="1745"/>
                </a:cxn>
                <a:cxn ang="0">
                  <a:pos x="15849" y="2163"/>
                </a:cxn>
                <a:cxn ang="0">
                  <a:pos x="16122" y="2609"/>
                </a:cxn>
                <a:cxn ang="0">
                  <a:pos x="16215" y="3077"/>
                </a:cxn>
                <a:cxn ang="0">
                  <a:pos x="16122" y="3545"/>
                </a:cxn>
                <a:cxn ang="0">
                  <a:pos x="15849" y="3991"/>
                </a:cxn>
                <a:cxn ang="0">
                  <a:pos x="15413" y="4409"/>
                </a:cxn>
                <a:cxn ang="0">
                  <a:pos x="14828" y="4796"/>
                </a:cxn>
                <a:cxn ang="0">
                  <a:pos x="14105" y="5144"/>
                </a:cxn>
                <a:cxn ang="0">
                  <a:pos x="13260" y="5449"/>
                </a:cxn>
                <a:cxn ang="0">
                  <a:pos x="12306" y="5707"/>
                </a:cxn>
                <a:cxn ang="0">
                  <a:pos x="11258" y="5911"/>
                </a:cxn>
                <a:cxn ang="0">
                  <a:pos x="10129" y="6057"/>
                </a:cxn>
                <a:cxn ang="0">
                  <a:pos x="8934" y="6138"/>
                </a:cxn>
                <a:cxn ang="0">
                  <a:pos x="7691" y="6150"/>
                </a:cxn>
                <a:cxn ang="0">
                  <a:pos x="6477" y="6091"/>
                </a:cxn>
                <a:cxn ang="0">
                  <a:pos x="5325" y="5967"/>
                </a:cxn>
                <a:cxn ang="0">
                  <a:pos x="4248" y="5781"/>
                </a:cxn>
                <a:cxn ang="0">
                  <a:pos x="3262" y="5542"/>
                </a:cxn>
                <a:cxn ang="0">
                  <a:pos x="2380" y="5252"/>
                </a:cxn>
                <a:cxn ang="0">
                  <a:pos x="1614" y="4916"/>
                </a:cxn>
                <a:cxn ang="0">
                  <a:pos x="981" y="4542"/>
                </a:cxn>
                <a:cxn ang="0">
                  <a:pos x="494" y="4133"/>
                </a:cxn>
                <a:cxn ang="0">
                  <a:pos x="165" y="3696"/>
                </a:cxn>
                <a:cxn ang="0">
                  <a:pos x="10" y="3235"/>
                </a:cxn>
                <a:cxn ang="0">
                  <a:pos x="42" y="2763"/>
                </a:cxn>
                <a:cxn ang="0">
                  <a:pos x="256" y="2310"/>
                </a:cxn>
                <a:cxn ang="0">
                  <a:pos x="638" y="1881"/>
                </a:cxn>
                <a:cxn ang="0">
                  <a:pos x="1177" y="1483"/>
                </a:cxn>
                <a:cxn ang="0">
                  <a:pos x="1856" y="1122"/>
                </a:cxn>
                <a:cxn ang="0">
                  <a:pos x="2661" y="801"/>
                </a:cxn>
                <a:cxn ang="0">
                  <a:pos x="3579" y="527"/>
                </a:cxn>
                <a:cxn ang="0">
                  <a:pos x="4598" y="305"/>
                </a:cxn>
                <a:cxn ang="0">
                  <a:pos x="5701" y="139"/>
                </a:cxn>
                <a:cxn ang="0">
                  <a:pos x="6875" y="36"/>
                </a:cxn>
                <a:cxn ang="0">
                  <a:pos x="8108" y="0"/>
                </a:cxn>
                <a:cxn ang="0">
                  <a:pos x="6158" y="5404"/>
                </a:cxn>
                <a:cxn ang="0">
                  <a:pos x="6381" y="3535"/>
                </a:cxn>
                <a:cxn ang="0">
                  <a:pos x="8154" y="2469"/>
                </a:cxn>
                <a:cxn ang="0">
                  <a:pos x="12688" y="1647"/>
                </a:cxn>
                <a:cxn ang="0">
                  <a:pos x="10617" y="1086"/>
                </a:cxn>
                <a:cxn ang="0">
                  <a:pos x="9647" y="3871"/>
                </a:cxn>
                <a:cxn ang="0">
                  <a:pos x="11195" y="2918"/>
                </a:cxn>
                <a:cxn ang="0">
                  <a:pos x="13547" y="4824"/>
                </a:cxn>
                <a:cxn ang="0">
                  <a:pos x="6773" y="1946"/>
                </a:cxn>
                <a:cxn ang="0">
                  <a:pos x="1325" y="2039"/>
                </a:cxn>
              </a:cxnLst>
              <a:rect l="0" t="0" r="r" b="b"/>
              <a:pathLst>
                <a:path w="16215" h="6154">
                  <a:moveTo>
                    <a:pt x="8108" y="0"/>
                  </a:moveTo>
                  <a:lnTo>
                    <a:pt x="8524" y="4"/>
                  </a:lnTo>
                  <a:lnTo>
                    <a:pt x="8934" y="16"/>
                  </a:lnTo>
                  <a:lnTo>
                    <a:pt x="9340" y="36"/>
                  </a:lnTo>
                  <a:lnTo>
                    <a:pt x="9738" y="63"/>
                  </a:lnTo>
                  <a:lnTo>
                    <a:pt x="10129" y="97"/>
                  </a:lnTo>
                  <a:lnTo>
                    <a:pt x="10513" y="139"/>
                  </a:lnTo>
                  <a:lnTo>
                    <a:pt x="10890" y="187"/>
                  </a:lnTo>
                  <a:lnTo>
                    <a:pt x="11258" y="243"/>
                  </a:lnTo>
                  <a:lnTo>
                    <a:pt x="11617" y="305"/>
                  </a:lnTo>
                  <a:lnTo>
                    <a:pt x="11967" y="373"/>
                  </a:lnTo>
                  <a:lnTo>
                    <a:pt x="12306" y="447"/>
                  </a:lnTo>
                  <a:lnTo>
                    <a:pt x="12636" y="527"/>
                  </a:lnTo>
                  <a:lnTo>
                    <a:pt x="12953" y="613"/>
                  </a:lnTo>
                  <a:lnTo>
                    <a:pt x="13260" y="705"/>
                  </a:lnTo>
                  <a:lnTo>
                    <a:pt x="13554" y="801"/>
                  </a:lnTo>
                  <a:lnTo>
                    <a:pt x="13835" y="902"/>
                  </a:lnTo>
                  <a:lnTo>
                    <a:pt x="14105" y="1010"/>
                  </a:lnTo>
                  <a:lnTo>
                    <a:pt x="14359" y="1122"/>
                  </a:lnTo>
                  <a:lnTo>
                    <a:pt x="14601" y="1237"/>
                  </a:lnTo>
                  <a:lnTo>
                    <a:pt x="14828" y="1358"/>
                  </a:lnTo>
                  <a:lnTo>
                    <a:pt x="15038" y="1483"/>
                  </a:lnTo>
                  <a:lnTo>
                    <a:pt x="15234" y="1612"/>
                  </a:lnTo>
                  <a:lnTo>
                    <a:pt x="15413" y="1745"/>
                  </a:lnTo>
                  <a:lnTo>
                    <a:pt x="15577" y="1881"/>
                  </a:lnTo>
                  <a:lnTo>
                    <a:pt x="15721" y="2021"/>
                  </a:lnTo>
                  <a:lnTo>
                    <a:pt x="15849" y="2163"/>
                  </a:lnTo>
                  <a:lnTo>
                    <a:pt x="15959" y="2310"/>
                  </a:lnTo>
                  <a:lnTo>
                    <a:pt x="16050" y="2458"/>
                  </a:lnTo>
                  <a:lnTo>
                    <a:pt x="16122" y="2609"/>
                  </a:lnTo>
                  <a:lnTo>
                    <a:pt x="16173" y="2763"/>
                  </a:lnTo>
                  <a:lnTo>
                    <a:pt x="16205" y="2919"/>
                  </a:lnTo>
                  <a:lnTo>
                    <a:pt x="16215" y="3077"/>
                  </a:lnTo>
                  <a:lnTo>
                    <a:pt x="16205" y="3235"/>
                  </a:lnTo>
                  <a:lnTo>
                    <a:pt x="16173" y="3391"/>
                  </a:lnTo>
                  <a:lnTo>
                    <a:pt x="16122" y="3545"/>
                  </a:lnTo>
                  <a:lnTo>
                    <a:pt x="16050" y="3696"/>
                  </a:lnTo>
                  <a:lnTo>
                    <a:pt x="15959" y="3844"/>
                  </a:lnTo>
                  <a:lnTo>
                    <a:pt x="15849" y="3991"/>
                  </a:lnTo>
                  <a:lnTo>
                    <a:pt x="15721" y="4133"/>
                  </a:lnTo>
                  <a:lnTo>
                    <a:pt x="15577" y="4273"/>
                  </a:lnTo>
                  <a:lnTo>
                    <a:pt x="15413" y="4409"/>
                  </a:lnTo>
                  <a:lnTo>
                    <a:pt x="15234" y="4542"/>
                  </a:lnTo>
                  <a:lnTo>
                    <a:pt x="15038" y="4671"/>
                  </a:lnTo>
                  <a:lnTo>
                    <a:pt x="14828" y="4796"/>
                  </a:lnTo>
                  <a:lnTo>
                    <a:pt x="14601" y="4916"/>
                  </a:lnTo>
                  <a:lnTo>
                    <a:pt x="14359" y="5032"/>
                  </a:lnTo>
                  <a:lnTo>
                    <a:pt x="14105" y="5144"/>
                  </a:lnTo>
                  <a:lnTo>
                    <a:pt x="13835" y="5252"/>
                  </a:lnTo>
                  <a:lnTo>
                    <a:pt x="13554" y="5353"/>
                  </a:lnTo>
                  <a:lnTo>
                    <a:pt x="13260" y="5449"/>
                  </a:lnTo>
                  <a:lnTo>
                    <a:pt x="12953" y="5542"/>
                  </a:lnTo>
                  <a:lnTo>
                    <a:pt x="12636" y="5627"/>
                  </a:lnTo>
                  <a:lnTo>
                    <a:pt x="12306" y="5707"/>
                  </a:lnTo>
                  <a:lnTo>
                    <a:pt x="11967" y="5781"/>
                  </a:lnTo>
                  <a:lnTo>
                    <a:pt x="11617" y="5849"/>
                  </a:lnTo>
                  <a:lnTo>
                    <a:pt x="11258" y="5911"/>
                  </a:lnTo>
                  <a:lnTo>
                    <a:pt x="10890" y="5967"/>
                  </a:lnTo>
                  <a:lnTo>
                    <a:pt x="10513" y="6015"/>
                  </a:lnTo>
                  <a:lnTo>
                    <a:pt x="10129" y="6057"/>
                  </a:lnTo>
                  <a:lnTo>
                    <a:pt x="9738" y="6091"/>
                  </a:lnTo>
                  <a:lnTo>
                    <a:pt x="9340" y="6118"/>
                  </a:lnTo>
                  <a:lnTo>
                    <a:pt x="8934" y="6138"/>
                  </a:lnTo>
                  <a:lnTo>
                    <a:pt x="8524" y="6150"/>
                  </a:lnTo>
                  <a:lnTo>
                    <a:pt x="8108" y="6154"/>
                  </a:lnTo>
                  <a:lnTo>
                    <a:pt x="7691" y="6150"/>
                  </a:lnTo>
                  <a:lnTo>
                    <a:pt x="7281" y="6138"/>
                  </a:lnTo>
                  <a:lnTo>
                    <a:pt x="6875" y="6118"/>
                  </a:lnTo>
                  <a:lnTo>
                    <a:pt x="6477" y="6091"/>
                  </a:lnTo>
                  <a:lnTo>
                    <a:pt x="6086" y="6057"/>
                  </a:lnTo>
                  <a:lnTo>
                    <a:pt x="5701" y="6015"/>
                  </a:lnTo>
                  <a:lnTo>
                    <a:pt x="5325" y="5967"/>
                  </a:lnTo>
                  <a:lnTo>
                    <a:pt x="4957" y="5911"/>
                  </a:lnTo>
                  <a:lnTo>
                    <a:pt x="4598" y="5849"/>
                  </a:lnTo>
                  <a:lnTo>
                    <a:pt x="4248" y="5781"/>
                  </a:lnTo>
                  <a:lnTo>
                    <a:pt x="3909" y="5707"/>
                  </a:lnTo>
                  <a:lnTo>
                    <a:pt x="3579" y="5627"/>
                  </a:lnTo>
                  <a:lnTo>
                    <a:pt x="3262" y="5542"/>
                  </a:lnTo>
                  <a:lnTo>
                    <a:pt x="2955" y="5449"/>
                  </a:lnTo>
                  <a:lnTo>
                    <a:pt x="2661" y="5353"/>
                  </a:lnTo>
                  <a:lnTo>
                    <a:pt x="2380" y="5252"/>
                  </a:lnTo>
                  <a:lnTo>
                    <a:pt x="2110" y="5144"/>
                  </a:lnTo>
                  <a:lnTo>
                    <a:pt x="1856" y="5032"/>
                  </a:lnTo>
                  <a:lnTo>
                    <a:pt x="1614" y="4916"/>
                  </a:lnTo>
                  <a:lnTo>
                    <a:pt x="1387" y="4796"/>
                  </a:lnTo>
                  <a:lnTo>
                    <a:pt x="1177" y="4671"/>
                  </a:lnTo>
                  <a:lnTo>
                    <a:pt x="981" y="4542"/>
                  </a:lnTo>
                  <a:lnTo>
                    <a:pt x="802" y="4409"/>
                  </a:lnTo>
                  <a:lnTo>
                    <a:pt x="638" y="4273"/>
                  </a:lnTo>
                  <a:lnTo>
                    <a:pt x="494" y="4133"/>
                  </a:lnTo>
                  <a:lnTo>
                    <a:pt x="366" y="3991"/>
                  </a:lnTo>
                  <a:lnTo>
                    <a:pt x="256" y="3844"/>
                  </a:lnTo>
                  <a:lnTo>
                    <a:pt x="165" y="3696"/>
                  </a:lnTo>
                  <a:lnTo>
                    <a:pt x="93" y="3545"/>
                  </a:lnTo>
                  <a:lnTo>
                    <a:pt x="42" y="3391"/>
                  </a:lnTo>
                  <a:lnTo>
                    <a:pt x="10" y="3235"/>
                  </a:lnTo>
                  <a:lnTo>
                    <a:pt x="0" y="3077"/>
                  </a:lnTo>
                  <a:lnTo>
                    <a:pt x="10" y="2919"/>
                  </a:lnTo>
                  <a:lnTo>
                    <a:pt x="42" y="2763"/>
                  </a:lnTo>
                  <a:lnTo>
                    <a:pt x="93" y="2609"/>
                  </a:lnTo>
                  <a:lnTo>
                    <a:pt x="165" y="2458"/>
                  </a:lnTo>
                  <a:lnTo>
                    <a:pt x="256" y="2310"/>
                  </a:lnTo>
                  <a:lnTo>
                    <a:pt x="366" y="2163"/>
                  </a:lnTo>
                  <a:lnTo>
                    <a:pt x="494" y="2021"/>
                  </a:lnTo>
                  <a:lnTo>
                    <a:pt x="638" y="1881"/>
                  </a:lnTo>
                  <a:lnTo>
                    <a:pt x="802" y="1745"/>
                  </a:lnTo>
                  <a:lnTo>
                    <a:pt x="981" y="1612"/>
                  </a:lnTo>
                  <a:lnTo>
                    <a:pt x="1177" y="1483"/>
                  </a:lnTo>
                  <a:lnTo>
                    <a:pt x="1387" y="1358"/>
                  </a:lnTo>
                  <a:lnTo>
                    <a:pt x="1614" y="1237"/>
                  </a:lnTo>
                  <a:lnTo>
                    <a:pt x="1856" y="1122"/>
                  </a:lnTo>
                  <a:lnTo>
                    <a:pt x="2110" y="1010"/>
                  </a:lnTo>
                  <a:lnTo>
                    <a:pt x="2380" y="902"/>
                  </a:lnTo>
                  <a:lnTo>
                    <a:pt x="2661" y="801"/>
                  </a:lnTo>
                  <a:lnTo>
                    <a:pt x="2955" y="705"/>
                  </a:lnTo>
                  <a:lnTo>
                    <a:pt x="3262" y="613"/>
                  </a:lnTo>
                  <a:lnTo>
                    <a:pt x="3579" y="527"/>
                  </a:lnTo>
                  <a:lnTo>
                    <a:pt x="3909" y="447"/>
                  </a:lnTo>
                  <a:lnTo>
                    <a:pt x="4248" y="373"/>
                  </a:lnTo>
                  <a:lnTo>
                    <a:pt x="4598" y="305"/>
                  </a:lnTo>
                  <a:lnTo>
                    <a:pt x="4957" y="243"/>
                  </a:lnTo>
                  <a:lnTo>
                    <a:pt x="5325" y="187"/>
                  </a:lnTo>
                  <a:lnTo>
                    <a:pt x="5701" y="139"/>
                  </a:lnTo>
                  <a:lnTo>
                    <a:pt x="6086" y="97"/>
                  </a:lnTo>
                  <a:lnTo>
                    <a:pt x="6477" y="63"/>
                  </a:lnTo>
                  <a:lnTo>
                    <a:pt x="6875" y="36"/>
                  </a:lnTo>
                  <a:lnTo>
                    <a:pt x="7281" y="16"/>
                  </a:lnTo>
                  <a:lnTo>
                    <a:pt x="7691" y="4"/>
                  </a:lnTo>
                  <a:lnTo>
                    <a:pt x="8108" y="0"/>
                  </a:lnTo>
                  <a:close/>
                  <a:moveTo>
                    <a:pt x="3135" y="4675"/>
                  </a:moveTo>
                  <a:lnTo>
                    <a:pt x="3787" y="5515"/>
                  </a:lnTo>
                  <a:lnTo>
                    <a:pt x="6158" y="5404"/>
                  </a:lnTo>
                  <a:lnTo>
                    <a:pt x="5243" y="5179"/>
                  </a:lnTo>
                  <a:lnTo>
                    <a:pt x="7687" y="3759"/>
                  </a:lnTo>
                  <a:lnTo>
                    <a:pt x="6381" y="3535"/>
                  </a:lnTo>
                  <a:lnTo>
                    <a:pt x="3936" y="4880"/>
                  </a:lnTo>
                  <a:lnTo>
                    <a:pt x="3135" y="4675"/>
                  </a:lnTo>
                  <a:close/>
                  <a:moveTo>
                    <a:pt x="8154" y="2469"/>
                  </a:moveTo>
                  <a:lnTo>
                    <a:pt x="9497" y="2824"/>
                  </a:lnTo>
                  <a:lnTo>
                    <a:pt x="11792" y="1404"/>
                  </a:lnTo>
                  <a:lnTo>
                    <a:pt x="12688" y="1647"/>
                  </a:lnTo>
                  <a:lnTo>
                    <a:pt x="11979" y="767"/>
                  </a:lnTo>
                  <a:lnTo>
                    <a:pt x="9833" y="862"/>
                  </a:lnTo>
                  <a:lnTo>
                    <a:pt x="10617" y="1086"/>
                  </a:lnTo>
                  <a:lnTo>
                    <a:pt x="8154" y="2469"/>
                  </a:lnTo>
                  <a:close/>
                  <a:moveTo>
                    <a:pt x="13547" y="4824"/>
                  </a:moveTo>
                  <a:lnTo>
                    <a:pt x="9647" y="3871"/>
                  </a:lnTo>
                  <a:lnTo>
                    <a:pt x="9068" y="4264"/>
                  </a:lnTo>
                  <a:lnTo>
                    <a:pt x="9012" y="3235"/>
                  </a:lnTo>
                  <a:lnTo>
                    <a:pt x="11195" y="2918"/>
                  </a:lnTo>
                  <a:lnTo>
                    <a:pt x="10561" y="3254"/>
                  </a:lnTo>
                  <a:lnTo>
                    <a:pt x="14516" y="4133"/>
                  </a:lnTo>
                  <a:lnTo>
                    <a:pt x="13547" y="4824"/>
                  </a:lnTo>
                  <a:close/>
                  <a:moveTo>
                    <a:pt x="4534" y="3291"/>
                  </a:moveTo>
                  <a:lnTo>
                    <a:pt x="6885" y="3011"/>
                  </a:lnTo>
                  <a:lnTo>
                    <a:pt x="6773" y="1946"/>
                  </a:lnTo>
                  <a:lnTo>
                    <a:pt x="6176" y="2300"/>
                  </a:lnTo>
                  <a:lnTo>
                    <a:pt x="2463" y="1478"/>
                  </a:lnTo>
                  <a:lnTo>
                    <a:pt x="1325" y="2039"/>
                  </a:lnTo>
                  <a:lnTo>
                    <a:pt x="5019" y="2955"/>
                  </a:lnTo>
                  <a:lnTo>
                    <a:pt x="4534" y="3291"/>
                  </a:lnTo>
                  <a:close/>
                </a:path>
              </a:pathLst>
            </a:custGeom>
            <a:grpFill/>
            <a:ln w="9525">
              <a:noFill/>
              <a:round/>
              <a:headEnd/>
              <a:tailEnd/>
            </a:ln>
          </p:spPr>
          <p:txBody>
            <a:bodyPr/>
            <a:lstStyle/>
            <a:p>
              <a:pPr defTabSz="914583" fontAlgn="base">
                <a:spcBef>
                  <a:spcPct val="0"/>
                </a:spcBef>
                <a:spcAft>
                  <a:spcPct val="0"/>
                </a:spcAft>
                <a:defRPr/>
              </a:pPr>
              <a:endParaRPr lang="zh-CN" altLang="en-US" sz="1800" dirty="0">
                <a:solidFill>
                  <a:prstClr val="black"/>
                </a:solidFill>
                <a:ea typeface="微软雅黑" panose="020B0503020204020204" pitchFamily="34" charset="-122"/>
                <a:cs typeface="Arial" pitchFamily="34" charset="0"/>
              </a:endParaRPr>
            </a:p>
          </p:txBody>
        </p:sp>
      </p:grpSp>
      <p:grpSp>
        <p:nvGrpSpPr>
          <p:cNvPr id="26" name="组合 621"/>
          <p:cNvGrpSpPr>
            <a:grpSpLocks noChangeAspect="1"/>
          </p:cNvGrpSpPr>
          <p:nvPr/>
        </p:nvGrpSpPr>
        <p:grpSpPr>
          <a:xfrm>
            <a:off x="1433897" y="1678217"/>
            <a:ext cx="327440" cy="241220"/>
            <a:chOff x="-983298" y="1666240"/>
            <a:chExt cx="547688" cy="309563"/>
          </a:xfrm>
          <a:solidFill>
            <a:schemeClr val="bg1">
              <a:lumMod val="50000"/>
            </a:schemeClr>
          </a:solidFill>
        </p:grpSpPr>
        <p:sp>
          <p:nvSpPr>
            <p:cNvPr id="179" name="Freeform 21"/>
            <p:cNvSpPr>
              <a:spLocks/>
            </p:cNvSpPr>
            <p:nvPr/>
          </p:nvSpPr>
          <p:spPr bwMode="auto">
            <a:xfrm>
              <a:off x="-983298" y="1798003"/>
              <a:ext cx="547688" cy="177800"/>
            </a:xfrm>
            <a:custGeom>
              <a:avLst/>
              <a:gdLst/>
              <a:ahLst/>
              <a:cxnLst>
                <a:cxn ang="0">
                  <a:pos x="16188" y="2345"/>
                </a:cxn>
                <a:cxn ang="0">
                  <a:pos x="16149" y="2515"/>
                </a:cxn>
                <a:cxn ang="0">
                  <a:pos x="15935" y="2950"/>
                </a:cxn>
                <a:cxn ang="0">
                  <a:pos x="15566" y="3361"/>
                </a:cxn>
                <a:cxn ang="0">
                  <a:pos x="15052" y="3745"/>
                </a:cxn>
                <a:cxn ang="0">
                  <a:pos x="14408" y="4094"/>
                </a:cxn>
                <a:cxn ang="0">
                  <a:pos x="13647" y="4406"/>
                </a:cxn>
                <a:cxn ang="0">
                  <a:pos x="12779" y="4677"/>
                </a:cxn>
                <a:cxn ang="0">
                  <a:pos x="11817" y="4900"/>
                </a:cxn>
                <a:cxn ang="0">
                  <a:pos x="10774" y="5071"/>
                </a:cxn>
                <a:cxn ang="0">
                  <a:pos x="9662" y="5187"/>
                </a:cxn>
                <a:cxn ang="0">
                  <a:pos x="8495" y="5241"/>
                </a:cxn>
                <a:cxn ang="0">
                  <a:pos x="7295" y="5230"/>
                </a:cxn>
                <a:cxn ang="0">
                  <a:pos x="6139" y="5155"/>
                </a:cxn>
                <a:cxn ang="0">
                  <a:pos x="5043" y="5019"/>
                </a:cxn>
                <a:cxn ang="0">
                  <a:pos x="4021" y="4827"/>
                </a:cxn>
                <a:cxn ang="0">
                  <a:pos x="3087" y="4585"/>
                </a:cxn>
                <a:cxn ang="0">
                  <a:pos x="2251" y="4298"/>
                </a:cxn>
                <a:cxn ang="0">
                  <a:pos x="1527" y="3969"/>
                </a:cxn>
                <a:cxn ang="0">
                  <a:pos x="927" y="3604"/>
                </a:cxn>
                <a:cxn ang="0">
                  <a:pos x="465" y="3208"/>
                </a:cxn>
                <a:cxn ang="0">
                  <a:pos x="151" y="2784"/>
                </a:cxn>
                <a:cxn ang="0">
                  <a:pos x="0" y="2340"/>
                </a:cxn>
                <a:cxn ang="0">
                  <a:pos x="102" y="141"/>
                </a:cxn>
                <a:cxn ang="0">
                  <a:pos x="467" y="524"/>
                </a:cxn>
                <a:cxn ang="0">
                  <a:pos x="944" y="884"/>
                </a:cxn>
                <a:cxn ang="0">
                  <a:pos x="1522" y="1217"/>
                </a:cxn>
                <a:cxn ang="0">
                  <a:pos x="2195" y="1518"/>
                </a:cxn>
                <a:cxn ang="0">
                  <a:pos x="2954" y="1785"/>
                </a:cxn>
                <a:cxn ang="0">
                  <a:pos x="3789" y="2015"/>
                </a:cxn>
                <a:cxn ang="0">
                  <a:pos x="4694" y="2204"/>
                </a:cxn>
                <a:cxn ang="0">
                  <a:pos x="5658" y="2348"/>
                </a:cxn>
                <a:cxn ang="0">
                  <a:pos x="6675" y="2444"/>
                </a:cxn>
                <a:cxn ang="0">
                  <a:pos x="7734" y="2489"/>
                </a:cxn>
                <a:cxn ang="0">
                  <a:pos x="8814" y="2480"/>
                </a:cxn>
                <a:cxn ang="0">
                  <a:pos x="9861" y="2417"/>
                </a:cxn>
                <a:cxn ang="0">
                  <a:pos x="10863" y="2304"/>
                </a:cxn>
                <a:cxn ang="0">
                  <a:pos x="11810" y="2144"/>
                </a:cxn>
                <a:cxn ang="0">
                  <a:pos x="12693" y="1941"/>
                </a:cxn>
                <a:cxn ang="0">
                  <a:pos x="13505" y="1697"/>
                </a:cxn>
                <a:cxn ang="0">
                  <a:pos x="14236" y="1418"/>
                </a:cxn>
                <a:cxn ang="0">
                  <a:pos x="14879" y="1104"/>
                </a:cxn>
                <a:cxn ang="0">
                  <a:pos x="15425" y="761"/>
                </a:cxn>
                <a:cxn ang="0">
                  <a:pos x="15864" y="392"/>
                </a:cxn>
                <a:cxn ang="0">
                  <a:pos x="16188" y="0"/>
                </a:cxn>
              </a:cxnLst>
              <a:rect l="0" t="0" r="r" b="b"/>
              <a:pathLst>
                <a:path w="16189" h="5245">
                  <a:moveTo>
                    <a:pt x="16189" y="2340"/>
                  </a:moveTo>
                  <a:lnTo>
                    <a:pt x="16189" y="2343"/>
                  </a:lnTo>
                  <a:lnTo>
                    <a:pt x="16188" y="2345"/>
                  </a:lnTo>
                  <a:lnTo>
                    <a:pt x="16188" y="2366"/>
                  </a:lnTo>
                  <a:lnTo>
                    <a:pt x="16185" y="2366"/>
                  </a:lnTo>
                  <a:lnTo>
                    <a:pt x="16149" y="2515"/>
                  </a:lnTo>
                  <a:lnTo>
                    <a:pt x="16096" y="2662"/>
                  </a:lnTo>
                  <a:lnTo>
                    <a:pt x="16025" y="2808"/>
                  </a:lnTo>
                  <a:lnTo>
                    <a:pt x="15935" y="2950"/>
                  </a:lnTo>
                  <a:lnTo>
                    <a:pt x="15828" y="3090"/>
                  </a:lnTo>
                  <a:lnTo>
                    <a:pt x="15704" y="3227"/>
                  </a:lnTo>
                  <a:lnTo>
                    <a:pt x="15566" y="3361"/>
                  </a:lnTo>
                  <a:lnTo>
                    <a:pt x="15409" y="3492"/>
                  </a:lnTo>
                  <a:lnTo>
                    <a:pt x="15238" y="3620"/>
                  </a:lnTo>
                  <a:lnTo>
                    <a:pt x="15052" y="3745"/>
                  </a:lnTo>
                  <a:lnTo>
                    <a:pt x="14851" y="3864"/>
                  </a:lnTo>
                  <a:lnTo>
                    <a:pt x="14637" y="3981"/>
                  </a:lnTo>
                  <a:lnTo>
                    <a:pt x="14408" y="4094"/>
                  </a:lnTo>
                  <a:lnTo>
                    <a:pt x="14167" y="4202"/>
                  </a:lnTo>
                  <a:lnTo>
                    <a:pt x="13913" y="4307"/>
                  </a:lnTo>
                  <a:lnTo>
                    <a:pt x="13647" y="4406"/>
                  </a:lnTo>
                  <a:lnTo>
                    <a:pt x="13368" y="4502"/>
                  </a:lnTo>
                  <a:lnTo>
                    <a:pt x="13079" y="4592"/>
                  </a:lnTo>
                  <a:lnTo>
                    <a:pt x="12779" y="4677"/>
                  </a:lnTo>
                  <a:lnTo>
                    <a:pt x="12468" y="4757"/>
                  </a:lnTo>
                  <a:lnTo>
                    <a:pt x="12147" y="4831"/>
                  </a:lnTo>
                  <a:lnTo>
                    <a:pt x="11817" y="4900"/>
                  </a:lnTo>
                  <a:lnTo>
                    <a:pt x="11478" y="4964"/>
                  </a:lnTo>
                  <a:lnTo>
                    <a:pt x="11131" y="5021"/>
                  </a:lnTo>
                  <a:lnTo>
                    <a:pt x="10774" y="5071"/>
                  </a:lnTo>
                  <a:lnTo>
                    <a:pt x="10411" y="5117"/>
                  </a:lnTo>
                  <a:lnTo>
                    <a:pt x="10040" y="5156"/>
                  </a:lnTo>
                  <a:lnTo>
                    <a:pt x="9662" y="5187"/>
                  </a:lnTo>
                  <a:lnTo>
                    <a:pt x="9279" y="5213"/>
                  </a:lnTo>
                  <a:lnTo>
                    <a:pt x="8889" y="5231"/>
                  </a:lnTo>
                  <a:lnTo>
                    <a:pt x="8495" y="5241"/>
                  </a:lnTo>
                  <a:lnTo>
                    <a:pt x="8095" y="5245"/>
                  </a:lnTo>
                  <a:lnTo>
                    <a:pt x="7692" y="5241"/>
                  </a:lnTo>
                  <a:lnTo>
                    <a:pt x="7295" y="5230"/>
                  </a:lnTo>
                  <a:lnTo>
                    <a:pt x="6904" y="5211"/>
                  </a:lnTo>
                  <a:lnTo>
                    <a:pt x="6518" y="5186"/>
                  </a:lnTo>
                  <a:lnTo>
                    <a:pt x="6139" y="5155"/>
                  </a:lnTo>
                  <a:lnTo>
                    <a:pt x="5766" y="5115"/>
                  </a:lnTo>
                  <a:lnTo>
                    <a:pt x="5401" y="5070"/>
                  </a:lnTo>
                  <a:lnTo>
                    <a:pt x="5043" y="5019"/>
                  </a:lnTo>
                  <a:lnTo>
                    <a:pt x="4693" y="4961"/>
                  </a:lnTo>
                  <a:lnTo>
                    <a:pt x="4353" y="4897"/>
                  </a:lnTo>
                  <a:lnTo>
                    <a:pt x="4021" y="4827"/>
                  </a:lnTo>
                  <a:lnTo>
                    <a:pt x="3700" y="4752"/>
                  </a:lnTo>
                  <a:lnTo>
                    <a:pt x="3388" y="4671"/>
                  </a:lnTo>
                  <a:lnTo>
                    <a:pt x="3087" y="4585"/>
                  </a:lnTo>
                  <a:lnTo>
                    <a:pt x="2797" y="4494"/>
                  </a:lnTo>
                  <a:lnTo>
                    <a:pt x="2519" y="4398"/>
                  </a:lnTo>
                  <a:lnTo>
                    <a:pt x="2251" y="4298"/>
                  </a:lnTo>
                  <a:lnTo>
                    <a:pt x="1997" y="4192"/>
                  </a:lnTo>
                  <a:lnTo>
                    <a:pt x="1755" y="4083"/>
                  </a:lnTo>
                  <a:lnTo>
                    <a:pt x="1527" y="3969"/>
                  </a:lnTo>
                  <a:lnTo>
                    <a:pt x="1314" y="3851"/>
                  </a:lnTo>
                  <a:lnTo>
                    <a:pt x="1113" y="3729"/>
                  </a:lnTo>
                  <a:lnTo>
                    <a:pt x="927" y="3604"/>
                  </a:lnTo>
                  <a:lnTo>
                    <a:pt x="757" y="3476"/>
                  </a:lnTo>
                  <a:lnTo>
                    <a:pt x="603" y="3343"/>
                  </a:lnTo>
                  <a:lnTo>
                    <a:pt x="465" y="3208"/>
                  </a:lnTo>
                  <a:lnTo>
                    <a:pt x="343" y="3069"/>
                  </a:lnTo>
                  <a:lnTo>
                    <a:pt x="238" y="2928"/>
                  </a:lnTo>
                  <a:lnTo>
                    <a:pt x="151" y="2784"/>
                  </a:lnTo>
                  <a:lnTo>
                    <a:pt x="82" y="2639"/>
                  </a:lnTo>
                  <a:lnTo>
                    <a:pt x="32" y="2490"/>
                  </a:lnTo>
                  <a:lnTo>
                    <a:pt x="0" y="2340"/>
                  </a:lnTo>
                  <a:lnTo>
                    <a:pt x="6" y="2340"/>
                  </a:lnTo>
                  <a:lnTo>
                    <a:pt x="6" y="8"/>
                  </a:lnTo>
                  <a:lnTo>
                    <a:pt x="102" y="141"/>
                  </a:lnTo>
                  <a:lnTo>
                    <a:pt x="211" y="271"/>
                  </a:lnTo>
                  <a:lnTo>
                    <a:pt x="333" y="399"/>
                  </a:lnTo>
                  <a:lnTo>
                    <a:pt x="467" y="524"/>
                  </a:lnTo>
                  <a:lnTo>
                    <a:pt x="613" y="647"/>
                  </a:lnTo>
                  <a:lnTo>
                    <a:pt x="772" y="767"/>
                  </a:lnTo>
                  <a:lnTo>
                    <a:pt x="944" y="884"/>
                  </a:lnTo>
                  <a:lnTo>
                    <a:pt x="1125" y="998"/>
                  </a:lnTo>
                  <a:lnTo>
                    <a:pt x="1319" y="1109"/>
                  </a:lnTo>
                  <a:lnTo>
                    <a:pt x="1522" y="1217"/>
                  </a:lnTo>
                  <a:lnTo>
                    <a:pt x="1736" y="1320"/>
                  </a:lnTo>
                  <a:lnTo>
                    <a:pt x="1961" y="1421"/>
                  </a:lnTo>
                  <a:lnTo>
                    <a:pt x="2195" y="1518"/>
                  </a:lnTo>
                  <a:lnTo>
                    <a:pt x="2440" y="1611"/>
                  </a:lnTo>
                  <a:lnTo>
                    <a:pt x="2692" y="1700"/>
                  </a:lnTo>
                  <a:lnTo>
                    <a:pt x="2954" y="1785"/>
                  </a:lnTo>
                  <a:lnTo>
                    <a:pt x="3225" y="1866"/>
                  </a:lnTo>
                  <a:lnTo>
                    <a:pt x="3504" y="1943"/>
                  </a:lnTo>
                  <a:lnTo>
                    <a:pt x="3789" y="2015"/>
                  </a:lnTo>
                  <a:lnTo>
                    <a:pt x="4084" y="2083"/>
                  </a:lnTo>
                  <a:lnTo>
                    <a:pt x="4385" y="2146"/>
                  </a:lnTo>
                  <a:lnTo>
                    <a:pt x="4694" y="2204"/>
                  </a:lnTo>
                  <a:lnTo>
                    <a:pt x="5010" y="2256"/>
                  </a:lnTo>
                  <a:lnTo>
                    <a:pt x="5331" y="2305"/>
                  </a:lnTo>
                  <a:lnTo>
                    <a:pt x="5658" y="2348"/>
                  </a:lnTo>
                  <a:lnTo>
                    <a:pt x="5992" y="2385"/>
                  </a:lnTo>
                  <a:lnTo>
                    <a:pt x="6331" y="2418"/>
                  </a:lnTo>
                  <a:lnTo>
                    <a:pt x="6675" y="2444"/>
                  </a:lnTo>
                  <a:lnTo>
                    <a:pt x="7023" y="2464"/>
                  </a:lnTo>
                  <a:lnTo>
                    <a:pt x="7376" y="2480"/>
                  </a:lnTo>
                  <a:lnTo>
                    <a:pt x="7734" y="2489"/>
                  </a:lnTo>
                  <a:lnTo>
                    <a:pt x="8095" y="2492"/>
                  </a:lnTo>
                  <a:lnTo>
                    <a:pt x="8456" y="2489"/>
                  </a:lnTo>
                  <a:lnTo>
                    <a:pt x="8814" y="2480"/>
                  </a:lnTo>
                  <a:lnTo>
                    <a:pt x="9168" y="2464"/>
                  </a:lnTo>
                  <a:lnTo>
                    <a:pt x="9517" y="2444"/>
                  </a:lnTo>
                  <a:lnTo>
                    <a:pt x="9861" y="2417"/>
                  </a:lnTo>
                  <a:lnTo>
                    <a:pt x="10200" y="2385"/>
                  </a:lnTo>
                  <a:lnTo>
                    <a:pt x="10535" y="2347"/>
                  </a:lnTo>
                  <a:lnTo>
                    <a:pt x="10863" y="2304"/>
                  </a:lnTo>
                  <a:lnTo>
                    <a:pt x="11184" y="2255"/>
                  </a:lnTo>
                  <a:lnTo>
                    <a:pt x="11501" y="2203"/>
                  </a:lnTo>
                  <a:lnTo>
                    <a:pt x="11810" y="2144"/>
                  </a:lnTo>
                  <a:lnTo>
                    <a:pt x="12112" y="2081"/>
                  </a:lnTo>
                  <a:lnTo>
                    <a:pt x="12406" y="2013"/>
                  </a:lnTo>
                  <a:lnTo>
                    <a:pt x="12693" y="1941"/>
                  </a:lnTo>
                  <a:lnTo>
                    <a:pt x="12972" y="1863"/>
                  </a:lnTo>
                  <a:lnTo>
                    <a:pt x="13243" y="1782"/>
                  </a:lnTo>
                  <a:lnTo>
                    <a:pt x="13505" y="1697"/>
                  </a:lnTo>
                  <a:lnTo>
                    <a:pt x="13758" y="1608"/>
                  </a:lnTo>
                  <a:lnTo>
                    <a:pt x="14002" y="1514"/>
                  </a:lnTo>
                  <a:lnTo>
                    <a:pt x="14236" y="1418"/>
                  </a:lnTo>
                  <a:lnTo>
                    <a:pt x="14461" y="1316"/>
                  </a:lnTo>
                  <a:lnTo>
                    <a:pt x="14675" y="1212"/>
                  </a:lnTo>
                  <a:lnTo>
                    <a:pt x="14879" y="1104"/>
                  </a:lnTo>
                  <a:lnTo>
                    <a:pt x="15072" y="993"/>
                  </a:lnTo>
                  <a:lnTo>
                    <a:pt x="15253" y="879"/>
                  </a:lnTo>
                  <a:lnTo>
                    <a:pt x="15425" y="761"/>
                  </a:lnTo>
                  <a:lnTo>
                    <a:pt x="15583" y="641"/>
                  </a:lnTo>
                  <a:lnTo>
                    <a:pt x="15730" y="517"/>
                  </a:lnTo>
                  <a:lnTo>
                    <a:pt x="15864" y="392"/>
                  </a:lnTo>
                  <a:lnTo>
                    <a:pt x="15985" y="264"/>
                  </a:lnTo>
                  <a:lnTo>
                    <a:pt x="16094" y="133"/>
                  </a:lnTo>
                  <a:lnTo>
                    <a:pt x="16188" y="0"/>
                  </a:lnTo>
                  <a:lnTo>
                    <a:pt x="16188" y="2340"/>
                  </a:lnTo>
                  <a:lnTo>
                    <a:pt x="16189" y="2340"/>
                  </a:lnTo>
                  <a:close/>
                </a:path>
              </a:pathLst>
            </a:custGeom>
            <a:grpFill/>
            <a:ln w="9525">
              <a:noFill/>
              <a:round/>
              <a:headEnd/>
              <a:tailEnd/>
            </a:ln>
          </p:spPr>
          <p:txBody>
            <a:bodyPr/>
            <a:lstStyle/>
            <a:p>
              <a:pPr defTabSz="914583" fontAlgn="base">
                <a:spcBef>
                  <a:spcPct val="0"/>
                </a:spcBef>
                <a:spcAft>
                  <a:spcPct val="0"/>
                </a:spcAft>
                <a:defRPr/>
              </a:pPr>
              <a:endParaRPr lang="zh-CN" altLang="en-US" sz="1800" dirty="0">
                <a:solidFill>
                  <a:prstClr val="black"/>
                </a:solidFill>
                <a:ea typeface="微软雅黑" panose="020B0503020204020204" pitchFamily="34" charset="-122"/>
                <a:cs typeface="Arial" pitchFamily="34" charset="0"/>
              </a:endParaRPr>
            </a:p>
          </p:txBody>
        </p:sp>
        <p:sp>
          <p:nvSpPr>
            <p:cNvPr id="180" name="Freeform 22"/>
            <p:cNvSpPr>
              <a:spLocks noEditPoints="1"/>
            </p:cNvSpPr>
            <p:nvPr/>
          </p:nvSpPr>
          <p:spPr bwMode="auto">
            <a:xfrm>
              <a:off x="-983298" y="1666240"/>
              <a:ext cx="547688" cy="207963"/>
            </a:xfrm>
            <a:custGeom>
              <a:avLst/>
              <a:gdLst/>
              <a:ahLst/>
              <a:cxnLst>
                <a:cxn ang="0">
                  <a:pos x="8934" y="16"/>
                </a:cxn>
                <a:cxn ang="0">
                  <a:pos x="10129" y="97"/>
                </a:cxn>
                <a:cxn ang="0">
                  <a:pos x="11258" y="243"/>
                </a:cxn>
                <a:cxn ang="0">
                  <a:pos x="12306" y="447"/>
                </a:cxn>
                <a:cxn ang="0">
                  <a:pos x="13260" y="705"/>
                </a:cxn>
                <a:cxn ang="0">
                  <a:pos x="14105" y="1010"/>
                </a:cxn>
                <a:cxn ang="0">
                  <a:pos x="14828" y="1358"/>
                </a:cxn>
                <a:cxn ang="0">
                  <a:pos x="15413" y="1745"/>
                </a:cxn>
                <a:cxn ang="0">
                  <a:pos x="15849" y="2163"/>
                </a:cxn>
                <a:cxn ang="0">
                  <a:pos x="16122" y="2609"/>
                </a:cxn>
                <a:cxn ang="0">
                  <a:pos x="16215" y="3077"/>
                </a:cxn>
                <a:cxn ang="0">
                  <a:pos x="16122" y="3545"/>
                </a:cxn>
                <a:cxn ang="0">
                  <a:pos x="15849" y="3991"/>
                </a:cxn>
                <a:cxn ang="0">
                  <a:pos x="15413" y="4409"/>
                </a:cxn>
                <a:cxn ang="0">
                  <a:pos x="14828" y="4796"/>
                </a:cxn>
                <a:cxn ang="0">
                  <a:pos x="14105" y="5144"/>
                </a:cxn>
                <a:cxn ang="0">
                  <a:pos x="13260" y="5449"/>
                </a:cxn>
                <a:cxn ang="0">
                  <a:pos x="12306" y="5707"/>
                </a:cxn>
                <a:cxn ang="0">
                  <a:pos x="11258" y="5911"/>
                </a:cxn>
                <a:cxn ang="0">
                  <a:pos x="10129" y="6057"/>
                </a:cxn>
                <a:cxn ang="0">
                  <a:pos x="8934" y="6138"/>
                </a:cxn>
                <a:cxn ang="0">
                  <a:pos x="7691" y="6150"/>
                </a:cxn>
                <a:cxn ang="0">
                  <a:pos x="6477" y="6091"/>
                </a:cxn>
                <a:cxn ang="0">
                  <a:pos x="5325" y="5967"/>
                </a:cxn>
                <a:cxn ang="0">
                  <a:pos x="4248" y="5781"/>
                </a:cxn>
                <a:cxn ang="0">
                  <a:pos x="3262" y="5542"/>
                </a:cxn>
                <a:cxn ang="0">
                  <a:pos x="2380" y="5252"/>
                </a:cxn>
                <a:cxn ang="0">
                  <a:pos x="1614" y="4916"/>
                </a:cxn>
                <a:cxn ang="0">
                  <a:pos x="981" y="4542"/>
                </a:cxn>
                <a:cxn ang="0">
                  <a:pos x="494" y="4133"/>
                </a:cxn>
                <a:cxn ang="0">
                  <a:pos x="165" y="3696"/>
                </a:cxn>
                <a:cxn ang="0">
                  <a:pos x="10" y="3235"/>
                </a:cxn>
                <a:cxn ang="0">
                  <a:pos x="42" y="2763"/>
                </a:cxn>
                <a:cxn ang="0">
                  <a:pos x="256" y="2310"/>
                </a:cxn>
                <a:cxn ang="0">
                  <a:pos x="638" y="1881"/>
                </a:cxn>
                <a:cxn ang="0">
                  <a:pos x="1177" y="1483"/>
                </a:cxn>
                <a:cxn ang="0">
                  <a:pos x="1856" y="1122"/>
                </a:cxn>
                <a:cxn ang="0">
                  <a:pos x="2661" y="801"/>
                </a:cxn>
                <a:cxn ang="0">
                  <a:pos x="3579" y="527"/>
                </a:cxn>
                <a:cxn ang="0">
                  <a:pos x="4598" y="305"/>
                </a:cxn>
                <a:cxn ang="0">
                  <a:pos x="5701" y="139"/>
                </a:cxn>
                <a:cxn ang="0">
                  <a:pos x="6875" y="36"/>
                </a:cxn>
                <a:cxn ang="0">
                  <a:pos x="8108" y="0"/>
                </a:cxn>
                <a:cxn ang="0">
                  <a:pos x="6158" y="5404"/>
                </a:cxn>
                <a:cxn ang="0">
                  <a:pos x="6381" y="3535"/>
                </a:cxn>
                <a:cxn ang="0">
                  <a:pos x="8154" y="2469"/>
                </a:cxn>
                <a:cxn ang="0">
                  <a:pos x="12688" y="1647"/>
                </a:cxn>
                <a:cxn ang="0">
                  <a:pos x="10617" y="1086"/>
                </a:cxn>
                <a:cxn ang="0">
                  <a:pos x="9647" y="3871"/>
                </a:cxn>
                <a:cxn ang="0">
                  <a:pos x="11195" y="2918"/>
                </a:cxn>
                <a:cxn ang="0">
                  <a:pos x="13547" y="4824"/>
                </a:cxn>
                <a:cxn ang="0">
                  <a:pos x="6773" y="1946"/>
                </a:cxn>
                <a:cxn ang="0">
                  <a:pos x="1325" y="2039"/>
                </a:cxn>
              </a:cxnLst>
              <a:rect l="0" t="0" r="r" b="b"/>
              <a:pathLst>
                <a:path w="16215" h="6154">
                  <a:moveTo>
                    <a:pt x="8108" y="0"/>
                  </a:moveTo>
                  <a:lnTo>
                    <a:pt x="8524" y="4"/>
                  </a:lnTo>
                  <a:lnTo>
                    <a:pt x="8934" y="16"/>
                  </a:lnTo>
                  <a:lnTo>
                    <a:pt x="9340" y="36"/>
                  </a:lnTo>
                  <a:lnTo>
                    <a:pt x="9738" y="63"/>
                  </a:lnTo>
                  <a:lnTo>
                    <a:pt x="10129" y="97"/>
                  </a:lnTo>
                  <a:lnTo>
                    <a:pt x="10513" y="139"/>
                  </a:lnTo>
                  <a:lnTo>
                    <a:pt x="10890" y="187"/>
                  </a:lnTo>
                  <a:lnTo>
                    <a:pt x="11258" y="243"/>
                  </a:lnTo>
                  <a:lnTo>
                    <a:pt x="11617" y="305"/>
                  </a:lnTo>
                  <a:lnTo>
                    <a:pt x="11967" y="373"/>
                  </a:lnTo>
                  <a:lnTo>
                    <a:pt x="12306" y="447"/>
                  </a:lnTo>
                  <a:lnTo>
                    <a:pt x="12636" y="527"/>
                  </a:lnTo>
                  <a:lnTo>
                    <a:pt x="12953" y="613"/>
                  </a:lnTo>
                  <a:lnTo>
                    <a:pt x="13260" y="705"/>
                  </a:lnTo>
                  <a:lnTo>
                    <a:pt x="13554" y="801"/>
                  </a:lnTo>
                  <a:lnTo>
                    <a:pt x="13835" y="902"/>
                  </a:lnTo>
                  <a:lnTo>
                    <a:pt x="14105" y="1010"/>
                  </a:lnTo>
                  <a:lnTo>
                    <a:pt x="14359" y="1122"/>
                  </a:lnTo>
                  <a:lnTo>
                    <a:pt x="14601" y="1237"/>
                  </a:lnTo>
                  <a:lnTo>
                    <a:pt x="14828" y="1358"/>
                  </a:lnTo>
                  <a:lnTo>
                    <a:pt x="15038" y="1483"/>
                  </a:lnTo>
                  <a:lnTo>
                    <a:pt x="15234" y="1612"/>
                  </a:lnTo>
                  <a:lnTo>
                    <a:pt x="15413" y="1745"/>
                  </a:lnTo>
                  <a:lnTo>
                    <a:pt x="15577" y="1881"/>
                  </a:lnTo>
                  <a:lnTo>
                    <a:pt x="15721" y="2021"/>
                  </a:lnTo>
                  <a:lnTo>
                    <a:pt x="15849" y="2163"/>
                  </a:lnTo>
                  <a:lnTo>
                    <a:pt x="15959" y="2310"/>
                  </a:lnTo>
                  <a:lnTo>
                    <a:pt x="16050" y="2458"/>
                  </a:lnTo>
                  <a:lnTo>
                    <a:pt x="16122" y="2609"/>
                  </a:lnTo>
                  <a:lnTo>
                    <a:pt x="16173" y="2763"/>
                  </a:lnTo>
                  <a:lnTo>
                    <a:pt x="16205" y="2919"/>
                  </a:lnTo>
                  <a:lnTo>
                    <a:pt x="16215" y="3077"/>
                  </a:lnTo>
                  <a:lnTo>
                    <a:pt x="16205" y="3235"/>
                  </a:lnTo>
                  <a:lnTo>
                    <a:pt x="16173" y="3391"/>
                  </a:lnTo>
                  <a:lnTo>
                    <a:pt x="16122" y="3545"/>
                  </a:lnTo>
                  <a:lnTo>
                    <a:pt x="16050" y="3696"/>
                  </a:lnTo>
                  <a:lnTo>
                    <a:pt x="15959" y="3844"/>
                  </a:lnTo>
                  <a:lnTo>
                    <a:pt x="15849" y="3991"/>
                  </a:lnTo>
                  <a:lnTo>
                    <a:pt x="15721" y="4133"/>
                  </a:lnTo>
                  <a:lnTo>
                    <a:pt x="15577" y="4273"/>
                  </a:lnTo>
                  <a:lnTo>
                    <a:pt x="15413" y="4409"/>
                  </a:lnTo>
                  <a:lnTo>
                    <a:pt x="15234" y="4542"/>
                  </a:lnTo>
                  <a:lnTo>
                    <a:pt x="15038" y="4671"/>
                  </a:lnTo>
                  <a:lnTo>
                    <a:pt x="14828" y="4796"/>
                  </a:lnTo>
                  <a:lnTo>
                    <a:pt x="14601" y="4916"/>
                  </a:lnTo>
                  <a:lnTo>
                    <a:pt x="14359" y="5032"/>
                  </a:lnTo>
                  <a:lnTo>
                    <a:pt x="14105" y="5144"/>
                  </a:lnTo>
                  <a:lnTo>
                    <a:pt x="13835" y="5252"/>
                  </a:lnTo>
                  <a:lnTo>
                    <a:pt x="13554" y="5353"/>
                  </a:lnTo>
                  <a:lnTo>
                    <a:pt x="13260" y="5449"/>
                  </a:lnTo>
                  <a:lnTo>
                    <a:pt x="12953" y="5542"/>
                  </a:lnTo>
                  <a:lnTo>
                    <a:pt x="12636" y="5627"/>
                  </a:lnTo>
                  <a:lnTo>
                    <a:pt x="12306" y="5707"/>
                  </a:lnTo>
                  <a:lnTo>
                    <a:pt x="11967" y="5781"/>
                  </a:lnTo>
                  <a:lnTo>
                    <a:pt x="11617" y="5849"/>
                  </a:lnTo>
                  <a:lnTo>
                    <a:pt x="11258" y="5911"/>
                  </a:lnTo>
                  <a:lnTo>
                    <a:pt x="10890" y="5967"/>
                  </a:lnTo>
                  <a:lnTo>
                    <a:pt x="10513" y="6015"/>
                  </a:lnTo>
                  <a:lnTo>
                    <a:pt x="10129" y="6057"/>
                  </a:lnTo>
                  <a:lnTo>
                    <a:pt x="9738" y="6091"/>
                  </a:lnTo>
                  <a:lnTo>
                    <a:pt x="9340" y="6118"/>
                  </a:lnTo>
                  <a:lnTo>
                    <a:pt x="8934" y="6138"/>
                  </a:lnTo>
                  <a:lnTo>
                    <a:pt x="8524" y="6150"/>
                  </a:lnTo>
                  <a:lnTo>
                    <a:pt x="8108" y="6154"/>
                  </a:lnTo>
                  <a:lnTo>
                    <a:pt x="7691" y="6150"/>
                  </a:lnTo>
                  <a:lnTo>
                    <a:pt x="7281" y="6138"/>
                  </a:lnTo>
                  <a:lnTo>
                    <a:pt x="6875" y="6118"/>
                  </a:lnTo>
                  <a:lnTo>
                    <a:pt x="6477" y="6091"/>
                  </a:lnTo>
                  <a:lnTo>
                    <a:pt x="6086" y="6057"/>
                  </a:lnTo>
                  <a:lnTo>
                    <a:pt x="5701" y="6015"/>
                  </a:lnTo>
                  <a:lnTo>
                    <a:pt x="5325" y="5967"/>
                  </a:lnTo>
                  <a:lnTo>
                    <a:pt x="4957" y="5911"/>
                  </a:lnTo>
                  <a:lnTo>
                    <a:pt x="4598" y="5849"/>
                  </a:lnTo>
                  <a:lnTo>
                    <a:pt x="4248" y="5781"/>
                  </a:lnTo>
                  <a:lnTo>
                    <a:pt x="3909" y="5707"/>
                  </a:lnTo>
                  <a:lnTo>
                    <a:pt x="3579" y="5627"/>
                  </a:lnTo>
                  <a:lnTo>
                    <a:pt x="3262" y="5542"/>
                  </a:lnTo>
                  <a:lnTo>
                    <a:pt x="2955" y="5449"/>
                  </a:lnTo>
                  <a:lnTo>
                    <a:pt x="2661" y="5353"/>
                  </a:lnTo>
                  <a:lnTo>
                    <a:pt x="2380" y="5252"/>
                  </a:lnTo>
                  <a:lnTo>
                    <a:pt x="2110" y="5144"/>
                  </a:lnTo>
                  <a:lnTo>
                    <a:pt x="1856" y="5032"/>
                  </a:lnTo>
                  <a:lnTo>
                    <a:pt x="1614" y="4916"/>
                  </a:lnTo>
                  <a:lnTo>
                    <a:pt x="1387" y="4796"/>
                  </a:lnTo>
                  <a:lnTo>
                    <a:pt x="1177" y="4671"/>
                  </a:lnTo>
                  <a:lnTo>
                    <a:pt x="981" y="4542"/>
                  </a:lnTo>
                  <a:lnTo>
                    <a:pt x="802" y="4409"/>
                  </a:lnTo>
                  <a:lnTo>
                    <a:pt x="638" y="4273"/>
                  </a:lnTo>
                  <a:lnTo>
                    <a:pt x="494" y="4133"/>
                  </a:lnTo>
                  <a:lnTo>
                    <a:pt x="366" y="3991"/>
                  </a:lnTo>
                  <a:lnTo>
                    <a:pt x="256" y="3844"/>
                  </a:lnTo>
                  <a:lnTo>
                    <a:pt x="165" y="3696"/>
                  </a:lnTo>
                  <a:lnTo>
                    <a:pt x="93" y="3545"/>
                  </a:lnTo>
                  <a:lnTo>
                    <a:pt x="42" y="3391"/>
                  </a:lnTo>
                  <a:lnTo>
                    <a:pt x="10" y="3235"/>
                  </a:lnTo>
                  <a:lnTo>
                    <a:pt x="0" y="3077"/>
                  </a:lnTo>
                  <a:lnTo>
                    <a:pt x="10" y="2919"/>
                  </a:lnTo>
                  <a:lnTo>
                    <a:pt x="42" y="2763"/>
                  </a:lnTo>
                  <a:lnTo>
                    <a:pt x="93" y="2609"/>
                  </a:lnTo>
                  <a:lnTo>
                    <a:pt x="165" y="2458"/>
                  </a:lnTo>
                  <a:lnTo>
                    <a:pt x="256" y="2310"/>
                  </a:lnTo>
                  <a:lnTo>
                    <a:pt x="366" y="2163"/>
                  </a:lnTo>
                  <a:lnTo>
                    <a:pt x="494" y="2021"/>
                  </a:lnTo>
                  <a:lnTo>
                    <a:pt x="638" y="1881"/>
                  </a:lnTo>
                  <a:lnTo>
                    <a:pt x="802" y="1745"/>
                  </a:lnTo>
                  <a:lnTo>
                    <a:pt x="981" y="1612"/>
                  </a:lnTo>
                  <a:lnTo>
                    <a:pt x="1177" y="1483"/>
                  </a:lnTo>
                  <a:lnTo>
                    <a:pt x="1387" y="1358"/>
                  </a:lnTo>
                  <a:lnTo>
                    <a:pt x="1614" y="1237"/>
                  </a:lnTo>
                  <a:lnTo>
                    <a:pt x="1856" y="1122"/>
                  </a:lnTo>
                  <a:lnTo>
                    <a:pt x="2110" y="1010"/>
                  </a:lnTo>
                  <a:lnTo>
                    <a:pt x="2380" y="902"/>
                  </a:lnTo>
                  <a:lnTo>
                    <a:pt x="2661" y="801"/>
                  </a:lnTo>
                  <a:lnTo>
                    <a:pt x="2955" y="705"/>
                  </a:lnTo>
                  <a:lnTo>
                    <a:pt x="3262" y="613"/>
                  </a:lnTo>
                  <a:lnTo>
                    <a:pt x="3579" y="527"/>
                  </a:lnTo>
                  <a:lnTo>
                    <a:pt x="3909" y="447"/>
                  </a:lnTo>
                  <a:lnTo>
                    <a:pt x="4248" y="373"/>
                  </a:lnTo>
                  <a:lnTo>
                    <a:pt x="4598" y="305"/>
                  </a:lnTo>
                  <a:lnTo>
                    <a:pt x="4957" y="243"/>
                  </a:lnTo>
                  <a:lnTo>
                    <a:pt x="5325" y="187"/>
                  </a:lnTo>
                  <a:lnTo>
                    <a:pt x="5701" y="139"/>
                  </a:lnTo>
                  <a:lnTo>
                    <a:pt x="6086" y="97"/>
                  </a:lnTo>
                  <a:lnTo>
                    <a:pt x="6477" y="63"/>
                  </a:lnTo>
                  <a:lnTo>
                    <a:pt x="6875" y="36"/>
                  </a:lnTo>
                  <a:lnTo>
                    <a:pt x="7281" y="16"/>
                  </a:lnTo>
                  <a:lnTo>
                    <a:pt x="7691" y="4"/>
                  </a:lnTo>
                  <a:lnTo>
                    <a:pt x="8108" y="0"/>
                  </a:lnTo>
                  <a:close/>
                  <a:moveTo>
                    <a:pt x="3135" y="4675"/>
                  </a:moveTo>
                  <a:lnTo>
                    <a:pt x="3787" y="5515"/>
                  </a:lnTo>
                  <a:lnTo>
                    <a:pt x="6158" y="5404"/>
                  </a:lnTo>
                  <a:lnTo>
                    <a:pt x="5243" y="5179"/>
                  </a:lnTo>
                  <a:lnTo>
                    <a:pt x="7687" y="3759"/>
                  </a:lnTo>
                  <a:lnTo>
                    <a:pt x="6381" y="3535"/>
                  </a:lnTo>
                  <a:lnTo>
                    <a:pt x="3936" y="4880"/>
                  </a:lnTo>
                  <a:lnTo>
                    <a:pt x="3135" y="4675"/>
                  </a:lnTo>
                  <a:close/>
                  <a:moveTo>
                    <a:pt x="8154" y="2469"/>
                  </a:moveTo>
                  <a:lnTo>
                    <a:pt x="9497" y="2824"/>
                  </a:lnTo>
                  <a:lnTo>
                    <a:pt x="11792" y="1404"/>
                  </a:lnTo>
                  <a:lnTo>
                    <a:pt x="12688" y="1647"/>
                  </a:lnTo>
                  <a:lnTo>
                    <a:pt x="11979" y="767"/>
                  </a:lnTo>
                  <a:lnTo>
                    <a:pt x="9833" y="862"/>
                  </a:lnTo>
                  <a:lnTo>
                    <a:pt x="10617" y="1086"/>
                  </a:lnTo>
                  <a:lnTo>
                    <a:pt x="8154" y="2469"/>
                  </a:lnTo>
                  <a:close/>
                  <a:moveTo>
                    <a:pt x="13547" y="4824"/>
                  </a:moveTo>
                  <a:lnTo>
                    <a:pt x="9647" y="3871"/>
                  </a:lnTo>
                  <a:lnTo>
                    <a:pt x="9068" y="4264"/>
                  </a:lnTo>
                  <a:lnTo>
                    <a:pt x="9012" y="3235"/>
                  </a:lnTo>
                  <a:lnTo>
                    <a:pt x="11195" y="2918"/>
                  </a:lnTo>
                  <a:lnTo>
                    <a:pt x="10561" y="3254"/>
                  </a:lnTo>
                  <a:lnTo>
                    <a:pt x="14516" y="4133"/>
                  </a:lnTo>
                  <a:lnTo>
                    <a:pt x="13547" y="4824"/>
                  </a:lnTo>
                  <a:close/>
                  <a:moveTo>
                    <a:pt x="4534" y="3291"/>
                  </a:moveTo>
                  <a:lnTo>
                    <a:pt x="6885" y="3011"/>
                  </a:lnTo>
                  <a:lnTo>
                    <a:pt x="6773" y="1946"/>
                  </a:lnTo>
                  <a:lnTo>
                    <a:pt x="6176" y="2300"/>
                  </a:lnTo>
                  <a:lnTo>
                    <a:pt x="2463" y="1478"/>
                  </a:lnTo>
                  <a:lnTo>
                    <a:pt x="1325" y="2039"/>
                  </a:lnTo>
                  <a:lnTo>
                    <a:pt x="5019" y="2955"/>
                  </a:lnTo>
                  <a:lnTo>
                    <a:pt x="4534" y="3291"/>
                  </a:lnTo>
                  <a:close/>
                </a:path>
              </a:pathLst>
            </a:custGeom>
            <a:grpFill/>
            <a:ln w="9525">
              <a:noFill/>
              <a:round/>
              <a:headEnd/>
              <a:tailEnd/>
            </a:ln>
          </p:spPr>
          <p:txBody>
            <a:bodyPr/>
            <a:lstStyle/>
            <a:p>
              <a:pPr defTabSz="914583" fontAlgn="base">
                <a:spcBef>
                  <a:spcPct val="0"/>
                </a:spcBef>
                <a:spcAft>
                  <a:spcPct val="0"/>
                </a:spcAft>
                <a:defRPr/>
              </a:pPr>
              <a:endParaRPr lang="zh-CN" altLang="en-US" sz="1800" dirty="0">
                <a:solidFill>
                  <a:prstClr val="black"/>
                </a:solidFill>
                <a:ea typeface="微软雅黑" panose="020B0503020204020204" pitchFamily="34" charset="-122"/>
                <a:cs typeface="Arial" pitchFamily="34" charset="0"/>
              </a:endParaRPr>
            </a:p>
          </p:txBody>
        </p:sp>
      </p:grpSp>
      <p:sp>
        <p:nvSpPr>
          <p:cNvPr id="27" name="椭圆 26"/>
          <p:cNvSpPr/>
          <p:nvPr/>
        </p:nvSpPr>
        <p:spPr bwMode="auto">
          <a:xfrm>
            <a:off x="2326471" y="2103903"/>
            <a:ext cx="86871" cy="88304"/>
          </a:xfrm>
          <a:prstGeom prst="ellipse">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algn="ctr" defTabSz="914492" eaLnBrk="0" fontAlgn="base" hangingPunct="0">
              <a:spcAft>
                <a:spcPct val="0"/>
              </a:spcAft>
            </a:pPr>
            <a:endParaRPr lang="zh-CN" altLang="en-US" sz="1600" dirty="0" smtClean="0">
              <a:solidFill>
                <a:prstClr val="black"/>
              </a:solidFill>
              <a:ea typeface="微软雅黑" panose="020B0503020204020204" pitchFamily="34" charset="-122"/>
            </a:endParaRPr>
          </a:p>
        </p:txBody>
      </p:sp>
      <p:sp>
        <p:nvSpPr>
          <p:cNvPr id="28" name="椭圆 27"/>
          <p:cNvSpPr/>
          <p:nvPr/>
        </p:nvSpPr>
        <p:spPr bwMode="auto">
          <a:xfrm>
            <a:off x="1568928" y="2103903"/>
            <a:ext cx="86871" cy="88304"/>
          </a:xfrm>
          <a:prstGeom prst="ellipse">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algn="ctr" defTabSz="914492" eaLnBrk="0" fontAlgn="base" hangingPunct="0">
              <a:spcAft>
                <a:spcPct val="0"/>
              </a:spcAft>
            </a:pPr>
            <a:endParaRPr lang="zh-CN" altLang="en-US" sz="1600" dirty="0" smtClean="0">
              <a:solidFill>
                <a:prstClr val="black"/>
              </a:solidFill>
              <a:ea typeface="微软雅黑" panose="020B0503020204020204" pitchFamily="34" charset="-122"/>
            </a:endParaRPr>
          </a:p>
        </p:txBody>
      </p:sp>
      <p:cxnSp>
        <p:nvCxnSpPr>
          <p:cNvPr id="29" name="直接连接符 28"/>
          <p:cNvCxnSpPr>
            <a:cxnSpLocks noChangeShapeType="1"/>
            <a:stCxn id="30" idx="4"/>
          </p:cNvCxnSpPr>
          <p:nvPr/>
        </p:nvCxnSpPr>
        <p:spPr bwMode="auto">
          <a:xfrm flipH="1">
            <a:off x="761401" y="2446734"/>
            <a:ext cx="847016" cy="834670"/>
          </a:xfrm>
          <a:prstGeom prst="line">
            <a:avLst/>
          </a:prstGeom>
          <a:noFill/>
          <a:ln w="9525" algn="ctr">
            <a:solidFill>
              <a:srgbClr val="B2B2B2"/>
            </a:solidFill>
            <a:round/>
            <a:headEnd/>
            <a:tailEnd/>
          </a:ln>
        </p:spPr>
      </p:cxnSp>
      <p:sp>
        <p:nvSpPr>
          <p:cNvPr id="30" name="椭圆 29"/>
          <p:cNvSpPr/>
          <p:nvPr/>
        </p:nvSpPr>
        <p:spPr bwMode="auto">
          <a:xfrm>
            <a:off x="1588227" y="2393205"/>
            <a:ext cx="40378" cy="53529"/>
          </a:xfrm>
          <a:prstGeom prst="ellipse">
            <a:avLst/>
          </a:prstGeom>
          <a:solidFill>
            <a:schemeClr val="bg1"/>
          </a:solidFill>
          <a:ln>
            <a:noFill/>
          </a:ln>
          <a:effectLst/>
          <a:extLst/>
        </p:spPr>
        <p:txBody>
          <a:bodyPr lIns="68580" tIns="34290" rIns="68580" bIns="34290"/>
          <a:lstStyle/>
          <a:p>
            <a:pPr defTabSz="914583" fontAlgn="base">
              <a:spcBef>
                <a:spcPct val="0"/>
              </a:spcBef>
              <a:spcAft>
                <a:spcPct val="0"/>
              </a:spcAft>
              <a:buClr>
                <a:srgbClr val="CC9900"/>
              </a:buClr>
              <a:buFont typeface="Wingdings" pitchFamily="2" charset="2"/>
              <a:buChar char="n"/>
              <a:defRPr/>
            </a:pPr>
            <a:endParaRPr lang="zh-CN" altLang="en-US" sz="1900" dirty="0">
              <a:solidFill>
                <a:srgbClr val="000000"/>
              </a:solidFill>
              <a:ea typeface="微软雅黑" panose="020B0503020204020204" pitchFamily="34" charset="-122"/>
            </a:endParaRPr>
          </a:p>
        </p:txBody>
      </p:sp>
      <p:sp>
        <p:nvSpPr>
          <p:cNvPr id="31" name="椭圆 30"/>
          <p:cNvSpPr/>
          <p:nvPr/>
        </p:nvSpPr>
        <p:spPr bwMode="auto">
          <a:xfrm>
            <a:off x="2364158" y="2393205"/>
            <a:ext cx="40379" cy="53529"/>
          </a:xfrm>
          <a:prstGeom prst="ellipse">
            <a:avLst/>
          </a:prstGeom>
          <a:solidFill>
            <a:schemeClr val="bg1"/>
          </a:solidFill>
          <a:ln>
            <a:noFill/>
          </a:ln>
          <a:effectLst/>
          <a:extLst/>
        </p:spPr>
        <p:txBody>
          <a:bodyPr lIns="68580" tIns="34290" rIns="68580" bIns="34290"/>
          <a:lstStyle/>
          <a:p>
            <a:pPr defTabSz="914583" fontAlgn="base">
              <a:spcBef>
                <a:spcPct val="0"/>
              </a:spcBef>
              <a:spcAft>
                <a:spcPct val="0"/>
              </a:spcAft>
              <a:buClr>
                <a:srgbClr val="CC9900"/>
              </a:buClr>
              <a:buFont typeface="Wingdings" pitchFamily="2" charset="2"/>
              <a:buChar char="n"/>
              <a:defRPr/>
            </a:pPr>
            <a:endParaRPr lang="zh-CN" altLang="en-US" sz="1900" dirty="0">
              <a:solidFill>
                <a:srgbClr val="000000"/>
              </a:solidFill>
              <a:ea typeface="微软雅黑" panose="020B0503020204020204" pitchFamily="34" charset="-122"/>
            </a:endParaRPr>
          </a:p>
        </p:txBody>
      </p:sp>
      <p:cxnSp>
        <p:nvCxnSpPr>
          <p:cNvPr id="32" name="直接连接符 31"/>
          <p:cNvCxnSpPr>
            <a:cxnSpLocks noChangeShapeType="1"/>
            <a:stCxn id="31" idx="4"/>
          </p:cNvCxnSpPr>
          <p:nvPr/>
        </p:nvCxnSpPr>
        <p:spPr bwMode="auto">
          <a:xfrm flipH="1">
            <a:off x="761401" y="2446734"/>
            <a:ext cx="1622946" cy="834670"/>
          </a:xfrm>
          <a:prstGeom prst="line">
            <a:avLst/>
          </a:prstGeom>
          <a:noFill/>
          <a:ln w="9525" algn="ctr">
            <a:solidFill>
              <a:srgbClr val="B2B2B2"/>
            </a:solidFill>
            <a:round/>
            <a:headEnd/>
            <a:tailEnd/>
          </a:ln>
        </p:spPr>
      </p:cxnSp>
      <p:cxnSp>
        <p:nvCxnSpPr>
          <p:cNvPr id="33" name="直接连接符 32"/>
          <p:cNvCxnSpPr>
            <a:cxnSpLocks noChangeShapeType="1"/>
            <a:stCxn id="30" idx="4"/>
          </p:cNvCxnSpPr>
          <p:nvPr/>
        </p:nvCxnSpPr>
        <p:spPr bwMode="auto">
          <a:xfrm>
            <a:off x="1608417" y="2446734"/>
            <a:ext cx="261968" cy="976125"/>
          </a:xfrm>
          <a:prstGeom prst="line">
            <a:avLst/>
          </a:prstGeom>
          <a:noFill/>
          <a:ln w="9525" algn="ctr">
            <a:solidFill>
              <a:srgbClr val="B2B2B2"/>
            </a:solidFill>
            <a:round/>
            <a:headEnd/>
            <a:tailEnd/>
          </a:ln>
        </p:spPr>
      </p:cxnSp>
      <p:cxnSp>
        <p:nvCxnSpPr>
          <p:cNvPr id="34" name="直接连接符 33"/>
          <p:cNvCxnSpPr>
            <a:cxnSpLocks noChangeShapeType="1"/>
            <a:stCxn id="31" idx="4"/>
          </p:cNvCxnSpPr>
          <p:nvPr/>
        </p:nvCxnSpPr>
        <p:spPr bwMode="auto">
          <a:xfrm flipH="1">
            <a:off x="1879008" y="2446734"/>
            <a:ext cx="505340" cy="976125"/>
          </a:xfrm>
          <a:prstGeom prst="line">
            <a:avLst/>
          </a:prstGeom>
          <a:noFill/>
          <a:ln w="9525" algn="ctr">
            <a:solidFill>
              <a:srgbClr val="B2B2B2"/>
            </a:solidFill>
            <a:round/>
            <a:headEnd/>
            <a:tailEnd/>
          </a:ln>
        </p:spPr>
      </p:cxnSp>
      <p:cxnSp>
        <p:nvCxnSpPr>
          <p:cNvPr id="35" name="直接连接符 34"/>
          <p:cNvCxnSpPr>
            <a:cxnSpLocks noChangeShapeType="1"/>
            <a:stCxn id="31" idx="4"/>
          </p:cNvCxnSpPr>
          <p:nvPr/>
        </p:nvCxnSpPr>
        <p:spPr bwMode="auto">
          <a:xfrm flipH="1">
            <a:off x="2188680" y="2446734"/>
            <a:ext cx="195668" cy="980665"/>
          </a:xfrm>
          <a:prstGeom prst="line">
            <a:avLst/>
          </a:prstGeom>
          <a:noFill/>
          <a:ln w="9525" algn="ctr">
            <a:solidFill>
              <a:srgbClr val="B2B2B2"/>
            </a:solidFill>
            <a:round/>
            <a:headEnd/>
            <a:tailEnd/>
          </a:ln>
        </p:spPr>
      </p:cxnSp>
      <p:cxnSp>
        <p:nvCxnSpPr>
          <p:cNvPr id="36" name="直接连接符 35"/>
          <p:cNvCxnSpPr>
            <a:cxnSpLocks noChangeShapeType="1"/>
            <a:stCxn id="30" idx="4"/>
          </p:cNvCxnSpPr>
          <p:nvPr/>
        </p:nvCxnSpPr>
        <p:spPr bwMode="auto">
          <a:xfrm>
            <a:off x="1608417" y="2446734"/>
            <a:ext cx="556670" cy="976125"/>
          </a:xfrm>
          <a:prstGeom prst="line">
            <a:avLst/>
          </a:prstGeom>
          <a:noFill/>
          <a:ln w="9525" algn="ctr">
            <a:solidFill>
              <a:srgbClr val="B2B2B2"/>
            </a:solidFill>
            <a:round/>
            <a:headEnd/>
            <a:tailEnd/>
          </a:ln>
        </p:spPr>
      </p:cxnSp>
      <p:cxnSp>
        <p:nvCxnSpPr>
          <p:cNvPr id="37" name="直接连接符 36"/>
          <p:cNvCxnSpPr>
            <a:cxnSpLocks noChangeShapeType="1"/>
            <a:stCxn id="30" idx="4"/>
          </p:cNvCxnSpPr>
          <p:nvPr/>
        </p:nvCxnSpPr>
        <p:spPr bwMode="auto">
          <a:xfrm flipH="1">
            <a:off x="1069061" y="2446734"/>
            <a:ext cx="539355" cy="834670"/>
          </a:xfrm>
          <a:prstGeom prst="line">
            <a:avLst/>
          </a:prstGeom>
          <a:noFill/>
          <a:ln w="9525" algn="ctr">
            <a:solidFill>
              <a:srgbClr val="B2B2B2"/>
            </a:solidFill>
            <a:round/>
            <a:headEnd/>
            <a:tailEnd/>
          </a:ln>
        </p:spPr>
      </p:cxnSp>
      <p:cxnSp>
        <p:nvCxnSpPr>
          <p:cNvPr id="38" name="直接连接符 37"/>
          <p:cNvCxnSpPr>
            <a:cxnSpLocks noChangeShapeType="1"/>
            <a:stCxn id="31" idx="4"/>
          </p:cNvCxnSpPr>
          <p:nvPr/>
        </p:nvCxnSpPr>
        <p:spPr bwMode="auto">
          <a:xfrm flipH="1">
            <a:off x="1069061" y="2446734"/>
            <a:ext cx="1315286" cy="834670"/>
          </a:xfrm>
          <a:prstGeom prst="line">
            <a:avLst/>
          </a:prstGeom>
          <a:noFill/>
          <a:ln w="9525" algn="ctr">
            <a:solidFill>
              <a:srgbClr val="B2B2B2"/>
            </a:solidFill>
            <a:round/>
            <a:headEnd/>
            <a:tailEnd/>
          </a:ln>
        </p:spPr>
      </p:cxnSp>
      <p:cxnSp>
        <p:nvCxnSpPr>
          <p:cNvPr id="39" name="直接连接符 38"/>
          <p:cNvCxnSpPr>
            <a:cxnSpLocks noChangeShapeType="1"/>
            <a:stCxn id="30" idx="4"/>
          </p:cNvCxnSpPr>
          <p:nvPr/>
        </p:nvCxnSpPr>
        <p:spPr bwMode="auto">
          <a:xfrm>
            <a:off x="1608417" y="2446734"/>
            <a:ext cx="1359617" cy="834670"/>
          </a:xfrm>
          <a:prstGeom prst="line">
            <a:avLst/>
          </a:prstGeom>
          <a:noFill/>
          <a:ln w="9525" algn="ctr">
            <a:solidFill>
              <a:srgbClr val="B2B2B2"/>
            </a:solidFill>
            <a:round/>
            <a:headEnd/>
            <a:tailEnd/>
          </a:ln>
        </p:spPr>
      </p:cxnSp>
      <p:cxnSp>
        <p:nvCxnSpPr>
          <p:cNvPr id="40" name="直接连接符 39"/>
          <p:cNvCxnSpPr>
            <a:cxnSpLocks noChangeShapeType="1"/>
            <a:stCxn id="31" idx="4"/>
          </p:cNvCxnSpPr>
          <p:nvPr/>
        </p:nvCxnSpPr>
        <p:spPr bwMode="auto">
          <a:xfrm>
            <a:off x="2384348" y="2446734"/>
            <a:ext cx="583685" cy="834670"/>
          </a:xfrm>
          <a:prstGeom prst="line">
            <a:avLst/>
          </a:prstGeom>
          <a:noFill/>
          <a:ln w="9525" algn="ctr">
            <a:solidFill>
              <a:srgbClr val="B2B2B2"/>
            </a:solidFill>
            <a:round/>
            <a:headEnd/>
            <a:tailEnd/>
          </a:ln>
        </p:spPr>
      </p:cxnSp>
      <p:cxnSp>
        <p:nvCxnSpPr>
          <p:cNvPr id="41" name="直接连接符 40"/>
          <p:cNvCxnSpPr>
            <a:cxnSpLocks noChangeShapeType="1"/>
            <a:stCxn id="30" idx="4"/>
          </p:cNvCxnSpPr>
          <p:nvPr/>
        </p:nvCxnSpPr>
        <p:spPr bwMode="auto">
          <a:xfrm>
            <a:off x="1608417" y="2446734"/>
            <a:ext cx="1653943" cy="834670"/>
          </a:xfrm>
          <a:prstGeom prst="line">
            <a:avLst/>
          </a:prstGeom>
          <a:noFill/>
          <a:ln w="9525" algn="ctr">
            <a:solidFill>
              <a:srgbClr val="B2B2B2"/>
            </a:solidFill>
            <a:round/>
            <a:headEnd/>
            <a:tailEnd/>
          </a:ln>
        </p:spPr>
      </p:cxnSp>
      <p:cxnSp>
        <p:nvCxnSpPr>
          <p:cNvPr id="42" name="直接连接符 41"/>
          <p:cNvCxnSpPr>
            <a:cxnSpLocks noChangeShapeType="1"/>
            <a:stCxn id="31" idx="4"/>
          </p:cNvCxnSpPr>
          <p:nvPr/>
        </p:nvCxnSpPr>
        <p:spPr bwMode="auto">
          <a:xfrm>
            <a:off x="2384348" y="2446734"/>
            <a:ext cx="878012" cy="834670"/>
          </a:xfrm>
          <a:prstGeom prst="line">
            <a:avLst/>
          </a:prstGeom>
          <a:noFill/>
          <a:ln w="9525" algn="ctr">
            <a:solidFill>
              <a:srgbClr val="B2B2B2"/>
            </a:solidFill>
            <a:round/>
            <a:headEnd/>
            <a:tailEnd/>
          </a:ln>
        </p:spPr>
      </p:cxnSp>
      <p:grpSp>
        <p:nvGrpSpPr>
          <p:cNvPr id="43" name="组合 346"/>
          <p:cNvGrpSpPr/>
          <p:nvPr/>
        </p:nvGrpSpPr>
        <p:grpSpPr>
          <a:xfrm>
            <a:off x="410894" y="2277353"/>
            <a:ext cx="1740517" cy="2043707"/>
            <a:chOff x="1432265" y="4437519"/>
            <a:chExt cx="2531849" cy="3050055"/>
          </a:xfrm>
        </p:grpSpPr>
        <p:grpSp>
          <p:nvGrpSpPr>
            <p:cNvPr id="152" name="组合 410"/>
            <p:cNvGrpSpPr/>
            <p:nvPr/>
          </p:nvGrpSpPr>
          <p:grpSpPr>
            <a:xfrm>
              <a:off x="1432265" y="5931956"/>
              <a:ext cx="1493607" cy="1555618"/>
              <a:chOff x="3117273" y="4289930"/>
              <a:chExt cx="1853610" cy="1199043"/>
            </a:xfrm>
          </p:grpSpPr>
          <p:cxnSp>
            <p:nvCxnSpPr>
              <p:cNvPr id="155" name="直接连接符 154"/>
              <p:cNvCxnSpPr/>
              <p:nvPr/>
            </p:nvCxnSpPr>
            <p:spPr bwMode="auto">
              <a:xfrm flipH="1">
                <a:off x="3302390" y="4541928"/>
                <a:ext cx="467949" cy="842683"/>
              </a:xfrm>
              <a:prstGeom prst="line">
                <a:avLst/>
              </a:prstGeom>
              <a:noFill/>
              <a:ln w="9525" algn="ctr">
                <a:solidFill>
                  <a:srgbClr val="B2B2B2"/>
                </a:solidFill>
                <a:round/>
                <a:headEnd/>
                <a:tailEnd/>
              </a:ln>
            </p:spPr>
          </p:cxnSp>
          <p:cxnSp>
            <p:nvCxnSpPr>
              <p:cNvPr id="156" name="直接连接符 155"/>
              <p:cNvCxnSpPr/>
              <p:nvPr/>
            </p:nvCxnSpPr>
            <p:spPr bwMode="auto">
              <a:xfrm>
                <a:off x="3785906" y="4541928"/>
                <a:ext cx="18486" cy="839042"/>
              </a:xfrm>
              <a:prstGeom prst="line">
                <a:avLst/>
              </a:prstGeom>
              <a:noFill/>
              <a:ln w="9525" algn="ctr">
                <a:solidFill>
                  <a:srgbClr val="B2B2B2"/>
                </a:solidFill>
                <a:round/>
                <a:headEnd/>
                <a:tailEnd/>
              </a:ln>
            </p:spPr>
          </p:cxnSp>
          <p:cxnSp>
            <p:nvCxnSpPr>
              <p:cNvPr id="157" name="直接连接符 156"/>
              <p:cNvCxnSpPr/>
              <p:nvPr/>
            </p:nvCxnSpPr>
            <p:spPr bwMode="auto">
              <a:xfrm>
                <a:off x="3804392" y="4532263"/>
                <a:ext cx="473268" cy="848708"/>
              </a:xfrm>
              <a:prstGeom prst="line">
                <a:avLst/>
              </a:prstGeom>
              <a:noFill/>
              <a:ln w="9525" algn="ctr">
                <a:solidFill>
                  <a:srgbClr val="B2B2B2"/>
                </a:solidFill>
                <a:round/>
                <a:headEnd/>
                <a:tailEnd/>
              </a:ln>
            </p:spPr>
          </p:cxnSp>
          <p:cxnSp>
            <p:nvCxnSpPr>
              <p:cNvPr id="158" name="直接连接符 157"/>
              <p:cNvCxnSpPr/>
              <p:nvPr/>
            </p:nvCxnSpPr>
            <p:spPr bwMode="auto">
              <a:xfrm>
                <a:off x="3833736" y="4541928"/>
                <a:ext cx="957145" cy="839042"/>
              </a:xfrm>
              <a:prstGeom prst="line">
                <a:avLst/>
              </a:prstGeom>
              <a:noFill/>
              <a:ln w="9525" algn="ctr">
                <a:solidFill>
                  <a:srgbClr val="B2B2B2"/>
                </a:solidFill>
                <a:round/>
                <a:headEnd/>
                <a:tailEnd/>
              </a:ln>
            </p:spPr>
          </p:cxnSp>
          <p:cxnSp>
            <p:nvCxnSpPr>
              <p:cNvPr id="159" name="直接连接符 158"/>
              <p:cNvCxnSpPr/>
              <p:nvPr/>
            </p:nvCxnSpPr>
            <p:spPr bwMode="auto">
              <a:xfrm flipH="1">
                <a:off x="3302390" y="4532257"/>
                <a:ext cx="1059848" cy="848715"/>
              </a:xfrm>
              <a:prstGeom prst="line">
                <a:avLst/>
              </a:prstGeom>
              <a:noFill/>
              <a:ln w="9525" algn="ctr">
                <a:solidFill>
                  <a:srgbClr val="B2B2B2"/>
                </a:solidFill>
                <a:round/>
                <a:headEnd/>
                <a:tailEnd/>
              </a:ln>
            </p:spPr>
          </p:cxnSp>
          <p:cxnSp>
            <p:nvCxnSpPr>
              <p:cNvPr id="160" name="直接连接符 159"/>
              <p:cNvCxnSpPr/>
              <p:nvPr/>
            </p:nvCxnSpPr>
            <p:spPr bwMode="auto">
              <a:xfrm flipH="1">
                <a:off x="3804392" y="4537093"/>
                <a:ext cx="540555" cy="843878"/>
              </a:xfrm>
              <a:prstGeom prst="line">
                <a:avLst/>
              </a:prstGeom>
              <a:noFill/>
              <a:ln w="9525" algn="ctr">
                <a:solidFill>
                  <a:srgbClr val="B2B2B2"/>
                </a:solidFill>
                <a:round/>
                <a:headEnd/>
                <a:tailEnd/>
              </a:ln>
            </p:spPr>
          </p:cxnSp>
          <p:cxnSp>
            <p:nvCxnSpPr>
              <p:cNvPr id="161" name="直接连接符 160"/>
              <p:cNvCxnSpPr/>
              <p:nvPr/>
            </p:nvCxnSpPr>
            <p:spPr bwMode="auto">
              <a:xfrm flipH="1">
                <a:off x="4277660" y="4545840"/>
                <a:ext cx="67287" cy="838771"/>
              </a:xfrm>
              <a:prstGeom prst="line">
                <a:avLst/>
              </a:prstGeom>
              <a:noFill/>
              <a:ln w="9525" algn="ctr">
                <a:solidFill>
                  <a:srgbClr val="B2B2B2"/>
                </a:solidFill>
                <a:round/>
                <a:headEnd/>
                <a:tailEnd/>
              </a:ln>
            </p:spPr>
          </p:cxnSp>
          <p:cxnSp>
            <p:nvCxnSpPr>
              <p:cNvPr id="162" name="直接连接符 161"/>
              <p:cNvCxnSpPr/>
              <p:nvPr/>
            </p:nvCxnSpPr>
            <p:spPr bwMode="auto">
              <a:xfrm>
                <a:off x="4344947" y="4537093"/>
                <a:ext cx="461212" cy="847520"/>
              </a:xfrm>
              <a:prstGeom prst="line">
                <a:avLst/>
              </a:prstGeom>
              <a:noFill/>
              <a:ln w="9525" algn="ctr">
                <a:solidFill>
                  <a:srgbClr val="B2B2B2"/>
                </a:solidFill>
                <a:round/>
                <a:headEnd/>
                <a:tailEnd/>
              </a:ln>
            </p:spPr>
          </p:cxnSp>
          <p:grpSp>
            <p:nvGrpSpPr>
              <p:cNvPr id="163" name="组合 421"/>
              <p:cNvGrpSpPr/>
              <p:nvPr/>
            </p:nvGrpSpPr>
            <p:grpSpPr>
              <a:xfrm>
                <a:off x="3117273" y="5380973"/>
                <a:ext cx="1853610" cy="108000"/>
                <a:chOff x="3117271" y="5380972"/>
                <a:chExt cx="1853609" cy="108000"/>
              </a:xfrm>
            </p:grpSpPr>
            <p:sp>
              <p:nvSpPr>
                <p:cNvPr id="175" name="Freeform 13"/>
                <p:cNvSpPr>
                  <a:spLocks noEditPoints="1"/>
                </p:cNvSpPr>
                <p:nvPr/>
              </p:nvSpPr>
              <p:spPr bwMode="auto">
                <a:xfrm>
                  <a:off x="311727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76" name="Freeform 13"/>
                <p:cNvSpPr>
                  <a:spLocks noEditPoints="1"/>
                </p:cNvSpPr>
                <p:nvPr/>
              </p:nvSpPr>
              <p:spPr bwMode="auto">
                <a:xfrm>
                  <a:off x="361514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77" name="Freeform 13"/>
                <p:cNvSpPr>
                  <a:spLocks noEditPoints="1"/>
                </p:cNvSpPr>
                <p:nvPr/>
              </p:nvSpPr>
              <p:spPr bwMode="auto">
                <a:xfrm>
                  <a:off x="411301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78" name="Freeform 13"/>
                <p:cNvSpPr>
                  <a:spLocks noEditPoints="1"/>
                </p:cNvSpPr>
                <p:nvPr/>
              </p:nvSpPr>
              <p:spPr bwMode="auto">
                <a:xfrm>
                  <a:off x="4610880" y="5380973"/>
                  <a:ext cx="360000" cy="107999"/>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164" name="组合 422"/>
              <p:cNvGrpSpPr/>
              <p:nvPr/>
            </p:nvGrpSpPr>
            <p:grpSpPr>
              <a:xfrm>
                <a:off x="3566555" y="4289930"/>
                <a:ext cx="955042" cy="252000"/>
                <a:chOff x="3587903" y="4289930"/>
                <a:chExt cx="955041" cy="252000"/>
              </a:xfrm>
            </p:grpSpPr>
            <p:grpSp>
              <p:nvGrpSpPr>
                <p:cNvPr id="165" name="组合 387"/>
                <p:cNvGrpSpPr>
                  <a:grpSpLocks/>
                </p:cNvGrpSpPr>
                <p:nvPr/>
              </p:nvGrpSpPr>
              <p:grpSpPr bwMode="auto">
                <a:xfrm>
                  <a:off x="3587903" y="4289930"/>
                  <a:ext cx="396000" cy="252000"/>
                  <a:chOff x="4622166" y="3061494"/>
                  <a:chExt cx="489584" cy="308643"/>
                </a:xfrm>
              </p:grpSpPr>
              <p:sp>
                <p:nvSpPr>
                  <p:cNvPr id="171" name="Freeform 13"/>
                  <p:cNvSpPr>
                    <a:spLocks noEditPoints="1"/>
                  </p:cNvSpPr>
                  <p:nvPr/>
                </p:nvSpPr>
                <p:spPr bwMode="auto">
                  <a:xfrm>
                    <a:off x="4622166" y="3264593"/>
                    <a:ext cx="489584" cy="105544"/>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nvGrpSpPr>
                  <p:cNvPr id="172" name="组合 388"/>
                  <p:cNvGrpSpPr>
                    <a:grpSpLocks/>
                  </p:cNvGrpSpPr>
                  <p:nvPr/>
                </p:nvGrpSpPr>
                <p:grpSpPr bwMode="auto">
                  <a:xfrm>
                    <a:off x="4622166" y="3061494"/>
                    <a:ext cx="489584" cy="210061"/>
                    <a:chOff x="3298897" y="4095287"/>
                    <a:chExt cx="1257750" cy="591162"/>
                  </a:xfrm>
                </p:grpSpPr>
                <p:sp>
                  <p:nvSpPr>
                    <p:cNvPr id="173" name="Freeform 13"/>
                    <p:cNvSpPr>
                      <a:spLocks noEditPoints="1"/>
                    </p:cNvSpPr>
                    <p:nvPr/>
                  </p:nvSpPr>
                  <p:spPr bwMode="auto">
                    <a:xfrm>
                      <a:off x="3298897" y="4095287"/>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74" name="Freeform 13"/>
                    <p:cNvSpPr>
                      <a:spLocks noEditPoints="1"/>
                    </p:cNvSpPr>
                    <p:nvPr/>
                  </p:nvSpPr>
                  <p:spPr bwMode="auto">
                    <a:xfrm>
                      <a:off x="3298897" y="4387813"/>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grpSp>
              <p:nvGrpSpPr>
                <p:cNvPr id="166" name="组合 387"/>
                <p:cNvGrpSpPr>
                  <a:grpSpLocks/>
                </p:cNvGrpSpPr>
                <p:nvPr/>
              </p:nvGrpSpPr>
              <p:grpSpPr bwMode="auto">
                <a:xfrm>
                  <a:off x="4146944" y="4289930"/>
                  <a:ext cx="396000" cy="252000"/>
                  <a:chOff x="4622166" y="3061494"/>
                  <a:chExt cx="489584" cy="308628"/>
                </a:xfrm>
              </p:grpSpPr>
              <p:sp>
                <p:nvSpPr>
                  <p:cNvPr id="167" name="Freeform 13"/>
                  <p:cNvSpPr>
                    <a:spLocks noEditPoints="1"/>
                  </p:cNvSpPr>
                  <p:nvPr/>
                </p:nvSpPr>
                <p:spPr bwMode="auto">
                  <a:xfrm>
                    <a:off x="4622166" y="3264580"/>
                    <a:ext cx="489584" cy="10554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nvGrpSpPr>
                  <p:cNvPr id="168" name="组合 388"/>
                  <p:cNvGrpSpPr>
                    <a:grpSpLocks/>
                  </p:cNvGrpSpPr>
                  <p:nvPr/>
                </p:nvGrpSpPr>
                <p:grpSpPr bwMode="auto">
                  <a:xfrm>
                    <a:off x="4622166" y="3061494"/>
                    <a:ext cx="489584" cy="210061"/>
                    <a:chOff x="3298897" y="4095287"/>
                    <a:chExt cx="1257750" cy="591162"/>
                  </a:xfrm>
                </p:grpSpPr>
                <p:sp>
                  <p:nvSpPr>
                    <p:cNvPr id="169" name="Freeform 13"/>
                    <p:cNvSpPr>
                      <a:spLocks noEditPoints="1"/>
                    </p:cNvSpPr>
                    <p:nvPr/>
                  </p:nvSpPr>
                  <p:spPr bwMode="auto">
                    <a:xfrm>
                      <a:off x="3298897" y="4095287"/>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70" name="Freeform 13"/>
                    <p:cNvSpPr>
                      <a:spLocks noEditPoints="1"/>
                    </p:cNvSpPr>
                    <p:nvPr/>
                  </p:nvSpPr>
                  <p:spPr bwMode="auto">
                    <a:xfrm>
                      <a:off x="3298897" y="4387806"/>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grpSp>
        </p:grpSp>
        <p:cxnSp>
          <p:nvCxnSpPr>
            <p:cNvPr id="153" name="直接连接符 536"/>
            <p:cNvCxnSpPr>
              <a:cxnSpLocks noChangeShapeType="1"/>
            </p:cNvCxnSpPr>
            <p:nvPr/>
          </p:nvCxnSpPr>
          <p:spPr bwMode="auto">
            <a:xfrm flipH="1">
              <a:off x="2034979" y="6086210"/>
              <a:ext cx="324000" cy="0"/>
            </a:xfrm>
            <a:prstGeom prst="line">
              <a:avLst/>
            </a:prstGeom>
            <a:noFill/>
            <a:ln w="9525" algn="ctr">
              <a:solidFill>
                <a:srgbClr val="B2B2B2"/>
              </a:solidFill>
              <a:round/>
              <a:headEnd/>
              <a:tailEnd/>
            </a:ln>
          </p:spPr>
        </p:cxnSp>
        <p:cxnSp>
          <p:nvCxnSpPr>
            <p:cNvPr id="154" name="直接连接符 536"/>
            <p:cNvCxnSpPr>
              <a:cxnSpLocks noChangeShapeType="1"/>
            </p:cNvCxnSpPr>
            <p:nvPr/>
          </p:nvCxnSpPr>
          <p:spPr bwMode="auto">
            <a:xfrm flipH="1">
              <a:off x="3640114" y="4437519"/>
              <a:ext cx="324000" cy="0"/>
            </a:xfrm>
            <a:prstGeom prst="line">
              <a:avLst/>
            </a:prstGeom>
            <a:noFill/>
            <a:ln w="9525" algn="ctr">
              <a:solidFill>
                <a:srgbClr val="B2B2B2"/>
              </a:solidFill>
              <a:round/>
              <a:headEnd/>
              <a:tailEnd/>
            </a:ln>
          </p:spPr>
        </p:cxnSp>
      </p:grpSp>
      <p:grpSp>
        <p:nvGrpSpPr>
          <p:cNvPr id="44" name="组合 43"/>
          <p:cNvGrpSpPr/>
          <p:nvPr/>
        </p:nvGrpSpPr>
        <p:grpSpPr>
          <a:xfrm>
            <a:off x="2600945" y="3278711"/>
            <a:ext cx="1046734" cy="1042343"/>
            <a:chOff x="7499707" y="4078754"/>
            <a:chExt cx="1354963" cy="1414956"/>
          </a:xfrm>
        </p:grpSpPr>
        <p:cxnSp>
          <p:nvCxnSpPr>
            <p:cNvPr id="117" name="直接连接符 116"/>
            <p:cNvCxnSpPr/>
            <p:nvPr/>
          </p:nvCxnSpPr>
          <p:spPr bwMode="auto">
            <a:xfrm>
              <a:off x="8710918" y="4965673"/>
              <a:ext cx="0" cy="258093"/>
            </a:xfrm>
            <a:prstGeom prst="line">
              <a:avLst/>
            </a:prstGeom>
            <a:noFill/>
            <a:ln w="9525" algn="ctr">
              <a:solidFill>
                <a:srgbClr val="B2B2B2"/>
              </a:solidFill>
              <a:round/>
              <a:headEnd/>
              <a:tailEnd/>
            </a:ln>
          </p:spPr>
        </p:cxnSp>
        <p:grpSp>
          <p:nvGrpSpPr>
            <p:cNvPr id="118" name="组合 322"/>
            <p:cNvGrpSpPr/>
            <p:nvPr/>
          </p:nvGrpSpPr>
          <p:grpSpPr>
            <a:xfrm>
              <a:off x="8561905" y="5226772"/>
              <a:ext cx="292765" cy="251829"/>
              <a:chOff x="10346416" y="-1711516"/>
              <a:chExt cx="613894" cy="651871"/>
            </a:xfrm>
            <a:solidFill>
              <a:schemeClr val="tx1">
                <a:lumMod val="50000"/>
                <a:lumOff val="50000"/>
              </a:schemeClr>
            </a:solidFill>
          </p:grpSpPr>
          <p:sp>
            <p:nvSpPr>
              <p:cNvPr id="146" name="Freeform 66"/>
              <p:cNvSpPr>
                <a:spLocks/>
              </p:cNvSpPr>
              <p:nvPr/>
            </p:nvSpPr>
            <p:spPr bwMode="auto">
              <a:xfrm>
                <a:off x="10840064" y="-1711516"/>
                <a:ext cx="120246" cy="367071"/>
              </a:xfrm>
              <a:custGeom>
                <a:avLst/>
                <a:gdLst/>
                <a:ahLst/>
                <a:cxnLst>
                  <a:cxn ang="0">
                    <a:pos x="2" y="102"/>
                  </a:cxn>
                  <a:cxn ang="0">
                    <a:pos x="2" y="102"/>
                  </a:cxn>
                  <a:cxn ang="0">
                    <a:pos x="10" y="92"/>
                  </a:cxn>
                  <a:cxn ang="0">
                    <a:pos x="16" y="82"/>
                  </a:cxn>
                  <a:cxn ang="0">
                    <a:pos x="20" y="70"/>
                  </a:cxn>
                  <a:cxn ang="0">
                    <a:pos x="22" y="58"/>
                  </a:cxn>
                  <a:cxn ang="0">
                    <a:pos x="22" y="58"/>
                  </a:cxn>
                  <a:cxn ang="0">
                    <a:pos x="20" y="46"/>
                  </a:cxn>
                  <a:cxn ang="0">
                    <a:pos x="16" y="34"/>
                  </a:cxn>
                  <a:cxn ang="0">
                    <a:pos x="10" y="24"/>
                  </a:cxn>
                  <a:cxn ang="0">
                    <a:pos x="2" y="14"/>
                  </a:cxn>
                  <a:cxn ang="0">
                    <a:pos x="2" y="14"/>
                  </a:cxn>
                  <a:cxn ang="0">
                    <a:pos x="2" y="10"/>
                  </a:cxn>
                  <a:cxn ang="0">
                    <a:pos x="0" y="8"/>
                  </a:cxn>
                  <a:cxn ang="0">
                    <a:pos x="2" y="4"/>
                  </a:cxn>
                  <a:cxn ang="0">
                    <a:pos x="2" y="2"/>
                  </a:cxn>
                  <a:cxn ang="0">
                    <a:pos x="2" y="2"/>
                  </a:cxn>
                  <a:cxn ang="0">
                    <a:pos x="6" y="0"/>
                  </a:cxn>
                  <a:cxn ang="0">
                    <a:pos x="8" y="0"/>
                  </a:cxn>
                  <a:cxn ang="0">
                    <a:pos x="12" y="0"/>
                  </a:cxn>
                  <a:cxn ang="0">
                    <a:pos x="14" y="2"/>
                  </a:cxn>
                  <a:cxn ang="0">
                    <a:pos x="14" y="2"/>
                  </a:cxn>
                  <a:cxn ang="0">
                    <a:pos x="24" y="14"/>
                  </a:cxn>
                  <a:cxn ang="0">
                    <a:pos x="32" y="28"/>
                  </a:cxn>
                  <a:cxn ang="0">
                    <a:pos x="36" y="42"/>
                  </a:cxn>
                  <a:cxn ang="0">
                    <a:pos x="38" y="58"/>
                  </a:cxn>
                  <a:cxn ang="0">
                    <a:pos x="36" y="72"/>
                  </a:cxn>
                  <a:cxn ang="0">
                    <a:pos x="32" y="88"/>
                  </a:cxn>
                  <a:cxn ang="0">
                    <a:pos x="24" y="100"/>
                  </a:cxn>
                  <a:cxn ang="0">
                    <a:pos x="14" y="114"/>
                  </a:cxn>
                  <a:cxn ang="0">
                    <a:pos x="14" y="114"/>
                  </a:cxn>
                  <a:cxn ang="0">
                    <a:pos x="12" y="116"/>
                  </a:cxn>
                  <a:cxn ang="0">
                    <a:pos x="8" y="116"/>
                  </a:cxn>
                  <a:cxn ang="0">
                    <a:pos x="6" y="116"/>
                  </a:cxn>
                  <a:cxn ang="0">
                    <a:pos x="2" y="114"/>
                  </a:cxn>
                  <a:cxn ang="0">
                    <a:pos x="2" y="114"/>
                  </a:cxn>
                  <a:cxn ang="0">
                    <a:pos x="2" y="110"/>
                  </a:cxn>
                  <a:cxn ang="0">
                    <a:pos x="0" y="108"/>
                  </a:cxn>
                  <a:cxn ang="0">
                    <a:pos x="2" y="104"/>
                  </a:cxn>
                  <a:cxn ang="0">
                    <a:pos x="2" y="102"/>
                  </a:cxn>
                  <a:cxn ang="0">
                    <a:pos x="2" y="102"/>
                  </a:cxn>
                </a:cxnLst>
                <a:rect l="0" t="0" r="r" b="b"/>
                <a:pathLst>
                  <a:path w="38" h="116">
                    <a:moveTo>
                      <a:pt x="2" y="102"/>
                    </a:moveTo>
                    <a:lnTo>
                      <a:pt x="2" y="102"/>
                    </a:lnTo>
                    <a:lnTo>
                      <a:pt x="10" y="92"/>
                    </a:lnTo>
                    <a:lnTo>
                      <a:pt x="16" y="82"/>
                    </a:lnTo>
                    <a:lnTo>
                      <a:pt x="20" y="70"/>
                    </a:lnTo>
                    <a:lnTo>
                      <a:pt x="22" y="58"/>
                    </a:lnTo>
                    <a:lnTo>
                      <a:pt x="22" y="58"/>
                    </a:lnTo>
                    <a:lnTo>
                      <a:pt x="20" y="46"/>
                    </a:lnTo>
                    <a:lnTo>
                      <a:pt x="16" y="34"/>
                    </a:lnTo>
                    <a:lnTo>
                      <a:pt x="10" y="24"/>
                    </a:lnTo>
                    <a:lnTo>
                      <a:pt x="2" y="14"/>
                    </a:lnTo>
                    <a:lnTo>
                      <a:pt x="2" y="14"/>
                    </a:lnTo>
                    <a:lnTo>
                      <a:pt x="2" y="10"/>
                    </a:lnTo>
                    <a:lnTo>
                      <a:pt x="0" y="8"/>
                    </a:lnTo>
                    <a:lnTo>
                      <a:pt x="2" y="4"/>
                    </a:lnTo>
                    <a:lnTo>
                      <a:pt x="2" y="2"/>
                    </a:lnTo>
                    <a:lnTo>
                      <a:pt x="2" y="2"/>
                    </a:lnTo>
                    <a:lnTo>
                      <a:pt x="6" y="0"/>
                    </a:lnTo>
                    <a:lnTo>
                      <a:pt x="8" y="0"/>
                    </a:lnTo>
                    <a:lnTo>
                      <a:pt x="12" y="0"/>
                    </a:lnTo>
                    <a:lnTo>
                      <a:pt x="14" y="2"/>
                    </a:lnTo>
                    <a:lnTo>
                      <a:pt x="14" y="2"/>
                    </a:lnTo>
                    <a:lnTo>
                      <a:pt x="24" y="14"/>
                    </a:lnTo>
                    <a:lnTo>
                      <a:pt x="32" y="28"/>
                    </a:lnTo>
                    <a:lnTo>
                      <a:pt x="36" y="42"/>
                    </a:lnTo>
                    <a:lnTo>
                      <a:pt x="38" y="58"/>
                    </a:lnTo>
                    <a:lnTo>
                      <a:pt x="36" y="72"/>
                    </a:lnTo>
                    <a:lnTo>
                      <a:pt x="32" y="88"/>
                    </a:lnTo>
                    <a:lnTo>
                      <a:pt x="24" y="100"/>
                    </a:lnTo>
                    <a:lnTo>
                      <a:pt x="14" y="114"/>
                    </a:lnTo>
                    <a:lnTo>
                      <a:pt x="14" y="114"/>
                    </a:lnTo>
                    <a:lnTo>
                      <a:pt x="12" y="116"/>
                    </a:lnTo>
                    <a:lnTo>
                      <a:pt x="8" y="116"/>
                    </a:lnTo>
                    <a:lnTo>
                      <a:pt x="6" y="116"/>
                    </a:lnTo>
                    <a:lnTo>
                      <a:pt x="2" y="114"/>
                    </a:lnTo>
                    <a:lnTo>
                      <a:pt x="2" y="114"/>
                    </a:lnTo>
                    <a:lnTo>
                      <a:pt x="2" y="110"/>
                    </a:lnTo>
                    <a:lnTo>
                      <a:pt x="0" y="108"/>
                    </a:lnTo>
                    <a:lnTo>
                      <a:pt x="2" y="104"/>
                    </a:lnTo>
                    <a:lnTo>
                      <a:pt x="2" y="102"/>
                    </a:lnTo>
                    <a:lnTo>
                      <a:pt x="2" y="10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147" name="Freeform 67"/>
              <p:cNvSpPr>
                <a:spLocks/>
              </p:cNvSpPr>
              <p:nvPr/>
            </p:nvSpPr>
            <p:spPr bwMode="auto">
              <a:xfrm>
                <a:off x="10789434" y="-1660886"/>
                <a:ext cx="88603" cy="259482"/>
              </a:xfrm>
              <a:custGeom>
                <a:avLst/>
                <a:gdLst/>
                <a:ahLst/>
                <a:cxnLst>
                  <a:cxn ang="0">
                    <a:pos x="2" y="68"/>
                  </a:cxn>
                  <a:cxn ang="0">
                    <a:pos x="2" y="68"/>
                  </a:cxn>
                  <a:cxn ang="0">
                    <a:pos x="6" y="62"/>
                  </a:cxn>
                  <a:cxn ang="0">
                    <a:pos x="10" y="56"/>
                  </a:cxn>
                  <a:cxn ang="0">
                    <a:pos x="12" y="48"/>
                  </a:cxn>
                  <a:cxn ang="0">
                    <a:pos x="12" y="42"/>
                  </a:cxn>
                  <a:cxn ang="0">
                    <a:pos x="12" y="34"/>
                  </a:cxn>
                  <a:cxn ang="0">
                    <a:pos x="10" y="28"/>
                  </a:cxn>
                  <a:cxn ang="0">
                    <a:pos x="6" y="20"/>
                  </a:cxn>
                  <a:cxn ang="0">
                    <a:pos x="2" y="14"/>
                  </a:cxn>
                  <a:cxn ang="0">
                    <a:pos x="2" y="14"/>
                  </a:cxn>
                  <a:cxn ang="0">
                    <a:pos x="0" y="12"/>
                  </a:cxn>
                  <a:cxn ang="0">
                    <a:pos x="0" y="8"/>
                  </a:cxn>
                  <a:cxn ang="0">
                    <a:pos x="0" y="6"/>
                  </a:cxn>
                  <a:cxn ang="0">
                    <a:pos x="2" y="4"/>
                  </a:cxn>
                  <a:cxn ang="0">
                    <a:pos x="2" y="4"/>
                  </a:cxn>
                  <a:cxn ang="0">
                    <a:pos x="4" y="2"/>
                  </a:cxn>
                  <a:cxn ang="0">
                    <a:pos x="8" y="0"/>
                  </a:cxn>
                  <a:cxn ang="0">
                    <a:pos x="10" y="2"/>
                  </a:cxn>
                  <a:cxn ang="0">
                    <a:pos x="12" y="4"/>
                  </a:cxn>
                  <a:cxn ang="0">
                    <a:pos x="12" y="4"/>
                  </a:cxn>
                  <a:cxn ang="0">
                    <a:pos x="20" y="12"/>
                  </a:cxn>
                  <a:cxn ang="0">
                    <a:pos x="24" y="22"/>
                  </a:cxn>
                  <a:cxn ang="0">
                    <a:pos x="28" y="32"/>
                  </a:cxn>
                  <a:cxn ang="0">
                    <a:pos x="28" y="42"/>
                  </a:cxn>
                  <a:cxn ang="0">
                    <a:pos x="28" y="52"/>
                  </a:cxn>
                  <a:cxn ang="0">
                    <a:pos x="24" y="62"/>
                  </a:cxn>
                  <a:cxn ang="0">
                    <a:pos x="20" y="72"/>
                  </a:cxn>
                  <a:cxn ang="0">
                    <a:pos x="12" y="80"/>
                  </a:cxn>
                  <a:cxn ang="0">
                    <a:pos x="12" y="80"/>
                  </a:cxn>
                  <a:cxn ang="0">
                    <a:pos x="10" y="82"/>
                  </a:cxn>
                  <a:cxn ang="0">
                    <a:pos x="8" y="82"/>
                  </a:cxn>
                  <a:cxn ang="0">
                    <a:pos x="4" y="82"/>
                  </a:cxn>
                  <a:cxn ang="0">
                    <a:pos x="2" y="80"/>
                  </a:cxn>
                  <a:cxn ang="0">
                    <a:pos x="2" y="80"/>
                  </a:cxn>
                  <a:cxn ang="0">
                    <a:pos x="0" y="78"/>
                  </a:cxn>
                  <a:cxn ang="0">
                    <a:pos x="0" y="74"/>
                  </a:cxn>
                  <a:cxn ang="0">
                    <a:pos x="0" y="72"/>
                  </a:cxn>
                  <a:cxn ang="0">
                    <a:pos x="2" y="68"/>
                  </a:cxn>
                  <a:cxn ang="0">
                    <a:pos x="2" y="68"/>
                  </a:cxn>
                </a:cxnLst>
                <a:rect l="0" t="0" r="r" b="b"/>
                <a:pathLst>
                  <a:path w="28" h="82">
                    <a:moveTo>
                      <a:pt x="2" y="68"/>
                    </a:moveTo>
                    <a:lnTo>
                      <a:pt x="2" y="68"/>
                    </a:lnTo>
                    <a:lnTo>
                      <a:pt x="6" y="62"/>
                    </a:lnTo>
                    <a:lnTo>
                      <a:pt x="10" y="56"/>
                    </a:lnTo>
                    <a:lnTo>
                      <a:pt x="12" y="48"/>
                    </a:lnTo>
                    <a:lnTo>
                      <a:pt x="12" y="42"/>
                    </a:lnTo>
                    <a:lnTo>
                      <a:pt x="12" y="34"/>
                    </a:lnTo>
                    <a:lnTo>
                      <a:pt x="10" y="28"/>
                    </a:lnTo>
                    <a:lnTo>
                      <a:pt x="6" y="20"/>
                    </a:lnTo>
                    <a:lnTo>
                      <a:pt x="2" y="14"/>
                    </a:lnTo>
                    <a:lnTo>
                      <a:pt x="2" y="14"/>
                    </a:lnTo>
                    <a:lnTo>
                      <a:pt x="0" y="12"/>
                    </a:lnTo>
                    <a:lnTo>
                      <a:pt x="0" y="8"/>
                    </a:lnTo>
                    <a:lnTo>
                      <a:pt x="0" y="6"/>
                    </a:lnTo>
                    <a:lnTo>
                      <a:pt x="2" y="4"/>
                    </a:lnTo>
                    <a:lnTo>
                      <a:pt x="2" y="4"/>
                    </a:lnTo>
                    <a:lnTo>
                      <a:pt x="4" y="2"/>
                    </a:lnTo>
                    <a:lnTo>
                      <a:pt x="8" y="0"/>
                    </a:lnTo>
                    <a:lnTo>
                      <a:pt x="10" y="2"/>
                    </a:lnTo>
                    <a:lnTo>
                      <a:pt x="12" y="4"/>
                    </a:lnTo>
                    <a:lnTo>
                      <a:pt x="12" y="4"/>
                    </a:lnTo>
                    <a:lnTo>
                      <a:pt x="20" y="12"/>
                    </a:lnTo>
                    <a:lnTo>
                      <a:pt x="24" y="22"/>
                    </a:lnTo>
                    <a:lnTo>
                      <a:pt x="28" y="32"/>
                    </a:lnTo>
                    <a:lnTo>
                      <a:pt x="28" y="42"/>
                    </a:lnTo>
                    <a:lnTo>
                      <a:pt x="28" y="52"/>
                    </a:lnTo>
                    <a:lnTo>
                      <a:pt x="24" y="62"/>
                    </a:lnTo>
                    <a:lnTo>
                      <a:pt x="20" y="72"/>
                    </a:lnTo>
                    <a:lnTo>
                      <a:pt x="12" y="80"/>
                    </a:lnTo>
                    <a:lnTo>
                      <a:pt x="12" y="80"/>
                    </a:lnTo>
                    <a:lnTo>
                      <a:pt x="10" y="82"/>
                    </a:lnTo>
                    <a:lnTo>
                      <a:pt x="8" y="82"/>
                    </a:lnTo>
                    <a:lnTo>
                      <a:pt x="4" y="82"/>
                    </a:lnTo>
                    <a:lnTo>
                      <a:pt x="2" y="80"/>
                    </a:lnTo>
                    <a:lnTo>
                      <a:pt x="2" y="80"/>
                    </a:lnTo>
                    <a:lnTo>
                      <a:pt x="0" y="78"/>
                    </a:lnTo>
                    <a:lnTo>
                      <a:pt x="0" y="74"/>
                    </a:lnTo>
                    <a:lnTo>
                      <a:pt x="0" y="72"/>
                    </a:lnTo>
                    <a:lnTo>
                      <a:pt x="2" y="68"/>
                    </a:lnTo>
                    <a:lnTo>
                      <a:pt x="2" y="6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148" name="Freeform 68"/>
              <p:cNvSpPr>
                <a:spLocks/>
              </p:cNvSpPr>
              <p:nvPr/>
            </p:nvSpPr>
            <p:spPr bwMode="auto">
              <a:xfrm>
                <a:off x="10384392" y="-1711516"/>
                <a:ext cx="120246" cy="367071"/>
              </a:xfrm>
              <a:custGeom>
                <a:avLst/>
                <a:gdLst/>
                <a:ahLst/>
                <a:cxnLst>
                  <a:cxn ang="0">
                    <a:pos x="34" y="14"/>
                  </a:cxn>
                  <a:cxn ang="0">
                    <a:pos x="34" y="14"/>
                  </a:cxn>
                  <a:cxn ang="0">
                    <a:pos x="26" y="24"/>
                  </a:cxn>
                  <a:cxn ang="0">
                    <a:pos x="22" y="34"/>
                  </a:cxn>
                  <a:cxn ang="0">
                    <a:pos x="18" y="46"/>
                  </a:cxn>
                  <a:cxn ang="0">
                    <a:pos x="16" y="58"/>
                  </a:cxn>
                  <a:cxn ang="0">
                    <a:pos x="16" y="58"/>
                  </a:cxn>
                  <a:cxn ang="0">
                    <a:pos x="18" y="70"/>
                  </a:cxn>
                  <a:cxn ang="0">
                    <a:pos x="22" y="82"/>
                  </a:cxn>
                  <a:cxn ang="0">
                    <a:pos x="26" y="92"/>
                  </a:cxn>
                  <a:cxn ang="0">
                    <a:pos x="34" y="102"/>
                  </a:cxn>
                  <a:cxn ang="0">
                    <a:pos x="34" y="102"/>
                  </a:cxn>
                  <a:cxn ang="0">
                    <a:pos x="36" y="104"/>
                  </a:cxn>
                  <a:cxn ang="0">
                    <a:pos x="38" y="108"/>
                  </a:cxn>
                  <a:cxn ang="0">
                    <a:pos x="36" y="110"/>
                  </a:cxn>
                  <a:cxn ang="0">
                    <a:pos x="34" y="114"/>
                  </a:cxn>
                  <a:cxn ang="0">
                    <a:pos x="34" y="114"/>
                  </a:cxn>
                  <a:cxn ang="0">
                    <a:pos x="32" y="116"/>
                  </a:cxn>
                  <a:cxn ang="0">
                    <a:pos x="30" y="116"/>
                  </a:cxn>
                  <a:cxn ang="0">
                    <a:pos x="26" y="116"/>
                  </a:cxn>
                  <a:cxn ang="0">
                    <a:pos x="24" y="114"/>
                  </a:cxn>
                  <a:cxn ang="0">
                    <a:pos x="24" y="114"/>
                  </a:cxn>
                  <a:cxn ang="0">
                    <a:pos x="14" y="100"/>
                  </a:cxn>
                  <a:cxn ang="0">
                    <a:pos x="6" y="88"/>
                  </a:cxn>
                  <a:cxn ang="0">
                    <a:pos x="2" y="72"/>
                  </a:cxn>
                  <a:cxn ang="0">
                    <a:pos x="0" y="58"/>
                  </a:cxn>
                  <a:cxn ang="0">
                    <a:pos x="2" y="42"/>
                  </a:cxn>
                  <a:cxn ang="0">
                    <a:pos x="6" y="28"/>
                  </a:cxn>
                  <a:cxn ang="0">
                    <a:pos x="14" y="14"/>
                  </a:cxn>
                  <a:cxn ang="0">
                    <a:pos x="24" y="2"/>
                  </a:cxn>
                  <a:cxn ang="0">
                    <a:pos x="24" y="2"/>
                  </a:cxn>
                  <a:cxn ang="0">
                    <a:pos x="26" y="0"/>
                  </a:cxn>
                  <a:cxn ang="0">
                    <a:pos x="30" y="0"/>
                  </a:cxn>
                  <a:cxn ang="0">
                    <a:pos x="32" y="0"/>
                  </a:cxn>
                  <a:cxn ang="0">
                    <a:pos x="34" y="2"/>
                  </a:cxn>
                  <a:cxn ang="0">
                    <a:pos x="34" y="2"/>
                  </a:cxn>
                  <a:cxn ang="0">
                    <a:pos x="36" y="4"/>
                  </a:cxn>
                  <a:cxn ang="0">
                    <a:pos x="38" y="8"/>
                  </a:cxn>
                  <a:cxn ang="0">
                    <a:pos x="36" y="10"/>
                  </a:cxn>
                  <a:cxn ang="0">
                    <a:pos x="34" y="14"/>
                  </a:cxn>
                  <a:cxn ang="0">
                    <a:pos x="34" y="14"/>
                  </a:cxn>
                </a:cxnLst>
                <a:rect l="0" t="0" r="r" b="b"/>
                <a:pathLst>
                  <a:path w="38" h="116">
                    <a:moveTo>
                      <a:pt x="34" y="14"/>
                    </a:moveTo>
                    <a:lnTo>
                      <a:pt x="34" y="14"/>
                    </a:lnTo>
                    <a:lnTo>
                      <a:pt x="26" y="24"/>
                    </a:lnTo>
                    <a:lnTo>
                      <a:pt x="22" y="34"/>
                    </a:lnTo>
                    <a:lnTo>
                      <a:pt x="18" y="46"/>
                    </a:lnTo>
                    <a:lnTo>
                      <a:pt x="16" y="58"/>
                    </a:lnTo>
                    <a:lnTo>
                      <a:pt x="16" y="58"/>
                    </a:lnTo>
                    <a:lnTo>
                      <a:pt x="18" y="70"/>
                    </a:lnTo>
                    <a:lnTo>
                      <a:pt x="22" y="82"/>
                    </a:lnTo>
                    <a:lnTo>
                      <a:pt x="26" y="92"/>
                    </a:lnTo>
                    <a:lnTo>
                      <a:pt x="34" y="102"/>
                    </a:lnTo>
                    <a:lnTo>
                      <a:pt x="34" y="102"/>
                    </a:lnTo>
                    <a:lnTo>
                      <a:pt x="36" y="104"/>
                    </a:lnTo>
                    <a:lnTo>
                      <a:pt x="38" y="108"/>
                    </a:lnTo>
                    <a:lnTo>
                      <a:pt x="36" y="110"/>
                    </a:lnTo>
                    <a:lnTo>
                      <a:pt x="34" y="114"/>
                    </a:lnTo>
                    <a:lnTo>
                      <a:pt x="34" y="114"/>
                    </a:lnTo>
                    <a:lnTo>
                      <a:pt x="32" y="116"/>
                    </a:lnTo>
                    <a:lnTo>
                      <a:pt x="30" y="116"/>
                    </a:lnTo>
                    <a:lnTo>
                      <a:pt x="26" y="116"/>
                    </a:lnTo>
                    <a:lnTo>
                      <a:pt x="24" y="114"/>
                    </a:lnTo>
                    <a:lnTo>
                      <a:pt x="24" y="114"/>
                    </a:lnTo>
                    <a:lnTo>
                      <a:pt x="14" y="100"/>
                    </a:lnTo>
                    <a:lnTo>
                      <a:pt x="6" y="88"/>
                    </a:lnTo>
                    <a:lnTo>
                      <a:pt x="2" y="72"/>
                    </a:lnTo>
                    <a:lnTo>
                      <a:pt x="0" y="58"/>
                    </a:lnTo>
                    <a:lnTo>
                      <a:pt x="2" y="42"/>
                    </a:lnTo>
                    <a:lnTo>
                      <a:pt x="6" y="28"/>
                    </a:lnTo>
                    <a:lnTo>
                      <a:pt x="14" y="14"/>
                    </a:lnTo>
                    <a:lnTo>
                      <a:pt x="24" y="2"/>
                    </a:lnTo>
                    <a:lnTo>
                      <a:pt x="24" y="2"/>
                    </a:lnTo>
                    <a:lnTo>
                      <a:pt x="26" y="0"/>
                    </a:lnTo>
                    <a:lnTo>
                      <a:pt x="30" y="0"/>
                    </a:lnTo>
                    <a:lnTo>
                      <a:pt x="32" y="0"/>
                    </a:lnTo>
                    <a:lnTo>
                      <a:pt x="34" y="2"/>
                    </a:lnTo>
                    <a:lnTo>
                      <a:pt x="34" y="2"/>
                    </a:lnTo>
                    <a:lnTo>
                      <a:pt x="36" y="4"/>
                    </a:lnTo>
                    <a:lnTo>
                      <a:pt x="38" y="8"/>
                    </a:lnTo>
                    <a:lnTo>
                      <a:pt x="36" y="10"/>
                    </a:lnTo>
                    <a:lnTo>
                      <a:pt x="34" y="14"/>
                    </a:lnTo>
                    <a:lnTo>
                      <a:pt x="34"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149" name="Freeform 69"/>
              <p:cNvSpPr>
                <a:spLocks/>
              </p:cNvSpPr>
              <p:nvPr/>
            </p:nvSpPr>
            <p:spPr bwMode="auto">
              <a:xfrm>
                <a:off x="10460338" y="-1660886"/>
                <a:ext cx="94931" cy="259482"/>
              </a:xfrm>
              <a:custGeom>
                <a:avLst/>
                <a:gdLst/>
                <a:ahLst/>
                <a:cxnLst>
                  <a:cxn ang="0">
                    <a:pos x="28" y="14"/>
                  </a:cxn>
                  <a:cxn ang="0">
                    <a:pos x="28" y="14"/>
                  </a:cxn>
                  <a:cxn ang="0">
                    <a:pos x="24" y="20"/>
                  </a:cxn>
                  <a:cxn ang="0">
                    <a:pos x="20" y="28"/>
                  </a:cxn>
                  <a:cxn ang="0">
                    <a:pos x="18" y="34"/>
                  </a:cxn>
                  <a:cxn ang="0">
                    <a:pos x="16" y="42"/>
                  </a:cxn>
                  <a:cxn ang="0">
                    <a:pos x="18" y="48"/>
                  </a:cxn>
                  <a:cxn ang="0">
                    <a:pos x="20" y="56"/>
                  </a:cxn>
                  <a:cxn ang="0">
                    <a:pos x="24" y="62"/>
                  </a:cxn>
                  <a:cxn ang="0">
                    <a:pos x="28" y="68"/>
                  </a:cxn>
                  <a:cxn ang="0">
                    <a:pos x="28" y="68"/>
                  </a:cxn>
                  <a:cxn ang="0">
                    <a:pos x="30" y="72"/>
                  </a:cxn>
                  <a:cxn ang="0">
                    <a:pos x="30" y="74"/>
                  </a:cxn>
                  <a:cxn ang="0">
                    <a:pos x="30" y="78"/>
                  </a:cxn>
                  <a:cxn ang="0">
                    <a:pos x="28" y="80"/>
                  </a:cxn>
                  <a:cxn ang="0">
                    <a:pos x="28" y="80"/>
                  </a:cxn>
                  <a:cxn ang="0">
                    <a:pos x="26" y="82"/>
                  </a:cxn>
                  <a:cxn ang="0">
                    <a:pos x="22" y="82"/>
                  </a:cxn>
                  <a:cxn ang="0">
                    <a:pos x="20" y="82"/>
                  </a:cxn>
                  <a:cxn ang="0">
                    <a:pos x="16" y="80"/>
                  </a:cxn>
                  <a:cxn ang="0">
                    <a:pos x="16" y="80"/>
                  </a:cxn>
                  <a:cxn ang="0">
                    <a:pos x="10" y="72"/>
                  </a:cxn>
                  <a:cxn ang="0">
                    <a:pos x="4" y="62"/>
                  </a:cxn>
                  <a:cxn ang="0">
                    <a:pos x="2" y="52"/>
                  </a:cxn>
                  <a:cxn ang="0">
                    <a:pos x="0" y="42"/>
                  </a:cxn>
                  <a:cxn ang="0">
                    <a:pos x="2" y="32"/>
                  </a:cxn>
                  <a:cxn ang="0">
                    <a:pos x="4" y="22"/>
                  </a:cxn>
                  <a:cxn ang="0">
                    <a:pos x="10" y="12"/>
                  </a:cxn>
                  <a:cxn ang="0">
                    <a:pos x="16" y="4"/>
                  </a:cxn>
                  <a:cxn ang="0">
                    <a:pos x="16" y="4"/>
                  </a:cxn>
                  <a:cxn ang="0">
                    <a:pos x="20" y="2"/>
                  </a:cxn>
                  <a:cxn ang="0">
                    <a:pos x="22" y="0"/>
                  </a:cxn>
                  <a:cxn ang="0">
                    <a:pos x="26" y="2"/>
                  </a:cxn>
                  <a:cxn ang="0">
                    <a:pos x="28" y="4"/>
                  </a:cxn>
                  <a:cxn ang="0">
                    <a:pos x="28" y="4"/>
                  </a:cxn>
                  <a:cxn ang="0">
                    <a:pos x="30" y="6"/>
                  </a:cxn>
                  <a:cxn ang="0">
                    <a:pos x="30" y="8"/>
                  </a:cxn>
                  <a:cxn ang="0">
                    <a:pos x="30" y="12"/>
                  </a:cxn>
                  <a:cxn ang="0">
                    <a:pos x="28" y="14"/>
                  </a:cxn>
                  <a:cxn ang="0">
                    <a:pos x="28" y="14"/>
                  </a:cxn>
                </a:cxnLst>
                <a:rect l="0" t="0" r="r" b="b"/>
                <a:pathLst>
                  <a:path w="30" h="82">
                    <a:moveTo>
                      <a:pt x="28" y="14"/>
                    </a:moveTo>
                    <a:lnTo>
                      <a:pt x="28" y="14"/>
                    </a:lnTo>
                    <a:lnTo>
                      <a:pt x="24" y="20"/>
                    </a:lnTo>
                    <a:lnTo>
                      <a:pt x="20" y="28"/>
                    </a:lnTo>
                    <a:lnTo>
                      <a:pt x="18" y="34"/>
                    </a:lnTo>
                    <a:lnTo>
                      <a:pt x="16" y="42"/>
                    </a:lnTo>
                    <a:lnTo>
                      <a:pt x="18" y="48"/>
                    </a:lnTo>
                    <a:lnTo>
                      <a:pt x="20" y="56"/>
                    </a:lnTo>
                    <a:lnTo>
                      <a:pt x="24" y="62"/>
                    </a:lnTo>
                    <a:lnTo>
                      <a:pt x="28" y="68"/>
                    </a:lnTo>
                    <a:lnTo>
                      <a:pt x="28" y="68"/>
                    </a:lnTo>
                    <a:lnTo>
                      <a:pt x="30" y="72"/>
                    </a:lnTo>
                    <a:lnTo>
                      <a:pt x="30" y="74"/>
                    </a:lnTo>
                    <a:lnTo>
                      <a:pt x="30" y="78"/>
                    </a:lnTo>
                    <a:lnTo>
                      <a:pt x="28" y="80"/>
                    </a:lnTo>
                    <a:lnTo>
                      <a:pt x="28" y="80"/>
                    </a:lnTo>
                    <a:lnTo>
                      <a:pt x="26" y="82"/>
                    </a:lnTo>
                    <a:lnTo>
                      <a:pt x="22" y="82"/>
                    </a:lnTo>
                    <a:lnTo>
                      <a:pt x="20" y="82"/>
                    </a:lnTo>
                    <a:lnTo>
                      <a:pt x="16" y="80"/>
                    </a:lnTo>
                    <a:lnTo>
                      <a:pt x="16" y="80"/>
                    </a:lnTo>
                    <a:lnTo>
                      <a:pt x="10" y="72"/>
                    </a:lnTo>
                    <a:lnTo>
                      <a:pt x="4" y="62"/>
                    </a:lnTo>
                    <a:lnTo>
                      <a:pt x="2" y="52"/>
                    </a:lnTo>
                    <a:lnTo>
                      <a:pt x="0" y="42"/>
                    </a:lnTo>
                    <a:lnTo>
                      <a:pt x="2" y="32"/>
                    </a:lnTo>
                    <a:lnTo>
                      <a:pt x="4" y="22"/>
                    </a:lnTo>
                    <a:lnTo>
                      <a:pt x="10" y="12"/>
                    </a:lnTo>
                    <a:lnTo>
                      <a:pt x="16" y="4"/>
                    </a:lnTo>
                    <a:lnTo>
                      <a:pt x="16" y="4"/>
                    </a:lnTo>
                    <a:lnTo>
                      <a:pt x="20" y="2"/>
                    </a:lnTo>
                    <a:lnTo>
                      <a:pt x="22" y="0"/>
                    </a:lnTo>
                    <a:lnTo>
                      <a:pt x="26" y="2"/>
                    </a:lnTo>
                    <a:lnTo>
                      <a:pt x="28" y="4"/>
                    </a:lnTo>
                    <a:lnTo>
                      <a:pt x="28" y="4"/>
                    </a:lnTo>
                    <a:lnTo>
                      <a:pt x="30" y="6"/>
                    </a:lnTo>
                    <a:lnTo>
                      <a:pt x="30" y="8"/>
                    </a:lnTo>
                    <a:lnTo>
                      <a:pt x="30" y="12"/>
                    </a:lnTo>
                    <a:lnTo>
                      <a:pt x="28" y="14"/>
                    </a:lnTo>
                    <a:lnTo>
                      <a:pt x="28"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150" name="Freeform 70"/>
              <p:cNvSpPr>
                <a:spLocks noEditPoints="1"/>
              </p:cNvSpPr>
              <p:nvPr/>
            </p:nvSpPr>
            <p:spPr bwMode="auto">
              <a:xfrm>
                <a:off x="10346416" y="-1268497"/>
                <a:ext cx="601234" cy="208852"/>
              </a:xfrm>
              <a:custGeom>
                <a:avLst/>
                <a:gdLst/>
                <a:ahLst/>
                <a:cxnLst>
                  <a:cxn ang="0">
                    <a:pos x="184" y="0"/>
                  </a:cxn>
                  <a:cxn ang="0">
                    <a:pos x="6" y="0"/>
                  </a:cxn>
                  <a:cxn ang="0">
                    <a:pos x="6" y="0"/>
                  </a:cxn>
                  <a:cxn ang="0">
                    <a:pos x="2" y="0"/>
                  </a:cxn>
                  <a:cxn ang="0">
                    <a:pos x="0" y="4"/>
                  </a:cxn>
                  <a:cxn ang="0">
                    <a:pos x="0" y="62"/>
                  </a:cxn>
                  <a:cxn ang="0">
                    <a:pos x="0" y="62"/>
                  </a:cxn>
                  <a:cxn ang="0">
                    <a:pos x="2" y="66"/>
                  </a:cxn>
                  <a:cxn ang="0">
                    <a:pos x="6" y="66"/>
                  </a:cxn>
                  <a:cxn ang="0">
                    <a:pos x="184" y="66"/>
                  </a:cxn>
                  <a:cxn ang="0">
                    <a:pos x="184" y="66"/>
                  </a:cxn>
                  <a:cxn ang="0">
                    <a:pos x="188" y="66"/>
                  </a:cxn>
                  <a:cxn ang="0">
                    <a:pos x="190" y="62"/>
                  </a:cxn>
                  <a:cxn ang="0">
                    <a:pos x="190" y="4"/>
                  </a:cxn>
                  <a:cxn ang="0">
                    <a:pos x="190" y="4"/>
                  </a:cxn>
                  <a:cxn ang="0">
                    <a:pos x="188" y="0"/>
                  </a:cxn>
                  <a:cxn ang="0">
                    <a:pos x="184" y="0"/>
                  </a:cxn>
                  <a:cxn ang="0">
                    <a:pos x="184" y="0"/>
                  </a:cxn>
                  <a:cxn ang="0">
                    <a:pos x="36" y="46"/>
                  </a:cxn>
                  <a:cxn ang="0">
                    <a:pos x="36" y="46"/>
                  </a:cxn>
                  <a:cxn ang="0">
                    <a:pos x="28" y="44"/>
                  </a:cxn>
                  <a:cxn ang="0">
                    <a:pos x="22" y="42"/>
                  </a:cxn>
                  <a:cxn ang="0">
                    <a:pos x="18" y="38"/>
                  </a:cxn>
                  <a:cxn ang="0">
                    <a:pos x="16" y="32"/>
                  </a:cxn>
                  <a:cxn ang="0">
                    <a:pos x="16" y="32"/>
                  </a:cxn>
                  <a:cxn ang="0">
                    <a:pos x="18" y="28"/>
                  </a:cxn>
                  <a:cxn ang="0">
                    <a:pos x="22" y="24"/>
                  </a:cxn>
                  <a:cxn ang="0">
                    <a:pos x="28" y="22"/>
                  </a:cxn>
                  <a:cxn ang="0">
                    <a:pos x="36" y="20"/>
                  </a:cxn>
                  <a:cxn ang="0">
                    <a:pos x="36" y="20"/>
                  </a:cxn>
                  <a:cxn ang="0">
                    <a:pos x="42" y="22"/>
                  </a:cxn>
                  <a:cxn ang="0">
                    <a:pos x="48" y="24"/>
                  </a:cxn>
                  <a:cxn ang="0">
                    <a:pos x="52" y="28"/>
                  </a:cxn>
                  <a:cxn ang="0">
                    <a:pos x="54" y="32"/>
                  </a:cxn>
                  <a:cxn ang="0">
                    <a:pos x="54" y="32"/>
                  </a:cxn>
                  <a:cxn ang="0">
                    <a:pos x="52" y="38"/>
                  </a:cxn>
                  <a:cxn ang="0">
                    <a:pos x="48" y="42"/>
                  </a:cxn>
                  <a:cxn ang="0">
                    <a:pos x="42" y="44"/>
                  </a:cxn>
                  <a:cxn ang="0">
                    <a:pos x="36" y="46"/>
                  </a:cxn>
                  <a:cxn ang="0">
                    <a:pos x="36" y="46"/>
                  </a:cxn>
                  <a:cxn ang="0">
                    <a:pos x="172" y="38"/>
                  </a:cxn>
                  <a:cxn ang="0">
                    <a:pos x="172" y="38"/>
                  </a:cxn>
                  <a:cxn ang="0">
                    <a:pos x="172" y="42"/>
                  </a:cxn>
                  <a:cxn ang="0">
                    <a:pos x="168" y="42"/>
                  </a:cxn>
                  <a:cxn ang="0">
                    <a:pos x="86" y="42"/>
                  </a:cxn>
                  <a:cxn ang="0">
                    <a:pos x="86" y="42"/>
                  </a:cxn>
                  <a:cxn ang="0">
                    <a:pos x="84" y="42"/>
                  </a:cxn>
                  <a:cxn ang="0">
                    <a:pos x="82" y="38"/>
                  </a:cxn>
                  <a:cxn ang="0">
                    <a:pos x="82" y="28"/>
                  </a:cxn>
                  <a:cxn ang="0">
                    <a:pos x="82" y="28"/>
                  </a:cxn>
                  <a:cxn ang="0">
                    <a:pos x="84" y="24"/>
                  </a:cxn>
                  <a:cxn ang="0">
                    <a:pos x="86" y="24"/>
                  </a:cxn>
                  <a:cxn ang="0">
                    <a:pos x="168" y="24"/>
                  </a:cxn>
                  <a:cxn ang="0">
                    <a:pos x="168" y="24"/>
                  </a:cxn>
                  <a:cxn ang="0">
                    <a:pos x="172" y="24"/>
                  </a:cxn>
                  <a:cxn ang="0">
                    <a:pos x="172" y="28"/>
                  </a:cxn>
                  <a:cxn ang="0">
                    <a:pos x="172" y="38"/>
                  </a:cxn>
                </a:cxnLst>
                <a:rect l="0" t="0" r="r" b="b"/>
                <a:pathLst>
                  <a:path w="190" h="66">
                    <a:moveTo>
                      <a:pt x="184" y="0"/>
                    </a:moveTo>
                    <a:lnTo>
                      <a:pt x="6" y="0"/>
                    </a:lnTo>
                    <a:lnTo>
                      <a:pt x="6" y="0"/>
                    </a:lnTo>
                    <a:lnTo>
                      <a:pt x="2" y="0"/>
                    </a:lnTo>
                    <a:lnTo>
                      <a:pt x="0" y="4"/>
                    </a:lnTo>
                    <a:lnTo>
                      <a:pt x="0" y="62"/>
                    </a:lnTo>
                    <a:lnTo>
                      <a:pt x="0" y="62"/>
                    </a:lnTo>
                    <a:lnTo>
                      <a:pt x="2" y="66"/>
                    </a:lnTo>
                    <a:lnTo>
                      <a:pt x="6" y="66"/>
                    </a:lnTo>
                    <a:lnTo>
                      <a:pt x="184" y="66"/>
                    </a:lnTo>
                    <a:lnTo>
                      <a:pt x="184" y="66"/>
                    </a:lnTo>
                    <a:lnTo>
                      <a:pt x="188" y="66"/>
                    </a:lnTo>
                    <a:lnTo>
                      <a:pt x="190" y="62"/>
                    </a:lnTo>
                    <a:lnTo>
                      <a:pt x="190" y="4"/>
                    </a:lnTo>
                    <a:lnTo>
                      <a:pt x="190" y="4"/>
                    </a:lnTo>
                    <a:lnTo>
                      <a:pt x="188" y="0"/>
                    </a:lnTo>
                    <a:lnTo>
                      <a:pt x="184" y="0"/>
                    </a:lnTo>
                    <a:lnTo>
                      <a:pt x="184" y="0"/>
                    </a:lnTo>
                    <a:close/>
                    <a:moveTo>
                      <a:pt x="36" y="46"/>
                    </a:moveTo>
                    <a:lnTo>
                      <a:pt x="36" y="46"/>
                    </a:lnTo>
                    <a:lnTo>
                      <a:pt x="28" y="44"/>
                    </a:lnTo>
                    <a:lnTo>
                      <a:pt x="22" y="42"/>
                    </a:lnTo>
                    <a:lnTo>
                      <a:pt x="18" y="38"/>
                    </a:lnTo>
                    <a:lnTo>
                      <a:pt x="16" y="32"/>
                    </a:lnTo>
                    <a:lnTo>
                      <a:pt x="16" y="32"/>
                    </a:lnTo>
                    <a:lnTo>
                      <a:pt x="18" y="28"/>
                    </a:lnTo>
                    <a:lnTo>
                      <a:pt x="22" y="24"/>
                    </a:lnTo>
                    <a:lnTo>
                      <a:pt x="28" y="22"/>
                    </a:lnTo>
                    <a:lnTo>
                      <a:pt x="36" y="20"/>
                    </a:lnTo>
                    <a:lnTo>
                      <a:pt x="36" y="20"/>
                    </a:lnTo>
                    <a:lnTo>
                      <a:pt x="42" y="22"/>
                    </a:lnTo>
                    <a:lnTo>
                      <a:pt x="48" y="24"/>
                    </a:lnTo>
                    <a:lnTo>
                      <a:pt x="52" y="28"/>
                    </a:lnTo>
                    <a:lnTo>
                      <a:pt x="54" y="32"/>
                    </a:lnTo>
                    <a:lnTo>
                      <a:pt x="54" y="32"/>
                    </a:lnTo>
                    <a:lnTo>
                      <a:pt x="52" y="38"/>
                    </a:lnTo>
                    <a:lnTo>
                      <a:pt x="48" y="42"/>
                    </a:lnTo>
                    <a:lnTo>
                      <a:pt x="42" y="44"/>
                    </a:lnTo>
                    <a:lnTo>
                      <a:pt x="36" y="46"/>
                    </a:lnTo>
                    <a:lnTo>
                      <a:pt x="36" y="46"/>
                    </a:lnTo>
                    <a:close/>
                    <a:moveTo>
                      <a:pt x="172" y="38"/>
                    </a:moveTo>
                    <a:lnTo>
                      <a:pt x="172" y="38"/>
                    </a:lnTo>
                    <a:lnTo>
                      <a:pt x="172" y="42"/>
                    </a:lnTo>
                    <a:lnTo>
                      <a:pt x="168" y="42"/>
                    </a:lnTo>
                    <a:lnTo>
                      <a:pt x="86" y="42"/>
                    </a:lnTo>
                    <a:lnTo>
                      <a:pt x="86" y="42"/>
                    </a:lnTo>
                    <a:lnTo>
                      <a:pt x="84" y="42"/>
                    </a:lnTo>
                    <a:lnTo>
                      <a:pt x="82" y="38"/>
                    </a:lnTo>
                    <a:lnTo>
                      <a:pt x="82" y="28"/>
                    </a:lnTo>
                    <a:lnTo>
                      <a:pt x="82" y="28"/>
                    </a:lnTo>
                    <a:lnTo>
                      <a:pt x="84" y="24"/>
                    </a:lnTo>
                    <a:lnTo>
                      <a:pt x="86" y="24"/>
                    </a:lnTo>
                    <a:lnTo>
                      <a:pt x="168" y="24"/>
                    </a:lnTo>
                    <a:lnTo>
                      <a:pt x="168" y="24"/>
                    </a:lnTo>
                    <a:lnTo>
                      <a:pt x="172" y="24"/>
                    </a:lnTo>
                    <a:lnTo>
                      <a:pt x="172" y="28"/>
                    </a:lnTo>
                    <a:lnTo>
                      <a:pt x="172" y="3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151" name="Freeform 71"/>
              <p:cNvSpPr>
                <a:spLocks/>
              </p:cNvSpPr>
              <p:nvPr/>
            </p:nvSpPr>
            <p:spPr bwMode="auto">
              <a:xfrm>
                <a:off x="10637599" y="-1553292"/>
                <a:ext cx="69617" cy="259482"/>
              </a:xfrm>
              <a:custGeom>
                <a:avLst/>
                <a:gdLst/>
                <a:ahLst/>
                <a:cxnLst>
                  <a:cxn ang="0">
                    <a:pos x="22" y="76"/>
                  </a:cxn>
                  <a:cxn ang="0">
                    <a:pos x="22" y="76"/>
                  </a:cxn>
                  <a:cxn ang="0">
                    <a:pos x="20" y="80"/>
                  </a:cxn>
                  <a:cxn ang="0">
                    <a:pos x="16" y="82"/>
                  </a:cxn>
                  <a:cxn ang="0">
                    <a:pos x="4" y="82"/>
                  </a:cxn>
                  <a:cxn ang="0">
                    <a:pos x="4" y="82"/>
                  </a:cxn>
                  <a:cxn ang="0">
                    <a:pos x="2" y="80"/>
                  </a:cxn>
                  <a:cxn ang="0">
                    <a:pos x="0" y="76"/>
                  </a:cxn>
                  <a:cxn ang="0">
                    <a:pos x="0" y="4"/>
                  </a:cxn>
                  <a:cxn ang="0">
                    <a:pos x="0" y="4"/>
                  </a:cxn>
                  <a:cxn ang="0">
                    <a:pos x="2" y="2"/>
                  </a:cxn>
                  <a:cxn ang="0">
                    <a:pos x="4" y="0"/>
                  </a:cxn>
                  <a:cxn ang="0">
                    <a:pos x="16" y="0"/>
                  </a:cxn>
                  <a:cxn ang="0">
                    <a:pos x="16" y="0"/>
                  </a:cxn>
                  <a:cxn ang="0">
                    <a:pos x="20" y="2"/>
                  </a:cxn>
                  <a:cxn ang="0">
                    <a:pos x="22" y="4"/>
                  </a:cxn>
                  <a:cxn ang="0">
                    <a:pos x="22" y="76"/>
                  </a:cxn>
                </a:cxnLst>
                <a:rect l="0" t="0" r="r" b="b"/>
                <a:pathLst>
                  <a:path w="22" h="82">
                    <a:moveTo>
                      <a:pt x="22" y="76"/>
                    </a:moveTo>
                    <a:lnTo>
                      <a:pt x="22" y="76"/>
                    </a:lnTo>
                    <a:lnTo>
                      <a:pt x="20" y="80"/>
                    </a:lnTo>
                    <a:lnTo>
                      <a:pt x="16" y="82"/>
                    </a:lnTo>
                    <a:lnTo>
                      <a:pt x="4" y="82"/>
                    </a:lnTo>
                    <a:lnTo>
                      <a:pt x="4" y="82"/>
                    </a:lnTo>
                    <a:lnTo>
                      <a:pt x="2" y="80"/>
                    </a:lnTo>
                    <a:lnTo>
                      <a:pt x="0" y="76"/>
                    </a:lnTo>
                    <a:lnTo>
                      <a:pt x="0" y="4"/>
                    </a:lnTo>
                    <a:lnTo>
                      <a:pt x="0" y="4"/>
                    </a:lnTo>
                    <a:lnTo>
                      <a:pt x="2" y="2"/>
                    </a:lnTo>
                    <a:lnTo>
                      <a:pt x="4" y="0"/>
                    </a:lnTo>
                    <a:lnTo>
                      <a:pt x="16" y="0"/>
                    </a:lnTo>
                    <a:lnTo>
                      <a:pt x="16" y="0"/>
                    </a:lnTo>
                    <a:lnTo>
                      <a:pt x="20" y="2"/>
                    </a:lnTo>
                    <a:lnTo>
                      <a:pt x="22" y="4"/>
                    </a:lnTo>
                    <a:lnTo>
                      <a:pt x="22" y="7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grpSp>
        <p:grpSp>
          <p:nvGrpSpPr>
            <p:cNvPr id="119" name="组合 348"/>
            <p:cNvGrpSpPr/>
            <p:nvPr/>
          </p:nvGrpSpPr>
          <p:grpSpPr>
            <a:xfrm>
              <a:off x="7499707" y="4078754"/>
              <a:ext cx="1329132" cy="1414956"/>
              <a:chOff x="4795836" y="4243630"/>
              <a:chExt cx="1493610" cy="1112856"/>
            </a:xfrm>
          </p:grpSpPr>
          <p:cxnSp>
            <p:nvCxnSpPr>
              <p:cNvPr id="120" name="直接连接符 536"/>
              <p:cNvCxnSpPr>
                <a:cxnSpLocks noChangeShapeType="1"/>
              </p:cNvCxnSpPr>
              <p:nvPr/>
            </p:nvCxnSpPr>
            <p:spPr bwMode="auto">
              <a:xfrm flipH="1">
                <a:off x="5444630" y="4353980"/>
                <a:ext cx="324000" cy="0"/>
              </a:xfrm>
              <a:prstGeom prst="line">
                <a:avLst/>
              </a:prstGeom>
              <a:noFill/>
              <a:ln w="9525" algn="ctr">
                <a:solidFill>
                  <a:srgbClr val="B2B2B2"/>
                </a:solidFill>
                <a:round/>
                <a:headEnd/>
                <a:tailEnd/>
              </a:ln>
            </p:spPr>
          </p:cxnSp>
          <p:grpSp>
            <p:nvGrpSpPr>
              <p:cNvPr id="121" name="组合 369"/>
              <p:cNvGrpSpPr/>
              <p:nvPr/>
            </p:nvGrpSpPr>
            <p:grpSpPr>
              <a:xfrm>
                <a:off x="4795836" y="4243630"/>
                <a:ext cx="1493610" cy="1112856"/>
                <a:chOff x="3117270" y="4289930"/>
                <a:chExt cx="1853610" cy="1199041"/>
              </a:xfrm>
            </p:grpSpPr>
            <p:cxnSp>
              <p:nvCxnSpPr>
                <p:cNvPr id="122" name="直接连接符 121"/>
                <p:cNvCxnSpPr/>
                <p:nvPr/>
              </p:nvCxnSpPr>
              <p:spPr bwMode="auto">
                <a:xfrm flipH="1">
                  <a:off x="3302385" y="4541935"/>
                  <a:ext cx="467949" cy="842684"/>
                </a:xfrm>
                <a:prstGeom prst="line">
                  <a:avLst/>
                </a:prstGeom>
                <a:noFill/>
                <a:ln w="9525" algn="ctr">
                  <a:solidFill>
                    <a:srgbClr val="B2B2B2"/>
                  </a:solidFill>
                  <a:round/>
                  <a:headEnd/>
                  <a:tailEnd/>
                </a:ln>
              </p:spPr>
            </p:cxnSp>
            <p:cxnSp>
              <p:nvCxnSpPr>
                <p:cNvPr id="123" name="直接连接符 122"/>
                <p:cNvCxnSpPr/>
                <p:nvPr/>
              </p:nvCxnSpPr>
              <p:spPr bwMode="auto">
                <a:xfrm>
                  <a:off x="3785900" y="4541935"/>
                  <a:ext cx="18486" cy="839043"/>
                </a:xfrm>
                <a:prstGeom prst="line">
                  <a:avLst/>
                </a:prstGeom>
                <a:noFill/>
                <a:ln w="9525" algn="ctr">
                  <a:solidFill>
                    <a:srgbClr val="B2B2B2"/>
                  </a:solidFill>
                  <a:round/>
                  <a:headEnd/>
                  <a:tailEnd/>
                </a:ln>
              </p:spPr>
            </p:cxnSp>
            <p:cxnSp>
              <p:nvCxnSpPr>
                <p:cNvPr id="124" name="直接连接符 123"/>
                <p:cNvCxnSpPr/>
                <p:nvPr/>
              </p:nvCxnSpPr>
              <p:spPr bwMode="auto">
                <a:xfrm>
                  <a:off x="3804387" y="4532269"/>
                  <a:ext cx="473268" cy="848710"/>
                </a:xfrm>
                <a:prstGeom prst="line">
                  <a:avLst/>
                </a:prstGeom>
                <a:noFill/>
                <a:ln w="9525" algn="ctr">
                  <a:solidFill>
                    <a:srgbClr val="B2B2B2"/>
                  </a:solidFill>
                  <a:round/>
                  <a:headEnd/>
                  <a:tailEnd/>
                </a:ln>
              </p:spPr>
            </p:cxnSp>
            <p:cxnSp>
              <p:nvCxnSpPr>
                <p:cNvPr id="125" name="直接连接符 124"/>
                <p:cNvCxnSpPr/>
                <p:nvPr/>
              </p:nvCxnSpPr>
              <p:spPr bwMode="auto">
                <a:xfrm>
                  <a:off x="3833731" y="4541935"/>
                  <a:ext cx="944411" cy="434903"/>
                </a:xfrm>
                <a:prstGeom prst="line">
                  <a:avLst/>
                </a:prstGeom>
                <a:noFill/>
                <a:ln w="9525" algn="ctr">
                  <a:solidFill>
                    <a:srgbClr val="B2B2B2"/>
                  </a:solidFill>
                  <a:round/>
                  <a:headEnd/>
                  <a:tailEnd/>
                </a:ln>
              </p:spPr>
            </p:cxnSp>
            <p:cxnSp>
              <p:nvCxnSpPr>
                <p:cNvPr id="126" name="直接连接符 125"/>
                <p:cNvCxnSpPr/>
                <p:nvPr/>
              </p:nvCxnSpPr>
              <p:spPr bwMode="auto">
                <a:xfrm flipH="1">
                  <a:off x="3302385" y="4532264"/>
                  <a:ext cx="1059847" cy="848715"/>
                </a:xfrm>
                <a:prstGeom prst="line">
                  <a:avLst/>
                </a:prstGeom>
                <a:noFill/>
                <a:ln w="9525" algn="ctr">
                  <a:solidFill>
                    <a:srgbClr val="B2B2B2"/>
                  </a:solidFill>
                  <a:round/>
                  <a:headEnd/>
                  <a:tailEnd/>
                </a:ln>
              </p:spPr>
            </p:cxnSp>
            <p:cxnSp>
              <p:nvCxnSpPr>
                <p:cNvPr id="127" name="直接连接符 126"/>
                <p:cNvCxnSpPr/>
                <p:nvPr/>
              </p:nvCxnSpPr>
              <p:spPr bwMode="auto">
                <a:xfrm flipH="1">
                  <a:off x="3804387" y="4537100"/>
                  <a:ext cx="540555" cy="843879"/>
                </a:xfrm>
                <a:prstGeom prst="line">
                  <a:avLst/>
                </a:prstGeom>
                <a:noFill/>
                <a:ln w="9525" algn="ctr">
                  <a:solidFill>
                    <a:srgbClr val="B2B2B2"/>
                  </a:solidFill>
                  <a:round/>
                  <a:headEnd/>
                  <a:tailEnd/>
                </a:ln>
              </p:spPr>
            </p:cxnSp>
            <p:cxnSp>
              <p:nvCxnSpPr>
                <p:cNvPr id="128" name="直接连接符 127"/>
                <p:cNvCxnSpPr/>
                <p:nvPr/>
              </p:nvCxnSpPr>
              <p:spPr bwMode="auto">
                <a:xfrm flipH="1">
                  <a:off x="4277654" y="4545847"/>
                  <a:ext cx="67287" cy="838772"/>
                </a:xfrm>
                <a:prstGeom prst="line">
                  <a:avLst/>
                </a:prstGeom>
                <a:noFill/>
                <a:ln w="9525" algn="ctr">
                  <a:solidFill>
                    <a:srgbClr val="B2B2B2"/>
                  </a:solidFill>
                  <a:round/>
                  <a:headEnd/>
                  <a:tailEnd/>
                </a:ln>
              </p:spPr>
            </p:cxnSp>
            <p:cxnSp>
              <p:nvCxnSpPr>
                <p:cNvPr id="129" name="直接连接符 128"/>
                <p:cNvCxnSpPr/>
                <p:nvPr/>
              </p:nvCxnSpPr>
              <p:spPr bwMode="auto">
                <a:xfrm>
                  <a:off x="4344941" y="4545847"/>
                  <a:ext cx="470193" cy="416820"/>
                </a:xfrm>
                <a:prstGeom prst="line">
                  <a:avLst/>
                </a:prstGeom>
                <a:noFill/>
                <a:ln w="9525" algn="ctr">
                  <a:solidFill>
                    <a:srgbClr val="B2B2B2"/>
                  </a:solidFill>
                  <a:round/>
                  <a:headEnd/>
                  <a:tailEnd/>
                </a:ln>
              </p:spPr>
            </p:cxnSp>
            <p:grpSp>
              <p:nvGrpSpPr>
                <p:cNvPr id="130" name="组合 378"/>
                <p:cNvGrpSpPr/>
                <p:nvPr/>
              </p:nvGrpSpPr>
              <p:grpSpPr>
                <a:xfrm>
                  <a:off x="3117270" y="4962667"/>
                  <a:ext cx="1853610" cy="526304"/>
                  <a:chOff x="3117271" y="4962668"/>
                  <a:chExt cx="1853611" cy="526304"/>
                </a:xfrm>
              </p:grpSpPr>
              <p:sp>
                <p:nvSpPr>
                  <p:cNvPr id="142" name="Freeform 13"/>
                  <p:cNvSpPr>
                    <a:spLocks noEditPoints="1"/>
                  </p:cNvSpPr>
                  <p:nvPr/>
                </p:nvSpPr>
                <p:spPr bwMode="auto">
                  <a:xfrm>
                    <a:off x="311727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43" name="Freeform 13"/>
                  <p:cNvSpPr>
                    <a:spLocks noEditPoints="1"/>
                  </p:cNvSpPr>
                  <p:nvPr/>
                </p:nvSpPr>
                <p:spPr bwMode="auto">
                  <a:xfrm>
                    <a:off x="361514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44" name="Freeform 13"/>
                  <p:cNvSpPr>
                    <a:spLocks noEditPoints="1"/>
                  </p:cNvSpPr>
                  <p:nvPr/>
                </p:nvSpPr>
                <p:spPr bwMode="auto">
                  <a:xfrm>
                    <a:off x="411301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45" name="Freeform 13"/>
                  <p:cNvSpPr>
                    <a:spLocks noEditPoints="1"/>
                  </p:cNvSpPr>
                  <p:nvPr/>
                </p:nvSpPr>
                <p:spPr bwMode="auto">
                  <a:xfrm>
                    <a:off x="4610882" y="4962668"/>
                    <a:ext cx="360000" cy="107999"/>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131" name="组合 379"/>
                <p:cNvGrpSpPr/>
                <p:nvPr/>
              </p:nvGrpSpPr>
              <p:grpSpPr>
                <a:xfrm>
                  <a:off x="3566555" y="4289930"/>
                  <a:ext cx="955041" cy="252000"/>
                  <a:chOff x="3587903" y="4289930"/>
                  <a:chExt cx="955041" cy="252000"/>
                </a:xfrm>
              </p:grpSpPr>
              <p:grpSp>
                <p:nvGrpSpPr>
                  <p:cNvPr id="132" name="组合 387"/>
                  <p:cNvGrpSpPr>
                    <a:grpSpLocks/>
                  </p:cNvGrpSpPr>
                  <p:nvPr/>
                </p:nvGrpSpPr>
                <p:grpSpPr bwMode="auto">
                  <a:xfrm>
                    <a:off x="3587903" y="4289930"/>
                    <a:ext cx="396000" cy="252000"/>
                    <a:chOff x="4622166" y="3061494"/>
                    <a:chExt cx="489584" cy="308643"/>
                  </a:xfrm>
                </p:grpSpPr>
                <p:sp>
                  <p:nvSpPr>
                    <p:cNvPr id="138" name="Freeform 13"/>
                    <p:cNvSpPr>
                      <a:spLocks noEditPoints="1"/>
                    </p:cNvSpPr>
                    <p:nvPr/>
                  </p:nvSpPr>
                  <p:spPr bwMode="auto">
                    <a:xfrm>
                      <a:off x="4622166" y="3264593"/>
                      <a:ext cx="489584" cy="105544"/>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nvGrpSpPr>
                    <p:cNvPr id="139" name="组合 388"/>
                    <p:cNvGrpSpPr>
                      <a:grpSpLocks/>
                    </p:cNvGrpSpPr>
                    <p:nvPr/>
                  </p:nvGrpSpPr>
                  <p:grpSpPr bwMode="auto">
                    <a:xfrm>
                      <a:off x="4622166" y="3061494"/>
                      <a:ext cx="489584" cy="210061"/>
                      <a:chOff x="3298897" y="4095287"/>
                      <a:chExt cx="1257750" cy="591162"/>
                    </a:xfrm>
                  </p:grpSpPr>
                  <p:sp>
                    <p:nvSpPr>
                      <p:cNvPr id="140" name="Freeform 13"/>
                      <p:cNvSpPr>
                        <a:spLocks noEditPoints="1"/>
                      </p:cNvSpPr>
                      <p:nvPr/>
                    </p:nvSpPr>
                    <p:spPr bwMode="auto">
                      <a:xfrm>
                        <a:off x="3298897" y="4095287"/>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41" name="Freeform 13"/>
                      <p:cNvSpPr>
                        <a:spLocks noEditPoints="1"/>
                      </p:cNvSpPr>
                      <p:nvPr/>
                    </p:nvSpPr>
                    <p:spPr bwMode="auto">
                      <a:xfrm>
                        <a:off x="3298897" y="4387813"/>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grpSp>
                <p:nvGrpSpPr>
                  <p:cNvPr id="133" name="组合 381"/>
                  <p:cNvGrpSpPr>
                    <a:grpSpLocks/>
                  </p:cNvGrpSpPr>
                  <p:nvPr/>
                </p:nvGrpSpPr>
                <p:grpSpPr bwMode="auto">
                  <a:xfrm>
                    <a:off x="4146944" y="4289930"/>
                    <a:ext cx="396000" cy="252000"/>
                    <a:chOff x="4622166" y="3061494"/>
                    <a:chExt cx="489584" cy="308628"/>
                  </a:xfrm>
                </p:grpSpPr>
                <p:sp>
                  <p:nvSpPr>
                    <p:cNvPr id="134" name="Freeform 13"/>
                    <p:cNvSpPr>
                      <a:spLocks noEditPoints="1"/>
                    </p:cNvSpPr>
                    <p:nvPr/>
                  </p:nvSpPr>
                  <p:spPr bwMode="auto">
                    <a:xfrm>
                      <a:off x="4622166" y="3264580"/>
                      <a:ext cx="489584" cy="10554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nvGrpSpPr>
                    <p:cNvPr id="135" name="组合 388"/>
                    <p:cNvGrpSpPr>
                      <a:grpSpLocks/>
                    </p:cNvGrpSpPr>
                    <p:nvPr/>
                  </p:nvGrpSpPr>
                  <p:grpSpPr bwMode="auto">
                    <a:xfrm>
                      <a:off x="4622166" y="3061494"/>
                      <a:ext cx="489584" cy="210061"/>
                      <a:chOff x="3298897" y="4095287"/>
                      <a:chExt cx="1257750" cy="591162"/>
                    </a:xfrm>
                  </p:grpSpPr>
                  <p:sp>
                    <p:nvSpPr>
                      <p:cNvPr id="136" name="Freeform 13"/>
                      <p:cNvSpPr>
                        <a:spLocks noEditPoints="1"/>
                      </p:cNvSpPr>
                      <p:nvPr/>
                    </p:nvSpPr>
                    <p:spPr bwMode="auto">
                      <a:xfrm>
                        <a:off x="3298897" y="4095287"/>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37" name="Freeform 13"/>
                      <p:cNvSpPr>
                        <a:spLocks noEditPoints="1"/>
                      </p:cNvSpPr>
                      <p:nvPr/>
                    </p:nvSpPr>
                    <p:spPr bwMode="auto">
                      <a:xfrm>
                        <a:off x="3298897" y="4387806"/>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grpSp>
          </p:grpSp>
        </p:grpSp>
      </p:grpSp>
      <p:grpSp>
        <p:nvGrpSpPr>
          <p:cNvPr id="110" name="组合 376"/>
          <p:cNvGrpSpPr>
            <a:grpSpLocks/>
          </p:cNvGrpSpPr>
          <p:nvPr/>
        </p:nvGrpSpPr>
        <p:grpSpPr bwMode="auto">
          <a:xfrm>
            <a:off x="1417738" y="2305300"/>
            <a:ext cx="381358" cy="139257"/>
            <a:chOff x="3298897" y="4095287"/>
            <a:chExt cx="1257750" cy="591162"/>
          </a:xfrm>
        </p:grpSpPr>
        <p:sp>
          <p:nvSpPr>
            <p:cNvPr id="115" name="Freeform 13"/>
            <p:cNvSpPr>
              <a:spLocks noEditPoints="1"/>
            </p:cNvSpPr>
            <p:nvPr/>
          </p:nvSpPr>
          <p:spPr bwMode="auto">
            <a:xfrm>
              <a:off x="3298897" y="4096897"/>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16" name="Freeform 13"/>
            <p:cNvSpPr>
              <a:spLocks noEditPoints="1"/>
            </p:cNvSpPr>
            <p:nvPr/>
          </p:nvSpPr>
          <p:spPr bwMode="auto">
            <a:xfrm>
              <a:off x="3298897" y="4389424"/>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111" name="组合 379"/>
          <p:cNvGrpSpPr>
            <a:grpSpLocks/>
          </p:cNvGrpSpPr>
          <p:nvPr/>
        </p:nvGrpSpPr>
        <p:grpSpPr bwMode="auto">
          <a:xfrm>
            <a:off x="1417738" y="2170593"/>
            <a:ext cx="381358" cy="139257"/>
            <a:chOff x="3298897" y="4095287"/>
            <a:chExt cx="1257750" cy="591162"/>
          </a:xfrm>
        </p:grpSpPr>
        <p:sp>
          <p:nvSpPr>
            <p:cNvPr id="113" name="Freeform 13"/>
            <p:cNvSpPr>
              <a:spLocks noEditPoints="1"/>
            </p:cNvSpPr>
            <p:nvPr/>
          </p:nvSpPr>
          <p:spPr bwMode="auto">
            <a:xfrm>
              <a:off x="3298897" y="4097201"/>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14" name="Freeform 13"/>
            <p:cNvSpPr>
              <a:spLocks noEditPoints="1"/>
            </p:cNvSpPr>
            <p:nvPr/>
          </p:nvSpPr>
          <p:spPr bwMode="auto">
            <a:xfrm>
              <a:off x="3298897" y="4389724"/>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sp>
        <p:nvSpPr>
          <p:cNvPr id="112" name="Freeform 13"/>
          <p:cNvSpPr>
            <a:spLocks noEditPoints="1"/>
          </p:cNvSpPr>
          <p:nvPr/>
        </p:nvSpPr>
        <p:spPr bwMode="auto">
          <a:xfrm>
            <a:off x="1417738" y="2105319"/>
            <a:ext cx="381358" cy="69969"/>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nvGrpSpPr>
          <p:cNvPr id="46" name="组合 387"/>
          <p:cNvGrpSpPr>
            <a:grpSpLocks/>
          </p:cNvGrpSpPr>
          <p:nvPr/>
        </p:nvGrpSpPr>
        <p:grpSpPr bwMode="auto">
          <a:xfrm>
            <a:off x="2189270" y="2105314"/>
            <a:ext cx="381358" cy="339244"/>
            <a:chOff x="4622166" y="3165434"/>
            <a:chExt cx="489584" cy="511721"/>
          </a:xfrm>
        </p:grpSpPr>
        <p:grpSp>
          <p:nvGrpSpPr>
            <p:cNvPr id="103" name="组合 376"/>
            <p:cNvGrpSpPr>
              <a:grpSpLocks/>
            </p:cNvGrpSpPr>
            <p:nvPr/>
          </p:nvGrpSpPr>
          <p:grpSpPr bwMode="auto">
            <a:xfrm>
              <a:off x="4622166" y="3467094"/>
              <a:ext cx="489584" cy="210061"/>
              <a:chOff x="3298897" y="4095287"/>
              <a:chExt cx="1257750" cy="591162"/>
            </a:xfrm>
          </p:grpSpPr>
          <p:sp>
            <p:nvSpPr>
              <p:cNvPr id="108" name="Freeform 13"/>
              <p:cNvSpPr>
                <a:spLocks noEditPoints="1"/>
              </p:cNvSpPr>
              <p:nvPr/>
            </p:nvSpPr>
            <p:spPr bwMode="auto">
              <a:xfrm>
                <a:off x="3298897" y="4096909"/>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09" name="Freeform 13"/>
              <p:cNvSpPr>
                <a:spLocks noEditPoints="1"/>
              </p:cNvSpPr>
              <p:nvPr/>
            </p:nvSpPr>
            <p:spPr bwMode="auto">
              <a:xfrm>
                <a:off x="3298897" y="438942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104" name="组合 379"/>
            <p:cNvGrpSpPr>
              <a:grpSpLocks/>
            </p:cNvGrpSpPr>
            <p:nvPr/>
          </p:nvGrpSpPr>
          <p:grpSpPr bwMode="auto">
            <a:xfrm>
              <a:off x="4622166" y="3263896"/>
              <a:ext cx="489584" cy="210061"/>
              <a:chOff x="3298897" y="4095287"/>
              <a:chExt cx="1257750" cy="591162"/>
            </a:xfrm>
          </p:grpSpPr>
          <p:sp>
            <p:nvSpPr>
              <p:cNvPr id="106" name="Freeform 13"/>
              <p:cNvSpPr>
                <a:spLocks noEditPoints="1"/>
              </p:cNvSpPr>
              <p:nvPr/>
            </p:nvSpPr>
            <p:spPr bwMode="auto">
              <a:xfrm>
                <a:off x="3298897" y="409721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07" name="Freeform 13"/>
              <p:cNvSpPr>
                <a:spLocks noEditPoints="1"/>
              </p:cNvSpPr>
              <p:nvPr/>
            </p:nvSpPr>
            <p:spPr bwMode="auto">
              <a:xfrm>
                <a:off x="3298897" y="4389740"/>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sp>
          <p:nvSpPr>
            <p:cNvPr id="105" name="Freeform 13"/>
            <p:cNvSpPr>
              <a:spLocks noEditPoints="1"/>
            </p:cNvSpPr>
            <p:nvPr/>
          </p:nvSpPr>
          <p:spPr bwMode="auto">
            <a:xfrm>
              <a:off x="4622166" y="3165434"/>
              <a:ext cx="489584" cy="10554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cxnSp>
        <p:nvCxnSpPr>
          <p:cNvPr id="47" name="直接连接符 46"/>
          <p:cNvCxnSpPr>
            <a:cxnSpLocks noChangeShapeType="1"/>
          </p:cNvCxnSpPr>
          <p:nvPr/>
        </p:nvCxnSpPr>
        <p:spPr bwMode="auto">
          <a:xfrm>
            <a:off x="1782015" y="2279212"/>
            <a:ext cx="420718" cy="0"/>
          </a:xfrm>
          <a:prstGeom prst="line">
            <a:avLst/>
          </a:prstGeom>
          <a:noFill/>
          <a:ln w="9525" algn="ctr">
            <a:solidFill>
              <a:srgbClr val="B2B2B2"/>
            </a:solidFill>
            <a:round/>
            <a:headEnd/>
            <a:tailEnd/>
          </a:ln>
        </p:spPr>
      </p:cxnSp>
      <p:grpSp>
        <p:nvGrpSpPr>
          <p:cNvPr id="51" name="组合 387"/>
          <p:cNvGrpSpPr>
            <a:grpSpLocks/>
          </p:cNvGrpSpPr>
          <p:nvPr/>
        </p:nvGrpSpPr>
        <p:grpSpPr bwMode="auto">
          <a:xfrm>
            <a:off x="1648952" y="2740158"/>
            <a:ext cx="247881" cy="220508"/>
            <a:chOff x="4622166" y="3165434"/>
            <a:chExt cx="489584" cy="511721"/>
          </a:xfrm>
        </p:grpSpPr>
        <p:grpSp>
          <p:nvGrpSpPr>
            <p:cNvPr id="90" name="组合 376"/>
            <p:cNvGrpSpPr>
              <a:grpSpLocks/>
            </p:cNvGrpSpPr>
            <p:nvPr/>
          </p:nvGrpSpPr>
          <p:grpSpPr bwMode="auto">
            <a:xfrm>
              <a:off x="4622166" y="3467094"/>
              <a:ext cx="489584" cy="210061"/>
              <a:chOff x="3298897" y="4095287"/>
              <a:chExt cx="1257750" cy="591162"/>
            </a:xfrm>
          </p:grpSpPr>
          <p:sp>
            <p:nvSpPr>
              <p:cNvPr id="95" name="Freeform 13"/>
              <p:cNvSpPr>
                <a:spLocks noEditPoints="1"/>
              </p:cNvSpPr>
              <p:nvPr/>
            </p:nvSpPr>
            <p:spPr bwMode="auto">
              <a:xfrm>
                <a:off x="3298897" y="4096909"/>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96" name="Freeform 13"/>
              <p:cNvSpPr>
                <a:spLocks noEditPoints="1"/>
              </p:cNvSpPr>
              <p:nvPr/>
            </p:nvSpPr>
            <p:spPr bwMode="auto">
              <a:xfrm>
                <a:off x="3298897" y="438942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91" name="组合 379"/>
            <p:cNvGrpSpPr>
              <a:grpSpLocks/>
            </p:cNvGrpSpPr>
            <p:nvPr/>
          </p:nvGrpSpPr>
          <p:grpSpPr bwMode="auto">
            <a:xfrm>
              <a:off x="4622166" y="3263896"/>
              <a:ext cx="489584" cy="210061"/>
              <a:chOff x="3298897" y="4095287"/>
              <a:chExt cx="1257750" cy="591162"/>
            </a:xfrm>
          </p:grpSpPr>
          <p:sp>
            <p:nvSpPr>
              <p:cNvPr id="93" name="Freeform 13"/>
              <p:cNvSpPr>
                <a:spLocks noEditPoints="1"/>
              </p:cNvSpPr>
              <p:nvPr/>
            </p:nvSpPr>
            <p:spPr bwMode="auto">
              <a:xfrm>
                <a:off x="3298897" y="409721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94" name="Freeform 13"/>
              <p:cNvSpPr>
                <a:spLocks noEditPoints="1"/>
              </p:cNvSpPr>
              <p:nvPr/>
            </p:nvSpPr>
            <p:spPr bwMode="auto">
              <a:xfrm>
                <a:off x="3298897" y="4389740"/>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sp>
          <p:nvSpPr>
            <p:cNvPr id="92" name="Freeform 13"/>
            <p:cNvSpPr>
              <a:spLocks noEditPoints="1"/>
            </p:cNvSpPr>
            <p:nvPr/>
          </p:nvSpPr>
          <p:spPr bwMode="auto">
            <a:xfrm>
              <a:off x="4622166" y="3165434"/>
              <a:ext cx="489584" cy="10554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52" name="组合 387"/>
          <p:cNvGrpSpPr>
            <a:grpSpLocks/>
          </p:cNvGrpSpPr>
          <p:nvPr/>
        </p:nvGrpSpPr>
        <p:grpSpPr bwMode="auto">
          <a:xfrm>
            <a:off x="2127629" y="2740158"/>
            <a:ext cx="247881" cy="220508"/>
            <a:chOff x="4622166" y="3165434"/>
            <a:chExt cx="489584" cy="511721"/>
          </a:xfrm>
        </p:grpSpPr>
        <p:grpSp>
          <p:nvGrpSpPr>
            <p:cNvPr id="83" name="组合 376"/>
            <p:cNvGrpSpPr>
              <a:grpSpLocks/>
            </p:cNvGrpSpPr>
            <p:nvPr/>
          </p:nvGrpSpPr>
          <p:grpSpPr bwMode="auto">
            <a:xfrm>
              <a:off x="4622166" y="3467094"/>
              <a:ext cx="489584" cy="210061"/>
              <a:chOff x="3298897" y="4095287"/>
              <a:chExt cx="1257750" cy="591162"/>
            </a:xfrm>
          </p:grpSpPr>
          <p:sp>
            <p:nvSpPr>
              <p:cNvPr id="88" name="Freeform 13"/>
              <p:cNvSpPr>
                <a:spLocks noEditPoints="1"/>
              </p:cNvSpPr>
              <p:nvPr/>
            </p:nvSpPr>
            <p:spPr bwMode="auto">
              <a:xfrm>
                <a:off x="3298897" y="4096909"/>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89" name="Freeform 13"/>
              <p:cNvSpPr>
                <a:spLocks noEditPoints="1"/>
              </p:cNvSpPr>
              <p:nvPr/>
            </p:nvSpPr>
            <p:spPr bwMode="auto">
              <a:xfrm>
                <a:off x="3298897" y="438942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84" name="组合 379"/>
            <p:cNvGrpSpPr>
              <a:grpSpLocks/>
            </p:cNvGrpSpPr>
            <p:nvPr/>
          </p:nvGrpSpPr>
          <p:grpSpPr bwMode="auto">
            <a:xfrm>
              <a:off x="4622166" y="3263896"/>
              <a:ext cx="489584" cy="210061"/>
              <a:chOff x="3298897" y="4095287"/>
              <a:chExt cx="1257750" cy="591162"/>
            </a:xfrm>
          </p:grpSpPr>
          <p:sp>
            <p:nvSpPr>
              <p:cNvPr id="86" name="Freeform 13"/>
              <p:cNvSpPr>
                <a:spLocks noEditPoints="1"/>
              </p:cNvSpPr>
              <p:nvPr/>
            </p:nvSpPr>
            <p:spPr bwMode="auto">
              <a:xfrm>
                <a:off x="3298897" y="409721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87" name="Freeform 13"/>
              <p:cNvSpPr>
                <a:spLocks noEditPoints="1"/>
              </p:cNvSpPr>
              <p:nvPr/>
            </p:nvSpPr>
            <p:spPr bwMode="auto">
              <a:xfrm>
                <a:off x="3298897" y="4389740"/>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sp>
          <p:nvSpPr>
            <p:cNvPr id="85" name="Freeform 13"/>
            <p:cNvSpPr>
              <a:spLocks noEditPoints="1"/>
            </p:cNvSpPr>
            <p:nvPr/>
          </p:nvSpPr>
          <p:spPr bwMode="auto">
            <a:xfrm>
              <a:off x="4622166" y="3165434"/>
              <a:ext cx="489584" cy="10554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54" name="组合 347"/>
          <p:cNvGrpSpPr/>
          <p:nvPr/>
        </p:nvGrpSpPr>
        <p:grpSpPr>
          <a:xfrm>
            <a:off x="1508630" y="3422850"/>
            <a:ext cx="935530" cy="898214"/>
            <a:chOff x="3117275" y="4455747"/>
            <a:chExt cx="1688884" cy="1033247"/>
          </a:xfrm>
        </p:grpSpPr>
        <p:cxnSp>
          <p:nvCxnSpPr>
            <p:cNvPr id="69" name="直接连接符 68"/>
            <p:cNvCxnSpPr/>
            <p:nvPr/>
          </p:nvCxnSpPr>
          <p:spPr bwMode="auto">
            <a:xfrm flipH="1">
              <a:off x="3302390" y="4541946"/>
              <a:ext cx="467949" cy="842686"/>
            </a:xfrm>
            <a:prstGeom prst="line">
              <a:avLst/>
            </a:prstGeom>
            <a:noFill/>
            <a:ln w="9525" algn="ctr">
              <a:solidFill>
                <a:srgbClr val="B2B2B2"/>
              </a:solidFill>
              <a:round/>
              <a:headEnd/>
              <a:tailEnd/>
            </a:ln>
          </p:spPr>
        </p:cxnSp>
        <p:cxnSp>
          <p:nvCxnSpPr>
            <p:cNvPr id="70" name="直接连接符 69"/>
            <p:cNvCxnSpPr/>
            <p:nvPr/>
          </p:nvCxnSpPr>
          <p:spPr bwMode="auto">
            <a:xfrm>
              <a:off x="3785906" y="4541946"/>
              <a:ext cx="18486" cy="839045"/>
            </a:xfrm>
            <a:prstGeom prst="line">
              <a:avLst/>
            </a:prstGeom>
            <a:noFill/>
            <a:ln w="9525" algn="ctr">
              <a:solidFill>
                <a:srgbClr val="B2B2B2"/>
              </a:solidFill>
              <a:round/>
              <a:headEnd/>
              <a:tailEnd/>
            </a:ln>
          </p:spPr>
        </p:cxnSp>
        <p:cxnSp>
          <p:nvCxnSpPr>
            <p:cNvPr id="71" name="直接连接符 70"/>
            <p:cNvCxnSpPr/>
            <p:nvPr/>
          </p:nvCxnSpPr>
          <p:spPr bwMode="auto">
            <a:xfrm>
              <a:off x="3804392" y="4532280"/>
              <a:ext cx="473268" cy="848712"/>
            </a:xfrm>
            <a:prstGeom prst="line">
              <a:avLst/>
            </a:prstGeom>
            <a:noFill/>
            <a:ln w="9525" algn="ctr">
              <a:solidFill>
                <a:srgbClr val="B2B2B2"/>
              </a:solidFill>
              <a:round/>
              <a:headEnd/>
              <a:tailEnd/>
            </a:ln>
          </p:spPr>
        </p:cxnSp>
        <p:cxnSp>
          <p:nvCxnSpPr>
            <p:cNvPr id="72" name="直接连接符 71"/>
            <p:cNvCxnSpPr/>
            <p:nvPr/>
          </p:nvCxnSpPr>
          <p:spPr bwMode="auto">
            <a:xfrm>
              <a:off x="3833736" y="4541946"/>
              <a:ext cx="957145" cy="839045"/>
            </a:xfrm>
            <a:prstGeom prst="line">
              <a:avLst/>
            </a:prstGeom>
            <a:noFill/>
            <a:ln w="9525" algn="ctr">
              <a:solidFill>
                <a:srgbClr val="B2B2B2"/>
              </a:solidFill>
              <a:round/>
              <a:headEnd/>
              <a:tailEnd/>
            </a:ln>
          </p:spPr>
        </p:cxnSp>
        <p:cxnSp>
          <p:nvCxnSpPr>
            <p:cNvPr id="73" name="直接连接符 72"/>
            <p:cNvCxnSpPr/>
            <p:nvPr/>
          </p:nvCxnSpPr>
          <p:spPr bwMode="auto">
            <a:xfrm flipH="1">
              <a:off x="3302390" y="4532275"/>
              <a:ext cx="1059848" cy="848718"/>
            </a:xfrm>
            <a:prstGeom prst="line">
              <a:avLst/>
            </a:prstGeom>
            <a:noFill/>
            <a:ln w="9525" algn="ctr">
              <a:solidFill>
                <a:srgbClr val="B2B2B2"/>
              </a:solidFill>
              <a:round/>
              <a:headEnd/>
              <a:tailEnd/>
            </a:ln>
          </p:spPr>
        </p:cxnSp>
        <p:cxnSp>
          <p:nvCxnSpPr>
            <p:cNvPr id="74" name="直接连接符 73"/>
            <p:cNvCxnSpPr/>
            <p:nvPr/>
          </p:nvCxnSpPr>
          <p:spPr bwMode="auto">
            <a:xfrm flipH="1">
              <a:off x="3804392" y="4537111"/>
              <a:ext cx="540555" cy="843881"/>
            </a:xfrm>
            <a:prstGeom prst="line">
              <a:avLst/>
            </a:prstGeom>
            <a:noFill/>
            <a:ln w="9525" algn="ctr">
              <a:solidFill>
                <a:srgbClr val="B2B2B2"/>
              </a:solidFill>
              <a:round/>
              <a:headEnd/>
              <a:tailEnd/>
            </a:ln>
          </p:spPr>
        </p:cxnSp>
        <p:cxnSp>
          <p:nvCxnSpPr>
            <p:cNvPr id="75" name="直接连接符 74"/>
            <p:cNvCxnSpPr/>
            <p:nvPr/>
          </p:nvCxnSpPr>
          <p:spPr bwMode="auto">
            <a:xfrm flipH="1">
              <a:off x="4277660" y="4545858"/>
              <a:ext cx="67287" cy="838774"/>
            </a:xfrm>
            <a:prstGeom prst="line">
              <a:avLst/>
            </a:prstGeom>
            <a:noFill/>
            <a:ln w="9525" algn="ctr">
              <a:solidFill>
                <a:srgbClr val="B2B2B2"/>
              </a:solidFill>
              <a:round/>
              <a:headEnd/>
              <a:tailEnd/>
            </a:ln>
          </p:spPr>
        </p:cxnSp>
        <p:cxnSp>
          <p:nvCxnSpPr>
            <p:cNvPr id="76" name="直接连接符 75"/>
            <p:cNvCxnSpPr/>
            <p:nvPr/>
          </p:nvCxnSpPr>
          <p:spPr bwMode="auto">
            <a:xfrm>
              <a:off x="4344947" y="4537111"/>
              <a:ext cx="461212" cy="847523"/>
            </a:xfrm>
            <a:prstGeom prst="line">
              <a:avLst/>
            </a:prstGeom>
            <a:noFill/>
            <a:ln w="9525" algn="ctr">
              <a:solidFill>
                <a:srgbClr val="B2B2B2"/>
              </a:solidFill>
              <a:round/>
              <a:headEnd/>
              <a:tailEnd/>
            </a:ln>
          </p:spPr>
        </p:cxnSp>
        <p:grpSp>
          <p:nvGrpSpPr>
            <p:cNvPr id="77" name="组合 402"/>
            <p:cNvGrpSpPr/>
            <p:nvPr/>
          </p:nvGrpSpPr>
          <p:grpSpPr>
            <a:xfrm>
              <a:off x="3117275" y="5380993"/>
              <a:ext cx="857871" cy="108001"/>
              <a:chOff x="3117271" y="5380972"/>
              <a:chExt cx="857870" cy="108000"/>
            </a:xfrm>
          </p:grpSpPr>
          <p:sp>
            <p:nvSpPr>
              <p:cNvPr id="81" name="Freeform 13"/>
              <p:cNvSpPr>
                <a:spLocks noEditPoints="1"/>
              </p:cNvSpPr>
              <p:nvPr/>
            </p:nvSpPr>
            <p:spPr bwMode="auto">
              <a:xfrm>
                <a:off x="311727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82" name="Freeform 13"/>
              <p:cNvSpPr>
                <a:spLocks noEditPoints="1"/>
              </p:cNvSpPr>
              <p:nvPr/>
            </p:nvSpPr>
            <p:spPr bwMode="auto">
              <a:xfrm>
                <a:off x="361514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78" name="组合 403"/>
            <p:cNvGrpSpPr/>
            <p:nvPr/>
          </p:nvGrpSpPr>
          <p:grpSpPr>
            <a:xfrm>
              <a:off x="3566555" y="4455747"/>
              <a:ext cx="955042" cy="86188"/>
              <a:chOff x="3587903" y="4455747"/>
              <a:chExt cx="955041" cy="86188"/>
            </a:xfrm>
          </p:grpSpPr>
          <p:sp>
            <p:nvSpPr>
              <p:cNvPr id="79" name="Freeform 13"/>
              <p:cNvSpPr>
                <a:spLocks noEditPoints="1"/>
              </p:cNvSpPr>
              <p:nvPr/>
            </p:nvSpPr>
            <p:spPr bwMode="auto">
              <a:xfrm>
                <a:off x="3587903" y="4455747"/>
                <a:ext cx="396001" cy="86174"/>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80" name="Freeform 13"/>
              <p:cNvSpPr>
                <a:spLocks noEditPoints="1"/>
              </p:cNvSpPr>
              <p:nvPr/>
            </p:nvSpPr>
            <p:spPr bwMode="auto">
              <a:xfrm>
                <a:off x="4146943" y="4455758"/>
                <a:ext cx="396001" cy="86177"/>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grpSp>
        <p:nvGrpSpPr>
          <p:cNvPr id="55" name="组合 322"/>
          <p:cNvGrpSpPr/>
          <p:nvPr/>
        </p:nvGrpSpPr>
        <p:grpSpPr>
          <a:xfrm>
            <a:off x="2300735" y="4134232"/>
            <a:ext cx="226166" cy="185513"/>
            <a:chOff x="10346416" y="-1711516"/>
            <a:chExt cx="613894" cy="651871"/>
          </a:xfrm>
          <a:solidFill>
            <a:schemeClr val="tx1">
              <a:lumMod val="50000"/>
              <a:lumOff val="50000"/>
            </a:schemeClr>
          </a:solidFill>
        </p:grpSpPr>
        <p:sp>
          <p:nvSpPr>
            <p:cNvPr id="63" name="Freeform 66"/>
            <p:cNvSpPr>
              <a:spLocks/>
            </p:cNvSpPr>
            <p:nvPr/>
          </p:nvSpPr>
          <p:spPr bwMode="auto">
            <a:xfrm>
              <a:off x="10840064" y="-1711516"/>
              <a:ext cx="120246" cy="367071"/>
            </a:xfrm>
            <a:custGeom>
              <a:avLst/>
              <a:gdLst/>
              <a:ahLst/>
              <a:cxnLst>
                <a:cxn ang="0">
                  <a:pos x="2" y="102"/>
                </a:cxn>
                <a:cxn ang="0">
                  <a:pos x="2" y="102"/>
                </a:cxn>
                <a:cxn ang="0">
                  <a:pos x="10" y="92"/>
                </a:cxn>
                <a:cxn ang="0">
                  <a:pos x="16" y="82"/>
                </a:cxn>
                <a:cxn ang="0">
                  <a:pos x="20" y="70"/>
                </a:cxn>
                <a:cxn ang="0">
                  <a:pos x="22" y="58"/>
                </a:cxn>
                <a:cxn ang="0">
                  <a:pos x="22" y="58"/>
                </a:cxn>
                <a:cxn ang="0">
                  <a:pos x="20" y="46"/>
                </a:cxn>
                <a:cxn ang="0">
                  <a:pos x="16" y="34"/>
                </a:cxn>
                <a:cxn ang="0">
                  <a:pos x="10" y="24"/>
                </a:cxn>
                <a:cxn ang="0">
                  <a:pos x="2" y="14"/>
                </a:cxn>
                <a:cxn ang="0">
                  <a:pos x="2" y="14"/>
                </a:cxn>
                <a:cxn ang="0">
                  <a:pos x="2" y="10"/>
                </a:cxn>
                <a:cxn ang="0">
                  <a:pos x="0" y="8"/>
                </a:cxn>
                <a:cxn ang="0">
                  <a:pos x="2" y="4"/>
                </a:cxn>
                <a:cxn ang="0">
                  <a:pos x="2" y="2"/>
                </a:cxn>
                <a:cxn ang="0">
                  <a:pos x="2" y="2"/>
                </a:cxn>
                <a:cxn ang="0">
                  <a:pos x="6" y="0"/>
                </a:cxn>
                <a:cxn ang="0">
                  <a:pos x="8" y="0"/>
                </a:cxn>
                <a:cxn ang="0">
                  <a:pos x="12" y="0"/>
                </a:cxn>
                <a:cxn ang="0">
                  <a:pos x="14" y="2"/>
                </a:cxn>
                <a:cxn ang="0">
                  <a:pos x="14" y="2"/>
                </a:cxn>
                <a:cxn ang="0">
                  <a:pos x="24" y="14"/>
                </a:cxn>
                <a:cxn ang="0">
                  <a:pos x="32" y="28"/>
                </a:cxn>
                <a:cxn ang="0">
                  <a:pos x="36" y="42"/>
                </a:cxn>
                <a:cxn ang="0">
                  <a:pos x="38" y="58"/>
                </a:cxn>
                <a:cxn ang="0">
                  <a:pos x="36" y="72"/>
                </a:cxn>
                <a:cxn ang="0">
                  <a:pos x="32" y="88"/>
                </a:cxn>
                <a:cxn ang="0">
                  <a:pos x="24" y="100"/>
                </a:cxn>
                <a:cxn ang="0">
                  <a:pos x="14" y="114"/>
                </a:cxn>
                <a:cxn ang="0">
                  <a:pos x="14" y="114"/>
                </a:cxn>
                <a:cxn ang="0">
                  <a:pos x="12" y="116"/>
                </a:cxn>
                <a:cxn ang="0">
                  <a:pos x="8" y="116"/>
                </a:cxn>
                <a:cxn ang="0">
                  <a:pos x="6" y="116"/>
                </a:cxn>
                <a:cxn ang="0">
                  <a:pos x="2" y="114"/>
                </a:cxn>
                <a:cxn ang="0">
                  <a:pos x="2" y="114"/>
                </a:cxn>
                <a:cxn ang="0">
                  <a:pos x="2" y="110"/>
                </a:cxn>
                <a:cxn ang="0">
                  <a:pos x="0" y="108"/>
                </a:cxn>
                <a:cxn ang="0">
                  <a:pos x="2" y="104"/>
                </a:cxn>
                <a:cxn ang="0">
                  <a:pos x="2" y="102"/>
                </a:cxn>
                <a:cxn ang="0">
                  <a:pos x="2" y="102"/>
                </a:cxn>
              </a:cxnLst>
              <a:rect l="0" t="0" r="r" b="b"/>
              <a:pathLst>
                <a:path w="38" h="116">
                  <a:moveTo>
                    <a:pt x="2" y="102"/>
                  </a:moveTo>
                  <a:lnTo>
                    <a:pt x="2" y="102"/>
                  </a:lnTo>
                  <a:lnTo>
                    <a:pt x="10" y="92"/>
                  </a:lnTo>
                  <a:lnTo>
                    <a:pt x="16" y="82"/>
                  </a:lnTo>
                  <a:lnTo>
                    <a:pt x="20" y="70"/>
                  </a:lnTo>
                  <a:lnTo>
                    <a:pt x="22" y="58"/>
                  </a:lnTo>
                  <a:lnTo>
                    <a:pt x="22" y="58"/>
                  </a:lnTo>
                  <a:lnTo>
                    <a:pt x="20" y="46"/>
                  </a:lnTo>
                  <a:lnTo>
                    <a:pt x="16" y="34"/>
                  </a:lnTo>
                  <a:lnTo>
                    <a:pt x="10" y="24"/>
                  </a:lnTo>
                  <a:lnTo>
                    <a:pt x="2" y="14"/>
                  </a:lnTo>
                  <a:lnTo>
                    <a:pt x="2" y="14"/>
                  </a:lnTo>
                  <a:lnTo>
                    <a:pt x="2" y="10"/>
                  </a:lnTo>
                  <a:lnTo>
                    <a:pt x="0" y="8"/>
                  </a:lnTo>
                  <a:lnTo>
                    <a:pt x="2" y="4"/>
                  </a:lnTo>
                  <a:lnTo>
                    <a:pt x="2" y="2"/>
                  </a:lnTo>
                  <a:lnTo>
                    <a:pt x="2" y="2"/>
                  </a:lnTo>
                  <a:lnTo>
                    <a:pt x="6" y="0"/>
                  </a:lnTo>
                  <a:lnTo>
                    <a:pt x="8" y="0"/>
                  </a:lnTo>
                  <a:lnTo>
                    <a:pt x="12" y="0"/>
                  </a:lnTo>
                  <a:lnTo>
                    <a:pt x="14" y="2"/>
                  </a:lnTo>
                  <a:lnTo>
                    <a:pt x="14" y="2"/>
                  </a:lnTo>
                  <a:lnTo>
                    <a:pt x="24" y="14"/>
                  </a:lnTo>
                  <a:lnTo>
                    <a:pt x="32" y="28"/>
                  </a:lnTo>
                  <a:lnTo>
                    <a:pt x="36" y="42"/>
                  </a:lnTo>
                  <a:lnTo>
                    <a:pt x="38" y="58"/>
                  </a:lnTo>
                  <a:lnTo>
                    <a:pt x="36" y="72"/>
                  </a:lnTo>
                  <a:lnTo>
                    <a:pt x="32" y="88"/>
                  </a:lnTo>
                  <a:lnTo>
                    <a:pt x="24" y="100"/>
                  </a:lnTo>
                  <a:lnTo>
                    <a:pt x="14" y="114"/>
                  </a:lnTo>
                  <a:lnTo>
                    <a:pt x="14" y="114"/>
                  </a:lnTo>
                  <a:lnTo>
                    <a:pt x="12" y="116"/>
                  </a:lnTo>
                  <a:lnTo>
                    <a:pt x="8" y="116"/>
                  </a:lnTo>
                  <a:lnTo>
                    <a:pt x="6" y="116"/>
                  </a:lnTo>
                  <a:lnTo>
                    <a:pt x="2" y="114"/>
                  </a:lnTo>
                  <a:lnTo>
                    <a:pt x="2" y="114"/>
                  </a:lnTo>
                  <a:lnTo>
                    <a:pt x="2" y="110"/>
                  </a:lnTo>
                  <a:lnTo>
                    <a:pt x="0" y="108"/>
                  </a:lnTo>
                  <a:lnTo>
                    <a:pt x="2" y="104"/>
                  </a:lnTo>
                  <a:lnTo>
                    <a:pt x="2" y="102"/>
                  </a:lnTo>
                  <a:lnTo>
                    <a:pt x="2" y="10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4" name="Freeform 67"/>
            <p:cNvSpPr>
              <a:spLocks/>
            </p:cNvSpPr>
            <p:nvPr/>
          </p:nvSpPr>
          <p:spPr bwMode="auto">
            <a:xfrm>
              <a:off x="10789434" y="-1660886"/>
              <a:ext cx="88603" cy="259482"/>
            </a:xfrm>
            <a:custGeom>
              <a:avLst/>
              <a:gdLst/>
              <a:ahLst/>
              <a:cxnLst>
                <a:cxn ang="0">
                  <a:pos x="2" y="68"/>
                </a:cxn>
                <a:cxn ang="0">
                  <a:pos x="2" y="68"/>
                </a:cxn>
                <a:cxn ang="0">
                  <a:pos x="6" y="62"/>
                </a:cxn>
                <a:cxn ang="0">
                  <a:pos x="10" y="56"/>
                </a:cxn>
                <a:cxn ang="0">
                  <a:pos x="12" y="48"/>
                </a:cxn>
                <a:cxn ang="0">
                  <a:pos x="12" y="42"/>
                </a:cxn>
                <a:cxn ang="0">
                  <a:pos x="12" y="34"/>
                </a:cxn>
                <a:cxn ang="0">
                  <a:pos x="10" y="28"/>
                </a:cxn>
                <a:cxn ang="0">
                  <a:pos x="6" y="20"/>
                </a:cxn>
                <a:cxn ang="0">
                  <a:pos x="2" y="14"/>
                </a:cxn>
                <a:cxn ang="0">
                  <a:pos x="2" y="14"/>
                </a:cxn>
                <a:cxn ang="0">
                  <a:pos x="0" y="12"/>
                </a:cxn>
                <a:cxn ang="0">
                  <a:pos x="0" y="8"/>
                </a:cxn>
                <a:cxn ang="0">
                  <a:pos x="0" y="6"/>
                </a:cxn>
                <a:cxn ang="0">
                  <a:pos x="2" y="4"/>
                </a:cxn>
                <a:cxn ang="0">
                  <a:pos x="2" y="4"/>
                </a:cxn>
                <a:cxn ang="0">
                  <a:pos x="4" y="2"/>
                </a:cxn>
                <a:cxn ang="0">
                  <a:pos x="8" y="0"/>
                </a:cxn>
                <a:cxn ang="0">
                  <a:pos x="10" y="2"/>
                </a:cxn>
                <a:cxn ang="0">
                  <a:pos x="12" y="4"/>
                </a:cxn>
                <a:cxn ang="0">
                  <a:pos x="12" y="4"/>
                </a:cxn>
                <a:cxn ang="0">
                  <a:pos x="20" y="12"/>
                </a:cxn>
                <a:cxn ang="0">
                  <a:pos x="24" y="22"/>
                </a:cxn>
                <a:cxn ang="0">
                  <a:pos x="28" y="32"/>
                </a:cxn>
                <a:cxn ang="0">
                  <a:pos x="28" y="42"/>
                </a:cxn>
                <a:cxn ang="0">
                  <a:pos x="28" y="52"/>
                </a:cxn>
                <a:cxn ang="0">
                  <a:pos x="24" y="62"/>
                </a:cxn>
                <a:cxn ang="0">
                  <a:pos x="20" y="72"/>
                </a:cxn>
                <a:cxn ang="0">
                  <a:pos x="12" y="80"/>
                </a:cxn>
                <a:cxn ang="0">
                  <a:pos x="12" y="80"/>
                </a:cxn>
                <a:cxn ang="0">
                  <a:pos x="10" y="82"/>
                </a:cxn>
                <a:cxn ang="0">
                  <a:pos x="8" y="82"/>
                </a:cxn>
                <a:cxn ang="0">
                  <a:pos x="4" y="82"/>
                </a:cxn>
                <a:cxn ang="0">
                  <a:pos x="2" y="80"/>
                </a:cxn>
                <a:cxn ang="0">
                  <a:pos x="2" y="80"/>
                </a:cxn>
                <a:cxn ang="0">
                  <a:pos x="0" y="78"/>
                </a:cxn>
                <a:cxn ang="0">
                  <a:pos x="0" y="74"/>
                </a:cxn>
                <a:cxn ang="0">
                  <a:pos x="0" y="72"/>
                </a:cxn>
                <a:cxn ang="0">
                  <a:pos x="2" y="68"/>
                </a:cxn>
                <a:cxn ang="0">
                  <a:pos x="2" y="68"/>
                </a:cxn>
              </a:cxnLst>
              <a:rect l="0" t="0" r="r" b="b"/>
              <a:pathLst>
                <a:path w="28" h="82">
                  <a:moveTo>
                    <a:pt x="2" y="68"/>
                  </a:moveTo>
                  <a:lnTo>
                    <a:pt x="2" y="68"/>
                  </a:lnTo>
                  <a:lnTo>
                    <a:pt x="6" y="62"/>
                  </a:lnTo>
                  <a:lnTo>
                    <a:pt x="10" y="56"/>
                  </a:lnTo>
                  <a:lnTo>
                    <a:pt x="12" y="48"/>
                  </a:lnTo>
                  <a:lnTo>
                    <a:pt x="12" y="42"/>
                  </a:lnTo>
                  <a:lnTo>
                    <a:pt x="12" y="34"/>
                  </a:lnTo>
                  <a:lnTo>
                    <a:pt x="10" y="28"/>
                  </a:lnTo>
                  <a:lnTo>
                    <a:pt x="6" y="20"/>
                  </a:lnTo>
                  <a:lnTo>
                    <a:pt x="2" y="14"/>
                  </a:lnTo>
                  <a:lnTo>
                    <a:pt x="2" y="14"/>
                  </a:lnTo>
                  <a:lnTo>
                    <a:pt x="0" y="12"/>
                  </a:lnTo>
                  <a:lnTo>
                    <a:pt x="0" y="8"/>
                  </a:lnTo>
                  <a:lnTo>
                    <a:pt x="0" y="6"/>
                  </a:lnTo>
                  <a:lnTo>
                    <a:pt x="2" y="4"/>
                  </a:lnTo>
                  <a:lnTo>
                    <a:pt x="2" y="4"/>
                  </a:lnTo>
                  <a:lnTo>
                    <a:pt x="4" y="2"/>
                  </a:lnTo>
                  <a:lnTo>
                    <a:pt x="8" y="0"/>
                  </a:lnTo>
                  <a:lnTo>
                    <a:pt x="10" y="2"/>
                  </a:lnTo>
                  <a:lnTo>
                    <a:pt x="12" y="4"/>
                  </a:lnTo>
                  <a:lnTo>
                    <a:pt x="12" y="4"/>
                  </a:lnTo>
                  <a:lnTo>
                    <a:pt x="20" y="12"/>
                  </a:lnTo>
                  <a:lnTo>
                    <a:pt x="24" y="22"/>
                  </a:lnTo>
                  <a:lnTo>
                    <a:pt x="28" y="32"/>
                  </a:lnTo>
                  <a:lnTo>
                    <a:pt x="28" y="42"/>
                  </a:lnTo>
                  <a:lnTo>
                    <a:pt x="28" y="52"/>
                  </a:lnTo>
                  <a:lnTo>
                    <a:pt x="24" y="62"/>
                  </a:lnTo>
                  <a:lnTo>
                    <a:pt x="20" y="72"/>
                  </a:lnTo>
                  <a:lnTo>
                    <a:pt x="12" y="80"/>
                  </a:lnTo>
                  <a:lnTo>
                    <a:pt x="12" y="80"/>
                  </a:lnTo>
                  <a:lnTo>
                    <a:pt x="10" y="82"/>
                  </a:lnTo>
                  <a:lnTo>
                    <a:pt x="8" y="82"/>
                  </a:lnTo>
                  <a:lnTo>
                    <a:pt x="4" y="82"/>
                  </a:lnTo>
                  <a:lnTo>
                    <a:pt x="2" y="80"/>
                  </a:lnTo>
                  <a:lnTo>
                    <a:pt x="2" y="80"/>
                  </a:lnTo>
                  <a:lnTo>
                    <a:pt x="0" y="78"/>
                  </a:lnTo>
                  <a:lnTo>
                    <a:pt x="0" y="74"/>
                  </a:lnTo>
                  <a:lnTo>
                    <a:pt x="0" y="72"/>
                  </a:lnTo>
                  <a:lnTo>
                    <a:pt x="2" y="68"/>
                  </a:lnTo>
                  <a:lnTo>
                    <a:pt x="2" y="6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5" name="Freeform 68"/>
            <p:cNvSpPr>
              <a:spLocks/>
            </p:cNvSpPr>
            <p:nvPr/>
          </p:nvSpPr>
          <p:spPr bwMode="auto">
            <a:xfrm>
              <a:off x="10384392" y="-1711516"/>
              <a:ext cx="120246" cy="367071"/>
            </a:xfrm>
            <a:custGeom>
              <a:avLst/>
              <a:gdLst/>
              <a:ahLst/>
              <a:cxnLst>
                <a:cxn ang="0">
                  <a:pos x="34" y="14"/>
                </a:cxn>
                <a:cxn ang="0">
                  <a:pos x="34" y="14"/>
                </a:cxn>
                <a:cxn ang="0">
                  <a:pos x="26" y="24"/>
                </a:cxn>
                <a:cxn ang="0">
                  <a:pos x="22" y="34"/>
                </a:cxn>
                <a:cxn ang="0">
                  <a:pos x="18" y="46"/>
                </a:cxn>
                <a:cxn ang="0">
                  <a:pos x="16" y="58"/>
                </a:cxn>
                <a:cxn ang="0">
                  <a:pos x="16" y="58"/>
                </a:cxn>
                <a:cxn ang="0">
                  <a:pos x="18" y="70"/>
                </a:cxn>
                <a:cxn ang="0">
                  <a:pos x="22" y="82"/>
                </a:cxn>
                <a:cxn ang="0">
                  <a:pos x="26" y="92"/>
                </a:cxn>
                <a:cxn ang="0">
                  <a:pos x="34" y="102"/>
                </a:cxn>
                <a:cxn ang="0">
                  <a:pos x="34" y="102"/>
                </a:cxn>
                <a:cxn ang="0">
                  <a:pos x="36" y="104"/>
                </a:cxn>
                <a:cxn ang="0">
                  <a:pos x="38" y="108"/>
                </a:cxn>
                <a:cxn ang="0">
                  <a:pos x="36" y="110"/>
                </a:cxn>
                <a:cxn ang="0">
                  <a:pos x="34" y="114"/>
                </a:cxn>
                <a:cxn ang="0">
                  <a:pos x="34" y="114"/>
                </a:cxn>
                <a:cxn ang="0">
                  <a:pos x="32" y="116"/>
                </a:cxn>
                <a:cxn ang="0">
                  <a:pos x="30" y="116"/>
                </a:cxn>
                <a:cxn ang="0">
                  <a:pos x="26" y="116"/>
                </a:cxn>
                <a:cxn ang="0">
                  <a:pos x="24" y="114"/>
                </a:cxn>
                <a:cxn ang="0">
                  <a:pos x="24" y="114"/>
                </a:cxn>
                <a:cxn ang="0">
                  <a:pos x="14" y="100"/>
                </a:cxn>
                <a:cxn ang="0">
                  <a:pos x="6" y="88"/>
                </a:cxn>
                <a:cxn ang="0">
                  <a:pos x="2" y="72"/>
                </a:cxn>
                <a:cxn ang="0">
                  <a:pos x="0" y="58"/>
                </a:cxn>
                <a:cxn ang="0">
                  <a:pos x="2" y="42"/>
                </a:cxn>
                <a:cxn ang="0">
                  <a:pos x="6" y="28"/>
                </a:cxn>
                <a:cxn ang="0">
                  <a:pos x="14" y="14"/>
                </a:cxn>
                <a:cxn ang="0">
                  <a:pos x="24" y="2"/>
                </a:cxn>
                <a:cxn ang="0">
                  <a:pos x="24" y="2"/>
                </a:cxn>
                <a:cxn ang="0">
                  <a:pos x="26" y="0"/>
                </a:cxn>
                <a:cxn ang="0">
                  <a:pos x="30" y="0"/>
                </a:cxn>
                <a:cxn ang="0">
                  <a:pos x="32" y="0"/>
                </a:cxn>
                <a:cxn ang="0">
                  <a:pos x="34" y="2"/>
                </a:cxn>
                <a:cxn ang="0">
                  <a:pos x="34" y="2"/>
                </a:cxn>
                <a:cxn ang="0">
                  <a:pos x="36" y="4"/>
                </a:cxn>
                <a:cxn ang="0">
                  <a:pos x="38" y="8"/>
                </a:cxn>
                <a:cxn ang="0">
                  <a:pos x="36" y="10"/>
                </a:cxn>
                <a:cxn ang="0">
                  <a:pos x="34" y="14"/>
                </a:cxn>
                <a:cxn ang="0">
                  <a:pos x="34" y="14"/>
                </a:cxn>
              </a:cxnLst>
              <a:rect l="0" t="0" r="r" b="b"/>
              <a:pathLst>
                <a:path w="38" h="116">
                  <a:moveTo>
                    <a:pt x="34" y="14"/>
                  </a:moveTo>
                  <a:lnTo>
                    <a:pt x="34" y="14"/>
                  </a:lnTo>
                  <a:lnTo>
                    <a:pt x="26" y="24"/>
                  </a:lnTo>
                  <a:lnTo>
                    <a:pt x="22" y="34"/>
                  </a:lnTo>
                  <a:lnTo>
                    <a:pt x="18" y="46"/>
                  </a:lnTo>
                  <a:lnTo>
                    <a:pt x="16" y="58"/>
                  </a:lnTo>
                  <a:lnTo>
                    <a:pt x="16" y="58"/>
                  </a:lnTo>
                  <a:lnTo>
                    <a:pt x="18" y="70"/>
                  </a:lnTo>
                  <a:lnTo>
                    <a:pt x="22" y="82"/>
                  </a:lnTo>
                  <a:lnTo>
                    <a:pt x="26" y="92"/>
                  </a:lnTo>
                  <a:lnTo>
                    <a:pt x="34" y="102"/>
                  </a:lnTo>
                  <a:lnTo>
                    <a:pt x="34" y="102"/>
                  </a:lnTo>
                  <a:lnTo>
                    <a:pt x="36" y="104"/>
                  </a:lnTo>
                  <a:lnTo>
                    <a:pt x="38" y="108"/>
                  </a:lnTo>
                  <a:lnTo>
                    <a:pt x="36" y="110"/>
                  </a:lnTo>
                  <a:lnTo>
                    <a:pt x="34" y="114"/>
                  </a:lnTo>
                  <a:lnTo>
                    <a:pt x="34" y="114"/>
                  </a:lnTo>
                  <a:lnTo>
                    <a:pt x="32" y="116"/>
                  </a:lnTo>
                  <a:lnTo>
                    <a:pt x="30" y="116"/>
                  </a:lnTo>
                  <a:lnTo>
                    <a:pt x="26" y="116"/>
                  </a:lnTo>
                  <a:lnTo>
                    <a:pt x="24" y="114"/>
                  </a:lnTo>
                  <a:lnTo>
                    <a:pt x="24" y="114"/>
                  </a:lnTo>
                  <a:lnTo>
                    <a:pt x="14" y="100"/>
                  </a:lnTo>
                  <a:lnTo>
                    <a:pt x="6" y="88"/>
                  </a:lnTo>
                  <a:lnTo>
                    <a:pt x="2" y="72"/>
                  </a:lnTo>
                  <a:lnTo>
                    <a:pt x="0" y="58"/>
                  </a:lnTo>
                  <a:lnTo>
                    <a:pt x="2" y="42"/>
                  </a:lnTo>
                  <a:lnTo>
                    <a:pt x="6" y="28"/>
                  </a:lnTo>
                  <a:lnTo>
                    <a:pt x="14" y="14"/>
                  </a:lnTo>
                  <a:lnTo>
                    <a:pt x="24" y="2"/>
                  </a:lnTo>
                  <a:lnTo>
                    <a:pt x="24" y="2"/>
                  </a:lnTo>
                  <a:lnTo>
                    <a:pt x="26" y="0"/>
                  </a:lnTo>
                  <a:lnTo>
                    <a:pt x="30" y="0"/>
                  </a:lnTo>
                  <a:lnTo>
                    <a:pt x="32" y="0"/>
                  </a:lnTo>
                  <a:lnTo>
                    <a:pt x="34" y="2"/>
                  </a:lnTo>
                  <a:lnTo>
                    <a:pt x="34" y="2"/>
                  </a:lnTo>
                  <a:lnTo>
                    <a:pt x="36" y="4"/>
                  </a:lnTo>
                  <a:lnTo>
                    <a:pt x="38" y="8"/>
                  </a:lnTo>
                  <a:lnTo>
                    <a:pt x="36" y="10"/>
                  </a:lnTo>
                  <a:lnTo>
                    <a:pt x="34" y="14"/>
                  </a:lnTo>
                  <a:lnTo>
                    <a:pt x="34"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6" name="Freeform 69"/>
            <p:cNvSpPr>
              <a:spLocks/>
            </p:cNvSpPr>
            <p:nvPr/>
          </p:nvSpPr>
          <p:spPr bwMode="auto">
            <a:xfrm>
              <a:off x="10460338" y="-1660886"/>
              <a:ext cx="94931" cy="259482"/>
            </a:xfrm>
            <a:custGeom>
              <a:avLst/>
              <a:gdLst/>
              <a:ahLst/>
              <a:cxnLst>
                <a:cxn ang="0">
                  <a:pos x="28" y="14"/>
                </a:cxn>
                <a:cxn ang="0">
                  <a:pos x="28" y="14"/>
                </a:cxn>
                <a:cxn ang="0">
                  <a:pos x="24" y="20"/>
                </a:cxn>
                <a:cxn ang="0">
                  <a:pos x="20" y="28"/>
                </a:cxn>
                <a:cxn ang="0">
                  <a:pos x="18" y="34"/>
                </a:cxn>
                <a:cxn ang="0">
                  <a:pos x="16" y="42"/>
                </a:cxn>
                <a:cxn ang="0">
                  <a:pos x="18" y="48"/>
                </a:cxn>
                <a:cxn ang="0">
                  <a:pos x="20" y="56"/>
                </a:cxn>
                <a:cxn ang="0">
                  <a:pos x="24" y="62"/>
                </a:cxn>
                <a:cxn ang="0">
                  <a:pos x="28" y="68"/>
                </a:cxn>
                <a:cxn ang="0">
                  <a:pos x="28" y="68"/>
                </a:cxn>
                <a:cxn ang="0">
                  <a:pos x="30" y="72"/>
                </a:cxn>
                <a:cxn ang="0">
                  <a:pos x="30" y="74"/>
                </a:cxn>
                <a:cxn ang="0">
                  <a:pos x="30" y="78"/>
                </a:cxn>
                <a:cxn ang="0">
                  <a:pos x="28" y="80"/>
                </a:cxn>
                <a:cxn ang="0">
                  <a:pos x="28" y="80"/>
                </a:cxn>
                <a:cxn ang="0">
                  <a:pos x="26" y="82"/>
                </a:cxn>
                <a:cxn ang="0">
                  <a:pos x="22" y="82"/>
                </a:cxn>
                <a:cxn ang="0">
                  <a:pos x="20" y="82"/>
                </a:cxn>
                <a:cxn ang="0">
                  <a:pos x="16" y="80"/>
                </a:cxn>
                <a:cxn ang="0">
                  <a:pos x="16" y="80"/>
                </a:cxn>
                <a:cxn ang="0">
                  <a:pos x="10" y="72"/>
                </a:cxn>
                <a:cxn ang="0">
                  <a:pos x="4" y="62"/>
                </a:cxn>
                <a:cxn ang="0">
                  <a:pos x="2" y="52"/>
                </a:cxn>
                <a:cxn ang="0">
                  <a:pos x="0" y="42"/>
                </a:cxn>
                <a:cxn ang="0">
                  <a:pos x="2" y="32"/>
                </a:cxn>
                <a:cxn ang="0">
                  <a:pos x="4" y="22"/>
                </a:cxn>
                <a:cxn ang="0">
                  <a:pos x="10" y="12"/>
                </a:cxn>
                <a:cxn ang="0">
                  <a:pos x="16" y="4"/>
                </a:cxn>
                <a:cxn ang="0">
                  <a:pos x="16" y="4"/>
                </a:cxn>
                <a:cxn ang="0">
                  <a:pos x="20" y="2"/>
                </a:cxn>
                <a:cxn ang="0">
                  <a:pos x="22" y="0"/>
                </a:cxn>
                <a:cxn ang="0">
                  <a:pos x="26" y="2"/>
                </a:cxn>
                <a:cxn ang="0">
                  <a:pos x="28" y="4"/>
                </a:cxn>
                <a:cxn ang="0">
                  <a:pos x="28" y="4"/>
                </a:cxn>
                <a:cxn ang="0">
                  <a:pos x="30" y="6"/>
                </a:cxn>
                <a:cxn ang="0">
                  <a:pos x="30" y="8"/>
                </a:cxn>
                <a:cxn ang="0">
                  <a:pos x="30" y="12"/>
                </a:cxn>
                <a:cxn ang="0">
                  <a:pos x="28" y="14"/>
                </a:cxn>
                <a:cxn ang="0">
                  <a:pos x="28" y="14"/>
                </a:cxn>
              </a:cxnLst>
              <a:rect l="0" t="0" r="r" b="b"/>
              <a:pathLst>
                <a:path w="30" h="82">
                  <a:moveTo>
                    <a:pt x="28" y="14"/>
                  </a:moveTo>
                  <a:lnTo>
                    <a:pt x="28" y="14"/>
                  </a:lnTo>
                  <a:lnTo>
                    <a:pt x="24" y="20"/>
                  </a:lnTo>
                  <a:lnTo>
                    <a:pt x="20" y="28"/>
                  </a:lnTo>
                  <a:lnTo>
                    <a:pt x="18" y="34"/>
                  </a:lnTo>
                  <a:lnTo>
                    <a:pt x="16" y="42"/>
                  </a:lnTo>
                  <a:lnTo>
                    <a:pt x="18" y="48"/>
                  </a:lnTo>
                  <a:lnTo>
                    <a:pt x="20" y="56"/>
                  </a:lnTo>
                  <a:lnTo>
                    <a:pt x="24" y="62"/>
                  </a:lnTo>
                  <a:lnTo>
                    <a:pt x="28" y="68"/>
                  </a:lnTo>
                  <a:lnTo>
                    <a:pt x="28" y="68"/>
                  </a:lnTo>
                  <a:lnTo>
                    <a:pt x="30" y="72"/>
                  </a:lnTo>
                  <a:lnTo>
                    <a:pt x="30" y="74"/>
                  </a:lnTo>
                  <a:lnTo>
                    <a:pt x="30" y="78"/>
                  </a:lnTo>
                  <a:lnTo>
                    <a:pt x="28" y="80"/>
                  </a:lnTo>
                  <a:lnTo>
                    <a:pt x="28" y="80"/>
                  </a:lnTo>
                  <a:lnTo>
                    <a:pt x="26" y="82"/>
                  </a:lnTo>
                  <a:lnTo>
                    <a:pt x="22" y="82"/>
                  </a:lnTo>
                  <a:lnTo>
                    <a:pt x="20" y="82"/>
                  </a:lnTo>
                  <a:lnTo>
                    <a:pt x="16" y="80"/>
                  </a:lnTo>
                  <a:lnTo>
                    <a:pt x="16" y="80"/>
                  </a:lnTo>
                  <a:lnTo>
                    <a:pt x="10" y="72"/>
                  </a:lnTo>
                  <a:lnTo>
                    <a:pt x="4" y="62"/>
                  </a:lnTo>
                  <a:lnTo>
                    <a:pt x="2" y="52"/>
                  </a:lnTo>
                  <a:lnTo>
                    <a:pt x="0" y="42"/>
                  </a:lnTo>
                  <a:lnTo>
                    <a:pt x="2" y="32"/>
                  </a:lnTo>
                  <a:lnTo>
                    <a:pt x="4" y="22"/>
                  </a:lnTo>
                  <a:lnTo>
                    <a:pt x="10" y="12"/>
                  </a:lnTo>
                  <a:lnTo>
                    <a:pt x="16" y="4"/>
                  </a:lnTo>
                  <a:lnTo>
                    <a:pt x="16" y="4"/>
                  </a:lnTo>
                  <a:lnTo>
                    <a:pt x="20" y="2"/>
                  </a:lnTo>
                  <a:lnTo>
                    <a:pt x="22" y="0"/>
                  </a:lnTo>
                  <a:lnTo>
                    <a:pt x="26" y="2"/>
                  </a:lnTo>
                  <a:lnTo>
                    <a:pt x="28" y="4"/>
                  </a:lnTo>
                  <a:lnTo>
                    <a:pt x="28" y="4"/>
                  </a:lnTo>
                  <a:lnTo>
                    <a:pt x="30" y="6"/>
                  </a:lnTo>
                  <a:lnTo>
                    <a:pt x="30" y="8"/>
                  </a:lnTo>
                  <a:lnTo>
                    <a:pt x="30" y="12"/>
                  </a:lnTo>
                  <a:lnTo>
                    <a:pt x="28" y="14"/>
                  </a:lnTo>
                  <a:lnTo>
                    <a:pt x="28"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7" name="Freeform 70"/>
            <p:cNvSpPr>
              <a:spLocks noEditPoints="1"/>
            </p:cNvSpPr>
            <p:nvPr/>
          </p:nvSpPr>
          <p:spPr bwMode="auto">
            <a:xfrm>
              <a:off x="10346416" y="-1268497"/>
              <a:ext cx="601234" cy="208852"/>
            </a:xfrm>
            <a:custGeom>
              <a:avLst/>
              <a:gdLst/>
              <a:ahLst/>
              <a:cxnLst>
                <a:cxn ang="0">
                  <a:pos x="184" y="0"/>
                </a:cxn>
                <a:cxn ang="0">
                  <a:pos x="6" y="0"/>
                </a:cxn>
                <a:cxn ang="0">
                  <a:pos x="6" y="0"/>
                </a:cxn>
                <a:cxn ang="0">
                  <a:pos x="2" y="0"/>
                </a:cxn>
                <a:cxn ang="0">
                  <a:pos x="0" y="4"/>
                </a:cxn>
                <a:cxn ang="0">
                  <a:pos x="0" y="62"/>
                </a:cxn>
                <a:cxn ang="0">
                  <a:pos x="0" y="62"/>
                </a:cxn>
                <a:cxn ang="0">
                  <a:pos x="2" y="66"/>
                </a:cxn>
                <a:cxn ang="0">
                  <a:pos x="6" y="66"/>
                </a:cxn>
                <a:cxn ang="0">
                  <a:pos x="184" y="66"/>
                </a:cxn>
                <a:cxn ang="0">
                  <a:pos x="184" y="66"/>
                </a:cxn>
                <a:cxn ang="0">
                  <a:pos x="188" y="66"/>
                </a:cxn>
                <a:cxn ang="0">
                  <a:pos x="190" y="62"/>
                </a:cxn>
                <a:cxn ang="0">
                  <a:pos x="190" y="4"/>
                </a:cxn>
                <a:cxn ang="0">
                  <a:pos x="190" y="4"/>
                </a:cxn>
                <a:cxn ang="0">
                  <a:pos x="188" y="0"/>
                </a:cxn>
                <a:cxn ang="0">
                  <a:pos x="184" y="0"/>
                </a:cxn>
                <a:cxn ang="0">
                  <a:pos x="184" y="0"/>
                </a:cxn>
                <a:cxn ang="0">
                  <a:pos x="36" y="46"/>
                </a:cxn>
                <a:cxn ang="0">
                  <a:pos x="36" y="46"/>
                </a:cxn>
                <a:cxn ang="0">
                  <a:pos x="28" y="44"/>
                </a:cxn>
                <a:cxn ang="0">
                  <a:pos x="22" y="42"/>
                </a:cxn>
                <a:cxn ang="0">
                  <a:pos x="18" y="38"/>
                </a:cxn>
                <a:cxn ang="0">
                  <a:pos x="16" y="32"/>
                </a:cxn>
                <a:cxn ang="0">
                  <a:pos x="16" y="32"/>
                </a:cxn>
                <a:cxn ang="0">
                  <a:pos x="18" y="28"/>
                </a:cxn>
                <a:cxn ang="0">
                  <a:pos x="22" y="24"/>
                </a:cxn>
                <a:cxn ang="0">
                  <a:pos x="28" y="22"/>
                </a:cxn>
                <a:cxn ang="0">
                  <a:pos x="36" y="20"/>
                </a:cxn>
                <a:cxn ang="0">
                  <a:pos x="36" y="20"/>
                </a:cxn>
                <a:cxn ang="0">
                  <a:pos x="42" y="22"/>
                </a:cxn>
                <a:cxn ang="0">
                  <a:pos x="48" y="24"/>
                </a:cxn>
                <a:cxn ang="0">
                  <a:pos x="52" y="28"/>
                </a:cxn>
                <a:cxn ang="0">
                  <a:pos x="54" y="32"/>
                </a:cxn>
                <a:cxn ang="0">
                  <a:pos x="54" y="32"/>
                </a:cxn>
                <a:cxn ang="0">
                  <a:pos x="52" y="38"/>
                </a:cxn>
                <a:cxn ang="0">
                  <a:pos x="48" y="42"/>
                </a:cxn>
                <a:cxn ang="0">
                  <a:pos x="42" y="44"/>
                </a:cxn>
                <a:cxn ang="0">
                  <a:pos x="36" y="46"/>
                </a:cxn>
                <a:cxn ang="0">
                  <a:pos x="36" y="46"/>
                </a:cxn>
                <a:cxn ang="0">
                  <a:pos x="172" y="38"/>
                </a:cxn>
                <a:cxn ang="0">
                  <a:pos x="172" y="38"/>
                </a:cxn>
                <a:cxn ang="0">
                  <a:pos x="172" y="42"/>
                </a:cxn>
                <a:cxn ang="0">
                  <a:pos x="168" y="42"/>
                </a:cxn>
                <a:cxn ang="0">
                  <a:pos x="86" y="42"/>
                </a:cxn>
                <a:cxn ang="0">
                  <a:pos x="86" y="42"/>
                </a:cxn>
                <a:cxn ang="0">
                  <a:pos x="84" y="42"/>
                </a:cxn>
                <a:cxn ang="0">
                  <a:pos x="82" y="38"/>
                </a:cxn>
                <a:cxn ang="0">
                  <a:pos x="82" y="28"/>
                </a:cxn>
                <a:cxn ang="0">
                  <a:pos x="82" y="28"/>
                </a:cxn>
                <a:cxn ang="0">
                  <a:pos x="84" y="24"/>
                </a:cxn>
                <a:cxn ang="0">
                  <a:pos x="86" y="24"/>
                </a:cxn>
                <a:cxn ang="0">
                  <a:pos x="168" y="24"/>
                </a:cxn>
                <a:cxn ang="0">
                  <a:pos x="168" y="24"/>
                </a:cxn>
                <a:cxn ang="0">
                  <a:pos x="172" y="24"/>
                </a:cxn>
                <a:cxn ang="0">
                  <a:pos x="172" y="28"/>
                </a:cxn>
                <a:cxn ang="0">
                  <a:pos x="172" y="38"/>
                </a:cxn>
              </a:cxnLst>
              <a:rect l="0" t="0" r="r" b="b"/>
              <a:pathLst>
                <a:path w="190" h="66">
                  <a:moveTo>
                    <a:pt x="184" y="0"/>
                  </a:moveTo>
                  <a:lnTo>
                    <a:pt x="6" y="0"/>
                  </a:lnTo>
                  <a:lnTo>
                    <a:pt x="6" y="0"/>
                  </a:lnTo>
                  <a:lnTo>
                    <a:pt x="2" y="0"/>
                  </a:lnTo>
                  <a:lnTo>
                    <a:pt x="0" y="4"/>
                  </a:lnTo>
                  <a:lnTo>
                    <a:pt x="0" y="62"/>
                  </a:lnTo>
                  <a:lnTo>
                    <a:pt x="0" y="62"/>
                  </a:lnTo>
                  <a:lnTo>
                    <a:pt x="2" y="66"/>
                  </a:lnTo>
                  <a:lnTo>
                    <a:pt x="6" y="66"/>
                  </a:lnTo>
                  <a:lnTo>
                    <a:pt x="184" y="66"/>
                  </a:lnTo>
                  <a:lnTo>
                    <a:pt x="184" y="66"/>
                  </a:lnTo>
                  <a:lnTo>
                    <a:pt x="188" y="66"/>
                  </a:lnTo>
                  <a:lnTo>
                    <a:pt x="190" y="62"/>
                  </a:lnTo>
                  <a:lnTo>
                    <a:pt x="190" y="4"/>
                  </a:lnTo>
                  <a:lnTo>
                    <a:pt x="190" y="4"/>
                  </a:lnTo>
                  <a:lnTo>
                    <a:pt x="188" y="0"/>
                  </a:lnTo>
                  <a:lnTo>
                    <a:pt x="184" y="0"/>
                  </a:lnTo>
                  <a:lnTo>
                    <a:pt x="184" y="0"/>
                  </a:lnTo>
                  <a:close/>
                  <a:moveTo>
                    <a:pt x="36" y="46"/>
                  </a:moveTo>
                  <a:lnTo>
                    <a:pt x="36" y="46"/>
                  </a:lnTo>
                  <a:lnTo>
                    <a:pt x="28" y="44"/>
                  </a:lnTo>
                  <a:lnTo>
                    <a:pt x="22" y="42"/>
                  </a:lnTo>
                  <a:lnTo>
                    <a:pt x="18" y="38"/>
                  </a:lnTo>
                  <a:lnTo>
                    <a:pt x="16" y="32"/>
                  </a:lnTo>
                  <a:lnTo>
                    <a:pt x="16" y="32"/>
                  </a:lnTo>
                  <a:lnTo>
                    <a:pt x="18" y="28"/>
                  </a:lnTo>
                  <a:lnTo>
                    <a:pt x="22" y="24"/>
                  </a:lnTo>
                  <a:lnTo>
                    <a:pt x="28" y="22"/>
                  </a:lnTo>
                  <a:lnTo>
                    <a:pt x="36" y="20"/>
                  </a:lnTo>
                  <a:lnTo>
                    <a:pt x="36" y="20"/>
                  </a:lnTo>
                  <a:lnTo>
                    <a:pt x="42" y="22"/>
                  </a:lnTo>
                  <a:lnTo>
                    <a:pt x="48" y="24"/>
                  </a:lnTo>
                  <a:lnTo>
                    <a:pt x="52" y="28"/>
                  </a:lnTo>
                  <a:lnTo>
                    <a:pt x="54" y="32"/>
                  </a:lnTo>
                  <a:lnTo>
                    <a:pt x="54" y="32"/>
                  </a:lnTo>
                  <a:lnTo>
                    <a:pt x="52" y="38"/>
                  </a:lnTo>
                  <a:lnTo>
                    <a:pt x="48" y="42"/>
                  </a:lnTo>
                  <a:lnTo>
                    <a:pt x="42" y="44"/>
                  </a:lnTo>
                  <a:lnTo>
                    <a:pt x="36" y="46"/>
                  </a:lnTo>
                  <a:lnTo>
                    <a:pt x="36" y="46"/>
                  </a:lnTo>
                  <a:close/>
                  <a:moveTo>
                    <a:pt x="172" y="38"/>
                  </a:moveTo>
                  <a:lnTo>
                    <a:pt x="172" y="38"/>
                  </a:lnTo>
                  <a:lnTo>
                    <a:pt x="172" y="42"/>
                  </a:lnTo>
                  <a:lnTo>
                    <a:pt x="168" y="42"/>
                  </a:lnTo>
                  <a:lnTo>
                    <a:pt x="86" y="42"/>
                  </a:lnTo>
                  <a:lnTo>
                    <a:pt x="86" y="42"/>
                  </a:lnTo>
                  <a:lnTo>
                    <a:pt x="84" y="42"/>
                  </a:lnTo>
                  <a:lnTo>
                    <a:pt x="82" y="38"/>
                  </a:lnTo>
                  <a:lnTo>
                    <a:pt x="82" y="28"/>
                  </a:lnTo>
                  <a:lnTo>
                    <a:pt x="82" y="28"/>
                  </a:lnTo>
                  <a:lnTo>
                    <a:pt x="84" y="24"/>
                  </a:lnTo>
                  <a:lnTo>
                    <a:pt x="86" y="24"/>
                  </a:lnTo>
                  <a:lnTo>
                    <a:pt x="168" y="24"/>
                  </a:lnTo>
                  <a:lnTo>
                    <a:pt x="168" y="24"/>
                  </a:lnTo>
                  <a:lnTo>
                    <a:pt x="172" y="24"/>
                  </a:lnTo>
                  <a:lnTo>
                    <a:pt x="172" y="28"/>
                  </a:lnTo>
                  <a:lnTo>
                    <a:pt x="172" y="3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8" name="Freeform 71"/>
            <p:cNvSpPr>
              <a:spLocks/>
            </p:cNvSpPr>
            <p:nvPr/>
          </p:nvSpPr>
          <p:spPr bwMode="auto">
            <a:xfrm>
              <a:off x="10637599" y="-1553292"/>
              <a:ext cx="69617" cy="259482"/>
            </a:xfrm>
            <a:custGeom>
              <a:avLst/>
              <a:gdLst/>
              <a:ahLst/>
              <a:cxnLst>
                <a:cxn ang="0">
                  <a:pos x="22" y="76"/>
                </a:cxn>
                <a:cxn ang="0">
                  <a:pos x="22" y="76"/>
                </a:cxn>
                <a:cxn ang="0">
                  <a:pos x="20" y="80"/>
                </a:cxn>
                <a:cxn ang="0">
                  <a:pos x="16" y="82"/>
                </a:cxn>
                <a:cxn ang="0">
                  <a:pos x="4" y="82"/>
                </a:cxn>
                <a:cxn ang="0">
                  <a:pos x="4" y="82"/>
                </a:cxn>
                <a:cxn ang="0">
                  <a:pos x="2" y="80"/>
                </a:cxn>
                <a:cxn ang="0">
                  <a:pos x="0" y="76"/>
                </a:cxn>
                <a:cxn ang="0">
                  <a:pos x="0" y="4"/>
                </a:cxn>
                <a:cxn ang="0">
                  <a:pos x="0" y="4"/>
                </a:cxn>
                <a:cxn ang="0">
                  <a:pos x="2" y="2"/>
                </a:cxn>
                <a:cxn ang="0">
                  <a:pos x="4" y="0"/>
                </a:cxn>
                <a:cxn ang="0">
                  <a:pos x="16" y="0"/>
                </a:cxn>
                <a:cxn ang="0">
                  <a:pos x="16" y="0"/>
                </a:cxn>
                <a:cxn ang="0">
                  <a:pos x="20" y="2"/>
                </a:cxn>
                <a:cxn ang="0">
                  <a:pos x="22" y="4"/>
                </a:cxn>
                <a:cxn ang="0">
                  <a:pos x="22" y="76"/>
                </a:cxn>
              </a:cxnLst>
              <a:rect l="0" t="0" r="r" b="b"/>
              <a:pathLst>
                <a:path w="22" h="82">
                  <a:moveTo>
                    <a:pt x="22" y="76"/>
                  </a:moveTo>
                  <a:lnTo>
                    <a:pt x="22" y="76"/>
                  </a:lnTo>
                  <a:lnTo>
                    <a:pt x="20" y="80"/>
                  </a:lnTo>
                  <a:lnTo>
                    <a:pt x="16" y="82"/>
                  </a:lnTo>
                  <a:lnTo>
                    <a:pt x="4" y="82"/>
                  </a:lnTo>
                  <a:lnTo>
                    <a:pt x="4" y="82"/>
                  </a:lnTo>
                  <a:lnTo>
                    <a:pt x="2" y="80"/>
                  </a:lnTo>
                  <a:lnTo>
                    <a:pt x="0" y="76"/>
                  </a:lnTo>
                  <a:lnTo>
                    <a:pt x="0" y="4"/>
                  </a:lnTo>
                  <a:lnTo>
                    <a:pt x="0" y="4"/>
                  </a:lnTo>
                  <a:lnTo>
                    <a:pt x="2" y="2"/>
                  </a:lnTo>
                  <a:lnTo>
                    <a:pt x="4" y="0"/>
                  </a:lnTo>
                  <a:lnTo>
                    <a:pt x="16" y="0"/>
                  </a:lnTo>
                  <a:lnTo>
                    <a:pt x="16" y="0"/>
                  </a:lnTo>
                  <a:lnTo>
                    <a:pt x="20" y="2"/>
                  </a:lnTo>
                  <a:lnTo>
                    <a:pt x="22" y="4"/>
                  </a:lnTo>
                  <a:lnTo>
                    <a:pt x="22" y="7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grpSp>
      <p:grpSp>
        <p:nvGrpSpPr>
          <p:cNvPr id="56" name="组合 322"/>
          <p:cNvGrpSpPr/>
          <p:nvPr/>
        </p:nvGrpSpPr>
        <p:grpSpPr>
          <a:xfrm>
            <a:off x="2040799" y="4139169"/>
            <a:ext cx="226166" cy="185513"/>
            <a:chOff x="10346416" y="-1711516"/>
            <a:chExt cx="613894" cy="651871"/>
          </a:xfrm>
          <a:solidFill>
            <a:schemeClr val="tx1">
              <a:lumMod val="50000"/>
              <a:lumOff val="50000"/>
            </a:schemeClr>
          </a:solidFill>
        </p:grpSpPr>
        <p:sp>
          <p:nvSpPr>
            <p:cNvPr id="57" name="Freeform 66"/>
            <p:cNvSpPr>
              <a:spLocks/>
            </p:cNvSpPr>
            <p:nvPr/>
          </p:nvSpPr>
          <p:spPr bwMode="auto">
            <a:xfrm>
              <a:off x="10840064" y="-1711516"/>
              <a:ext cx="120246" cy="367071"/>
            </a:xfrm>
            <a:custGeom>
              <a:avLst/>
              <a:gdLst/>
              <a:ahLst/>
              <a:cxnLst>
                <a:cxn ang="0">
                  <a:pos x="2" y="102"/>
                </a:cxn>
                <a:cxn ang="0">
                  <a:pos x="2" y="102"/>
                </a:cxn>
                <a:cxn ang="0">
                  <a:pos x="10" y="92"/>
                </a:cxn>
                <a:cxn ang="0">
                  <a:pos x="16" y="82"/>
                </a:cxn>
                <a:cxn ang="0">
                  <a:pos x="20" y="70"/>
                </a:cxn>
                <a:cxn ang="0">
                  <a:pos x="22" y="58"/>
                </a:cxn>
                <a:cxn ang="0">
                  <a:pos x="22" y="58"/>
                </a:cxn>
                <a:cxn ang="0">
                  <a:pos x="20" y="46"/>
                </a:cxn>
                <a:cxn ang="0">
                  <a:pos x="16" y="34"/>
                </a:cxn>
                <a:cxn ang="0">
                  <a:pos x="10" y="24"/>
                </a:cxn>
                <a:cxn ang="0">
                  <a:pos x="2" y="14"/>
                </a:cxn>
                <a:cxn ang="0">
                  <a:pos x="2" y="14"/>
                </a:cxn>
                <a:cxn ang="0">
                  <a:pos x="2" y="10"/>
                </a:cxn>
                <a:cxn ang="0">
                  <a:pos x="0" y="8"/>
                </a:cxn>
                <a:cxn ang="0">
                  <a:pos x="2" y="4"/>
                </a:cxn>
                <a:cxn ang="0">
                  <a:pos x="2" y="2"/>
                </a:cxn>
                <a:cxn ang="0">
                  <a:pos x="2" y="2"/>
                </a:cxn>
                <a:cxn ang="0">
                  <a:pos x="6" y="0"/>
                </a:cxn>
                <a:cxn ang="0">
                  <a:pos x="8" y="0"/>
                </a:cxn>
                <a:cxn ang="0">
                  <a:pos x="12" y="0"/>
                </a:cxn>
                <a:cxn ang="0">
                  <a:pos x="14" y="2"/>
                </a:cxn>
                <a:cxn ang="0">
                  <a:pos x="14" y="2"/>
                </a:cxn>
                <a:cxn ang="0">
                  <a:pos x="24" y="14"/>
                </a:cxn>
                <a:cxn ang="0">
                  <a:pos x="32" y="28"/>
                </a:cxn>
                <a:cxn ang="0">
                  <a:pos x="36" y="42"/>
                </a:cxn>
                <a:cxn ang="0">
                  <a:pos x="38" y="58"/>
                </a:cxn>
                <a:cxn ang="0">
                  <a:pos x="36" y="72"/>
                </a:cxn>
                <a:cxn ang="0">
                  <a:pos x="32" y="88"/>
                </a:cxn>
                <a:cxn ang="0">
                  <a:pos x="24" y="100"/>
                </a:cxn>
                <a:cxn ang="0">
                  <a:pos x="14" y="114"/>
                </a:cxn>
                <a:cxn ang="0">
                  <a:pos x="14" y="114"/>
                </a:cxn>
                <a:cxn ang="0">
                  <a:pos x="12" y="116"/>
                </a:cxn>
                <a:cxn ang="0">
                  <a:pos x="8" y="116"/>
                </a:cxn>
                <a:cxn ang="0">
                  <a:pos x="6" y="116"/>
                </a:cxn>
                <a:cxn ang="0">
                  <a:pos x="2" y="114"/>
                </a:cxn>
                <a:cxn ang="0">
                  <a:pos x="2" y="114"/>
                </a:cxn>
                <a:cxn ang="0">
                  <a:pos x="2" y="110"/>
                </a:cxn>
                <a:cxn ang="0">
                  <a:pos x="0" y="108"/>
                </a:cxn>
                <a:cxn ang="0">
                  <a:pos x="2" y="104"/>
                </a:cxn>
                <a:cxn ang="0">
                  <a:pos x="2" y="102"/>
                </a:cxn>
                <a:cxn ang="0">
                  <a:pos x="2" y="102"/>
                </a:cxn>
              </a:cxnLst>
              <a:rect l="0" t="0" r="r" b="b"/>
              <a:pathLst>
                <a:path w="38" h="116">
                  <a:moveTo>
                    <a:pt x="2" y="102"/>
                  </a:moveTo>
                  <a:lnTo>
                    <a:pt x="2" y="102"/>
                  </a:lnTo>
                  <a:lnTo>
                    <a:pt x="10" y="92"/>
                  </a:lnTo>
                  <a:lnTo>
                    <a:pt x="16" y="82"/>
                  </a:lnTo>
                  <a:lnTo>
                    <a:pt x="20" y="70"/>
                  </a:lnTo>
                  <a:lnTo>
                    <a:pt x="22" y="58"/>
                  </a:lnTo>
                  <a:lnTo>
                    <a:pt x="22" y="58"/>
                  </a:lnTo>
                  <a:lnTo>
                    <a:pt x="20" y="46"/>
                  </a:lnTo>
                  <a:lnTo>
                    <a:pt x="16" y="34"/>
                  </a:lnTo>
                  <a:lnTo>
                    <a:pt x="10" y="24"/>
                  </a:lnTo>
                  <a:lnTo>
                    <a:pt x="2" y="14"/>
                  </a:lnTo>
                  <a:lnTo>
                    <a:pt x="2" y="14"/>
                  </a:lnTo>
                  <a:lnTo>
                    <a:pt x="2" y="10"/>
                  </a:lnTo>
                  <a:lnTo>
                    <a:pt x="0" y="8"/>
                  </a:lnTo>
                  <a:lnTo>
                    <a:pt x="2" y="4"/>
                  </a:lnTo>
                  <a:lnTo>
                    <a:pt x="2" y="2"/>
                  </a:lnTo>
                  <a:lnTo>
                    <a:pt x="2" y="2"/>
                  </a:lnTo>
                  <a:lnTo>
                    <a:pt x="6" y="0"/>
                  </a:lnTo>
                  <a:lnTo>
                    <a:pt x="8" y="0"/>
                  </a:lnTo>
                  <a:lnTo>
                    <a:pt x="12" y="0"/>
                  </a:lnTo>
                  <a:lnTo>
                    <a:pt x="14" y="2"/>
                  </a:lnTo>
                  <a:lnTo>
                    <a:pt x="14" y="2"/>
                  </a:lnTo>
                  <a:lnTo>
                    <a:pt x="24" y="14"/>
                  </a:lnTo>
                  <a:lnTo>
                    <a:pt x="32" y="28"/>
                  </a:lnTo>
                  <a:lnTo>
                    <a:pt x="36" y="42"/>
                  </a:lnTo>
                  <a:lnTo>
                    <a:pt x="38" y="58"/>
                  </a:lnTo>
                  <a:lnTo>
                    <a:pt x="36" y="72"/>
                  </a:lnTo>
                  <a:lnTo>
                    <a:pt x="32" y="88"/>
                  </a:lnTo>
                  <a:lnTo>
                    <a:pt x="24" y="100"/>
                  </a:lnTo>
                  <a:lnTo>
                    <a:pt x="14" y="114"/>
                  </a:lnTo>
                  <a:lnTo>
                    <a:pt x="14" y="114"/>
                  </a:lnTo>
                  <a:lnTo>
                    <a:pt x="12" y="116"/>
                  </a:lnTo>
                  <a:lnTo>
                    <a:pt x="8" y="116"/>
                  </a:lnTo>
                  <a:lnTo>
                    <a:pt x="6" y="116"/>
                  </a:lnTo>
                  <a:lnTo>
                    <a:pt x="2" y="114"/>
                  </a:lnTo>
                  <a:lnTo>
                    <a:pt x="2" y="114"/>
                  </a:lnTo>
                  <a:lnTo>
                    <a:pt x="2" y="110"/>
                  </a:lnTo>
                  <a:lnTo>
                    <a:pt x="0" y="108"/>
                  </a:lnTo>
                  <a:lnTo>
                    <a:pt x="2" y="104"/>
                  </a:lnTo>
                  <a:lnTo>
                    <a:pt x="2" y="102"/>
                  </a:lnTo>
                  <a:lnTo>
                    <a:pt x="2" y="10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58" name="Freeform 67"/>
            <p:cNvSpPr>
              <a:spLocks/>
            </p:cNvSpPr>
            <p:nvPr/>
          </p:nvSpPr>
          <p:spPr bwMode="auto">
            <a:xfrm>
              <a:off x="10789434" y="-1660886"/>
              <a:ext cx="88603" cy="259482"/>
            </a:xfrm>
            <a:custGeom>
              <a:avLst/>
              <a:gdLst/>
              <a:ahLst/>
              <a:cxnLst>
                <a:cxn ang="0">
                  <a:pos x="2" y="68"/>
                </a:cxn>
                <a:cxn ang="0">
                  <a:pos x="2" y="68"/>
                </a:cxn>
                <a:cxn ang="0">
                  <a:pos x="6" y="62"/>
                </a:cxn>
                <a:cxn ang="0">
                  <a:pos x="10" y="56"/>
                </a:cxn>
                <a:cxn ang="0">
                  <a:pos x="12" y="48"/>
                </a:cxn>
                <a:cxn ang="0">
                  <a:pos x="12" y="42"/>
                </a:cxn>
                <a:cxn ang="0">
                  <a:pos x="12" y="34"/>
                </a:cxn>
                <a:cxn ang="0">
                  <a:pos x="10" y="28"/>
                </a:cxn>
                <a:cxn ang="0">
                  <a:pos x="6" y="20"/>
                </a:cxn>
                <a:cxn ang="0">
                  <a:pos x="2" y="14"/>
                </a:cxn>
                <a:cxn ang="0">
                  <a:pos x="2" y="14"/>
                </a:cxn>
                <a:cxn ang="0">
                  <a:pos x="0" y="12"/>
                </a:cxn>
                <a:cxn ang="0">
                  <a:pos x="0" y="8"/>
                </a:cxn>
                <a:cxn ang="0">
                  <a:pos x="0" y="6"/>
                </a:cxn>
                <a:cxn ang="0">
                  <a:pos x="2" y="4"/>
                </a:cxn>
                <a:cxn ang="0">
                  <a:pos x="2" y="4"/>
                </a:cxn>
                <a:cxn ang="0">
                  <a:pos x="4" y="2"/>
                </a:cxn>
                <a:cxn ang="0">
                  <a:pos x="8" y="0"/>
                </a:cxn>
                <a:cxn ang="0">
                  <a:pos x="10" y="2"/>
                </a:cxn>
                <a:cxn ang="0">
                  <a:pos x="12" y="4"/>
                </a:cxn>
                <a:cxn ang="0">
                  <a:pos x="12" y="4"/>
                </a:cxn>
                <a:cxn ang="0">
                  <a:pos x="20" y="12"/>
                </a:cxn>
                <a:cxn ang="0">
                  <a:pos x="24" y="22"/>
                </a:cxn>
                <a:cxn ang="0">
                  <a:pos x="28" y="32"/>
                </a:cxn>
                <a:cxn ang="0">
                  <a:pos x="28" y="42"/>
                </a:cxn>
                <a:cxn ang="0">
                  <a:pos x="28" y="52"/>
                </a:cxn>
                <a:cxn ang="0">
                  <a:pos x="24" y="62"/>
                </a:cxn>
                <a:cxn ang="0">
                  <a:pos x="20" y="72"/>
                </a:cxn>
                <a:cxn ang="0">
                  <a:pos x="12" y="80"/>
                </a:cxn>
                <a:cxn ang="0">
                  <a:pos x="12" y="80"/>
                </a:cxn>
                <a:cxn ang="0">
                  <a:pos x="10" y="82"/>
                </a:cxn>
                <a:cxn ang="0">
                  <a:pos x="8" y="82"/>
                </a:cxn>
                <a:cxn ang="0">
                  <a:pos x="4" y="82"/>
                </a:cxn>
                <a:cxn ang="0">
                  <a:pos x="2" y="80"/>
                </a:cxn>
                <a:cxn ang="0">
                  <a:pos x="2" y="80"/>
                </a:cxn>
                <a:cxn ang="0">
                  <a:pos x="0" y="78"/>
                </a:cxn>
                <a:cxn ang="0">
                  <a:pos x="0" y="74"/>
                </a:cxn>
                <a:cxn ang="0">
                  <a:pos x="0" y="72"/>
                </a:cxn>
                <a:cxn ang="0">
                  <a:pos x="2" y="68"/>
                </a:cxn>
                <a:cxn ang="0">
                  <a:pos x="2" y="68"/>
                </a:cxn>
              </a:cxnLst>
              <a:rect l="0" t="0" r="r" b="b"/>
              <a:pathLst>
                <a:path w="28" h="82">
                  <a:moveTo>
                    <a:pt x="2" y="68"/>
                  </a:moveTo>
                  <a:lnTo>
                    <a:pt x="2" y="68"/>
                  </a:lnTo>
                  <a:lnTo>
                    <a:pt x="6" y="62"/>
                  </a:lnTo>
                  <a:lnTo>
                    <a:pt x="10" y="56"/>
                  </a:lnTo>
                  <a:lnTo>
                    <a:pt x="12" y="48"/>
                  </a:lnTo>
                  <a:lnTo>
                    <a:pt x="12" y="42"/>
                  </a:lnTo>
                  <a:lnTo>
                    <a:pt x="12" y="34"/>
                  </a:lnTo>
                  <a:lnTo>
                    <a:pt x="10" y="28"/>
                  </a:lnTo>
                  <a:lnTo>
                    <a:pt x="6" y="20"/>
                  </a:lnTo>
                  <a:lnTo>
                    <a:pt x="2" y="14"/>
                  </a:lnTo>
                  <a:lnTo>
                    <a:pt x="2" y="14"/>
                  </a:lnTo>
                  <a:lnTo>
                    <a:pt x="0" y="12"/>
                  </a:lnTo>
                  <a:lnTo>
                    <a:pt x="0" y="8"/>
                  </a:lnTo>
                  <a:lnTo>
                    <a:pt x="0" y="6"/>
                  </a:lnTo>
                  <a:lnTo>
                    <a:pt x="2" y="4"/>
                  </a:lnTo>
                  <a:lnTo>
                    <a:pt x="2" y="4"/>
                  </a:lnTo>
                  <a:lnTo>
                    <a:pt x="4" y="2"/>
                  </a:lnTo>
                  <a:lnTo>
                    <a:pt x="8" y="0"/>
                  </a:lnTo>
                  <a:lnTo>
                    <a:pt x="10" y="2"/>
                  </a:lnTo>
                  <a:lnTo>
                    <a:pt x="12" y="4"/>
                  </a:lnTo>
                  <a:lnTo>
                    <a:pt x="12" y="4"/>
                  </a:lnTo>
                  <a:lnTo>
                    <a:pt x="20" y="12"/>
                  </a:lnTo>
                  <a:lnTo>
                    <a:pt x="24" y="22"/>
                  </a:lnTo>
                  <a:lnTo>
                    <a:pt x="28" y="32"/>
                  </a:lnTo>
                  <a:lnTo>
                    <a:pt x="28" y="42"/>
                  </a:lnTo>
                  <a:lnTo>
                    <a:pt x="28" y="52"/>
                  </a:lnTo>
                  <a:lnTo>
                    <a:pt x="24" y="62"/>
                  </a:lnTo>
                  <a:lnTo>
                    <a:pt x="20" y="72"/>
                  </a:lnTo>
                  <a:lnTo>
                    <a:pt x="12" y="80"/>
                  </a:lnTo>
                  <a:lnTo>
                    <a:pt x="12" y="80"/>
                  </a:lnTo>
                  <a:lnTo>
                    <a:pt x="10" y="82"/>
                  </a:lnTo>
                  <a:lnTo>
                    <a:pt x="8" y="82"/>
                  </a:lnTo>
                  <a:lnTo>
                    <a:pt x="4" y="82"/>
                  </a:lnTo>
                  <a:lnTo>
                    <a:pt x="2" y="80"/>
                  </a:lnTo>
                  <a:lnTo>
                    <a:pt x="2" y="80"/>
                  </a:lnTo>
                  <a:lnTo>
                    <a:pt x="0" y="78"/>
                  </a:lnTo>
                  <a:lnTo>
                    <a:pt x="0" y="74"/>
                  </a:lnTo>
                  <a:lnTo>
                    <a:pt x="0" y="72"/>
                  </a:lnTo>
                  <a:lnTo>
                    <a:pt x="2" y="68"/>
                  </a:lnTo>
                  <a:lnTo>
                    <a:pt x="2" y="6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59" name="Freeform 68"/>
            <p:cNvSpPr>
              <a:spLocks/>
            </p:cNvSpPr>
            <p:nvPr/>
          </p:nvSpPr>
          <p:spPr bwMode="auto">
            <a:xfrm>
              <a:off x="10384392" y="-1711516"/>
              <a:ext cx="120246" cy="367071"/>
            </a:xfrm>
            <a:custGeom>
              <a:avLst/>
              <a:gdLst/>
              <a:ahLst/>
              <a:cxnLst>
                <a:cxn ang="0">
                  <a:pos x="34" y="14"/>
                </a:cxn>
                <a:cxn ang="0">
                  <a:pos x="34" y="14"/>
                </a:cxn>
                <a:cxn ang="0">
                  <a:pos x="26" y="24"/>
                </a:cxn>
                <a:cxn ang="0">
                  <a:pos x="22" y="34"/>
                </a:cxn>
                <a:cxn ang="0">
                  <a:pos x="18" y="46"/>
                </a:cxn>
                <a:cxn ang="0">
                  <a:pos x="16" y="58"/>
                </a:cxn>
                <a:cxn ang="0">
                  <a:pos x="16" y="58"/>
                </a:cxn>
                <a:cxn ang="0">
                  <a:pos x="18" y="70"/>
                </a:cxn>
                <a:cxn ang="0">
                  <a:pos x="22" y="82"/>
                </a:cxn>
                <a:cxn ang="0">
                  <a:pos x="26" y="92"/>
                </a:cxn>
                <a:cxn ang="0">
                  <a:pos x="34" y="102"/>
                </a:cxn>
                <a:cxn ang="0">
                  <a:pos x="34" y="102"/>
                </a:cxn>
                <a:cxn ang="0">
                  <a:pos x="36" y="104"/>
                </a:cxn>
                <a:cxn ang="0">
                  <a:pos x="38" y="108"/>
                </a:cxn>
                <a:cxn ang="0">
                  <a:pos x="36" y="110"/>
                </a:cxn>
                <a:cxn ang="0">
                  <a:pos x="34" y="114"/>
                </a:cxn>
                <a:cxn ang="0">
                  <a:pos x="34" y="114"/>
                </a:cxn>
                <a:cxn ang="0">
                  <a:pos x="32" y="116"/>
                </a:cxn>
                <a:cxn ang="0">
                  <a:pos x="30" y="116"/>
                </a:cxn>
                <a:cxn ang="0">
                  <a:pos x="26" y="116"/>
                </a:cxn>
                <a:cxn ang="0">
                  <a:pos x="24" y="114"/>
                </a:cxn>
                <a:cxn ang="0">
                  <a:pos x="24" y="114"/>
                </a:cxn>
                <a:cxn ang="0">
                  <a:pos x="14" y="100"/>
                </a:cxn>
                <a:cxn ang="0">
                  <a:pos x="6" y="88"/>
                </a:cxn>
                <a:cxn ang="0">
                  <a:pos x="2" y="72"/>
                </a:cxn>
                <a:cxn ang="0">
                  <a:pos x="0" y="58"/>
                </a:cxn>
                <a:cxn ang="0">
                  <a:pos x="2" y="42"/>
                </a:cxn>
                <a:cxn ang="0">
                  <a:pos x="6" y="28"/>
                </a:cxn>
                <a:cxn ang="0">
                  <a:pos x="14" y="14"/>
                </a:cxn>
                <a:cxn ang="0">
                  <a:pos x="24" y="2"/>
                </a:cxn>
                <a:cxn ang="0">
                  <a:pos x="24" y="2"/>
                </a:cxn>
                <a:cxn ang="0">
                  <a:pos x="26" y="0"/>
                </a:cxn>
                <a:cxn ang="0">
                  <a:pos x="30" y="0"/>
                </a:cxn>
                <a:cxn ang="0">
                  <a:pos x="32" y="0"/>
                </a:cxn>
                <a:cxn ang="0">
                  <a:pos x="34" y="2"/>
                </a:cxn>
                <a:cxn ang="0">
                  <a:pos x="34" y="2"/>
                </a:cxn>
                <a:cxn ang="0">
                  <a:pos x="36" y="4"/>
                </a:cxn>
                <a:cxn ang="0">
                  <a:pos x="38" y="8"/>
                </a:cxn>
                <a:cxn ang="0">
                  <a:pos x="36" y="10"/>
                </a:cxn>
                <a:cxn ang="0">
                  <a:pos x="34" y="14"/>
                </a:cxn>
                <a:cxn ang="0">
                  <a:pos x="34" y="14"/>
                </a:cxn>
              </a:cxnLst>
              <a:rect l="0" t="0" r="r" b="b"/>
              <a:pathLst>
                <a:path w="38" h="116">
                  <a:moveTo>
                    <a:pt x="34" y="14"/>
                  </a:moveTo>
                  <a:lnTo>
                    <a:pt x="34" y="14"/>
                  </a:lnTo>
                  <a:lnTo>
                    <a:pt x="26" y="24"/>
                  </a:lnTo>
                  <a:lnTo>
                    <a:pt x="22" y="34"/>
                  </a:lnTo>
                  <a:lnTo>
                    <a:pt x="18" y="46"/>
                  </a:lnTo>
                  <a:lnTo>
                    <a:pt x="16" y="58"/>
                  </a:lnTo>
                  <a:lnTo>
                    <a:pt x="16" y="58"/>
                  </a:lnTo>
                  <a:lnTo>
                    <a:pt x="18" y="70"/>
                  </a:lnTo>
                  <a:lnTo>
                    <a:pt x="22" y="82"/>
                  </a:lnTo>
                  <a:lnTo>
                    <a:pt x="26" y="92"/>
                  </a:lnTo>
                  <a:lnTo>
                    <a:pt x="34" y="102"/>
                  </a:lnTo>
                  <a:lnTo>
                    <a:pt x="34" y="102"/>
                  </a:lnTo>
                  <a:lnTo>
                    <a:pt x="36" y="104"/>
                  </a:lnTo>
                  <a:lnTo>
                    <a:pt x="38" y="108"/>
                  </a:lnTo>
                  <a:lnTo>
                    <a:pt x="36" y="110"/>
                  </a:lnTo>
                  <a:lnTo>
                    <a:pt x="34" y="114"/>
                  </a:lnTo>
                  <a:lnTo>
                    <a:pt x="34" y="114"/>
                  </a:lnTo>
                  <a:lnTo>
                    <a:pt x="32" y="116"/>
                  </a:lnTo>
                  <a:lnTo>
                    <a:pt x="30" y="116"/>
                  </a:lnTo>
                  <a:lnTo>
                    <a:pt x="26" y="116"/>
                  </a:lnTo>
                  <a:lnTo>
                    <a:pt x="24" y="114"/>
                  </a:lnTo>
                  <a:lnTo>
                    <a:pt x="24" y="114"/>
                  </a:lnTo>
                  <a:lnTo>
                    <a:pt x="14" y="100"/>
                  </a:lnTo>
                  <a:lnTo>
                    <a:pt x="6" y="88"/>
                  </a:lnTo>
                  <a:lnTo>
                    <a:pt x="2" y="72"/>
                  </a:lnTo>
                  <a:lnTo>
                    <a:pt x="0" y="58"/>
                  </a:lnTo>
                  <a:lnTo>
                    <a:pt x="2" y="42"/>
                  </a:lnTo>
                  <a:lnTo>
                    <a:pt x="6" y="28"/>
                  </a:lnTo>
                  <a:lnTo>
                    <a:pt x="14" y="14"/>
                  </a:lnTo>
                  <a:lnTo>
                    <a:pt x="24" y="2"/>
                  </a:lnTo>
                  <a:lnTo>
                    <a:pt x="24" y="2"/>
                  </a:lnTo>
                  <a:lnTo>
                    <a:pt x="26" y="0"/>
                  </a:lnTo>
                  <a:lnTo>
                    <a:pt x="30" y="0"/>
                  </a:lnTo>
                  <a:lnTo>
                    <a:pt x="32" y="0"/>
                  </a:lnTo>
                  <a:lnTo>
                    <a:pt x="34" y="2"/>
                  </a:lnTo>
                  <a:lnTo>
                    <a:pt x="34" y="2"/>
                  </a:lnTo>
                  <a:lnTo>
                    <a:pt x="36" y="4"/>
                  </a:lnTo>
                  <a:lnTo>
                    <a:pt x="38" y="8"/>
                  </a:lnTo>
                  <a:lnTo>
                    <a:pt x="36" y="10"/>
                  </a:lnTo>
                  <a:lnTo>
                    <a:pt x="34" y="14"/>
                  </a:lnTo>
                  <a:lnTo>
                    <a:pt x="34"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0" name="Freeform 69"/>
            <p:cNvSpPr>
              <a:spLocks/>
            </p:cNvSpPr>
            <p:nvPr/>
          </p:nvSpPr>
          <p:spPr bwMode="auto">
            <a:xfrm>
              <a:off x="10460338" y="-1660886"/>
              <a:ext cx="94931" cy="259482"/>
            </a:xfrm>
            <a:custGeom>
              <a:avLst/>
              <a:gdLst/>
              <a:ahLst/>
              <a:cxnLst>
                <a:cxn ang="0">
                  <a:pos x="28" y="14"/>
                </a:cxn>
                <a:cxn ang="0">
                  <a:pos x="28" y="14"/>
                </a:cxn>
                <a:cxn ang="0">
                  <a:pos x="24" y="20"/>
                </a:cxn>
                <a:cxn ang="0">
                  <a:pos x="20" y="28"/>
                </a:cxn>
                <a:cxn ang="0">
                  <a:pos x="18" y="34"/>
                </a:cxn>
                <a:cxn ang="0">
                  <a:pos x="16" y="42"/>
                </a:cxn>
                <a:cxn ang="0">
                  <a:pos x="18" y="48"/>
                </a:cxn>
                <a:cxn ang="0">
                  <a:pos x="20" y="56"/>
                </a:cxn>
                <a:cxn ang="0">
                  <a:pos x="24" y="62"/>
                </a:cxn>
                <a:cxn ang="0">
                  <a:pos x="28" y="68"/>
                </a:cxn>
                <a:cxn ang="0">
                  <a:pos x="28" y="68"/>
                </a:cxn>
                <a:cxn ang="0">
                  <a:pos x="30" y="72"/>
                </a:cxn>
                <a:cxn ang="0">
                  <a:pos x="30" y="74"/>
                </a:cxn>
                <a:cxn ang="0">
                  <a:pos x="30" y="78"/>
                </a:cxn>
                <a:cxn ang="0">
                  <a:pos x="28" y="80"/>
                </a:cxn>
                <a:cxn ang="0">
                  <a:pos x="28" y="80"/>
                </a:cxn>
                <a:cxn ang="0">
                  <a:pos x="26" y="82"/>
                </a:cxn>
                <a:cxn ang="0">
                  <a:pos x="22" y="82"/>
                </a:cxn>
                <a:cxn ang="0">
                  <a:pos x="20" y="82"/>
                </a:cxn>
                <a:cxn ang="0">
                  <a:pos x="16" y="80"/>
                </a:cxn>
                <a:cxn ang="0">
                  <a:pos x="16" y="80"/>
                </a:cxn>
                <a:cxn ang="0">
                  <a:pos x="10" y="72"/>
                </a:cxn>
                <a:cxn ang="0">
                  <a:pos x="4" y="62"/>
                </a:cxn>
                <a:cxn ang="0">
                  <a:pos x="2" y="52"/>
                </a:cxn>
                <a:cxn ang="0">
                  <a:pos x="0" y="42"/>
                </a:cxn>
                <a:cxn ang="0">
                  <a:pos x="2" y="32"/>
                </a:cxn>
                <a:cxn ang="0">
                  <a:pos x="4" y="22"/>
                </a:cxn>
                <a:cxn ang="0">
                  <a:pos x="10" y="12"/>
                </a:cxn>
                <a:cxn ang="0">
                  <a:pos x="16" y="4"/>
                </a:cxn>
                <a:cxn ang="0">
                  <a:pos x="16" y="4"/>
                </a:cxn>
                <a:cxn ang="0">
                  <a:pos x="20" y="2"/>
                </a:cxn>
                <a:cxn ang="0">
                  <a:pos x="22" y="0"/>
                </a:cxn>
                <a:cxn ang="0">
                  <a:pos x="26" y="2"/>
                </a:cxn>
                <a:cxn ang="0">
                  <a:pos x="28" y="4"/>
                </a:cxn>
                <a:cxn ang="0">
                  <a:pos x="28" y="4"/>
                </a:cxn>
                <a:cxn ang="0">
                  <a:pos x="30" y="6"/>
                </a:cxn>
                <a:cxn ang="0">
                  <a:pos x="30" y="8"/>
                </a:cxn>
                <a:cxn ang="0">
                  <a:pos x="30" y="12"/>
                </a:cxn>
                <a:cxn ang="0">
                  <a:pos x="28" y="14"/>
                </a:cxn>
                <a:cxn ang="0">
                  <a:pos x="28" y="14"/>
                </a:cxn>
              </a:cxnLst>
              <a:rect l="0" t="0" r="r" b="b"/>
              <a:pathLst>
                <a:path w="30" h="82">
                  <a:moveTo>
                    <a:pt x="28" y="14"/>
                  </a:moveTo>
                  <a:lnTo>
                    <a:pt x="28" y="14"/>
                  </a:lnTo>
                  <a:lnTo>
                    <a:pt x="24" y="20"/>
                  </a:lnTo>
                  <a:lnTo>
                    <a:pt x="20" y="28"/>
                  </a:lnTo>
                  <a:lnTo>
                    <a:pt x="18" y="34"/>
                  </a:lnTo>
                  <a:lnTo>
                    <a:pt x="16" y="42"/>
                  </a:lnTo>
                  <a:lnTo>
                    <a:pt x="18" y="48"/>
                  </a:lnTo>
                  <a:lnTo>
                    <a:pt x="20" y="56"/>
                  </a:lnTo>
                  <a:lnTo>
                    <a:pt x="24" y="62"/>
                  </a:lnTo>
                  <a:lnTo>
                    <a:pt x="28" y="68"/>
                  </a:lnTo>
                  <a:lnTo>
                    <a:pt x="28" y="68"/>
                  </a:lnTo>
                  <a:lnTo>
                    <a:pt x="30" y="72"/>
                  </a:lnTo>
                  <a:lnTo>
                    <a:pt x="30" y="74"/>
                  </a:lnTo>
                  <a:lnTo>
                    <a:pt x="30" y="78"/>
                  </a:lnTo>
                  <a:lnTo>
                    <a:pt x="28" y="80"/>
                  </a:lnTo>
                  <a:lnTo>
                    <a:pt x="28" y="80"/>
                  </a:lnTo>
                  <a:lnTo>
                    <a:pt x="26" y="82"/>
                  </a:lnTo>
                  <a:lnTo>
                    <a:pt x="22" y="82"/>
                  </a:lnTo>
                  <a:lnTo>
                    <a:pt x="20" y="82"/>
                  </a:lnTo>
                  <a:lnTo>
                    <a:pt x="16" y="80"/>
                  </a:lnTo>
                  <a:lnTo>
                    <a:pt x="16" y="80"/>
                  </a:lnTo>
                  <a:lnTo>
                    <a:pt x="10" y="72"/>
                  </a:lnTo>
                  <a:lnTo>
                    <a:pt x="4" y="62"/>
                  </a:lnTo>
                  <a:lnTo>
                    <a:pt x="2" y="52"/>
                  </a:lnTo>
                  <a:lnTo>
                    <a:pt x="0" y="42"/>
                  </a:lnTo>
                  <a:lnTo>
                    <a:pt x="2" y="32"/>
                  </a:lnTo>
                  <a:lnTo>
                    <a:pt x="4" y="22"/>
                  </a:lnTo>
                  <a:lnTo>
                    <a:pt x="10" y="12"/>
                  </a:lnTo>
                  <a:lnTo>
                    <a:pt x="16" y="4"/>
                  </a:lnTo>
                  <a:lnTo>
                    <a:pt x="16" y="4"/>
                  </a:lnTo>
                  <a:lnTo>
                    <a:pt x="20" y="2"/>
                  </a:lnTo>
                  <a:lnTo>
                    <a:pt x="22" y="0"/>
                  </a:lnTo>
                  <a:lnTo>
                    <a:pt x="26" y="2"/>
                  </a:lnTo>
                  <a:lnTo>
                    <a:pt x="28" y="4"/>
                  </a:lnTo>
                  <a:lnTo>
                    <a:pt x="28" y="4"/>
                  </a:lnTo>
                  <a:lnTo>
                    <a:pt x="30" y="6"/>
                  </a:lnTo>
                  <a:lnTo>
                    <a:pt x="30" y="8"/>
                  </a:lnTo>
                  <a:lnTo>
                    <a:pt x="30" y="12"/>
                  </a:lnTo>
                  <a:lnTo>
                    <a:pt x="28" y="14"/>
                  </a:lnTo>
                  <a:lnTo>
                    <a:pt x="28"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1" name="Freeform 70"/>
            <p:cNvSpPr>
              <a:spLocks noEditPoints="1"/>
            </p:cNvSpPr>
            <p:nvPr/>
          </p:nvSpPr>
          <p:spPr bwMode="auto">
            <a:xfrm>
              <a:off x="10346416" y="-1268497"/>
              <a:ext cx="601234" cy="208852"/>
            </a:xfrm>
            <a:custGeom>
              <a:avLst/>
              <a:gdLst/>
              <a:ahLst/>
              <a:cxnLst>
                <a:cxn ang="0">
                  <a:pos x="184" y="0"/>
                </a:cxn>
                <a:cxn ang="0">
                  <a:pos x="6" y="0"/>
                </a:cxn>
                <a:cxn ang="0">
                  <a:pos x="6" y="0"/>
                </a:cxn>
                <a:cxn ang="0">
                  <a:pos x="2" y="0"/>
                </a:cxn>
                <a:cxn ang="0">
                  <a:pos x="0" y="4"/>
                </a:cxn>
                <a:cxn ang="0">
                  <a:pos x="0" y="62"/>
                </a:cxn>
                <a:cxn ang="0">
                  <a:pos x="0" y="62"/>
                </a:cxn>
                <a:cxn ang="0">
                  <a:pos x="2" y="66"/>
                </a:cxn>
                <a:cxn ang="0">
                  <a:pos x="6" y="66"/>
                </a:cxn>
                <a:cxn ang="0">
                  <a:pos x="184" y="66"/>
                </a:cxn>
                <a:cxn ang="0">
                  <a:pos x="184" y="66"/>
                </a:cxn>
                <a:cxn ang="0">
                  <a:pos x="188" y="66"/>
                </a:cxn>
                <a:cxn ang="0">
                  <a:pos x="190" y="62"/>
                </a:cxn>
                <a:cxn ang="0">
                  <a:pos x="190" y="4"/>
                </a:cxn>
                <a:cxn ang="0">
                  <a:pos x="190" y="4"/>
                </a:cxn>
                <a:cxn ang="0">
                  <a:pos x="188" y="0"/>
                </a:cxn>
                <a:cxn ang="0">
                  <a:pos x="184" y="0"/>
                </a:cxn>
                <a:cxn ang="0">
                  <a:pos x="184" y="0"/>
                </a:cxn>
                <a:cxn ang="0">
                  <a:pos x="36" y="46"/>
                </a:cxn>
                <a:cxn ang="0">
                  <a:pos x="36" y="46"/>
                </a:cxn>
                <a:cxn ang="0">
                  <a:pos x="28" y="44"/>
                </a:cxn>
                <a:cxn ang="0">
                  <a:pos x="22" y="42"/>
                </a:cxn>
                <a:cxn ang="0">
                  <a:pos x="18" y="38"/>
                </a:cxn>
                <a:cxn ang="0">
                  <a:pos x="16" y="32"/>
                </a:cxn>
                <a:cxn ang="0">
                  <a:pos x="16" y="32"/>
                </a:cxn>
                <a:cxn ang="0">
                  <a:pos x="18" y="28"/>
                </a:cxn>
                <a:cxn ang="0">
                  <a:pos x="22" y="24"/>
                </a:cxn>
                <a:cxn ang="0">
                  <a:pos x="28" y="22"/>
                </a:cxn>
                <a:cxn ang="0">
                  <a:pos x="36" y="20"/>
                </a:cxn>
                <a:cxn ang="0">
                  <a:pos x="36" y="20"/>
                </a:cxn>
                <a:cxn ang="0">
                  <a:pos x="42" y="22"/>
                </a:cxn>
                <a:cxn ang="0">
                  <a:pos x="48" y="24"/>
                </a:cxn>
                <a:cxn ang="0">
                  <a:pos x="52" y="28"/>
                </a:cxn>
                <a:cxn ang="0">
                  <a:pos x="54" y="32"/>
                </a:cxn>
                <a:cxn ang="0">
                  <a:pos x="54" y="32"/>
                </a:cxn>
                <a:cxn ang="0">
                  <a:pos x="52" y="38"/>
                </a:cxn>
                <a:cxn ang="0">
                  <a:pos x="48" y="42"/>
                </a:cxn>
                <a:cxn ang="0">
                  <a:pos x="42" y="44"/>
                </a:cxn>
                <a:cxn ang="0">
                  <a:pos x="36" y="46"/>
                </a:cxn>
                <a:cxn ang="0">
                  <a:pos x="36" y="46"/>
                </a:cxn>
                <a:cxn ang="0">
                  <a:pos x="172" y="38"/>
                </a:cxn>
                <a:cxn ang="0">
                  <a:pos x="172" y="38"/>
                </a:cxn>
                <a:cxn ang="0">
                  <a:pos x="172" y="42"/>
                </a:cxn>
                <a:cxn ang="0">
                  <a:pos x="168" y="42"/>
                </a:cxn>
                <a:cxn ang="0">
                  <a:pos x="86" y="42"/>
                </a:cxn>
                <a:cxn ang="0">
                  <a:pos x="86" y="42"/>
                </a:cxn>
                <a:cxn ang="0">
                  <a:pos x="84" y="42"/>
                </a:cxn>
                <a:cxn ang="0">
                  <a:pos x="82" y="38"/>
                </a:cxn>
                <a:cxn ang="0">
                  <a:pos x="82" y="28"/>
                </a:cxn>
                <a:cxn ang="0">
                  <a:pos x="82" y="28"/>
                </a:cxn>
                <a:cxn ang="0">
                  <a:pos x="84" y="24"/>
                </a:cxn>
                <a:cxn ang="0">
                  <a:pos x="86" y="24"/>
                </a:cxn>
                <a:cxn ang="0">
                  <a:pos x="168" y="24"/>
                </a:cxn>
                <a:cxn ang="0">
                  <a:pos x="168" y="24"/>
                </a:cxn>
                <a:cxn ang="0">
                  <a:pos x="172" y="24"/>
                </a:cxn>
                <a:cxn ang="0">
                  <a:pos x="172" y="28"/>
                </a:cxn>
                <a:cxn ang="0">
                  <a:pos x="172" y="38"/>
                </a:cxn>
              </a:cxnLst>
              <a:rect l="0" t="0" r="r" b="b"/>
              <a:pathLst>
                <a:path w="190" h="66">
                  <a:moveTo>
                    <a:pt x="184" y="0"/>
                  </a:moveTo>
                  <a:lnTo>
                    <a:pt x="6" y="0"/>
                  </a:lnTo>
                  <a:lnTo>
                    <a:pt x="6" y="0"/>
                  </a:lnTo>
                  <a:lnTo>
                    <a:pt x="2" y="0"/>
                  </a:lnTo>
                  <a:lnTo>
                    <a:pt x="0" y="4"/>
                  </a:lnTo>
                  <a:lnTo>
                    <a:pt x="0" y="62"/>
                  </a:lnTo>
                  <a:lnTo>
                    <a:pt x="0" y="62"/>
                  </a:lnTo>
                  <a:lnTo>
                    <a:pt x="2" y="66"/>
                  </a:lnTo>
                  <a:lnTo>
                    <a:pt x="6" y="66"/>
                  </a:lnTo>
                  <a:lnTo>
                    <a:pt x="184" y="66"/>
                  </a:lnTo>
                  <a:lnTo>
                    <a:pt x="184" y="66"/>
                  </a:lnTo>
                  <a:lnTo>
                    <a:pt x="188" y="66"/>
                  </a:lnTo>
                  <a:lnTo>
                    <a:pt x="190" y="62"/>
                  </a:lnTo>
                  <a:lnTo>
                    <a:pt x="190" y="4"/>
                  </a:lnTo>
                  <a:lnTo>
                    <a:pt x="190" y="4"/>
                  </a:lnTo>
                  <a:lnTo>
                    <a:pt x="188" y="0"/>
                  </a:lnTo>
                  <a:lnTo>
                    <a:pt x="184" y="0"/>
                  </a:lnTo>
                  <a:lnTo>
                    <a:pt x="184" y="0"/>
                  </a:lnTo>
                  <a:close/>
                  <a:moveTo>
                    <a:pt x="36" y="46"/>
                  </a:moveTo>
                  <a:lnTo>
                    <a:pt x="36" y="46"/>
                  </a:lnTo>
                  <a:lnTo>
                    <a:pt x="28" y="44"/>
                  </a:lnTo>
                  <a:lnTo>
                    <a:pt x="22" y="42"/>
                  </a:lnTo>
                  <a:lnTo>
                    <a:pt x="18" y="38"/>
                  </a:lnTo>
                  <a:lnTo>
                    <a:pt x="16" y="32"/>
                  </a:lnTo>
                  <a:lnTo>
                    <a:pt x="16" y="32"/>
                  </a:lnTo>
                  <a:lnTo>
                    <a:pt x="18" y="28"/>
                  </a:lnTo>
                  <a:lnTo>
                    <a:pt x="22" y="24"/>
                  </a:lnTo>
                  <a:lnTo>
                    <a:pt x="28" y="22"/>
                  </a:lnTo>
                  <a:lnTo>
                    <a:pt x="36" y="20"/>
                  </a:lnTo>
                  <a:lnTo>
                    <a:pt x="36" y="20"/>
                  </a:lnTo>
                  <a:lnTo>
                    <a:pt x="42" y="22"/>
                  </a:lnTo>
                  <a:lnTo>
                    <a:pt x="48" y="24"/>
                  </a:lnTo>
                  <a:lnTo>
                    <a:pt x="52" y="28"/>
                  </a:lnTo>
                  <a:lnTo>
                    <a:pt x="54" y="32"/>
                  </a:lnTo>
                  <a:lnTo>
                    <a:pt x="54" y="32"/>
                  </a:lnTo>
                  <a:lnTo>
                    <a:pt x="52" y="38"/>
                  </a:lnTo>
                  <a:lnTo>
                    <a:pt x="48" y="42"/>
                  </a:lnTo>
                  <a:lnTo>
                    <a:pt x="42" y="44"/>
                  </a:lnTo>
                  <a:lnTo>
                    <a:pt x="36" y="46"/>
                  </a:lnTo>
                  <a:lnTo>
                    <a:pt x="36" y="46"/>
                  </a:lnTo>
                  <a:close/>
                  <a:moveTo>
                    <a:pt x="172" y="38"/>
                  </a:moveTo>
                  <a:lnTo>
                    <a:pt x="172" y="38"/>
                  </a:lnTo>
                  <a:lnTo>
                    <a:pt x="172" y="42"/>
                  </a:lnTo>
                  <a:lnTo>
                    <a:pt x="168" y="42"/>
                  </a:lnTo>
                  <a:lnTo>
                    <a:pt x="86" y="42"/>
                  </a:lnTo>
                  <a:lnTo>
                    <a:pt x="86" y="42"/>
                  </a:lnTo>
                  <a:lnTo>
                    <a:pt x="84" y="42"/>
                  </a:lnTo>
                  <a:lnTo>
                    <a:pt x="82" y="38"/>
                  </a:lnTo>
                  <a:lnTo>
                    <a:pt x="82" y="28"/>
                  </a:lnTo>
                  <a:lnTo>
                    <a:pt x="82" y="28"/>
                  </a:lnTo>
                  <a:lnTo>
                    <a:pt x="84" y="24"/>
                  </a:lnTo>
                  <a:lnTo>
                    <a:pt x="86" y="24"/>
                  </a:lnTo>
                  <a:lnTo>
                    <a:pt x="168" y="24"/>
                  </a:lnTo>
                  <a:lnTo>
                    <a:pt x="168" y="24"/>
                  </a:lnTo>
                  <a:lnTo>
                    <a:pt x="172" y="24"/>
                  </a:lnTo>
                  <a:lnTo>
                    <a:pt x="172" y="28"/>
                  </a:lnTo>
                  <a:lnTo>
                    <a:pt x="172" y="3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2" name="Freeform 71"/>
            <p:cNvSpPr>
              <a:spLocks/>
            </p:cNvSpPr>
            <p:nvPr/>
          </p:nvSpPr>
          <p:spPr bwMode="auto">
            <a:xfrm>
              <a:off x="10637599" y="-1553292"/>
              <a:ext cx="69617" cy="259482"/>
            </a:xfrm>
            <a:custGeom>
              <a:avLst/>
              <a:gdLst/>
              <a:ahLst/>
              <a:cxnLst>
                <a:cxn ang="0">
                  <a:pos x="22" y="76"/>
                </a:cxn>
                <a:cxn ang="0">
                  <a:pos x="22" y="76"/>
                </a:cxn>
                <a:cxn ang="0">
                  <a:pos x="20" y="80"/>
                </a:cxn>
                <a:cxn ang="0">
                  <a:pos x="16" y="82"/>
                </a:cxn>
                <a:cxn ang="0">
                  <a:pos x="4" y="82"/>
                </a:cxn>
                <a:cxn ang="0">
                  <a:pos x="4" y="82"/>
                </a:cxn>
                <a:cxn ang="0">
                  <a:pos x="2" y="80"/>
                </a:cxn>
                <a:cxn ang="0">
                  <a:pos x="0" y="76"/>
                </a:cxn>
                <a:cxn ang="0">
                  <a:pos x="0" y="4"/>
                </a:cxn>
                <a:cxn ang="0">
                  <a:pos x="0" y="4"/>
                </a:cxn>
                <a:cxn ang="0">
                  <a:pos x="2" y="2"/>
                </a:cxn>
                <a:cxn ang="0">
                  <a:pos x="4" y="0"/>
                </a:cxn>
                <a:cxn ang="0">
                  <a:pos x="16" y="0"/>
                </a:cxn>
                <a:cxn ang="0">
                  <a:pos x="16" y="0"/>
                </a:cxn>
                <a:cxn ang="0">
                  <a:pos x="20" y="2"/>
                </a:cxn>
                <a:cxn ang="0">
                  <a:pos x="22" y="4"/>
                </a:cxn>
                <a:cxn ang="0">
                  <a:pos x="22" y="76"/>
                </a:cxn>
              </a:cxnLst>
              <a:rect l="0" t="0" r="r" b="b"/>
              <a:pathLst>
                <a:path w="22" h="82">
                  <a:moveTo>
                    <a:pt x="22" y="76"/>
                  </a:moveTo>
                  <a:lnTo>
                    <a:pt x="22" y="76"/>
                  </a:lnTo>
                  <a:lnTo>
                    <a:pt x="20" y="80"/>
                  </a:lnTo>
                  <a:lnTo>
                    <a:pt x="16" y="82"/>
                  </a:lnTo>
                  <a:lnTo>
                    <a:pt x="4" y="82"/>
                  </a:lnTo>
                  <a:lnTo>
                    <a:pt x="4" y="82"/>
                  </a:lnTo>
                  <a:lnTo>
                    <a:pt x="2" y="80"/>
                  </a:lnTo>
                  <a:lnTo>
                    <a:pt x="0" y="76"/>
                  </a:lnTo>
                  <a:lnTo>
                    <a:pt x="0" y="4"/>
                  </a:lnTo>
                  <a:lnTo>
                    <a:pt x="0" y="4"/>
                  </a:lnTo>
                  <a:lnTo>
                    <a:pt x="2" y="2"/>
                  </a:lnTo>
                  <a:lnTo>
                    <a:pt x="4" y="0"/>
                  </a:lnTo>
                  <a:lnTo>
                    <a:pt x="16" y="0"/>
                  </a:lnTo>
                  <a:lnTo>
                    <a:pt x="16" y="0"/>
                  </a:lnTo>
                  <a:lnTo>
                    <a:pt x="20" y="2"/>
                  </a:lnTo>
                  <a:lnTo>
                    <a:pt x="22" y="4"/>
                  </a:lnTo>
                  <a:lnTo>
                    <a:pt x="22" y="7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grpSp>
      <p:sp>
        <p:nvSpPr>
          <p:cNvPr id="17" name="文本框 16"/>
          <p:cNvSpPr txBox="1"/>
          <p:nvPr/>
        </p:nvSpPr>
        <p:spPr>
          <a:xfrm rot="19039092">
            <a:off x="774431" y="2726358"/>
            <a:ext cx="495649" cy="276999"/>
          </a:xfrm>
          <a:prstGeom prst="rect">
            <a:avLst/>
          </a:prstGeom>
          <a:noFill/>
        </p:spPr>
        <p:txBody>
          <a:bodyPr wrap="none" rtlCol="0">
            <a:spAutoFit/>
          </a:bodyPr>
          <a:lstStyle/>
          <a:p>
            <a:r>
              <a:rPr lang="en-US" altLang="zh-CN" sz="1200" b="1" i="1" dirty="0">
                <a:solidFill>
                  <a:srgbClr val="00B050"/>
                </a:solidFill>
              </a:rPr>
              <a:t>L</a:t>
            </a:r>
            <a:r>
              <a:rPr lang="en-US" altLang="zh-CN" sz="1200" b="1" i="1" dirty="0" smtClean="0">
                <a:solidFill>
                  <a:srgbClr val="00B050"/>
                </a:solidFill>
              </a:rPr>
              <a:t>LDP</a:t>
            </a:r>
            <a:endParaRPr lang="zh-CN" altLang="en-US" sz="1200" b="1" i="1" dirty="0">
              <a:solidFill>
                <a:srgbClr val="00B050"/>
              </a:solidFill>
            </a:endParaRPr>
          </a:p>
        </p:txBody>
      </p:sp>
      <p:cxnSp>
        <p:nvCxnSpPr>
          <p:cNvPr id="183" name="直接箭头连接符 182"/>
          <p:cNvCxnSpPr/>
          <p:nvPr/>
        </p:nvCxnSpPr>
        <p:spPr bwMode="auto">
          <a:xfrm flipH="1">
            <a:off x="825229" y="2446732"/>
            <a:ext cx="713346" cy="778841"/>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85" name="直接箭头连接符 184"/>
          <p:cNvCxnSpPr>
            <a:stCxn id="30" idx="5"/>
          </p:cNvCxnSpPr>
          <p:nvPr/>
        </p:nvCxnSpPr>
        <p:spPr bwMode="auto">
          <a:xfrm>
            <a:off x="1622692" y="2438895"/>
            <a:ext cx="199071" cy="313744"/>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92" name="直接箭头连接符 191"/>
          <p:cNvCxnSpPr/>
          <p:nvPr/>
        </p:nvCxnSpPr>
        <p:spPr bwMode="auto">
          <a:xfrm>
            <a:off x="2543050" y="2471418"/>
            <a:ext cx="794767" cy="769377"/>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94" name="直接箭头连接符 193"/>
          <p:cNvCxnSpPr/>
          <p:nvPr/>
        </p:nvCxnSpPr>
        <p:spPr bwMode="auto">
          <a:xfrm>
            <a:off x="3356633" y="3531944"/>
            <a:ext cx="240231" cy="314944"/>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96" name="直接箭头连接符 195"/>
          <p:cNvCxnSpPr/>
          <p:nvPr/>
        </p:nvCxnSpPr>
        <p:spPr bwMode="auto">
          <a:xfrm>
            <a:off x="3592515" y="3976760"/>
            <a:ext cx="38172" cy="288486"/>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98" name="文本框 197"/>
          <p:cNvSpPr txBox="1"/>
          <p:nvPr/>
        </p:nvSpPr>
        <p:spPr>
          <a:xfrm rot="20686202">
            <a:off x="3611679" y="3818916"/>
            <a:ext cx="495649" cy="276999"/>
          </a:xfrm>
          <a:prstGeom prst="rect">
            <a:avLst/>
          </a:prstGeom>
          <a:noFill/>
        </p:spPr>
        <p:txBody>
          <a:bodyPr wrap="none" rtlCol="0">
            <a:spAutoFit/>
          </a:bodyPr>
          <a:lstStyle/>
          <a:p>
            <a:r>
              <a:rPr lang="en-US" altLang="zh-CN" sz="1200" b="1" i="1" dirty="0">
                <a:solidFill>
                  <a:srgbClr val="00B050"/>
                </a:solidFill>
              </a:rPr>
              <a:t>L</a:t>
            </a:r>
            <a:r>
              <a:rPr lang="en-US" altLang="zh-CN" sz="1200" b="1" i="1" dirty="0" smtClean="0">
                <a:solidFill>
                  <a:srgbClr val="00B050"/>
                </a:solidFill>
              </a:rPr>
              <a:t>LDP</a:t>
            </a:r>
            <a:endParaRPr lang="zh-CN" altLang="en-US" sz="1200" b="1" i="1" dirty="0">
              <a:solidFill>
                <a:srgbClr val="00B050"/>
              </a:solidFill>
            </a:endParaRPr>
          </a:p>
        </p:txBody>
      </p:sp>
      <p:sp>
        <p:nvSpPr>
          <p:cNvPr id="201" name="Freeform 27"/>
          <p:cNvSpPr>
            <a:spLocks noEditPoints="1"/>
          </p:cNvSpPr>
          <p:nvPr/>
        </p:nvSpPr>
        <p:spPr bwMode="auto">
          <a:xfrm>
            <a:off x="2154275" y="992201"/>
            <a:ext cx="752762" cy="373040"/>
          </a:xfrm>
          <a:custGeom>
            <a:avLst/>
            <a:gdLst/>
            <a:ahLst/>
            <a:cxnLst>
              <a:cxn ang="0">
                <a:pos x="8324" y="38"/>
              </a:cxn>
              <a:cxn ang="0">
                <a:pos x="9087" y="203"/>
              </a:cxn>
              <a:cxn ang="0">
                <a:pos x="9799" y="487"/>
              </a:cxn>
              <a:cxn ang="0">
                <a:pos x="10451" y="880"/>
              </a:cxn>
              <a:cxn ang="0">
                <a:pos x="11031" y="1370"/>
              </a:cxn>
              <a:cxn ang="0">
                <a:pos x="11529" y="1947"/>
              </a:cxn>
              <a:cxn ang="0">
                <a:pos x="11934" y="2598"/>
              </a:cxn>
              <a:cxn ang="0">
                <a:pos x="12234" y="3314"/>
              </a:cxn>
              <a:cxn ang="0">
                <a:pos x="12378" y="3497"/>
              </a:cxn>
              <a:cxn ang="0">
                <a:pos x="12496" y="3494"/>
              </a:cxn>
              <a:cxn ang="0">
                <a:pos x="13119" y="3540"/>
              </a:cxn>
              <a:cxn ang="0">
                <a:pos x="13870" y="3738"/>
              </a:cxn>
              <a:cxn ang="0">
                <a:pos x="14554" y="4074"/>
              </a:cxn>
              <a:cxn ang="0">
                <a:pos x="15156" y="4535"/>
              </a:cxn>
              <a:cxn ang="0">
                <a:pos x="15663" y="5102"/>
              </a:cxn>
              <a:cxn ang="0">
                <a:pos x="16056" y="5761"/>
              </a:cxn>
              <a:cxn ang="0">
                <a:pos x="16320" y="6494"/>
              </a:cxn>
              <a:cxn ang="0">
                <a:pos x="16438" y="7286"/>
              </a:cxn>
              <a:cxn ang="0">
                <a:pos x="16401" y="8075"/>
              </a:cxn>
              <a:cxn ang="0">
                <a:pos x="16222" y="8813"/>
              </a:cxn>
              <a:cxn ang="0">
                <a:pos x="15915" y="9491"/>
              </a:cxn>
              <a:cxn ang="0">
                <a:pos x="15494" y="10093"/>
              </a:cxn>
              <a:cxn ang="0">
                <a:pos x="14974" y="10606"/>
              </a:cxn>
              <a:cxn ang="0">
                <a:pos x="14369" y="11014"/>
              </a:cxn>
              <a:cxn ang="0">
                <a:pos x="13693" y="11305"/>
              </a:cxn>
              <a:cxn ang="0">
                <a:pos x="12960" y="11462"/>
              </a:cxn>
              <a:cxn ang="0">
                <a:pos x="3341" y="11487"/>
              </a:cxn>
              <a:cxn ang="0">
                <a:pos x="2760" y="11436"/>
              </a:cxn>
              <a:cxn ang="0">
                <a:pos x="2156" y="11265"/>
              </a:cxn>
              <a:cxn ang="0">
                <a:pos x="1603" y="10987"/>
              </a:cxn>
              <a:cxn ang="0">
                <a:pos x="1113" y="10615"/>
              </a:cxn>
              <a:cxn ang="0">
                <a:pos x="697" y="10159"/>
              </a:cxn>
              <a:cxn ang="0">
                <a:pos x="368" y="9631"/>
              </a:cxn>
              <a:cxn ang="0">
                <a:pos x="137" y="9044"/>
              </a:cxn>
              <a:cxn ang="0">
                <a:pos x="15" y="8410"/>
              </a:cxn>
              <a:cxn ang="0">
                <a:pos x="15" y="7754"/>
              </a:cxn>
              <a:cxn ang="0">
                <a:pos x="132" y="7132"/>
              </a:cxn>
              <a:cxn ang="0">
                <a:pos x="354" y="6556"/>
              </a:cxn>
              <a:cxn ang="0">
                <a:pos x="671" y="6034"/>
              </a:cxn>
              <a:cxn ang="0">
                <a:pos x="1072" y="5582"/>
              </a:cxn>
              <a:cxn ang="0">
                <a:pos x="1546" y="5208"/>
              </a:cxn>
              <a:cxn ang="0">
                <a:pos x="2082" y="4924"/>
              </a:cxn>
              <a:cxn ang="0">
                <a:pos x="2668" y="4741"/>
              </a:cxn>
              <a:cxn ang="0">
                <a:pos x="3015" y="4212"/>
              </a:cxn>
              <a:cxn ang="0">
                <a:pos x="3225" y="3295"/>
              </a:cxn>
              <a:cxn ang="0">
                <a:pos x="3597" y="2453"/>
              </a:cxn>
              <a:cxn ang="0">
                <a:pos x="4113" y="1704"/>
              </a:cxn>
              <a:cxn ang="0">
                <a:pos x="4754" y="1069"/>
              </a:cxn>
              <a:cxn ang="0">
                <a:pos x="5503" y="565"/>
              </a:cxn>
              <a:cxn ang="0">
                <a:pos x="6342" y="211"/>
              </a:cxn>
              <a:cxn ang="0">
                <a:pos x="7250" y="25"/>
              </a:cxn>
              <a:cxn ang="0">
                <a:pos x="9148" y="9515"/>
              </a:cxn>
              <a:cxn ang="0">
                <a:pos x="9106" y="9484"/>
              </a:cxn>
              <a:cxn ang="0">
                <a:pos x="9023" y="9509"/>
              </a:cxn>
              <a:cxn ang="0">
                <a:pos x="9156" y="9528"/>
              </a:cxn>
              <a:cxn ang="0">
                <a:pos x="6408" y="9503"/>
              </a:cxn>
              <a:cxn ang="0">
                <a:pos x="6368" y="9519"/>
              </a:cxn>
            </a:cxnLst>
            <a:rect l="0" t="0" r="r" b="b"/>
            <a:pathLst>
              <a:path w="16443" h="11487">
                <a:moveTo>
                  <a:pt x="7726" y="0"/>
                </a:moveTo>
                <a:lnTo>
                  <a:pt x="7928" y="4"/>
                </a:lnTo>
                <a:lnTo>
                  <a:pt x="8127" y="17"/>
                </a:lnTo>
                <a:lnTo>
                  <a:pt x="8324" y="38"/>
                </a:lnTo>
                <a:lnTo>
                  <a:pt x="8519" y="68"/>
                </a:lnTo>
                <a:lnTo>
                  <a:pt x="8711" y="105"/>
                </a:lnTo>
                <a:lnTo>
                  <a:pt x="8900" y="150"/>
                </a:lnTo>
                <a:lnTo>
                  <a:pt x="9087" y="203"/>
                </a:lnTo>
                <a:lnTo>
                  <a:pt x="9270" y="263"/>
                </a:lnTo>
                <a:lnTo>
                  <a:pt x="9450" y="331"/>
                </a:lnTo>
                <a:lnTo>
                  <a:pt x="9626" y="406"/>
                </a:lnTo>
                <a:lnTo>
                  <a:pt x="9799" y="487"/>
                </a:lnTo>
                <a:lnTo>
                  <a:pt x="9969" y="576"/>
                </a:lnTo>
                <a:lnTo>
                  <a:pt x="10133" y="670"/>
                </a:lnTo>
                <a:lnTo>
                  <a:pt x="10294" y="772"/>
                </a:lnTo>
                <a:lnTo>
                  <a:pt x="10451" y="880"/>
                </a:lnTo>
                <a:lnTo>
                  <a:pt x="10604" y="994"/>
                </a:lnTo>
                <a:lnTo>
                  <a:pt x="10751" y="1113"/>
                </a:lnTo>
                <a:lnTo>
                  <a:pt x="10893" y="1239"/>
                </a:lnTo>
                <a:lnTo>
                  <a:pt x="11031" y="1370"/>
                </a:lnTo>
                <a:lnTo>
                  <a:pt x="11164" y="1507"/>
                </a:lnTo>
                <a:lnTo>
                  <a:pt x="11291" y="1648"/>
                </a:lnTo>
                <a:lnTo>
                  <a:pt x="11412" y="1795"/>
                </a:lnTo>
                <a:lnTo>
                  <a:pt x="11529" y="1947"/>
                </a:lnTo>
                <a:lnTo>
                  <a:pt x="11640" y="2102"/>
                </a:lnTo>
                <a:lnTo>
                  <a:pt x="11743" y="2264"/>
                </a:lnTo>
                <a:lnTo>
                  <a:pt x="11842" y="2429"/>
                </a:lnTo>
                <a:lnTo>
                  <a:pt x="11934" y="2598"/>
                </a:lnTo>
                <a:lnTo>
                  <a:pt x="12019" y="2772"/>
                </a:lnTo>
                <a:lnTo>
                  <a:pt x="12097" y="2948"/>
                </a:lnTo>
                <a:lnTo>
                  <a:pt x="12169" y="3129"/>
                </a:lnTo>
                <a:lnTo>
                  <a:pt x="12234" y="3314"/>
                </a:lnTo>
                <a:lnTo>
                  <a:pt x="12291" y="3501"/>
                </a:lnTo>
                <a:lnTo>
                  <a:pt x="12320" y="3499"/>
                </a:lnTo>
                <a:lnTo>
                  <a:pt x="12349" y="3498"/>
                </a:lnTo>
                <a:lnTo>
                  <a:pt x="12378" y="3497"/>
                </a:lnTo>
                <a:lnTo>
                  <a:pt x="12407" y="3496"/>
                </a:lnTo>
                <a:lnTo>
                  <a:pt x="12437" y="3495"/>
                </a:lnTo>
                <a:lnTo>
                  <a:pt x="12466" y="3494"/>
                </a:lnTo>
                <a:lnTo>
                  <a:pt x="12496" y="3494"/>
                </a:lnTo>
                <a:lnTo>
                  <a:pt x="12524" y="3494"/>
                </a:lnTo>
                <a:lnTo>
                  <a:pt x="12726" y="3499"/>
                </a:lnTo>
                <a:lnTo>
                  <a:pt x="12924" y="3515"/>
                </a:lnTo>
                <a:lnTo>
                  <a:pt x="13119" y="3540"/>
                </a:lnTo>
                <a:lnTo>
                  <a:pt x="13313" y="3575"/>
                </a:lnTo>
                <a:lnTo>
                  <a:pt x="13502" y="3621"/>
                </a:lnTo>
                <a:lnTo>
                  <a:pt x="13688" y="3674"/>
                </a:lnTo>
                <a:lnTo>
                  <a:pt x="13870" y="3738"/>
                </a:lnTo>
                <a:lnTo>
                  <a:pt x="14047" y="3809"/>
                </a:lnTo>
                <a:lnTo>
                  <a:pt x="14221" y="3889"/>
                </a:lnTo>
                <a:lnTo>
                  <a:pt x="14390" y="3977"/>
                </a:lnTo>
                <a:lnTo>
                  <a:pt x="14554" y="4074"/>
                </a:lnTo>
                <a:lnTo>
                  <a:pt x="14712" y="4179"/>
                </a:lnTo>
                <a:lnTo>
                  <a:pt x="14867" y="4290"/>
                </a:lnTo>
                <a:lnTo>
                  <a:pt x="15015" y="4409"/>
                </a:lnTo>
                <a:lnTo>
                  <a:pt x="15156" y="4535"/>
                </a:lnTo>
                <a:lnTo>
                  <a:pt x="15293" y="4667"/>
                </a:lnTo>
                <a:lnTo>
                  <a:pt x="15423" y="4806"/>
                </a:lnTo>
                <a:lnTo>
                  <a:pt x="15546" y="4951"/>
                </a:lnTo>
                <a:lnTo>
                  <a:pt x="15663" y="5102"/>
                </a:lnTo>
                <a:lnTo>
                  <a:pt x="15772" y="5259"/>
                </a:lnTo>
                <a:lnTo>
                  <a:pt x="15875" y="5421"/>
                </a:lnTo>
                <a:lnTo>
                  <a:pt x="15969" y="5588"/>
                </a:lnTo>
                <a:lnTo>
                  <a:pt x="16056" y="5761"/>
                </a:lnTo>
                <a:lnTo>
                  <a:pt x="16134" y="5938"/>
                </a:lnTo>
                <a:lnTo>
                  <a:pt x="16205" y="6119"/>
                </a:lnTo>
                <a:lnTo>
                  <a:pt x="16266" y="6305"/>
                </a:lnTo>
                <a:lnTo>
                  <a:pt x="16320" y="6494"/>
                </a:lnTo>
                <a:lnTo>
                  <a:pt x="16363" y="6687"/>
                </a:lnTo>
                <a:lnTo>
                  <a:pt x="16398" y="6884"/>
                </a:lnTo>
                <a:lnTo>
                  <a:pt x="16422" y="7083"/>
                </a:lnTo>
                <a:lnTo>
                  <a:pt x="16438" y="7286"/>
                </a:lnTo>
                <a:lnTo>
                  <a:pt x="16443" y="7490"/>
                </a:lnTo>
                <a:lnTo>
                  <a:pt x="16438" y="7688"/>
                </a:lnTo>
                <a:lnTo>
                  <a:pt x="16425" y="7883"/>
                </a:lnTo>
                <a:lnTo>
                  <a:pt x="16401" y="8075"/>
                </a:lnTo>
                <a:lnTo>
                  <a:pt x="16369" y="8264"/>
                </a:lnTo>
                <a:lnTo>
                  <a:pt x="16328" y="8451"/>
                </a:lnTo>
                <a:lnTo>
                  <a:pt x="16280" y="8634"/>
                </a:lnTo>
                <a:lnTo>
                  <a:pt x="16222" y="8813"/>
                </a:lnTo>
                <a:lnTo>
                  <a:pt x="16156" y="8989"/>
                </a:lnTo>
                <a:lnTo>
                  <a:pt x="16083" y="9161"/>
                </a:lnTo>
                <a:lnTo>
                  <a:pt x="16003" y="9328"/>
                </a:lnTo>
                <a:lnTo>
                  <a:pt x="15915" y="9491"/>
                </a:lnTo>
                <a:lnTo>
                  <a:pt x="15820" y="9649"/>
                </a:lnTo>
                <a:lnTo>
                  <a:pt x="15717" y="9802"/>
                </a:lnTo>
                <a:lnTo>
                  <a:pt x="15610" y="9950"/>
                </a:lnTo>
                <a:lnTo>
                  <a:pt x="15494" y="10093"/>
                </a:lnTo>
                <a:lnTo>
                  <a:pt x="15373" y="10230"/>
                </a:lnTo>
                <a:lnTo>
                  <a:pt x="15246" y="10361"/>
                </a:lnTo>
                <a:lnTo>
                  <a:pt x="15113" y="10487"/>
                </a:lnTo>
                <a:lnTo>
                  <a:pt x="14974" y="10606"/>
                </a:lnTo>
                <a:lnTo>
                  <a:pt x="14831" y="10718"/>
                </a:lnTo>
                <a:lnTo>
                  <a:pt x="14682" y="10824"/>
                </a:lnTo>
                <a:lnTo>
                  <a:pt x="14527" y="10923"/>
                </a:lnTo>
                <a:lnTo>
                  <a:pt x="14369" y="11014"/>
                </a:lnTo>
                <a:lnTo>
                  <a:pt x="14206" y="11098"/>
                </a:lnTo>
                <a:lnTo>
                  <a:pt x="14039" y="11176"/>
                </a:lnTo>
                <a:lnTo>
                  <a:pt x="13868" y="11244"/>
                </a:lnTo>
                <a:lnTo>
                  <a:pt x="13693" y="11305"/>
                </a:lnTo>
                <a:lnTo>
                  <a:pt x="13514" y="11357"/>
                </a:lnTo>
                <a:lnTo>
                  <a:pt x="13332" y="11401"/>
                </a:lnTo>
                <a:lnTo>
                  <a:pt x="13147" y="11436"/>
                </a:lnTo>
                <a:lnTo>
                  <a:pt x="12960" y="11462"/>
                </a:lnTo>
                <a:lnTo>
                  <a:pt x="12770" y="11479"/>
                </a:lnTo>
                <a:lnTo>
                  <a:pt x="12770" y="11487"/>
                </a:lnTo>
                <a:lnTo>
                  <a:pt x="12524" y="11487"/>
                </a:lnTo>
                <a:lnTo>
                  <a:pt x="3341" y="11487"/>
                </a:lnTo>
                <a:lnTo>
                  <a:pt x="3079" y="11487"/>
                </a:lnTo>
                <a:lnTo>
                  <a:pt x="3079" y="11477"/>
                </a:lnTo>
                <a:lnTo>
                  <a:pt x="2919" y="11459"/>
                </a:lnTo>
                <a:lnTo>
                  <a:pt x="2760" y="11436"/>
                </a:lnTo>
                <a:lnTo>
                  <a:pt x="2605" y="11404"/>
                </a:lnTo>
                <a:lnTo>
                  <a:pt x="2453" y="11365"/>
                </a:lnTo>
                <a:lnTo>
                  <a:pt x="2303" y="11318"/>
                </a:lnTo>
                <a:lnTo>
                  <a:pt x="2156" y="11265"/>
                </a:lnTo>
                <a:lnTo>
                  <a:pt x="2013" y="11205"/>
                </a:lnTo>
                <a:lnTo>
                  <a:pt x="1872" y="11139"/>
                </a:lnTo>
                <a:lnTo>
                  <a:pt x="1736" y="11067"/>
                </a:lnTo>
                <a:lnTo>
                  <a:pt x="1603" y="10987"/>
                </a:lnTo>
                <a:lnTo>
                  <a:pt x="1474" y="10903"/>
                </a:lnTo>
                <a:lnTo>
                  <a:pt x="1349" y="10813"/>
                </a:lnTo>
                <a:lnTo>
                  <a:pt x="1229" y="10716"/>
                </a:lnTo>
                <a:lnTo>
                  <a:pt x="1113" y="10615"/>
                </a:lnTo>
                <a:lnTo>
                  <a:pt x="1001" y="10508"/>
                </a:lnTo>
                <a:lnTo>
                  <a:pt x="895" y="10396"/>
                </a:lnTo>
                <a:lnTo>
                  <a:pt x="793" y="10280"/>
                </a:lnTo>
                <a:lnTo>
                  <a:pt x="697" y="10159"/>
                </a:lnTo>
                <a:lnTo>
                  <a:pt x="606" y="10033"/>
                </a:lnTo>
                <a:lnTo>
                  <a:pt x="521" y="9903"/>
                </a:lnTo>
                <a:lnTo>
                  <a:pt x="441" y="9769"/>
                </a:lnTo>
                <a:lnTo>
                  <a:pt x="368" y="9631"/>
                </a:lnTo>
                <a:lnTo>
                  <a:pt x="300" y="9490"/>
                </a:lnTo>
                <a:lnTo>
                  <a:pt x="239" y="9345"/>
                </a:lnTo>
                <a:lnTo>
                  <a:pt x="185" y="9197"/>
                </a:lnTo>
                <a:lnTo>
                  <a:pt x="137" y="9044"/>
                </a:lnTo>
                <a:lnTo>
                  <a:pt x="96" y="8890"/>
                </a:lnTo>
                <a:lnTo>
                  <a:pt x="62" y="8733"/>
                </a:lnTo>
                <a:lnTo>
                  <a:pt x="35" y="8573"/>
                </a:lnTo>
                <a:lnTo>
                  <a:pt x="15" y="8410"/>
                </a:lnTo>
                <a:lnTo>
                  <a:pt x="4" y="8246"/>
                </a:lnTo>
                <a:lnTo>
                  <a:pt x="0" y="8079"/>
                </a:lnTo>
                <a:lnTo>
                  <a:pt x="4" y="7916"/>
                </a:lnTo>
                <a:lnTo>
                  <a:pt x="15" y="7754"/>
                </a:lnTo>
                <a:lnTo>
                  <a:pt x="34" y="7596"/>
                </a:lnTo>
                <a:lnTo>
                  <a:pt x="60" y="7439"/>
                </a:lnTo>
                <a:lnTo>
                  <a:pt x="92" y="7284"/>
                </a:lnTo>
                <a:lnTo>
                  <a:pt x="132" y="7132"/>
                </a:lnTo>
                <a:lnTo>
                  <a:pt x="178" y="6983"/>
                </a:lnTo>
                <a:lnTo>
                  <a:pt x="230" y="6837"/>
                </a:lnTo>
                <a:lnTo>
                  <a:pt x="289" y="6694"/>
                </a:lnTo>
                <a:lnTo>
                  <a:pt x="354" y="6556"/>
                </a:lnTo>
                <a:lnTo>
                  <a:pt x="424" y="6420"/>
                </a:lnTo>
                <a:lnTo>
                  <a:pt x="502" y="6287"/>
                </a:lnTo>
                <a:lnTo>
                  <a:pt x="584" y="6159"/>
                </a:lnTo>
                <a:lnTo>
                  <a:pt x="671" y="6034"/>
                </a:lnTo>
                <a:lnTo>
                  <a:pt x="765" y="5914"/>
                </a:lnTo>
                <a:lnTo>
                  <a:pt x="862" y="5799"/>
                </a:lnTo>
                <a:lnTo>
                  <a:pt x="965" y="5688"/>
                </a:lnTo>
                <a:lnTo>
                  <a:pt x="1072" y="5582"/>
                </a:lnTo>
                <a:lnTo>
                  <a:pt x="1184" y="5480"/>
                </a:lnTo>
                <a:lnTo>
                  <a:pt x="1301" y="5384"/>
                </a:lnTo>
                <a:lnTo>
                  <a:pt x="1421" y="5293"/>
                </a:lnTo>
                <a:lnTo>
                  <a:pt x="1546" y="5208"/>
                </a:lnTo>
                <a:lnTo>
                  <a:pt x="1675" y="5128"/>
                </a:lnTo>
                <a:lnTo>
                  <a:pt x="1807" y="5054"/>
                </a:lnTo>
                <a:lnTo>
                  <a:pt x="1942" y="4986"/>
                </a:lnTo>
                <a:lnTo>
                  <a:pt x="2082" y="4924"/>
                </a:lnTo>
                <a:lnTo>
                  <a:pt x="2224" y="4869"/>
                </a:lnTo>
                <a:lnTo>
                  <a:pt x="2369" y="4819"/>
                </a:lnTo>
                <a:lnTo>
                  <a:pt x="2517" y="4777"/>
                </a:lnTo>
                <a:lnTo>
                  <a:pt x="2668" y="4741"/>
                </a:lnTo>
                <a:lnTo>
                  <a:pt x="2821" y="4713"/>
                </a:lnTo>
                <a:lnTo>
                  <a:pt x="2976" y="4692"/>
                </a:lnTo>
                <a:lnTo>
                  <a:pt x="2990" y="4450"/>
                </a:lnTo>
                <a:lnTo>
                  <a:pt x="3015" y="4212"/>
                </a:lnTo>
                <a:lnTo>
                  <a:pt x="3051" y="3976"/>
                </a:lnTo>
                <a:lnTo>
                  <a:pt x="3098" y="3744"/>
                </a:lnTo>
                <a:lnTo>
                  <a:pt x="3156" y="3517"/>
                </a:lnTo>
                <a:lnTo>
                  <a:pt x="3225" y="3295"/>
                </a:lnTo>
                <a:lnTo>
                  <a:pt x="3303" y="3076"/>
                </a:lnTo>
                <a:lnTo>
                  <a:pt x="3391" y="2863"/>
                </a:lnTo>
                <a:lnTo>
                  <a:pt x="3489" y="2655"/>
                </a:lnTo>
                <a:lnTo>
                  <a:pt x="3597" y="2453"/>
                </a:lnTo>
                <a:lnTo>
                  <a:pt x="3713" y="2256"/>
                </a:lnTo>
                <a:lnTo>
                  <a:pt x="3837" y="2065"/>
                </a:lnTo>
                <a:lnTo>
                  <a:pt x="3971" y="1882"/>
                </a:lnTo>
                <a:lnTo>
                  <a:pt x="4113" y="1704"/>
                </a:lnTo>
                <a:lnTo>
                  <a:pt x="4262" y="1535"/>
                </a:lnTo>
                <a:lnTo>
                  <a:pt x="4419" y="1371"/>
                </a:lnTo>
                <a:lnTo>
                  <a:pt x="4583" y="1216"/>
                </a:lnTo>
                <a:lnTo>
                  <a:pt x="4754" y="1069"/>
                </a:lnTo>
                <a:lnTo>
                  <a:pt x="4932" y="930"/>
                </a:lnTo>
                <a:lnTo>
                  <a:pt x="5117" y="800"/>
                </a:lnTo>
                <a:lnTo>
                  <a:pt x="5307" y="677"/>
                </a:lnTo>
                <a:lnTo>
                  <a:pt x="5503" y="565"/>
                </a:lnTo>
                <a:lnTo>
                  <a:pt x="5705" y="462"/>
                </a:lnTo>
                <a:lnTo>
                  <a:pt x="5912" y="368"/>
                </a:lnTo>
                <a:lnTo>
                  <a:pt x="6124" y="284"/>
                </a:lnTo>
                <a:lnTo>
                  <a:pt x="6342" y="211"/>
                </a:lnTo>
                <a:lnTo>
                  <a:pt x="6563" y="147"/>
                </a:lnTo>
                <a:lnTo>
                  <a:pt x="6788" y="95"/>
                </a:lnTo>
                <a:lnTo>
                  <a:pt x="7018" y="54"/>
                </a:lnTo>
                <a:lnTo>
                  <a:pt x="7250" y="25"/>
                </a:lnTo>
                <a:lnTo>
                  <a:pt x="7487" y="6"/>
                </a:lnTo>
                <a:lnTo>
                  <a:pt x="7726" y="0"/>
                </a:lnTo>
                <a:close/>
                <a:moveTo>
                  <a:pt x="9156" y="9528"/>
                </a:moveTo>
                <a:lnTo>
                  <a:pt x="9148" y="9515"/>
                </a:lnTo>
                <a:lnTo>
                  <a:pt x="9141" y="9503"/>
                </a:lnTo>
                <a:lnTo>
                  <a:pt x="9134" y="9491"/>
                </a:lnTo>
                <a:lnTo>
                  <a:pt x="9127" y="9478"/>
                </a:lnTo>
                <a:lnTo>
                  <a:pt x="9106" y="9484"/>
                </a:lnTo>
                <a:lnTo>
                  <a:pt x="9086" y="9491"/>
                </a:lnTo>
                <a:lnTo>
                  <a:pt x="9065" y="9498"/>
                </a:lnTo>
                <a:lnTo>
                  <a:pt x="9045" y="9503"/>
                </a:lnTo>
                <a:lnTo>
                  <a:pt x="9023" y="9509"/>
                </a:lnTo>
                <a:lnTo>
                  <a:pt x="9003" y="9515"/>
                </a:lnTo>
                <a:lnTo>
                  <a:pt x="8982" y="9521"/>
                </a:lnTo>
                <a:lnTo>
                  <a:pt x="8961" y="9528"/>
                </a:lnTo>
                <a:lnTo>
                  <a:pt x="9156" y="9528"/>
                </a:lnTo>
                <a:close/>
                <a:moveTo>
                  <a:pt x="6492" y="9528"/>
                </a:moveTo>
                <a:lnTo>
                  <a:pt x="6464" y="9519"/>
                </a:lnTo>
                <a:lnTo>
                  <a:pt x="6435" y="9511"/>
                </a:lnTo>
                <a:lnTo>
                  <a:pt x="6408" y="9503"/>
                </a:lnTo>
                <a:lnTo>
                  <a:pt x="6379" y="9495"/>
                </a:lnTo>
                <a:lnTo>
                  <a:pt x="6376" y="9503"/>
                </a:lnTo>
                <a:lnTo>
                  <a:pt x="6372" y="9511"/>
                </a:lnTo>
                <a:lnTo>
                  <a:pt x="6368" y="9519"/>
                </a:lnTo>
                <a:lnTo>
                  <a:pt x="6364" y="9528"/>
                </a:lnTo>
                <a:lnTo>
                  <a:pt x="6492" y="9528"/>
                </a:lnTo>
                <a:close/>
              </a:path>
            </a:pathLst>
          </a:custGeom>
          <a:solidFill>
            <a:srgbClr val="0963B0">
              <a:lumMod val="40000"/>
              <a:lumOff val="60000"/>
              <a:alpha val="80000"/>
            </a:srgbClr>
          </a:solidFill>
          <a:ln w="9525">
            <a:noFill/>
            <a:round/>
          </a:ln>
        </p:spPr>
        <p:txBody>
          <a:bodyPr vert="horz" wrap="square" lIns="91404" tIns="45702" rIns="91404" bIns="45702" numCol="1" anchor="t" anchorCtr="0" compatLnSpc="1"/>
          <a:lstStyle/>
          <a:p>
            <a:pPr fontAlgn="base">
              <a:spcBef>
                <a:spcPct val="0"/>
              </a:spcBef>
              <a:spcAft>
                <a:spcPct val="0"/>
              </a:spcAft>
              <a:defRPr/>
            </a:pPr>
            <a:endParaRPr lang="zh-CN" altLang="en-US" sz="1100" kern="0" dirty="0">
              <a:solidFill>
                <a:prstClr val="black"/>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02" name="矩形 201"/>
          <p:cNvSpPr/>
          <p:nvPr/>
        </p:nvSpPr>
        <p:spPr>
          <a:xfrm>
            <a:off x="2195460" y="1059582"/>
            <a:ext cx="813527" cy="369332"/>
          </a:xfrm>
          <a:prstGeom prst="rect">
            <a:avLst/>
          </a:prstGeom>
        </p:spPr>
        <p:txBody>
          <a:bodyPr wrap="square">
            <a:spAutoFit/>
          </a:bodyPr>
          <a:lstStyle/>
          <a:p>
            <a:pPr>
              <a:defRPr/>
            </a:pPr>
            <a:r>
              <a:rPr lang="en-US" altLang="zh-CN" sz="900" kern="0" dirty="0" smtClean="0">
                <a:solidFill>
                  <a:prstClr val="black"/>
                </a:solidFill>
                <a:latin typeface="微软雅黑" panose="020B0503020204020204" pitchFamily="34" charset="-122"/>
                <a:ea typeface="微软雅黑" panose="020B0503020204020204" pitchFamily="34" charset="-122"/>
                <a:cs typeface="Arial" panose="020B0604020202020204" pitchFamily="34" charset="0"/>
              </a:rPr>
              <a:t>Controller/NMS</a:t>
            </a:r>
            <a:endParaRPr lang="zh-CN" altLang="en-US" sz="900" kern="0" dirty="0">
              <a:solidFill>
                <a:prstClr val="black"/>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04" name="矩形 203"/>
          <p:cNvSpPr/>
          <p:nvPr/>
        </p:nvSpPr>
        <p:spPr>
          <a:xfrm>
            <a:off x="2842604" y="817256"/>
            <a:ext cx="788999" cy="215444"/>
          </a:xfrm>
          <a:prstGeom prst="rect">
            <a:avLst/>
          </a:prstGeom>
        </p:spPr>
        <p:txBody>
          <a:bodyPr wrap="none">
            <a:spAutoFit/>
          </a:bodyPr>
          <a:lstStyle/>
          <a:p>
            <a:pPr>
              <a:buClr>
                <a:srgbClr val="CC9900"/>
              </a:buClr>
            </a:pPr>
            <a:r>
              <a:rPr lang="en-US" sz="800" dirty="0">
                <a:latin typeface="Arial" charset="0"/>
                <a:ea typeface="宋体" charset="-122"/>
              </a:rPr>
              <a:t>DHCP server</a:t>
            </a:r>
          </a:p>
        </p:txBody>
      </p:sp>
      <p:pic>
        <p:nvPicPr>
          <p:cNvPr id="205" name="Picture 1939" descr="图片682"/>
          <p:cNvPicPr>
            <a:picLocks noChangeAspect="1" noChangeArrowheads="1"/>
          </p:cNvPicPr>
          <p:nvPr/>
        </p:nvPicPr>
        <p:blipFill>
          <a:blip r:embed="rId3" cstate="print"/>
          <a:srcRect/>
          <a:stretch>
            <a:fillRect/>
          </a:stretch>
        </p:blipFill>
        <p:spPr bwMode="auto">
          <a:xfrm>
            <a:off x="3100680" y="1043411"/>
            <a:ext cx="191952" cy="306057"/>
          </a:xfrm>
          <a:prstGeom prst="rect">
            <a:avLst/>
          </a:prstGeom>
          <a:noFill/>
        </p:spPr>
      </p:pic>
      <p:cxnSp>
        <p:nvCxnSpPr>
          <p:cNvPr id="207" name="直接连接符 206"/>
          <p:cNvCxnSpPr/>
          <p:nvPr/>
        </p:nvCxnSpPr>
        <p:spPr bwMode="auto">
          <a:xfrm flipH="1">
            <a:off x="2357488" y="1362220"/>
            <a:ext cx="204063" cy="298082"/>
          </a:xfrm>
          <a:prstGeom prst="line">
            <a:avLst/>
          </a:prstGeom>
          <a:ln w="6350" cap="flat" cmpd="sng" algn="ctr">
            <a:solidFill>
              <a:schemeClr val="tx1"/>
            </a:solidFill>
            <a:prstDash val="sysDash"/>
            <a:round/>
            <a:headEnd type="none" w="med" len="med"/>
            <a:tailEnd type="non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211" name="直接连接符 210"/>
          <p:cNvCxnSpPr>
            <a:stCxn id="213" idx="2"/>
          </p:cNvCxnSpPr>
          <p:nvPr/>
        </p:nvCxnSpPr>
        <p:spPr bwMode="auto">
          <a:xfrm flipH="1">
            <a:off x="2384348" y="1317213"/>
            <a:ext cx="1370510" cy="341100"/>
          </a:xfrm>
          <a:prstGeom prst="line">
            <a:avLst/>
          </a:prstGeom>
          <a:ln w="6350" cap="flat" cmpd="sng" algn="ctr">
            <a:solidFill>
              <a:schemeClr val="tx1"/>
            </a:solidFill>
            <a:prstDash val="sysDash"/>
            <a:round/>
            <a:headEnd type="none" w="med" len="med"/>
            <a:tailEnd type="non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pic>
        <p:nvPicPr>
          <p:cNvPr id="213" name="Picture 1939" descr="图片682"/>
          <p:cNvPicPr>
            <a:picLocks noChangeAspect="1" noChangeArrowheads="1"/>
          </p:cNvPicPr>
          <p:nvPr/>
        </p:nvPicPr>
        <p:blipFill>
          <a:blip r:embed="rId3" cstate="print"/>
          <a:srcRect/>
          <a:stretch>
            <a:fillRect/>
          </a:stretch>
        </p:blipFill>
        <p:spPr bwMode="auto">
          <a:xfrm>
            <a:off x="3658882" y="1011156"/>
            <a:ext cx="191952" cy="306057"/>
          </a:xfrm>
          <a:prstGeom prst="rect">
            <a:avLst/>
          </a:prstGeom>
          <a:noFill/>
        </p:spPr>
      </p:pic>
      <p:cxnSp>
        <p:nvCxnSpPr>
          <p:cNvPr id="215" name="直接连接符 214"/>
          <p:cNvCxnSpPr>
            <a:stCxn id="205" idx="2"/>
          </p:cNvCxnSpPr>
          <p:nvPr/>
        </p:nvCxnSpPr>
        <p:spPr bwMode="auto">
          <a:xfrm flipH="1">
            <a:off x="2423191" y="1349468"/>
            <a:ext cx="773465" cy="277324"/>
          </a:xfrm>
          <a:prstGeom prst="line">
            <a:avLst/>
          </a:prstGeom>
          <a:ln w="6350" cap="flat" cmpd="sng" algn="ctr">
            <a:solidFill>
              <a:schemeClr val="tx1"/>
            </a:solidFill>
            <a:prstDash val="sysDash"/>
            <a:round/>
            <a:headEnd type="none" w="med" len="med"/>
            <a:tailEnd type="non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222" name="矩形 221"/>
          <p:cNvSpPr/>
          <p:nvPr/>
        </p:nvSpPr>
        <p:spPr>
          <a:xfrm>
            <a:off x="3611601" y="817256"/>
            <a:ext cx="755335" cy="215444"/>
          </a:xfrm>
          <a:prstGeom prst="rect">
            <a:avLst/>
          </a:prstGeom>
        </p:spPr>
        <p:txBody>
          <a:bodyPr wrap="none">
            <a:spAutoFit/>
          </a:bodyPr>
          <a:lstStyle/>
          <a:p>
            <a:pPr>
              <a:buClr>
                <a:srgbClr val="CC9900"/>
              </a:buClr>
            </a:pPr>
            <a:r>
              <a:rPr lang="en-US" sz="800" dirty="0" smtClean="0">
                <a:latin typeface="Arial" charset="0"/>
                <a:ea typeface="宋体" charset="-122"/>
              </a:rPr>
              <a:t>TFTP </a:t>
            </a:r>
            <a:r>
              <a:rPr lang="en-US" sz="800" dirty="0">
                <a:latin typeface="Arial" charset="0"/>
                <a:ea typeface="宋体" charset="-122"/>
              </a:rPr>
              <a:t>server</a:t>
            </a:r>
          </a:p>
        </p:txBody>
      </p:sp>
      <p:cxnSp>
        <p:nvCxnSpPr>
          <p:cNvPr id="184" name="直接箭头连接符 183"/>
          <p:cNvCxnSpPr>
            <a:endCxn id="80" idx="0"/>
          </p:cNvCxnSpPr>
          <p:nvPr/>
        </p:nvCxnSpPr>
        <p:spPr bwMode="auto">
          <a:xfrm>
            <a:off x="1823117" y="2969836"/>
            <a:ext cx="260333" cy="453063"/>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86" name="直接箭头连接符 185"/>
          <p:cNvCxnSpPr>
            <a:endCxn id="64" idx="35"/>
          </p:cNvCxnSpPr>
          <p:nvPr/>
        </p:nvCxnSpPr>
        <p:spPr bwMode="auto">
          <a:xfrm>
            <a:off x="2142449" y="3573026"/>
            <a:ext cx="321499" cy="575693"/>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87" name="文本框 186"/>
          <p:cNvSpPr txBox="1"/>
          <p:nvPr/>
        </p:nvSpPr>
        <p:spPr>
          <a:xfrm rot="19039092">
            <a:off x="2011315" y="3035873"/>
            <a:ext cx="495649" cy="276999"/>
          </a:xfrm>
          <a:prstGeom prst="rect">
            <a:avLst/>
          </a:prstGeom>
          <a:noFill/>
        </p:spPr>
        <p:txBody>
          <a:bodyPr wrap="none" rtlCol="0">
            <a:spAutoFit/>
          </a:bodyPr>
          <a:lstStyle/>
          <a:p>
            <a:r>
              <a:rPr lang="en-US" altLang="zh-CN" sz="1200" b="1" i="1" dirty="0">
                <a:solidFill>
                  <a:srgbClr val="00B050"/>
                </a:solidFill>
              </a:rPr>
              <a:t>L</a:t>
            </a:r>
            <a:r>
              <a:rPr lang="en-US" altLang="zh-CN" sz="1200" b="1" i="1" dirty="0" smtClean="0">
                <a:solidFill>
                  <a:srgbClr val="00B050"/>
                </a:solidFill>
              </a:rPr>
              <a:t>LDP</a:t>
            </a:r>
            <a:endParaRPr lang="zh-CN" altLang="en-US" sz="1200" b="1" i="1" dirty="0">
              <a:solidFill>
                <a:srgbClr val="00B050"/>
              </a:solidFill>
            </a:endParaRPr>
          </a:p>
        </p:txBody>
      </p:sp>
      <p:sp>
        <p:nvSpPr>
          <p:cNvPr id="6" name="任意多边形 5"/>
          <p:cNvSpPr/>
          <p:nvPr/>
        </p:nvSpPr>
        <p:spPr bwMode="auto">
          <a:xfrm>
            <a:off x="522595" y="2374307"/>
            <a:ext cx="1135017" cy="1833861"/>
          </a:xfrm>
          <a:custGeom>
            <a:avLst/>
            <a:gdLst>
              <a:gd name="connsiteX0" fmla="*/ 0 w 2119745"/>
              <a:gd name="connsiteY0" fmla="*/ 1835728 h 1835728"/>
              <a:gd name="connsiteX1" fmla="*/ 768927 w 2119745"/>
              <a:gd name="connsiteY1" fmla="*/ 1073728 h 1835728"/>
              <a:gd name="connsiteX2" fmla="*/ 1059873 w 2119745"/>
              <a:gd name="connsiteY2" fmla="*/ 665019 h 1835728"/>
              <a:gd name="connsiteX3" fmla="*/ 1586345 w 2119745"/>
              <a:gd name="connsiteY3" fmla="*/ 436419 h 1835728"/>
              <a:gd name="connsiteX4" fmla="*/ 2119745 w 2119745"/>
              <a:gd name="connsiteY4" fmla="*/ 0 h 18357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9745" h="1835728">
                <a:moveTo>
                  <a:pt x="0" y="1835728"/>
                </a:moveTo>
                <a:cubicBezTo>
                  <a:pt x="296141" y="1552287"/>
                  <a:pt x="592282" y="1268846"/>
                  <a:pt x="768927" y="1073728"/>
                </a:cubicBezTo>
                <a:cubicBezTo>
                  <a:pt x="945572" y="878610"/>
                  <a:pt x="923637" y="771237"/>
                  <a:pt x="1059873" y="665019"/>
                </a:cubicBezTo>
                <a:cubicBezTo>
                  <a:pt x="1196109" y="558801"/>
                  <a:pt x="1409700" y="547255"/>
                  <a:pt x="1586345" y="436419"/>
                </a:cubicBezTo>
                <a:cubicBezTo>
                  <a:pt x="1762990" y="325583"/>
                  <a:pt x="2119745" y="0"/>
                  <a:pt x="2119745" y="0"/>
                </a:cubicBezTo>
              </a:path>
            </a:pathLst>
          </a:custGeom>
          <a:noFill/>
          <a:ln>
            <a:solidFill>
              <a:srgbClr val="FF0000"/>
            </a:solidFill>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189" name="文本框 188"/>
          <p:cNvSpPr txBox="1"/>
          <p:nvPr/>
        </p:nvSpPr>
        <p:spPr>
          <a:xfrm rot="17942428">
            <a:off x="370798" y="3244117"/>
            <a:ext cx="1608133" cy="253916"/>
          </a:xfrm>
          <a:prstGeom prst="rect">
            <a:avLst/>
          </a:prstGeom>
          <a:noFill/>
        </p:spPr>
        <p:txBody>
          <a:bodyPr wrap="none" rtlCol="0">
            <a:spAutoFit/>
          </a:bodyPr>
          <a:lstStyle/>
          <a:p>
            <a:r>
              <a:rPr lang="en-US" altLang="zh-CN" sz="1050" i="1" dirty="0" smtClean="0">
                <a:solidFill>
                  <a:srgbClr val="FF0000"/>
                </a:solidFill>
              </a:rPr>
              <a:t>DHCP Discover(broadcast)</a:t>
            </a:r>
            <a:endParaRPr lang="zh-CN" altLang="en-US" sz="1050" i="1" dirty="0">
              <a:solidFill>
                <a:srgbClr val="FF0000"/>
              </a:solidFill>
            </a:endParaRPr>
          </a:p>
        </p:txBody>
      </p:sp>
      <p:sp>
        <p:nvSpPr>
          <p:cNvPr id="191" name="文本框 190"/>
          <p:cNvSpPr txBox="1"/>
          <p:nvPr/>
        </p:nvSpPr>
        <p:spPr>
          <a:xfrm rot="19039092">
            <a:off x="248263" y="3624895"/>
            <a:ext cx="495649" cy="276999"/>
          </a:xfrm>
          <a:prstGeom prst="rect">
            <a:avLst/>
          </a:prstGeom>
          <a:noFill/>
        </p:spPr>
        <p:txBody>
          <a:bodyPr wrap="none" rtlCol="0">
            <a:spAutoFit/>
          </a:bodyPr>
          <a:lstStyle/>
          <a:p>
            <a:r>
              <a:rPr lang="en-US" altLang="zh-CN" sz="1200" b="1" i="1" dirty="0">
                <a:solidFill>
                  <a:srgbClr val="00B050"/>
                </a:solidFill>
              </a:rPr>
              <a:t>L</a:t>
            </a:r>
            <a:r>
              <a:rPr lang="en-US" altLang="zh-CN" sz="1200" b="1" i="1" dirty="0" smtClean="0">
                <a:solidFill>
                  <a:srgbClr val="00B050"/>
                </a:solidFill>
              </a:rPr>
              <a:t>LDP</a:t>
            </a:r>
            <a:endParaRPr lang="zh-CN" altLang="en-US" sz="1200" b="1" i="1" dirty="0">
              <a:solidFill>
                <a:srgbClr val="00B050"/>
              </a:solidFill>
            </a:endParaRPr>
          </a:p>
        </p:txBody>
      </p:sp>
      <p:cxnSp>
        <p:nvCxnSpPr>
          <p:cNvPr id="193" name="直接箭头连接符 192"/>
          <p:cNvCxnSpPr/>
          <p:nvPr/>
        </p:nvCxnSpPr>
        <p:spPr bwMode="auto">
          <a:xfrm flipH="1">
            <a:off x="474478" y="3528588"/>
            <a:ext cx="242371" cy="624990"/>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8" name="任意多边形 7"/>
          <p:cNvSpPr/>
          <p:nvPr/>
        </p:nvSpPr>
        <p:spPr bwMode="auto">
          <a:xfrm>
            <a:off x="1669473" y="1399309"/>
            <a:ext cx="1295400" cy="942109"/>
          </a:xfrm>
          <a:custGeom>
            <a:avLst/>
            <a:gdLst>
              <a:gd name="connsiteX0" fmla="*/ 0 w 1295400"/>
              <a:gd name="connsiteY0" fmla="*/ 942109 h 942109"/>
              <a:gd name="connsiteX1" fmla="*/ 138545 w 1295400"/>
              <a:gd name="connsiteY1" fmla="*/ 741218 h 942109"/>
              <a:gd name="connsiteX2" fmla="*/ 443345 w 1295400"/>
              <a:gd name="connsiteY2" fmla="*/ 561109 h 942109"/>
              <a:gd name="connsiteX3" fmla="*/ 602672 w 1295400"/>
              <a:gd name="connsiteY3" fmla="*/ 491836 h 942109"/>
              <a:gd name="connsiteX4" fmla="*/ 900545 w 1295400"/>
              <a:gd name="connsiteY4" fmla="*/ 207818 h 942109"/>
              <a:gd name="connsiteX5" fmla="*/ 1205345 w 1295400"/>
              <a:gd name="connsiteY5" fmla="*/ 55418 h 942109"/>
              <a:gd name="connsiteX6" fmla="*/ 1295400 w 1295400"/>
              <a:gd name="connsiteY6" fmla="*/ 0 h 942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400" h="942109">
                <a:moveTo>
                  <a:pt x="0" y="942109"/>
                </a:moveTo>
                <a:cubicBezTo>
                  <a:pt x="32327" y="873413"/>
                  <a:pt x="64654" y="804718"/>
                  <a:pt x="138545" y="741218"/>
                </a:cubicBezTo>
                <a:cubicBezTo>
                  <a:pt x="212436" y="677718"/>
                  <a:pt x="365991" y="602673"/>
                  <a:pt x="443345" y="561109"/>
                </a:cubicBezTo>
                <a:cubicBezTo>
                  <a:pt x="520700" y="519545"/>
                  <a:pt x="526472" y="550718"/>
                  <a:pt x="602672" y="491836"/>
                </a:cubicBezTo>
                <a:cubicBezTo>
                  <a:pt x="678872" y="432954"/>
                  <a:pt x="800100" y="280554"/>
                  <a:pt x="900545" y="207818"/>
                </a:cubicBezTo>
                <a:cubicBezTo>
                  <a:pt x="1000990" y="135082"/>
                  <a:pt x="1139536" y="90054"/>
                  <a:pt x="1205345" y="55418"/>
                </a:cubicBezTo>
                <a:cubicBezTo>
                  <a:pt x="1271154" y="20782"/>
                  <a:pt x="1270000" y="12700"/>
                  <a:pt x="1295400" y="0"/>
                </a:cubicBezTo>
              </a:path>
            </a:pathLst>
          </a:custGeom>
          <a:noFill/>
          <a:ln>
            <a:solidFill>
              <a:schemeClr val="tx1"/>
            </a:solidFill>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195" name="文本框 194"/>
          <p:cNvSpPr txBox="1"/>
          <p:nvPr/>
        </p:nvSpPr>
        <p:spPr>
          <a:xfrm rot="18987314">
            <a:off x="1664904" y="1983152"/>
            <a:ext cx="792205" cy="253916"/>
          </a:xfrm>
          <a:prstGeom prst="rect">
            <a:avLst/>
          </a:prstGeom>
          <a:noFill/>
        </p:spPr>
        <p:txBody>
          <a:bodyPr wrap="none" rtlCol="0">
            <a:spAutoFit/>
          </a:bodyPr>
          <a:lstStyle/>
          <a:p>
            <a:r>
              <a:rPr lang="en-US" altLang="zh-CN" sz="1050" i="1" dirty="0" smtClean="0"/>
              <a:t>DHCP relay</a:t>
            </a:r>
            <a:endParaRPr lang="zh-CN" altLang="en-US" sz="1050" i="1" dirty="0"/>
          </a:p>
        </p:txBody>
      </p:sp>
    </p:spTree>
    <p:extLst>
      <p:ext uri="{BB962C8B-B14F-4D97-AF65-F5344CB8AC3E}">
        <p14:creationId xmlns:p14="http://schemas.microsoft.com/office/powerpoint/2010/main" val="404591660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21122" y="69621"/>
            <a:ext cx="8327341" cy="653653"/>
          </a:xfrm>
        </p:spPr>
        <p:txBody>
          <a:bodyPr/>
          <a:lstStyle/>
          <a:p>
            <a:r>
              <a:rPr lang="en-US" sz="1600" dirty="0" smtClean="0">
                <a:solidFill>
                  <a:schemeClr val="tx1"/>
                </a:solidFill>
              </a:rPr>
              <a:t>U</a:t>
            </a:r>
            <a:r>
              <a:rPr lang="en-US" altLang="zh-CN" sz="1600" dirty="0" smtClean="0">
                <a:solidFill>
                  <a:schemeClr val="tx1"/>
                </a:solidFill>
              </a:rPr>
              <a:t>se Case </a:t>
            </a:r>
            <a:r>
              <a:rPr lang="en-US" altLang="zh-CN" sz="1600" dirty="0">
                <a:solidFill>
                  <a:schemeClr val="tx1"/>
                </a:solidFill>
              </a:rPr>
              <a:t>2</a:t>
            </a:r>
            <a:r>
              <a:rPr lang="en-US" altLang="zh-CN" sz="1600" dirty="0" smtClean="0">
                <a:solidFill>
                  <a:schemeClr val="tx1"/>
                </a:solidFill>
              </a:rPr>
              <a:t>- Fast Service and Policy Provisioning </a:t>
            </a:r>
            <a:endParaRPr lang="en-US" sz="1600" dirty="0">
              <a:solidFill>
                <a:schemeClr val="tx1"/>
              </a:solidFill>
            </a:endParaRPr>
          </a:p>
        </p:txBody>
      </p:sp>
      <p:sp>
        <p:nvSpPr>
          <p:cNvPr id="190" name="内容占位符 2"/>
          <p:cNvSpPr>
            <a:spLocks noGrp="1"/>
          </p:cNvSpPr>
          <p:nvPr>
            <p:ph idx="1"/>
          </p:nvPr>
        </p:nvSpPr>
        <p:spPr>
          <a:xfrm>
            <a:off x="179512" y="770417"/>
            <a:ext cx="8712967" cy="3673541"/>
          </a:xfrm>
        </p:spPr>
        <p:txBody>
          <a:bodyPr/>
          <a:lstStyle/>
          <a:p>
            <a:r>
              <a:rPr lang="en-US" sz="1200" dirty="0" smtClean="0">
                <a:latin typeface="Arial" panose="020B0604020202020204" pitchFamily="34" charset="0"/>
                <a:cs typeface="Arial" panose="020B0604020202020204" pitchFamily="34" charset="0"/>
              </a:rPr>
              <a:t>Current challenge for service and policy provisioning</a:t>
            </a:r>
          </a:p>
          <a:p>
            <a:pPr lvl="1"/>
            <a:r>
              <a:rPr lang="en-US" altLang="zh-CN" sz="1100" dirty="0" smtClean="0">
                <a:latin typeface="Arial" panose="020B0604020202020204" pitchFamily="34" charset="0"/>
                <a:cs typeface="Arial" panose="020B0604020202020204" pitchFamily="34" charset="0"/>
              </a:rPr>
              <a:t>Policy for network becomes complicated and changes frequently</a:t>
            </a:r>
          </a:p>
          <a:p>
            <a:pPr lvl="2"/>
            <a:r>
              <a:rPr lang="en-US" altLang="zh-CN" sz="900" dirty="0" smtClean="0">
                <a:latin typeface="Arial" panose="020B0604020202020204" pitchFamily="34" charset="0"/>
                <a:cs typeface="Arial" panose="020B0604020202020204" pitchFamily="34" charset="0"/>
              </a:rPr>
              <a:t>Various of n</a:t>
            </a:r>
            <a:r>
              <a:rPr lang="en-US" sz="900" dirty="0" smtClean="0">
                <a:latin typeface="Arial" panose="020B0604020202020204" pitchFamily="34" charset="0"/>
                <a:cs typeface="Arial" panose="020B0604020202020204" pitchFamily="34" charset="0"/>
              </a:rPr>
              <a:t>ew services grow fast in enterprise along with digital transformation process, such as </a:t>
            </a:r>
            <a:r>
              <a:rPr lang="en-US" sz="900" dirty="0" err="1" smtClean="0">
                <a:latin typeface="Arial" panose="020B0604020202020204" pitchFamily="34" charset="0"/>
                <a:cs typeface="Arial" panose="020B0604020202020204" pitchFamily="34" charset="0"/>
              </a:rPr>
              <a:t>IoT</a:t>
            </a:r>
            <a:endParaRPr lang="en-US" sz="900" dirty="0">
              <a:latin typeface="Arial" panose="020B0604020202020204" pitchFamily="34" charset="0"/>
              <a:cs typeface="Arial" panose="020B0604020202020204" pitchFamily="34" charset="0"/>
            </a:endParaRPr>
          </a:p>
          <a:p>
            <a:pPr lvl="2"/>
            <a:r>
              <a:rPr lang="en-US" sz="900" dirty="0">
                <a:latin typeface="Arial" panose="020B0604020202020204" pitchFamily="34" charset="0"/>
                <a:cs typeface="Arial" panose="020B0604020202020204" pitchFamily="34" charset="0"/>
              </a:rPr>
              <a:t>BYOD, wireless devices used for work in enterprise is common, which </a:t>
            </a:r>
            <a:r>
              <a:rPr lang="en-US" altLang="zh-CN" sz="900" dirty="0">
                <a:latin typeface="Arial" panose="020B0604020202020204" pitchFamily="34" charset="0"/>
                <a:cs typeface="Arial" panose="020B0604020202020204" pitchFamily="34" charset="0"/>
              </a:rPr>
              <a:t>request ‘use mobility’ support.</a:t>
            </a:r>
            <a:endParaRPr lang="en-US" sz="900" dirty="0">
              <a:latin typeface="Arial" panose="020B0604020202020204" pitchFamily="34" charset="0"/>
              <a:cs typeface="Arial" panose="020B0604020202020204" pitchFamily="34" charset="0"/>
            </a:endParaRPr>
          </a:p>
          <a:p>
            <a:pPr lvl="1"/>
            <a:r>
              <a:rPr lang="en-US" sz="1100" dirty="0" smtClean="0">
                <a:latin typeface="Arial" panose="020B0604020202020204" pitchFamily="34" charset="0"/>
                <a:cs typeface="Arial" panose="020B0604020202020204" pitchFamily="34" charset="0"/>
              </a:rPr>
              <a:t>A policy is achieved by a set of configurations (i.e. ACL, VLAN, </a:t>
            </a:r>
            <a:r>
              <a:rPr lang="en-US" sz="1100" dirty="0" err="1" smtClean="0">
                <a:latin typeface="Arial" panose="020B0604020202020204" pitchFamily="34" charset="0"/>
                <a:cs typeface="Arial" panose="020B0604020202020204" pitchFamily="34" charset="0"/>
              </a:rPr>
              <a:t>QoS</a:t>
            </a:r>
            <a:r>
              <a:rPr lang="en-US" sz="1100" dirty="0" smtClean="0">
                <a:latin typeface="Arial" panose="020B0604020202020204" pitchFamily="34" charset="0"/>
                <a:cs typeface="Arial" panose="020B0604020202020204" pitchFamily="34" charset="0"/>
              </a:rPr>
              <a:t> </a:t>
            </a:r>
            <a:r>
              <a:rPr lang="en-US" sz="1100" dirty="0" err="1" smtClean="0">
                <a:latin typeface="Arial" panose="020B0604020202020204" pitchFamily="34" charset="0"/>
                <a:cs typeface="Arial" panose="020B0604020202020204" pitchFamily="34" charset="0"/>
              </a:rPr>
              <a:t>etc</a:t>
            </a:r>
            <a:r>
              <a:rPr lang="en-US" sz="1100" dirty="0" smtClean="0">
                <a:latin typeface="Arial" panose="020B0604020202020204" pitchFamily="34" charset="0"/>
                <a:cs typeface="Arial" panose="020B0604020202020204" pitchFamily="34" charset="0"/>
              </a:rPr>
              <a:t>) rest on individual devices across whole network, which is very difficult to modify and validate.</a:t>
            </a:r>
          </a:p>
          <a:p>
            <a:pPr lvl="1"/>
            <a:r>
              <a:rPr lang="en-US" sz="1100" dirty="0" smtClean="0">
                <a:latin typeface="Arial" panose="020B0604020202020204" pitchFamily="34" charset="0"/>
                <a:cs typeface="Arial" panose="020B0604020202020204" pitchFamily="34" charset="0"/>
              </a:rPr>
              <a:t>A small configuration change can result in undesired policy and is difficult to fix</a:t>
            </a:r>
          </a:p>
          <a:p>
            <a:r>
              <a:rPr lang="en-US" sz="1300" dirty="0" smtClean="0">
                <a:latin typeface="Arial" panose="020B0604020202020204" pitchFamily="34" charset="0"/>
                <a:cs typeface="Arial" panose="020B0604020202020204" pitchFamily="34" charset="0"/>
              </a:rPr>
              <a:t>Requirement</a:t>
            </a:r>
          </a:p>
          <a:p>
            <a:pPr lvl="1"/>
            <a:r>
              <a:rPr lang="en-US" sz="1100" dirty="0" smtClean="0">
                <a:latin typeface="Arial" panose="020B0604020202020204" pitchFamily="34" charset="0"/>
                <a:cs typeface="Arial" panose="020B0604020202020204" pitchFamily="34" charset="0"/>
              </a:rPr>
              <a:t>Easy for policy change, few manual work</a:t>
            </a:r>
          </a:p>
          <a:p>
            <a:pPr lvl="1"/>
            <a:r>
              <a:rPr lang="en-US" sz="1100" dirty="0" smtClean="0">
                <a:latin typeface="Arial" panose="020B0604020202020204" pitchFamily="34" charset="0"/>
                <a:cs typeface="Arial" panose="020B0604020202020204" pitchFamily="34" charset="0"/>
              </a:rPr>
              <a:t>Flexible to support different policies</a:t>
            </a:r>
          </a:p>
          <a:p>
            <a:pPr lvl="1"/>
            <a:r>
              <a:rPr lang="en-US" sz="1100" dirty="0">
                <a:latin typeface="Arial" panose="020B0604020202020204" pitchFamily="34" charset="0"/>
                <a:cs typeface="Arial" panose="020B0604020202020204" pitchFamily="34" charset="0"/>
              </a:rPr>
              <a:t>P</a:t>
            </a:r>
            <a:r>
              <a:rPr lang="en-US" sz="1100" dirty="0" smtClean="0">
                <a:latin typeface="Arial" panose="020B0604020202020204" pitchFamily="34" charset="0"/>
                <a:cs typeface="Arial" panose="020B0604020202020204" pitchFamily="34" charset="0"/>
              </a:rPr>
              <a:t>olicy is independent to user location</a:t>
            </a:r>
          </a:p>
          <a:p>
            <a:r>
              <a:rPr lang="en-US" sz="1300" dirty="0" smtClean="0">
                <a:latin typeface="Arial" panose="020B0604020202020204" pitchFamily="34" charset="0"/>
                <a:cs typeface="Arial" panose="020B0604020202020204" pitchFamily="34" charset="0"/>
              </a:rPr>
              <a:t>Possible way forward</a:t>
            </a:r>
          </a:p>
          <a:p>
            <a:pPr lvl="1"/>
            <a:r>
              <a:rPr lang="en-US" sz="1100" dirty="0">
                <a:latin typeface="Arial" panose="020B0604020202020204" pitchFamily="34" charset="0"/>
                <a:cs typeface="Arial" panose="020B0604020202020204" pitchFamily="34" charset="0"/>
              </a:rPr>
              <a:t>New mechanism for policy provisioning?</a:t>
            </a:r>
            <a:endParaRPr lang="en-US" altLang="zh-CN"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292451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21122" y="69621"/>
            <a:ext cx="8327341" cy="653653"/>
          </a:xfrm>
        </p:spPr>
        <p:txBody>
          <a:bodyPr/>
          <a:lstStyle/>
          <a:p>
            <a:r>
              <a:rPr lang="en-US" sz="1600" dirty="0" smtClean="0">
                <a:solidFill>
                  <a:schemeClr val="tx1"/>
                </a:solidFill>
              </a:rPr>
              <a:t>U</a:t>
            </a:r>
            <a:r>
              <a:rPr lang="en-US" altLang="zh-CN" sz="1600" dirty="0" smtClean="0">
                <a:solidFill>
                  <a:schemeClr val="tx1"/>
                </a:solidFill>
              </a:rPr>
              <a:t>se Case 3- </a:t>
            </a:r>
            <a:r>
              <a:rPr lang="en-US" sz="1600" dirty="0" smtClean="0">
                <a:solidFill>
                  <a:schemeClr val="tx1"/>
                </a:solidFill>
              </a:rPr>
              <a:t>LAN </a:t>
            </a:r>
            <a:r>
              <a:rPr lang="en-US" altLang="zh-CN" sz="1600" dirty="0" smtClean="0">
                <a:solidFill>
                  <a:schemeClr val="tx1"/>
                </a:solidFill>
              </a:rPr>
              <a:t>&amp; WLAN</a:t>
            </a:r>
            <a:r>
              <a:rPr lang="en-US" sz="1600" dirty="0" smtClean="0">
                <a:solidFill>
                  <a:schemeClr val="tx1"/>
                </a:solidFill>
              </a:rPr>
              <a:t> </a:t>
            </a:r>
            <a:r>
              <a:rPr lang="en-US" sz="1600" dirty="0">
                <a:solidFill>
                  <a:schemeClr val="tx1"/>
                </a:solidFill>
              </a:rPr>
              <a:t>&amp; WAN </a:t>
            </a:r>
            <a:r>
              <a:rPr lang="en-US" altLang="zh-CN" sz="1600" dirty="0" smtClean="0">
                <a:solidFill>
                  <a:schemeClr val="tx1"/>
                </a:solidFill>
              </a:rPr>
              <a:t>Convergence</a:t>
            </a:r>
            <a:endParaRPr lang="en-US" sz="1600" dirty="0">
              <a:solidFill>
                <a:schemeClr val="tx1"/>
              </a:solidFill>
            </a:endParaRPr>
          </a:p>
        </p:txBody>
      </p:sp>
      <p:grpSp>
        <p:nvGrpSpPr>
          <p:cNvPr id="2" name="Group 1"/>
          <p:cNvGrpSpPr/>
          <p:nvPr/>
        </p:nvGrpSpPr>
        <p:grpSpPr>
          <a:xfrm>
            <a:off x="107504" y="1059582"/>
            <a:ext cx="3096344" cy="2376264"/>
            <a:chOff x="694721" y="1222853"/>
            <a:chExt cx="4538924" cy="2934133"/>
          </a:xfrm>
        </p:grpSpPr>
        <p:sp>
          <p:nvSpPr>
            <p:cNvPr id="163" name="文本框 162"/>
            <p:cNvSpPr txBox="1"/>
            <p:nvPr/>
          </p:nvSpPr>
          <p:spPr>
            <a:xfrm>
              <a:off x="1990572" y="3274181"/>
              <a:ext cx="719961" cy="266023"/>
            </a:xfrm>
            <a:prstGeom prst="rect">
              <a:avLst/>
            </a:prstGeom>
            <a:solidFill>
              <a:schemeClr val="bg1"/>
            </a:solidFill>
            <a:ln>
              <a:solidFill>
                <a:schemeClr val="bg1"/>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800" b="0" i="0" u="none" strike="noStrike" kern="0" cap="none" spc="0" normalizeH="0" baseline="0" noProof="0" dirty="0" smtClean="0">
                  <a:ln>
                    <a:noFill/>
                  </a:ln>
                  <a:solidFill>
                    <a:srgbClr val="000000"/>
                  </a:solidFill>
                  <a:effectLst/>
                  <a:uLnTx/>
                  <a:uFillTx/>
                  <a:latin typeface="Arial"/>
                  <a:ea typeface="黑体" panose="02010609060101010101" pitchFamily="49" charset="-122"/>
                </a:rPr>
                <a:t>CPE</a:t>
              </a:r>
            </a:p>
          </p:txBody>
        </p:sp>
        <p:cxnSp>
          <p:nvCxnSpPr>
            <p:cNvPr id="164" name="直接连接符 163"/>
            <p:cNvCxnSpPr/>
            <p:nvPr/>
          </p:nvCxnSpPr>
          <p:spPr bwMode="auto">
            <a:xfrm flipV="1">
              <a:off x="2174730" y="3608919"/>
              <a:ext cx="6705" cy="548067"/>
            </a:xfrm>
            <a:prstGeom prst="line">
              <a:avLst/>
            </a:prstGeom>
            <a:ln w="6350" cap="flat" cmpd="sng" algn="ctr">
              <a:solidFill>
                <a:schemeClr val="tx1"/>
              </a:solidFill>
              <a:prstDash val="sysDash"/>
              <a:round/>
              <a:headEnd type="none" w="med" len="med"/>
              <a:tailEnd type="non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66" name="文本框 165"/>
            <p:cNvSpPr txBox="1"/>
            <p:nvPr/>
          </p:nvSpPr>
          <p:spPr>
            <a:xfrm>
              <a:off x="2433739" y="3773840"/>
              <a:ext cx="929873" cy="26602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800" kern="0" dirty="0" smtClean="0">
                  <a:solidFill>
                    <a:srgbClr val="000000"/>
                  </a:solidFill>
                  <a:latin typeface="Arial"/>
                  <a:ea typeface="黑体" panose="02010609060101010101" pitchFamily="49" charset="-122"/>
                </a:rPr>
                <a:t>WAN</a:t>
              </a:r>
              <a:endParaRPr kumimoji="0" lang="en-US" altLang="zh-CN" sz="800" b="0" i="0" u="none" strike="noStrike" kern="0" cap="none" spc="0" normalizeH="0" baseline="0" noProof="0" dirty="0" smtClean="0">
                <a:ln>
                  <a:noFill/>
                </a:ln>
                <a:solidFill>
                  <a:srgbClr val="000000"/>
                </a:solidFill>
                <a:effectLst/>
                <a:uLnTx/>
                <a:uFillTx/>
                <a:latin typeface="Arial"/>
                <a:ea typeface="黑体" panose="02010609060101010101" pitchFamily="49" charset="-122"/>
              </a:endParaRPr>
            </a:p>
          </p:txBody>
        </p:sp>
        <p:pic>
          <p:nvPicPr>
            <p:cNvPr id="169" name="Picture 2"/>
            <p:cNvPicPr>
              <a:picLocks noChangeAspect="1" noChangeArrowheads="1"/>
            </p:cNvPicPr>
            <p:nvPr/>
          </p:nvPicPr>
          <p:blipFill>
            <a:blip r:embed="rId3" cstate="print"/>
            <a:stretch>
              <a:fillRect/>
            </a:stretch>
          </p:blipFill>
          <p:spPr bwMode="auto">
            <a:xfrm>
              <a:off x="694721" y="2503637"/>
              <a:ext cx="593816" cy="395877"/>
            </a:xfrm>
            <a:prstGeom prst="roundRect">
              <a:avLst>
                <a:gd name="adj" fmla="val 8594"/>
              </a:avLst>
            </a:prstGeom>
            <a:solidFill>
              <a:srgbClr val="FFFFFF">
                <a:shade val="85000"/>
              </a:srgbClr>
            </a:solidFill>
            <a:ln>
              <a:noFill/>
            </a:ln>
            <a:effectLst/>
          </p:spPr>
        </p:pic>
        <p:pic>
          <p:nvPicPr>
            <p:cNvPr id="170" name="图片 169"/>
            <p:cNvPicPr>
              <a:picLocks noChangeAspect="1"/>
            </p:cNvPicPr>
            <p:nvPr/>
          </p:nvPicPr>
          <p:blipFill>
            <a:blip r:embed="rId4"/>
            <a:stretch>
              <a:fillRect/>
            </a:stretch>
          </p:blipFill>
          <p:spPr>
            <a:xfrm>
              <a:off x="4306959" y="1222853"/>
              <a:ext cx="683679" cy="263678"/>
            </a:xfrm>
            <a:prstGeom prst="rect">
              <a:avLst/>
            </a:prstGeom>
            <a:solidFill>
              <a:schemeClr val="bg1"/>
            </a:solidFill>
            <a:ln>
              <a:solidFill>
                <a:schemeClr val="bg1"/>
              </a:solidFill>
            </a:ln>
          </p:spPr>
        </p:pic>
        <p:sp>
          <p:nvSpPr>
            <p:cNvPr id="171" name="Freeform 35"/>
            <p:cNvSpPr>
              <a:spLocks noEditPoints="1"/>
            </p:cNvSpPr>
            <p:nvPr/>
          </p:nvSpPr>
          <p:spPr bwMode="auto">
            <a:xfrm>
              <a:off x="3955113" y="2331087"/>
              <a:ext cx="633460" cy="541151"/>
            </a:xfrm>
            <a:custGeom>
              <a:avLst/>
              <a:gdLst/>
              <a:ahLst/>
              <a:cxnLst>
                <a:cxn ang="0">
                  <a:pos x="14413" y="6228"/>
                </a:cxn>
                <a:cxn ang="0">
                  <a:pos x="9353" y="6994"/>
                </a:cxn>
                <a:cxn ang="0">
                  <a:pos x="8638" y="12659"/>
                </a:cxn>
                <a:cxn ang="0">
                  <a:pos x="7871" y="1685"/>
                </a:cxn>
                <a:cxn ang="0">
                  <a:pos x="7360" y="0"/>
                </a:cxn>
                <a:cxn ang="0">
                  <a:pos x="3680" y="1685"/>
                </a:cxn>
                <a:cxn ang="0">
                  <a:pos x="1534" y="12659"/>
                </a:cxn>
                <a:cxn ang="0">
                  <a:pos x="0" y="13986"/>
                </a:cxn>
                <a:cxn ang="0">
                  <a:pos x="15946" y="12659"/>
                </a:cxn>
                <a:cxn ang="0">
                  <a:pos x="15334" y="6994"/>
                </a:cxn>
                <a:cxn ang="0">
                  <a:pos x="5827" y="6125"/>
                </a:cxn>
                <a:cxn ang="0">
                  <a:pos x="7002" y="8371"/>
                </a:cxn>
                <a:cxn ang="0">
                  <a:pos x="5827" y="6125"/>
                </a:cxn>
                <a:cxn ang="0">
                  <a:pos x="3731" y="9137"/>
                </a:cxn>
                <a:cxn ang="0">
                  <a:pos x="2555" y="11382"/>
                </a:cxn>
                <a:cxn ang="0">
                  <a:pos x="2555" y="3318"/>
                </a:cxn>
                <a:cxn ang="0">
                  <a:pos x="3731" y="5564"/>
                </a:cxn>
                <a:cxn ang="0">
                  <a:pos x="2555" y="3318"/>
                </a:cxn>
                <a:cxn ang="0">
                  <a:pos x="10393" y="8065"/>
                </a:cxn>
                <a:cxn ang="0">
                  <a:pos x="9525" y="9494"/>
                </a:cxn>
                <a:cxn ang="0">
                  <a:pos x="13818" y="10464"/>
                </a:cxn>
                <a:cxn ang="0">
                  <a:pos x="14687" y="11893"/>
                </a:cxn>
                <a:cxn ang="0">
                  <a:pos x="13818" y="10464"/>
                </a:cxn>
                <a:cxn ang="0">
                  <a:pos x="13256" y="10464"/>
                </a:cxn>
                <a:cxn ang="0">
                  <a:pos x="12387" y="11893"/>
                </a:cxn>
                <a:cxn ang="0">
                  <a:pos x="10955" y="10464"/>
                </a:cxn>
                <a:cxn ang="0">
                  <a:pos x="11825" y="11893"/>
                </a:cxn>
                <a:cxn ang="0">
                  <a:pos x="10955" y="10464"/>
                </a:cxn>
                <a:cxn ang="0">
                  <a:pos x="10393" y="10464"/>
                </a:cxn>
                <a:cxn ang="0">
                  <a:pos x="9525" y="11893"/>
                </a:cxn>
                <a:cxn ang="0">
                  <a:pos x="13818" y="8065"/>
                </a:cxn>
                <a:cxn ang="0">
                  <a:pos x="14687" y="9494"/>
                </a:cxn>
                <a:cxn ang="0">
                  <a:pos x="13818" y="8065"/>
                </a:cxn>
                <a:cxn ang="0">
                  <a:pos x="13256" y="8065"/>
                </a:cxn>
                <a:cxn ang="0">
                  <a:pos x="12387" y="9494"/>
                </a:cxn>
                <a:cxn ang="0">
                  <a:pos x="10955" y="8065"/>
                </a:cxn>
                <a:cxn ang="0">
                  <a:pos x="11825" y="9494"/>
                </a:cxn>
                <a:cxn ang="0">
                  <a:pos x="10955" y="8065"/>
                </a:cxn>
              </a:cxnLst>
              <a:rect l="0" t="0" r="r" b="b"/>
              <a:pathLst>
                <a:path w="16560" h="13986">
                  <a:moveTo>
                    <a:pt x="14413" y="6994"/>
                  </a:moveTo>
                  <a:lnTo>
                    <a:pt x="14413" y="6228"/>
                  </a:lnTo>
                  <a:lnTo>
                    <a:pt x="9353" y="6228"/>
                  </a:lnTo>
                  <a:lnTo>
                    <a:pt x="9353" y="6994"/>
                  </a:lnTo>
                  <a:lnTo>
                    <a:pt x="8638" y="6994"/>
                  </a:lnTo>
                  <a:lnTo>
                    <a:pt x="8638" y="12659"/>
                  </a:lnTo>
                  <a:lnTo>
                    <a:pt x="7871" y="12659"/>
                  </a:lnTo>
                  <a:lnTo>
                    <a:pt x="7871" y="1685"/>
                  </a:lnTo>
                  <a:lnTo>
                    <a:pt x="7360" y="1685"/>
                  </a:lnTo>
                  <a:lnTo>
                    <a:pt x="7360" y="0"/>
                  </a:lnTo>
                  <a:lnTo>
                    <a:pt x="3680" y="1021"/>
                  </a:lnTo>
                  <a:lnTo>
                    <a:pt x="3680" y="1685"/>
                  </a:lnTo>
                  <a:lnTo>
                    <a:pt x="1534" y="1685"/>
                  </a:lnTo>
                  <a:lnTo>
                    <a:pt x="1534" y="12659"/>
                  </a:lnTo>
                  <a:lnTo>
                    <a:pt x="767" y="12659"/>
                  </a:lnTo>
                  <a:lnTo>
                    <a:pt x="0" y="13986"/>
                  </a:lnTo>
                  <a:lnTo>
                    <a:pt x="16560" y="13986"/>
                  </a:lnTo>
                  <a:lnTo>
                    <a:pt x="15946" y="12659"/>
                  </a:lnTo>
                  <a:lnTo>
                    <a:pt x="15334" y="12659"/>
                  </a:lnTo>
                  <a:lnTo>
                    <a:pt x="15334" y="6994"/>
                  </a:lnTo>
                  <a:lnTo>
                    <a:pt x="14413" y="6994"/>
                  </a:lnTo>
                  <a:close/>
                  <a:moveTo>
                    <a:pt x="5827" y="6125"/>
                  </a:moveTo>
                  <a:lnTo>
                    <a:pt x="7002" y="6125"/>
                  </a:lnTo>
                  <a:lnTo>
                    <a:pt x="7002" y="8371"/>
                  </a:lnTo>
                  <a:lnTo>
                    <a:pt x="5827" y="8371"/>
                  </a:lnTo>
                  <a:lnTo>
                    <a:pt x="5827" y="6125"/>
                  </a:lnTo>
                  <a:close/>
                  <a:moveTo>
                    <a:pt x="2555" y="9137"/>
                  </a:moveTo>
                  <a:lnTo>
                    <a:pt x="3731" y="9137"/>
                  </a:lnTo>
                  <a:lnTo>
                    <a:pt x="3731" y="11382"/>
                  </a:lnTo>
                  <a:lnTo>
                    <a:pt x="2555" y="11382"/>
                  </a:lnTo>
                  <a:lnTo>
                    <a:pt x="2555" y="9137"/>
                  </a:lnTo>
                  <a:close/>
                  <a:moveTo>
                    <a:pt x="2555" y="3318"/>
                  </a:moveTo>
                  <a:lnTo>
                    <a:pt x="3731" y="3318"/>
                  </a:lnTo>
                  <a:lnTo>
                    <a:pt x="3731" y="5564"/>
                  </a:lnTo>
                  <a:lnTo>
                    <a:pt x="2555" y="5564"/>
                  </a:lnTo>
                  <a:lnTo>
                    <a:pt x="2555" y="3318"/>
                  </a:lnTo>
                  <a:close/>
                  <a:moveTo>
                    <a:pt x="9525" y="8065"/>
                  </a:moveTo>
                  <a:lnTo>
                    <a:pt x="10393" y="8065"/>
                  </a:lnTo>
                  <a:lnTo>
                    <a:pt x="10393" y="9494"/>
                  </a:lnTo>
                  <a:lnTo>
                    <a:pt x="9525" y="9494"/>
                  </a:lnTo>
                  <a:lnTo>
                    <a:pt x="9525" y="8065"/>
                  </a:lnTo>
                  <a:close/>
                  <a:moveTo>
                    <a:pt x="13818" y="10464"/>
                  </a:moveTo>
                  <a:lnTo>
                    <a:pt x="14687" y="10464"/>
                  </a:lnTo>
                  <a:lnTo>
                    <a:pt x="14687" y="11893"/>
                  </a:lnTo>
                  <a:lnTo>
                    <a:pt x="13818" y="11893"/>
                  </a:lnTo>
                  <a:lnTo>
                    <a:pt x="13818" y="10464"/>
                  </a:lnTo>
                  <a:close/>
                  <a:moveTo>
                    <a:pt x="12387" y="10464"/>
                  </a:moveTo>
                  <a:lnTo>
                    <a:pt x="13256" y="10464"/>
                  </a:lnTo>
                  <a:lnTo>
                    <a:pt x="13256" y="11893"/>
                  </a:lnTo>
                  <a:lnTo>
                    <a:pt x="12387" y="11893"/>
                  </a:lnTo>
                  <a:lnTo>
                    <a:pt x="12387" y="10464"/>
                  </a:lnTo>
                  <a:close/>
                  <a:moveTo>
                    <a:pt x="10955" y="10464"/>
                  </a:moveTo>
                  <a:lnTo>
                    <a:pt x="11825" y="10464"/>
                  </a:lnTo>
                  <a:lnTo>
                    <a:pt x="11825" y="11893"/>
                  </a:lnTo>
                  <a:lnTo>
                    <a:pt x="10955" y="11893"/>
                  </a:lnTo>
                  <a:lnTo>
                    <a:pt x="10955" y="10464"/>
                  </a:lnTo>
                  <a:close/>
                  <a:moveTo>
                    <a:pt x="9525" y="10464"/>
                  </a:moveTo>
                  <a:lnTo>
                    <a:pt x="10393" y="10464"/>
                  </a:lnTo>
                  <a:lnTo>
                    <a:pt x="10393" y="11893"/>
                  </a:lnTo>
                  <a:lnTo>
                    <a:pt x="9525" y="11893"/>
                  </a:lnTo>
                  <a:lnTo>
                    <a:pt x="9525" y="10464"/>
                  </a:lnTo>
                  <a:close/>
                  <a:moveTo>
                    <a:pt x="13818" y="8065"/>
                  </a:moveTo>
                  <a:lnTo>
                    <a:pt x="14687" y="8065"/>
                  </a:lnTo>
                  <a:lnTo>
                    <a:pt x="14687" y="9494"/>
                  </a:lnTo>
                  <a:lnTo>
                    <a:pt x="13818" y="9494"/>
                  </a:lnTo>
                  <a:lnTo>
                    <a:pt x="13818" y="8065"/>
                  </a:lnTo>
                  <a:close/>
                  <a:moveTo>
                    <a:pt x="12387" y="8065"/>
                  </a:moveTo>
                  <a:lnTo>
                    <a:pt x="13256" y="8065"/>
                  </a:lnTo>
                  <a:lnTo>
                    <a:pt x="13256" y="9494"/>
                  </a:lnTo>
                  <a:lnTo>
                    <a:pt x="12387" y="9494"/>
                  </a:lnTo>
                  <a:lnTo>
                    <a:pt x="12387" y="8065"/>
                  </a:lnTo>
                  <a:close/>
                  <a:moveTo>
                    <a:pt x="10955" y="8065"/>
                  </a:moveTo>
                  <a:lnTo>
                    <a:pt x="11825" y="8065"/>
                  </a:lnTo>
                  <a:lnTo>
                    <a:pt x="11825" y="9494"/>
                  </a:lnTo>
                  <a:lnTo>
                    <a:pt x="10955" y="9494"/>
                  </a:lnTo>
                  <a:lnTo>
                    <a:pt x="10955" y="8065"/>
                  </a:lnTo>
                  <a:close/>
                </a:path>
              </a:pathLst>
            </a:custGeom>
            <a:solidFill>
              <a:schemeClr val="bg2"/>
            </a:solidFill>
            <a:ln w="9525">
              <a:solidFill>
                <a:schemeClr val="bg2"/>
              </a:solidFill>
              <a:round/>
              <a:headEnd/>
              <a:tailEnd/>
            </a:ln>
          </p:spPr>
          <p:txBody>
            <a:bodyPr vert="horz" wrap="square" lIns="91391" tIns="45696" rIns="91391" bIns="45696" numCol="1" anchor="t" anchorCtr="0" compatLnSpc="1">
              <a:prstTxWarp prst="textNoShape">
                <a:avLst/>
              </a:prstTxWarp>
            </a:bodyPr>
            <a:lstStyle/>
            <a:p>
              <a:pPr fontAlgn="ctr"/>
              <a:endParaRPr lang="en-US" altLang="zh-CN" sz="700" dirty="0">
                <a:solidFill>
                  <a:srgbClr val="000000"/>
                </a:solidFill>
                <a:latin typeface="Arial"/>
              </a:endParaRPr>
            </a:p>
          </p:txBody>
        </p:sp>
        <p:sp>
          <p:nvSpPr>
            <p:cNvPr id="172" name="Freeform 6"/>
            <p:cNvSpPr>
              <a:spLocks/>
            </p:cNvSpPr>
            <p:nvPr/>
          </p:nvSpPr>
          <p:spPr bwMode="auto">
            <a:xfrm>
              <a:off x="4186843" y="2460709"/>
              <a:ext cx="854772" cy="472811"/>
            </a:xfrm>
            <a:custGeom>
              <a:avLst/>
              <a:gdLst>
                <a:gd name="T0" fmla="*/ 637 w 754"/>
                <a:gd name="T1" fmla="*/ 407 h 415"/>
                <a:gd name="T2" fmla="*/ 92 w 754"/>
                <a:gd name="T3" fmla="*/ 403 h 415"/>
                <a:gd name="T4" fmla="*/ 15 w 754"/>
                <a:gd name="T5" fmla="*/ 290 h 415"/>
                <a:gd name="T6" fmla="*/ 139 w 754"/>
                <a:gd name="T7" fmla="*/ 204 h 415"/>
                <a:gd name="T8" fmla="*/ 287 w 754"/>
                <a:gd name="T9" fmla="*/ 26 h 415"/>
                <a:gd name="T10" fmla="*/ 504 w 754"/>
                <a:gd name="T11" fmla="*/ 122 h 415"/>
                <a:gd name="T12" fmla="*/ 650 w 754"/>
                <a:gd name="T13" fmla="*/ 119 h 415"/>
                <a:gd name="T14" fmla="*/ 678 w 754"/>
                <a:gd name="T15" fmla="*/ 244 h 415"/>
                <a:gd name="T16" fmla="*/ 742 w 754"/>
                <a:gd name="T17" fmla="*/ 336 h 415"/>
                <a:gd name="T18" fmla="*/ 637 w 754"/>
                <a:gd name="T19" fmla="*/ 407 h 415"/>
                <a:gd name="connsiteX0" fmla="*/ 8448 w 10000"/>
                <a:gd name="connsiteY0" fmla="*/ 9807 h 10000"/>
                <a:gd name="connsiteX1" fmla="*/ 1220 w 10000"/>
                <a:gd name="connsiteY1" fmla="*/ 9711 h 10000"/>
                <a:gd name="connsiteX2" fmla="*/ 199 w 10000"/>
                <a:gd name="connsiteY2" fmla="*/ 6988 h 10000"/>
                <a:gd name="connsiteX3" fmla="*/ 1470 w 10000"/>
                <a:gd name="connsiteY3" fmla="*/ 4211 h 10000"/>
                <a:gd name="connsiteX4" fmla="*/ 3806 w 10000"/>
                <a:gd name="connsiteY4" fmla="*/ 627 h 10000"/>
                <a:gd name="connsiteX5" fmla="*/ 6684 w 10000"/>
                <a:gd name="connsiteY5" fmla="*/ 2940 h 10000"/>
                <a:gd name="connsiteX6" fmla="*/ 8621 w 10000"/>
                <a:gd name="connsiteY6" fmla="*/ 2867 h 10000"/>
                <a:gd name="connsiteX7" fmla="*/ 8992 w 10000"/>
                <a:gd name="connsiteY7" fmla="*/ 5880 h 10000"/>
                <a:gd name="connsiteX8" fmla="*/ 9841 w 10000"/>
                <a:gd name="connsiteY8" fmla="*/ 8096 h 10000"/>
                <a:gd name="connsiteX9" fmla="*/ 8448 w 10000"/>
                <a:gd name="connsiteY9" fmla="*/ 9807 h 10000"/>
                <a:gd name="connsiteX0" fmla="*/ 8448 w 10000"/>
                <a:gd name="connsiteY0" fmla="*/ 9807 h 10000"/>
                <a:gd name="connsiteX1" fmla="*/ 1220 w 10000"/>
                <a:gd name="connsiteY1" fmla="*/ 9711 h 10000"/>
                <a:gd name="connsiteX2" fmla="*/ 199 w 10000"/>
                <a:gd name="connsiteY2" fmla="*/ 6988 h 10000"/>
                <a:gd name="connsiteX3" fmla="*/ 1470 w 10000"/>
                <a:gd name="connsiteY3" fmla="*/ 4211 h 10000"/>
                <a:gd name="connsiteX4" fmla="*/ 3806 w 10000"/>
                <a:gd name="connsiteY4" fmla="*/ 627 h 10000"/>
                <a:gd name="connsiteX5" fmla="*/ 6684 w 10000"/>
                <a:gd name="connsiteY5" fmla="*/ 2940 h 10000"/>
                <a:gd name="connsiteX6" fmla="*/ 8621 w 10000"/>
                <a:gd name="connsiteY6" fmla="*/ 2867 h 10000"/>
                <a:gd name="connsiteX7" fmla="*/ 9353 w 10000"/>
                <a:gd name="connsiteY7" fmla="*/ 5815 h 10000"/>
                <a:gd name="connsiteX8" fmla="*/ 9841 w 10000"/>
                <a:gd name="connsiteY8" fmla="*/ 8096 h 10000"/>
                <a:gd name="connsiteX9" fmla="*/ 8448 w 10000"/>
                <a:gd name="connsiteY9" fmla="*/ 9807 h 10000"/>
                <a:gd name="connsiteX0" fmla="*/ 8448 w 10000"/>
                <a:gd name="connsiteY0" fmla="*/ 9807 h 10000"/>
                <a:gd name="connsiteX1" fmla="*/ 1220 w 10000"/>
                <a:gd name="connsiteY1" fmla="*/ 9711 h 10000"/>
                <a:gd name="connsiteX2" fmla="*/ 199 w 10000"/>
                <a:gd name="connsiteY2" fmla="*/ 6988 h 10000"/>
                <a:gd name="connsiteX3" fmla="*/ 1638 w 10000"/>
                <a:gd name="connsiteY3" fmla="*/ 4336 h 10000"/>
                <a:gd name="connsiteX4" fmla="*/ 3806 w 10000"/>
                <a:gd name="connsiteY4" fmla="*/ 627 h 10000"/>
                <a:gd name="connsiteX5" fmla="*/ 6684 w 10000"/>
                <a:gd name="connsiteY5" fmla="*/ 2940 h 10000"/>
                <a:gd name="connsiteX6" fmla="*/ 8621 w 10000"/>
                <a:gd name="connsiteY6" fmla="*/ 2867 h 10000"/>
                <a:gd name="connsiteX7" fmla="*/ 9353 w 10000"/>
                <a:gd name="connsiteY7" fmla="*/ 5815 h 10000"/>
                <a:gd name="connsiteX8" fmla="*/ 9841 w 10000"/>
                <a:gd name="connsiteY8" fmla="*/ 8096 h 10000"/>
                <a:gd name="connsiteX9" fmla="*/ 8448 w 10000"/>
                <a:gd name="connsiteY9" fmla="*/ 9807 h 10000"/>
                <a:gd name="connsiteX0" fmla="*/ 8448 w 10000"/>
                <a:gd name="connsiteY0" fmla="*/ 9807 h 10000"/>
                <a:gd name="connsiteX1" fmla="*/ 1220 w 10000"/>
                <a:gd name="connsiteY1" fmla="*/ 9711 h 10000"/>
                <a:gd name="connsiteX2" fmla="*/ 199 w 10000"/>
                <a:gd name="connsiteY2" fmla="*/ 6988 h 10000"/>
                <a:gd name="connsiteX3" fmla="*/ 1638 w 10000"/>
                <a:gd name="connsiteY3" fmla="*/ 4336 h 10000"/>
                <a:gd name="connsiteX4" fmla="*/ 3806 w 10000"/>
                <a:gd name="connsiteY4" fmla="*/ 627 h 10000"/>
                <a:gd name="connsiteX5" fmla="*/ 6684 w 10000"/>
                <a:gd name="connsiteY5" fmla="*/ 2940 h 10000"/>
                <a:gd name="connsiteX6" fmla="*/ 8621 w 10000"/>
                <a:gd name="connsiteY6" fmla="*/ 2867 h 10000"/>
                <a:gd name="connsiteX7" fmla="*/ 9054 w 10000"/>
                <a:gd name="connsiteY7" fmla="*/ 5692 h 10000"/>
                <a:gd name="connsiteX8" fmla="*/ 9841 w 10000"/>
                <a:gd name="connsiteY8" fmla="*/ 8096 h 10000"/>
                <a:gd name="connsiteX9" fmla="*/ 8448 w 10000"/>
                <a:gd name="connsiteY9" fmla="*/ 9807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00" h="10000">
                  <a:moveTo>
                    <a:pt x="8448" y="9807"/>
                  </a:moveTo>
                  <a:lnTo>
                    <a:pt x="1220" y="9711"/>
                  </a:lnTo>
                  <a:cubicBezTo>
                    <a:pt x="1220" y="9711"/>
                    <a:pt x="0" y="9253"/>
                    <a:pt x="199" y="6988"/>
                  </a:cubicBezTo>
                  <a:cubicBezTo>
                    <a:pt x="424" y="4530"/>
                    <a:pt x="1638" y="4336"/>
                    <a:pt x="1638" y="4336"/>
                  </a:cubicBezTo>
                  <a:cubicBezTo>
                    <a:pt x="1638" y="4336"/>
                    <a:pt x="1711" y="1277"/>
                    <a:pt x="3806" y="627"/>
                  </a:cubicBezTo>
                  <a:cubicBezTo>
                    <a:pt x="5849" y="0"/>
                    <a:pt x="6684" y="2940"/>
                    <a:pt x="6684" y="2940"/>
                  </a:cubicBezTo>
                  <a:cubicBezTo>
                    <a:pt x="6684" y="2940"/>
                    <a:pt x="7732" y="1542"/>
                    <a:pt x="8621" y="2867"/>
                  </a:cubicBezTo>
                  <a:cubicBezTo>
                    <a:pt x="9363" y="3952"/>
                    <a:pt x="9054" y="5692"/>
                    <a:pt x="9054" y="5692"/>
                  </a:cubicBezTo>
                  <a:cubicBezTo>
                    <a:pt x="9054" y="5692"/>
                    <a:pt x="10000" y="6361"/>
                    <a:pt x="9841" y="8096"/>
                  </a:cubicBezTo>
                  <a:cubicBezTo>
                    <a:pt x="9668" y="10000"/>
                    <a:pt x="8448" y="9807"/>
                    <a:pt x="8448" y="9807"/>
                  </a:cubicBezTo>
                  <a:close/>
                </a:path>
              </a:pathLst>
            </a:custGeom>
            <a:solidFill>
              <a:schemeClr val="bg2"/>
            </a:solidFill>
            <a:ln w="9525" cap="flat" cmpd="sng" algn="ctr">
              <a:solidFill>
                <a:schemeClr val="bg2"/>
              </a:solidFill>
              <a:prstDash val="solid"/>
              <a:round/>
              <a:headEnd type="none" w="med" len="med"/>
              <a:tailEnd type="none" w="med" len="med"/>
            </a:ln>
            <a:effectLst/>
            <a:scene3d>
              <a:camera prst="orthographicFront"/>
              <a:lightRig rig="flat" dir="t"/>
            </a:scene3d>
            <a:extLst/>
          </p:spPr>
          <p:txBody>
            <a:bodyPr anchor="ctr" anchorCtr="0"/>
            <a:lstStyle/>
            <a:p>
              <a:pPr algn="ctr" defTabSz="914187" fontAlgn="auto">
                <a:lnSpc>
                  <a:spcPct val="150000"/>
                </a:lnSpc>
                <a:spcBef>
                  <a:spcPts val="0"/>
                </a:spcBef>
                <a:spcAft>
                  <a:spcPts val="0"/>
                </a:spcAft>
              </a:pPr>
              <a:endParaRPr lang="zh-CN" altLang="en-US" sz="800" b="1" dirty="0">
                <a:solidFill>
                  <a:prstClr val="white"/>
                </a:solidFill>
                <a:latin typeface="Arial"/>
                <a:ea typeface="微软雅黑"/>
              </a:endParaRPr>
            </a:p>
          </p:txBody>
        </p:sp>
        <p:grpSp>
          <p:nvGrpSpPr>
            <p:cNvPr id="173" name="组合 383"/>
            <p:cNvGrpSpPr/>
            <p:nvPr/>
          </p:nvGrpSpPr>
          <p:grpSpPr>
            <a:xfrm>
              <a:off x="4562613" y="2712158"/>
              <a:ext cx="252482" cy="137820"/>
              <a:chOff x="-817563" y="2578100"/>
              <a:chExt cx="614363" cy="363538"/>
            </a:xfrm>
            <a:solidFill>
              <a:schemeClr val="bg2"/>
            </a:solidFill>
          </p:grpSpPr>
          <p:sp>
            <p:nvSpPr>
              <p:cNvPr id="174" name="Freeform 7"/>
              <p:cNvSpPr>
                <a:spLocks/>
              </p:cNvSpPr>
              <p:nvPr/>
            </p:nvSpPr>
            <p:spPr bwMode="auto">
              <a:xfrm>
                <a:off x="-817563" y="2701925"/>
                <a:ext cx="614363" cy="239713"/>
              </a:xfrm>
              <a:custGeom>
                <a:avLst/>
                <a:gdLst>
                  <a:gd name="T0" fmla="*/ 387 w 387"/>
                  <a:gd name="T1" fmla="*/ 78 h 151"/>
                  <a:gd name="T2" fmla="*/ 387 w 387"/>
                  <a:gd name="T3" fmla="*/ 78 h 151"/>
                  <a:gd name="T4" fmla="*/ 387 w 387"/>
                  <a:gd name="T5" fmla="*/ 78 h 151"/>
                  <a:gd name="T6" fmla="*/ 387 w 387"/>
                  <a:gd name="T7" fmla="*/ 78 h 151"/>
                  <a:gd name="T8" fmla="*/ 385 w 387"/>
                  <a:gd name="T9" fmla="*/ 82 h 151"/>
                  <a:gd name="T10" fmla="*/ 383 w 387"/>
                  <a:gd name="T11" fmla="*/ 90 h 151"/>
                  <a:gd name="T12" fmla="*/ 378 w 387"/>
                  <a:gd name="T13" fmla="*/ 97 h 151"/>
                  <a:gd name="T14" fmla="*/ 373 w 387"/>
                  <a:gd name="T15" fmla="*/ 104 h 151"/>
                  <a:gd name="T16" fmla="*/ 364 w 387"/>
                  <a:gd name="T17" fmla="*/ 111 h 151"/>
                  <a:gd name="T18" fmla="*/ 354 w 387"/>
                  <a:gd name="T19" fmla="*/ 116 h 151"/>
                  <a:gd name="T20" fmla="*/ 345 w 387"/>
                  <a:gd name="T21" fmla="*/ 123 h 151"/>
                  <a:gd name="T22" fmla="*/ 333 w 387"/>
                  <a:gd name="T23" fmla="*/ 127 h 151"/>
                  <a:gd name="T24" fmla="*/ 319 w 387"/>
                  <a:gd name="T25" fmla="*/ 132 h 151"/>
                  <a:gd name="T26" fmla="*/ 305 w 387"/>
                  <a:gd name="T27" fmla="*/ 137 h 151"/>
                  <a:gd name="T28" fmla="*/ 290 w 387"/>
                  <a:gd name="T29" fmla="*/ 139 h 151"/>
                  <a:gd name="T30" fmla="*/ 274 w 387"/>
                  <a:gd name="T31" fmla="*/ 144 h 151"/>
                  <a:gd name="T32" fmla="*/ 257 w 387"/>
                  <a:gd name="T33" fmla="*/ 146 h 151"/>
                  <a:gd name="T34" fmla="*/ 241 w 387"/>
                  <a:gd name="T35" fmla="*/ 149 h 151"/>
                  <a:gd name="T36" fmla="*/ 222 w 387"/>
                  <a:gd name="T37" fmla="*/ 149 h 151"/>
                  <a:gd name="T38" fmla="*/ 203 w 387"/>
                  <a:gd name="T39" fmla="*/ 151 h 151"/>
                  <a:gd name="T40" fmla="*/ 184 w 387"/>
                  <a:gd name="T41" fmla="*/ 151 h 151"/>
                  <a:gd name="T42" fmla="*/ 165 w 387"/>
                  <a:gd name="T43" fmla="*/ 149 h 151"/>
                  <a:gd name="T44" fmla="*/ 146 w 387"/>
                  <a:gd name="T45" fmla="*/ 149 h 151"/>
                  <a:gd name="T46" fmla="*/ 130 w 387"/>
                  <a:gd name="T47" fmla="*/ 146 h 151"/>
                  <a:gd name="T48" fmla="*/ 113 w 387"/>
                  <a:gd name="T49" fmla="*/ 144 h 151"/>
                  <a:gd name="T50" fmla="*/ 97 w 387"/>
                  <a:gd name="T51" fmla="*/ 139 h 151"/>
                  <a:gd name="T52" fmla="*/ 80 w 387"/>
                  <a:gd name="T53" fmla="*/ 137 h 151"/>
                  <a:gd name="T54" fmla="*/ 66 w 387"/>
                  <a:gd name="T55" fmla="*/ 132 h 151"/>
                  <a:gd name="T56" fmla="*/ 54 w 387"/>
                  <a:gd name="T57" fmla="*/ 127 h 151"/>
                  <a:gd name="T58" fmla="*/ 42 w 387"/>
                  <a:gd name="T59" fmla="*/ 123 h 151"/>
                  <a:gd name="T60" fmla="*/ 33 w 387"/>
                  <a:gd name="T61" fmla="*/ 116 h 151"/>
                  <a:gd name="T62" fmla="*/ 23 w 387"/>
                  <a:gd name="T63" fmla="*/ 111 h 151"/>
                  <a:gd name="T64" fmla="*/ 14 w 387"/>
                  <a:gd name="T65" fmla="*/ 104 h 151"/>
                  <a:gd name="T66" fmla="*/ 9 w 387"/>
                  <a:gd name="T67" fmla="*/ 97 h 151"/>
                  <a:gd name="T68" fmla="*/ 4 w 387"/>
                  <a:gd name="T69" fmla="*/ 90 h 151"/>
                  <a:gd name="T70" fmla="*/ 2 w 387"/>
                  <a:gd name="T71" fmla="*/ 82 h 151"/>
                  <a:gd name="T72" fmla="*/ 0 w 387"/>
                  <a:gd name="T73" fmla="*/ 78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87" h="151">
                    <a:moveTo>
                      <a:pt x="387" y="0"/>
                    </a:moveTo>
                    <a:lnTo>
                      <a:pt x="387" y="78"/>
                    </a:lnTo>
                    <a:lnTo>
                      <a:pt x="387" y="78"/>
                    </a:lnTo>
                    <a:lnTo>
                      <a:pt x="387" y="78"/>
                    </a:lnTo>
                    <a:lnTo>
                      <a:pt x="387" y="78"/>
                    </a:lnTo>
                    <a:lnTo>
                      <a:pt x="387" y="78"/>
                    </a:lnTo>
                    <a:lnTo>
                      <a:pt x="387" y="78"/>
                    </a:lnTo>
                    <a:lnTo>
                      <a:pt x="387" y="78"/>
                    </a:lnTo>
                    <a:lnTo>
                      <a:pt x="387" y="78"/>
                    </a:lnTo>
                    <a:lnTo>
                      <a:pt x="385" y="82"/>
                    </a:lnTo>
                    <a:lnTo>
                      <a:pt x="385" y="87"/>
                    </a:lnTo>
                    <a:lnTo>
                      <a:pt x="383" y="90"/>
                    </a:lnTo>
                    <a:lnTo>
                      <a:pt x="380" y="94"/>
                    </a:lnTo>
                    <a:lnTo>
                      <a:pt x="378" y="97"/>
                    </a:lnTo>
                    <a:lnTo>
                      <a:pt x="376" y="101"/>
                    </a:lnTo>
                    <a:lnTo>
                      <a:pt x="373" y="104"/>
                    </a:lnTo>
                    <a:lnTo>
                      <a:pt x="368" y="106"/>
                    </a:lnTo>
                    <a:lnTo>
                      <a:pt x="364" y="111"/>
                    </a:lnTo>
                    <a:lnTo>
                      <a:pt x="359" y="113"/>
                    </a:lnTo>
                    <a:lnTo>
                      <a:pt x="354" y="116"/>
                    </a:lnTo>
                    <a:lnTo>
                      <a:pt x="350" y="118"/>
                    </a:lnTo>
                    <a:lnTo>
                      <a:pt x="345" y="123"/>
                    </a:lnTo>
                    <a:lnTo>
                      <a:pt x="338" y="125"/>
                    </a:lnTo>
                    <a:lnTo>
                      <a:pt x="333" y="127"/>
                    </a:lnTo>
                    <a:lnTo>
                      <a:pt x="326" y="130"/>
                    </a:lnTo>
                    <a:lnTo>
                      <a:pt x="319" y="132"/>
                    </a:lnTo>
                    <a:lnTo>
                      <a:pt x="312" y="134"/>
                    </a:lnTo>
                    <a:lnTo>
                      <a:pt x="305" y="137"/>
                    </a:lnTo>
                    <a:lnTo>
                      <a:pt x="298" y="139"/>
                    </a:lnTo>
                    <a:lnTo>
                      <a:pt x="290" y="139"/>
                    </a:lnTo>
                    <a:lnTo>
                      <a:pt x="283" y="142"/>
                    </a:lnTo>
                    <a:lnTo>
                      <a:pt x="274" y="144"/>
                    </a:lnTo>
                    <a:lnTo>
                      <a:pt x="267" y="144"/>
                    </a:lnTo>
                    <a:lnTo>
                      <a:pt x="257" y="146"/>
                    </a:lnTo>
                    <a:lnTo>
                      <a:pt x="248" y="146"/>
                    </a:lnTo>
                    <a:lnTo>
                      <a:pt x="241" y="149"/>
                    </a:lnTo>
                    <a:lnTo>
                      <a:pt x="231" y="149"/>
                    </a:lnTo>
                    <a:lnTo>
                      <a:pt x="222" y="149"/>
                    </a:lnTo>
                    <a:lnTo>
                      <a:pt x="212" y="151"/>
                    </a:lnTo>
                    <a:lnTo>
                      <a:pt x="203" y="151"/>
                    </a:lnTo>
                    <a:lnTo>
                      <a:pt x="193" y="151"/>
                    </a:lnTo>
                    <a:lnTo>
                      <a:pt x="184" y="151"/>
                    </a:lnTo>
                    <a:lnTo>
                      <a:pt x="175" y="151"/>
                    </a:lnTo>
                    <a:lnTo>
                      <a:pt x="165" y="149"/>
                    </a:lnTo>
                    <a:lnTo>
                      <a:pt x="156" y="149"/>
                    </a:lnTo>
                    <a:lnTo>
                      <a:pt x="146" y="149"/>
                    </a:lnTo>
                    <a:lnTo>
                      <a:pt x="139" y="146"/>
                    </a:lnTo>
                    <a:lnTo>
                      <a:pt x="130" y="146"/>
                    </a:lnTo>
                    <a:lnTo>
                      <a:pt x="120" y="144"/>
                    </a:lnTo>
                    <a:lnTo>
                      <a:pt x="113" y="144"/>
                    </a:lnTo>
                    <a:lnTo>
                      <a:pt x="104" y="142"/>
                    </a:lnTo>
                    <a:lnTo>
                      <a:pt x="97" y="139"/>
                    </a:lnTo>
                    <a:lnTo>
                      <a:pt x="89" y="139"/>
                    </a:lnTo>
                    <a:lnTo>
                      <a:pt x="80" y="137"/>
                    </a:lnTo>
                    <a:lnTo>
                      <a:pt x="73" y="134"/>
                    </a:lnTo>
                    <a:lnTo>
                      <a:pt x="66" y="132"/>
                    </a:lnTo>
                    <a:lnTo>
                      <a:pt x="61" y="130"/>
                    </a:lnTo>
                    <a:lnTo>
                      <a:pt x="54" y="127"/>
                    </a:lnTo>
                    <a:lnTo>
                      <a:pt x="47" y="125"/>
                    </a:lnTo>
                    <a:lnTo>
                      <a:pt x="42" y="123"/>
                    </a:lnTo>
                    <a:lnTo>
                      <a:pt x="37" y="118"/>
                    </a:lnTo>
                    <a:lnTo>
                      <a:pt x="33" y="116"/>
                    </a:lnTo>
                    <a:lnTo>
                      <a:pt x="26" y="113"/>
                    </a:lnTo>
                    <a:lnTo>
                      <a:pt x="23" y="111"/>
                    </a:lnTo>
                    <a:lnTo>
                      <a:pt x="18" y="106"/>
                    </a:lnTo>
                    <a:lnTo>
                      <a:pt x="14" y="104"/>
                    </a:lnTo>
                    <a:lnTo>
                      <a:pt x="11" y="99"/>
                    </a:lnTo>
                    <a:lnTo>
                      <a:pt x="9" y="97"/>
                    </a:lnTo>
                    <a:lnTo>
                      <a:pt x="7" y="92"/>
                    </a:lnTo>
                    <a:lnTo>
                      <a:pt x="4" y="90"/>
                    </a:lnTo>
                    <a:lnTo>
                      <a:pt x="2" y="85"/>
                    </a:lnTo>
                    <a:lnTo>
                      <a:pt x="2" y="82"/>
                    </a:lnTo>
                    <a:lnTo>
                      <a:pt x="0" y="78"/>
                    </a:lnTo>
                    <a:lnTo>
                      <a:pt x="0" y="78"/>
                    </a:lnTo>
                    <a:lnTo>
                      <a:pt x="0" y="2"/>
                    </a:lnTo>
                  </a:path>
                </a:pathLst>
              </a:custGeom>
              <a:grpFill/>
              <a:ln w="6350">
                <a:solidFill>
                  <a:schemeClr val="bg2"/>
                </a:solidFill>
                <a:round/>
                <a:headEnd/>
                <a:tailEnd/>
              </a:ln>
              <a:extLst/>
            </p:spPr>
            <p:txBody>
              <a:bodyPr vert="horz" wrap="square" lIns="86388" tIns="43194" rIns="86388" bIns="43194" numCol="1" anchor="t" anchorCtr="0" compatLnSpc="1">
                <a:prstTxWarp prst="textNoShape">
                  <a:avLst/>
                </a:prstTxWarp>
              </a:bodyPr>
              <a:lstStyle/>
              <a:p>
                <a:pPr defTabSz="914187" fontAlgn="auto">
                  <a:spcBef>
                    <a:spcPts val="0"/>
                  </a:spcBef>
                  <a:spcAft>
                    <a:spcPts val="0"/>
                  </a:spcAft>
                </a:pPr>
                <a:endParaRPr lang="zh-CN" altLang="en-US" sz="2000">
                  <a:solidFill>
                    <a:prstClr val="black"/>
                  </a:solidFill>
                  <a:latin typeface="Arial"/>
                  <a:ea typeface="微软雅黑"/>
                </a:endParaRPr>
              </a:p>
            </p:txBody>
          </p:sp>
          <p:sp>
            <p:nvSpPr>
              <p:cNvPr id="175" name="Freeform 8"/>
              <p:cNvSpPr>
                <a:spLocks/>
              </p:cNvSpPr>
              <p:nvPr/>
            </p:nvSpPr>
            <p:spPr bwMode="auto">
              <a:xfrm>
                <a:off x="-817563" y="2578100"/>
                <a:ext cx="614363" cy="242888"/>
              </a:xfrm>
              <a:custGeom>
                <a:avLst/>
                <a:gdLst>
                  <a:gd name="T0" fmla="*/ 212 w 387"/>
                  <a:gd name="T1" fmla="*/ 0 h 153"/>
                  <a:gd name="T2" fmla="*/ 241 w 387"/>
                  <a:gd name="T3" fmla="*/ 2 h 153"/>
                  <a:gd name="T4" fmla="*/ 269 w 387"/>
                  <a:gd name="T5" fmla="*/ 7 h 153"/>
                  <a:gd name="T6" fmla="*/ 293 w 387"/>
                  <a:gd name="T7" fmla="*/ 11 h 153"/>
                  <a:gd name="T8" fmla="*/ 316 w 387"/>
                  <a:gd name="T9" fmla="*/ 19 h 153"/>
                  <a:gd name="T10" fmla="*/ 338 w 387"/>
                  <a:gd name="T11" fmla="*/ 26 h 153"/>
                  <a:gd name="T12" fmla="*/ 354 w 387"/>
                  <a:gd name="T13" fmla="*/ 35 h 153"/>
                  <a:gd name="T14" fmla="*/ 368 w 387"/>
                  <a:gd name="T15" fmla="*/ 45 h 153"/>
                  <a:gd name="T16" fmla="*/ 378 w 387"/>
                  <a:gd name="T17" fmla="*/ 54 h 153"/>
                  <a:gd name="T18" fmla="*/ 385 w 387"/>
                  <a:gd name="T19" fmla="*/ 66 h 153"/>
                  <a:gd name="T20" fmla="*/ 387 w 387"/>
                  <a:gd name="T21" fmla="*/ 78 h 153"/>
                  <a:gd name="T22" fmla="*/ 385 w 387"/>
                  <a:gd name="T23" fmla="*/ 89 h 153"/>
                  <a:gd name="T24" fmla="*/ 378 w 387"/>
                  <a:gd name="T25" fmla="*/ 99 h 153"/>
                  <a:gd name="T26" fmla="*/ 368 w 387"/>
                  <a:gd name="T27" fmla="*/ 111 h 153"/>
                  <a:gd name="T28" fmla="*/ 354 w 387"/>
                  <a:gd name="T29" fmla="*/ 120 h 153"/>
                  <a:gd name="T30" fmla="*/ 338 w 387"/>
                  <a:gd name="T31" fmla="*/ 127 h 153"/>
                  <a:gd name="T32" fmla="*/ 316 w 387"/>
                  <a:gd name="T33" fmla="*/ 137 h 153"/>
                  <a:gd name="T34" fmla="*/ 293 w 387"/>
                  <a:gd name="T35" fmla="*/ 142 h 153"/>
                  <a:gd name="T36" fmla="*/ 269 w 387"/>
                  <a:gd name="T37" fmla="*/ 149 h 153"/>
                  <a:gd name="T38" fmla="*/ 241 w 387"/>
                  <a:gd name="T39" fmla="*/ 151 h 153"/>
                  <a:gd name="T40" fmla="*/ 212 w 387"/>
                  <a:gd name="T41" fmla="*/ 153 h 153"/>
                  <a:gd name="T42" fmla="*/ 184 w 387"/>
                  <a:gd name="T43" fmla="*/ 153 h 153"/>
                  <a:gd name="T44" fmla="*/ 156 w 387"/>
                  <a:gd name="T45" fmla="*/ 151 h 153"/>
                  <a:gd name="T46" fmla="*/ 127 w 387"/>
                  <a:gd name="T47" fmla="*/ 149 h 153"/>
                  <a:gd name="T48" fmla="*/ 101 w 387"/>
                  <a:gd name="T49" fmla="*/ 144 h 153"/>
                  <a:gd name="T50" fmla="*/ 78 w 387"/>
                  <a:gd name="T51" fmla="*/ 139 h 153"/>
                  <a:gd name="T52" fmla="*/ 56 w 387"/>
                  <a:gd name="T53" fmla="*/ 132 h 153"/>
                  <a:gd name="T54" fmla="*/ 40 w 387"/>
                  <a:gd name="T55" fmla="*/ 123 h 153"/>
                  <a:gd name="T56" fmla="*/ 23 w 387"/>
                  <a:gd name="T57" fmla="*/ 113 h 153"/>
                  <a:gd name="T58" fmla="*/ 11 w 387"/>
                  <a:gd name="T59" fmla="*/ 104 h 153"/>
                  <a:gd name="T60" fmla="*/ 4 w 387"/>
                  <a:gd name="T61" fmla="*/ 92 h 153"/>
                  <a:gd name="T62" fmla="*/ 0 w 387"/>
                  <a:gd name="T63" fmla="*/ 80 h 153"/>
                  <a:gd name="T64" fmla="*/ 2 w 387"/>
                  <a:gd name="T65" fmla="*/ 68 h 153"/>
                  <a:gd name="T66" fmla="*/ 7 w 387"/>
                  <a:gd name="T67" fmla="*/ 59 h 153"/>
                  <a:gd name="T68" fmla="*/ 16 w 387"/>
                  <a:gd name="T69" fmla="*/ 47 h 153"/>
                  <a:gd name="T70" fmla="*/ 28 w 387"/>
                  <a:gd name="T71" fmla="*/ 37 h 153"/>
                  <a:gd name="T72" fmla="*/ 44 w 387"/>
                  <a:gd name="T73" fmla="*/ 28 h 153"/>
                  <a:gd name="T74" fmla="*/ 63 w 387"/>
                  <a:gd name="T75" fmla="*/ 21 h 153"/>
                  <a:gd name="T76" fmla="*/ 85 w 387"/>
                  <a:gd name="T77" fmla="*/ 14 h 153"/>
                  <a:gd name="T78" fmla="*/ 111 w 387"/>
                  <a:gd name="T79" fmla="*/ 9 h 153"/>
                  <a:gd name="T80" fmla="*/ 137 w 387"/>
                  <a:gd name="T81" fmla="*/ 4 h 153"/>
                  <a:gd name="T82" fmla="*/ 165 w 387"/>
                  <a:gd name="T83" fmla="*/ 2 h 153"/>
                  <a:gd name="T84" fmla="*/ 193 w 387"/>
                  <a:gd name="T85" fmla="*/ 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7" h="153">
                    <a:moveTo>
                      <a:pt x="193" y="0"/>
                    </a:moveTo>
                    <a:lnTo>
                      <a:pt x="203" y="0"/>
                    </a:lnTo>
                    <a:lnTo>
                      <a:pt x="212" y="0"/>
                    </a:lnTo>
                    <a:lnTo>
                      <a:pt x="224" y="2"/>
                    </a:lnTo>
                    <a:lnTo>
                      <a:pt x="234" y="2"/>
                    </a:lnTo>
                    <a:lnTo>
                      <a:pt x="241" y="2"/>
                    </a:lnTo>
                    <a:lnTo>
                      <a:pt x="250" y="4"/>
                    </a:lnTo>
                    <a:lnTo>
                      <a:pt x="260" y="4"/>
                    </a:lnTo>
                    <a:lnTo>
                      <a:pt x="269" y="7"/>
                    </a:lnTo>
                    <a:lnTo>
                      <a:pt x="276" y="9"/>
                    </a:lnTo>
                    <a:lnTo>
                      <a:pt x="286" y="9"/>
                    </a:lnTo>
                    <a:lnTo>
                      <a:pt x="293" y="11"/>
                    </a:lnTo>
                    <a:lnTo>
                      <a:pt x="302" y="14"/>
                    </a:lnTo>
                    <a:lnTo>
                      <a:pt x="309" y="16"/>
                    </a:lnTo>
                    <a:lnTo>
                      <a:pt x="316" y="19"/>
                    </a:lnTo>
                    <a:lnTo>
                      <a:pt x="324" y="21"/>
                    </a:lnTo>
                    <a:lnTo>
                      <a:pt x="331" y="23"/>
                    </a:lnTo>
                    <a:lnTo>
                      <a:pt x="338" y="26"/>
                    </a:lnTo>
                    <a:lnTo>
                      <a:pt x="342" y="28"/>
                    </a:lnTo>
                    <a:lnTo>
                      <a:pt x="350" y="30"/>
                    </a:lnTo>
                    <a:lnTo>
                      <a:pt x="354" y="35"/>
                    </a:lnTo>
                    <a:lnTo>
                      <a:pt x="359" y="37"/>
                    </a:lnTo>
                    <a:lnTo>
                      <a:pt x="364" y="40"/>
                    </a:lnTo>
                    <a:lnTo>
                      <a:pt x="368" y="45"/>
                    </a:lnTo>
                    <a:lnTo>
                      <a:pt x="371" y="47"/>
                    </a:lnTo>
                    <a:lnTo>
                      <a:pt x="376" y="52"/>
                    </a:lnTo>
                    <a:lnTo>
                      <a:pt x="378" y="54"/>
                    </a:lnTo>
                    <a:lnTo>
                      <a:pt x="380" y="59"/>
                    </a:lnTo>
                    <a:lnTo>
                      <a:pt x="383" y="61"/>
                    </a:lnTo>
                    <a:lnTo>
                      <a:pt x="385" y="66"/>
                    </a:lnTo>
                    <a:lnTo>
                      <a:pt x="385" y="68"/>
                    </a:lnTo>
                    <a:lnTo>
                      <a:pt x="387" y="73"/>
                    </a:lnTo>
                    <a:lnTo>
                      <a:pt x="387" y="78"/>
                    </a:lnTo>
                    <a:lnTo>
                      <a:pt x="387" y="80"/>
                    </a:lnTo>
                    <a:lnTo>
                      <a:pt x="385" y="85"/>
                    </a:lnTo>
                    <a:lnTo>
                      <a:pt x="385" y="89"/>
                    </a:lnTo>
                    <a:lnTo>
                      <a:pt x="383" y="92"/>
                    </a:lnTo>
                    <a:lnTo>
                      <a:pt x="380" y="97"/>
                    </a:lnTo>
                    <a:lnTo>
                      <a:pt x="378" y="99"/>
                    </a:lnTo>
                    <a:lnTo>
                      <a:pt x="376" y="104"/>
                    </a:lnTo>
                    <a:lnTo>
                      <a:pt x="371" y="106"/>
                    </a:lnTo>
                    <a:lnTo>
                      <a:pt x="368" y="111"/>
                    </a:lnTo>
                    <a:lnTo>
                      <a:pt x="364" y="113"/>
                    </a:lnTo>
                    <a:lnTo>
                      <a:pt x="359" y="118"/>
                    </a:lnTo>
                    <a:lnTo>
                      <a:pt x="354" y="120"/>
                    </a:lnTo>
                    <a:lnTo>
                      <a:pt x="350" y="123"/>
                    </a:lnTo>
                    <a:lnTo>
                      <a:pt x="342" y="125"/>
                    </a:lnTo>
                    <a:lnTo>
                      <a:pt x="338" y="127"/>
                    </a:lnTo>
                    <a:lnTo>
                      <a:pt x="331" y="132"/>
                    </a:lnTo>
                    <a:lnTo>
                      <a:pt x="324" y="134"/>
                    </a:lnTo>
                    <a:lnTo>
                      <a:pt x="316" y="137"/>
                    </a:lnTo>
                    <a:lnTo>
                      <a:pt x="309" y="139"/>
                    </a:lnTo>
                    <a:lnTo>
                      <a:pt x="302" y="142"/>
                    </a:lnTo>
                    <a:lnTo>
                      <a:pt x="293" y="142"/>
                    </a:lnTo>
                    <a:lnTo>
                      <a:pt x="286" y="144"/>
                    </a:lnTo>
                    <a:lnTo>
                      <a:pt x="276" y="146"/>
                    </a:lnTo>
                    <a:lnTo>
                      <a:pt x="269" y="149"/>
                    </a:lnTo>
                    <a:lnTo>
                      <a:pt x="260" y="149"/>
                    </a:lnTo>
                    <a:lnTo>
                      <a:pt x="250" y="151"/>
                    </a:lnTo>
                    <a:lnTo>
                      <a:pt x="241" y="151"/>
                    </a:lnTo>
                    <a:lnTo>
                      <a:pt x="234" y="151"/>
                    </a:lnTo>
                    <a:lnTo>
                      <a:pt x="224" y="153"/>
                    </a:lnTo>
                    <a:lnTo>
                      <a:pt x="212" y="153"/>
                    </a:lnTo>
                    <a:lnTo>
                      <a:pt x="203" y="153"/>
                    </a:lnTo>
                    <a:lnTo>
                      <a:pt x="193" y="153"/>
                    </a:lnTo>
                    <a:lnTo>
                      <a:pt x="184" y="153"/>
                    </a:lnTo>
                    <a:lnTo>
                      <a:pt x="175" y="153"/>
                    </a:lnTo>
                    <a:lnTo>
                      <a:pt x="165" y="153"/>
                    </a:lnTo>
                    <a:lnTo>
                      <a:pt x="156" y="151"/>
                    </a:lnTo>
                    <a:lnTo>
                      <a:pt x="146" y="151"/>
                    </a:lnTo>
                    <a:lnTo>
                      <a:pt x="137" y="151"/>
                    </a:lnTo>
                    <a:lnTo>
                      <a:pt x="127" y="149"/>
                    </a:lnTo>
                    <a:lnTo>
                      <a:pt x="118" y="149"/>
                    </a:lnTo>
                    <a:lnTo>
                      <a:pt x="111" y="146"/>
                    </a:lnTo>
                    <a:lnTo>
                      <a:pt x="101" y="144"/>
                    </a:lnTo>
                    <a:lnTo>
                      <a:pt x="94" y="142"/>
                    </a:lnTo>
                    <a:lnTo>
                      <a:pt x="85" y="142"/>
                    </a:lnTo>
                    <a:lnTo>
                      <a:pt x="78" y="139"/>
                    </a:lnTo>
                    <a:lnTo>
                      <a:pt x="71" y="137"/>
                    </a:lnTo>
                    <a:lnTo>
                      <a:pt x="63" y="134"/>
                    </a:lnTo>
                    <a:lnTo>
                      <a:pt x="56" y="132"/>
                    </a:lnTo>
                    <a:lnTo>
                      <a:pt x="52" y="127"/>
                    </a:lnTo>
                    <a:lnTo>
                      <a:pt x="44" y="125"/>
                    </a:lnTo>
                    <a:lnTo>
                      <a:pt x="40" y="123"/>
                    </a:lnTo>
                    <a:lnTo>
                      <a:pt x="33" y="120"/>
                    </a:lnTo>
                    <a:lnTo>
                      <a:pt x="28" y="118"/>
                    </a:lnTo>
                    <a:lnTo>
                      <a:pt x="23" y="113"/>
                    </a:lnTo>
                    <a:lnTo>
                      <a:pt x="18" y="111"/>
                    </a:lnTo>
                    <a:lnTo>
                      <a:pt x="16" y="106"/>
                    </a:lnTo>
                    <a:lnTo>
                      <a:pt x="11" y="104"/>
                    </a:lnTo>
                    <a:lnTo>
                      <a:pt x="9" y="99"/>
                    </a:lnTo>
                    <a:lnTo>
                      <a:pt x="7" y="97"/>
                    </a:lnTo>
                    <a:lnTo>
                      <a:pt x="4" y="92"/>
                    </a:lnTo>
                    <a:lnTo>
                      <a:pt x="2" y="89"/>
                    </a:lnTo>
                    <a:lnTo>
                      <a:pt x="2" y="85"/>
                    </a:lnTo>
                    <a:lnTo>
                      <a:pt x="0" y="80"/>
                    </a:lnTo>
                    <a:lnTo>
                      <a:pt x="0" y="78"/>
                    </a:lnTo>
                    <a:lnTo>
                      <a:pt x="0" y="73"/>
                    </a:lnTo>
                    <a:lnTo>
                      <a:pt x="2" y="68"/>
                    </a:lnTo>
                    <a:lnTo>
                      <a:pt x="2" y="66"/>
                    </a:lnTo>
                    <a:lnTo>
                      <a:pt x="4" y="61"/>
                    </a:lnTo>
                    <a:lnTo>
                      <a:pt x="7" y="59"/>
                    </a:lnTo>
                    <a:lnTo>
                      <a:pt x="9" y="54"/>
                    </a:lnTo>
                    <a:lnTo>
                      <a:pt x="11" y="52"/>
                    </a:lnTo>
                    <a:lnTo>
                      <a:pt x="16" y="47"/>
                    </a:lnTo>
                    <a:lnTo>
                      <a:pt x="18" y="45"/>
                    </a:lnTo>
                    <a:lnTo>
                      <a:pt x="23" y="40"/>
                    </a:lnTo>
                    <a:lnTo>
                      <a:pt x="28" y="37"/>
                    </a:lnTo>
                    <a:lnTo>
                      <a:pt x="33" y="35"/>
                    </a:lnTo>
                    <a:lnTo>
                      <a:pt x="40" y="30"/>
                    </a:lnTo>
                    <a:lnTo>
                      <a:pt x="44" y="28"/>
                    </a:lnTo>
                    <a:lnTo>
                      <a:pt x="52" y="26"/>
                    </a:lnTo>
                    <a:lnTo>
                      <a:pt x="56" y="23"/>
                    </a:lnTo>
                    <a:lnTo>
                      <a:pt x="63" y="21"/>
                    </a:lnTo>
                    <a:lnTo>
                      <a:pt x="71" y="19"/>
                    </a:lnTo>
                    <a:lnTo>
                      <a:pt x="78" y="16"/>
                    </a:lnTo>
                    <a:lnTo>
                      <a:pt x="85" y="14"/>
                    </a:lnTo>
                    <a:lnTo>
                      <a:pt x="94" y="11"/>
                    </a:lnTo>
                    <a:lnTo>
                      <a:pt x="101" y="9"/>
                    </a:lnTo>
                    <a:lnTo>
                      <a:pt x="111" y="9"/>
                    </a:lnTo>
                    <a:lnTo>
                      <a:pt x="118" y="7"/>
                    </a:lnTo>
                    <a:lnTo>
                      <a:pt x="127" y="4"/>
                    </a:lnTo>
                    <a:lnTo>
                      <a:pt x="137" y="4"/>
                    </a:lnTo>
                    <a:lnTo>
                      <a:pt x="146" y="2"/>
                    </a:lnTo>
                    <a:lnTo>
                      <a:pt x="156" y="2"/>
                    </a:lnTo>
                    <a:lnTo>
                      <a:pt x="165" y="2"/>
                    </a:lnTo>
                    <a:lnTo>
                      <a:pt x="175" y="0"/>
                    </a:lnTo>
                    <a:lnTo>
                      <a:pt x="184" y="0"/>
                    </a:lnTo>
                    <a:lnTo>
                      <a:pt x="193" y="0"/>
                    </a:lnTo>
                    <a:lnTo>
                      <a:pt x="193" y="0"/>
                    </a:lnTo>
                    <a:lnTo>
                      <a:pt x="193" y="0"/>
                    </a:lnTo>
                    <a:close/>
                  </a:path>
                </a:pathLst>
              </a:custGeom>
              <a:grpFill/>
              <a:ln w="6350">
                <a:solidFill>
                  <a:schemeClr val="bg2"/>
                </a:solidFill>
                <a:round/>
                <a:headEnd/>
                <a:tailEnd/>
              </a:ln>
              <a:extLst/>
            </p:spPr>
            <p:txBody>
              <a:bodyPr vert="horz" wrap="square" lIns="86388" tIns="43194" rIns="86388" bIns="43194" numCol="1" anchor="t" anchorCtr="0" compatLnSpc="1">
                <a:prstTxWarp prst="textNoShape">
                  <a:avLst/>
                </a:prstTxWarp>
              </a:bodyPr>
              <a:lstStyle/>
              <a:p>
                <a:pPr defTabSz="914187" fontAlgn="auto">
                  <a:spcBef>
                    <a:spcPts val="0"/>
                  </a:spcBef>
                  <a:spcAft>
                    <a:spcPts val="0"/>
                  </a:spcAft>
                </a:pPr>
                <a:endParaRPr lang="zh-CN" altLang="en-US" sz="2000">
                  <a:solidFill>
                    <a:prstClr val="black"/>
                  </a:solidFill>
                  <a:latin typeface="Arial"/>
                  <a:ea typeface="微软雅黑"/>
                </a:endParaRPr>
              </a:p>
            </p:txBody>
          </p:sp>
          <p:sp>
            <p:nvSpPr>
              <p:cNvPr id="176" name="Freeform 9"/>
              <p:cNvSpPr>
                <a:spLocks/>
              </p:cNvSpPr>
              <p:nvPr/>
            </p:nvSpPr>
            <p:spPr bwMode="auto">
              <a:xfrm>
                <a:off x="-698500" y="2719388"/>
                <a:ext cx="173038" cy="76200"/>
              </a:xfrm>
              <a:custGeom>
                <a:avLst/>
                <a:gdLst>
                  <a:gd name="T0" fmla="*/ 0 w 109"/>
                  <a:gd name="T1" fmla="*/ 29 h 48"/>
                  <a:gd name="T2" fmla="*/ 14 w 109"/>
                  <a:gd name="T3" fmla="*/ 48 h 48"/>
                  <a:gd name="T4" fmla="*/ 71 w 109"/>
                  <a:gd name="T5" fmla="*/ 45 h 48"/>
                  <a:gd name="T6" fmla="*/ 50 w 109"/>
                  <a:gd name="T7" fmla="*/ 41 h 48"/>
                  <a:gd name="T8" fmla="*/ 109 w 109"/>
                  <a:gd name="T9" fmla="*/ 5 h 48"/>
                  <a:gd name="T10" fmla="*/ 78 w 109"/>
                  <a:gd name="T11" fmla="*/ 0 h 48"/>
                  <a:gd name="T12" fmla="*/ 19 w 109"/>
                  <a:gd name="T13" fmla="*/ 34 h 48"/>
                  <a:gd name="T14" fmla="*/ 0 w 109"/>
                  <a:gd name="T15" fmla="*/ 29 h 48"/>
                  <a:gd name="T16" fmla="*/ 0 w 109"/>
                  <a:gd name="T17" fmla="*/ 29 h 48"/>
                  <a:gd name="T18" fmla="*/ 0 w 109"/>
                  <a:gd name="T19" fmla="*/ 29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9" h="48">
                    <a:moveTo>
                      <a:pt x="0" y="29"/>
                    </a:moveTo>
                    <a:lnTo>
                      <a:pt x="14" y="48"/>
                    </a:lnTo>
                    <a:lnTo>
                      <a:pt x="71" y="45"/>
                    </a:lnTo>
                    <a:lnTo>
                      <a:pt x="50" y="41"/>
                    </a:lnTo>
                    <a:lnTo>
                      <a:pt x="109" y="5"/>
                    </a:lnTo>
                    <a:lnTo>
                      <a:pt x="78" y="0"/>
                    </a:lnTo>
                    <a:lnTo>
                      <a:pt x="19" y="34"/>
                    </a:lnTo>
                    <a:lnTo>
                      <a:pt x="0" y="29"/>
                    </a:lnTo>
                    <a:lnTo>
                      <a:pt x="0" y="29"/>
                    </a:lnTo>
                    <a:lnTo>
                      <a:pt x="0" y="29"/>
                    </a:lnTo>
                    <a:close/>
                  </a:path>
                </a:pathLst>
              </a:custGeom>
              <a:grpFill/>
              <a:ln w="6350">
                <a:solidFill>
                  <a:schemeClr val="bg2"/>
                </a:solidFill>
                <a:round/>
                <a:headEnd/>
                <a:tailEnd/>
              </a:ln>
              <a:extLst/>
            </p:spPr>
            <p:txBody>
              <a:bodyPr vert="horz" wrap="square" lIns="86388" tIns="43194" rIns="86388" bIns="43194" numCol="1" anchor="t" anchorCtr="0" compatLnSpc="1">
                <a:prstTxWarp prst="textNoShape">
                  <a:avLst/>
                </a:prstTxWarp>
              </a:bodyPr>
              <a:lstStyle/>
              <a:p>
                <a:pPr defTabSz="914187" fontAlgn="auto">
                  <a:spcBef>
                    <a:spcPts val="0"/>
                  </a:spcBef>
                  <a:spcAft>
                    <a:spcPts val="0"/>
                  </a:spcAft>
                </a:pPr>
                <a:endParaRPr lang="zh-CN" altLang="en-US" sz="2000">
                  <a:solidFill>
                    <a:prstClr val="black"/>
                  </a:solidFill>
                  <a:latin typeface="Arial"/>
                  <a:ea typeface="微软雅黑"/>
                </a:endParaRPr>
              </a:p>
            </p:txBody>
          </p:sp>
          <p:sp>
            <p:nvSpPr>
              <p:cNvPr id="177" name="Freeform 10"/>
              <p:cNvSpPr>
                <a:spLocks/>
              </p:cNvSpPr>
              <p:nvPr/>
            </p:nvSpPr>
            <p:spPr bwMode="auto">
              <a:xfrm>
                <a:off x="-506413" y="2608263"/>
                <a:ext cx="168275" cy="82550"/>
              </a:xfrm>
              <a:custGeom>
                <a:avLst/>
                <a:gdLst>
                  <a:gd name="T0" fmla="*/ 0 w 106"/>
                  <a:gd name="T1" fmla="*/ 42 h 52"/>
                  <a:gd name="T2" fmla="*/ 31 w 106"/>
                  <a:gd name="T3" fmla="*/ 52 h 52"/>
                  <a:gd name="T4" fmla="*/ 85 w 106"/>
                  <a:gd name="T5" fmla="*/ 16 h 52"/>
                  <a:gd name="T6" fmla="*/ 106 w 106"/>
                  <a:gd name="T7" fmla="*/ 23 h 52"/>
                  <a:gd name="T8" fmla="*/ 90 w 106"/>
                  <a:gd name="T9" fmla="*/ 0 h 52"/>
                  <a:gd name="T10" fmla="*/ 38 w 106"/>
                  <a:gd name="T11" fmla="*/ 2 h 52"/>
                  <a:gd name="T12" fmla="*/ 57 w 106"/>
                  <a:gd name="T13" fmla="*/ 9 h 52"/>
                  <a:gd name="T14" fmla="*/ 0 w 106"/>
                  <a:gd name="T15" fmla="*/ 42 h 52"/>
                  <a:gd name="T16" fmla="*/ 0 w 106"/>
                  <a:gd name="T17" fmla="*/ 42 h 52"/>
                  <a:gd name="T18" fmla="*/ 0 w 106"/>
                  <a:gd name="T19" fmla="*/ 4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 h="52">
                    <a:moveTo>
                      <a:pt x="0" y="42"/>
                    </a:moveTo>
                    <a:lnTo>
                      <a:pt x="31" y="52"/>
                    </a:lnTo>
                    <a:lnTo>
                      <a:pt x="85" y="16"/>
                    </a:lnTo>
                    <a:lnTo>
                      <a:pt x="106" y="23"/>
                    </a:lnTo>
                    <a:lnTo>
                      <a:pt x="90" y="0"/>
                    </a:lnTo>
                    <a:lnTo>
                      <a:pt x="38" y="2"/>
                    </a:lnTo>
                    <a:lnTo>
                      <a:pt x="57" y="9"/>
                    </a:lnTo>
                    <a:lnTo>
                      <a:pt x="0" y="42"/>
                    </a:lnTo>
                    <a:lnTo>
                      <a:pt x="0" y="42"/>
                    </a:lnTo>
                    <a:lnTo>
                      <a:pt x="0" y="42"/>
                    </a:lnTo>
                    <a:close/>
                  </a:path>
                </a:pathLst>
              </a:custGeom>
              <a:grpFill/>
              <a:ln w="6350">
                <a:solidFill>
                  <a:schemeClr val="bg2"/>
                </a:solidFill>
                <a:round/>
                <a:headEnd/>
                <a:tailEnd/>
              </a:ln>
              <a:extLst/>
            </p:spPr>
            <p:txBody>
              <a:bodyPr vert="horz" wrap="square" lIns="86388" tIns="43194" rIns="86388" bIns="43194" numCol="1" anchor="t" anchorCtr="0" compatLnSpc="1">
                <a:prstTxWarp prst="textNoShape">
                  <a:avLst/>
                </a:prstTxWarp>
              </a:bodyPr>
              <a:lstStyle/>
              <a:p>
                <a:pPr defTabSz="914187" fontAlgn="auto">
                  <a:spcBef>
                    <a:spcPts val="0"/>
                  </a:spcBef>
                  <a:spcAft>
                    <a:spcPts val="0"/>
                  </a:spcAft>
                </a:pPr>
                <a:endParaRPr lang="zh-CN" altLang="en-US" sz="2000">
                  <a:solidFill>
                    <a:prstClr val="black"/>
                  </a:solidFill>
                  <a:latin typeface="Arial"/>
                  <a:ea typeface="微软雅黑"/>
                </a:endParaRPr>
              </a:p>
            </p:txBody>
          </p:sp>
          <p:sp>
            <p:nvSpPr>
              <p:cNvPr id="178" name="Freeform 11"/>
              <p:cNvSpPr>
                <a:spLocks/>
              </p:cNvSpPr>
              <p:nvPr/>
            </p:nvSpPr>
            <p:spPr bwMode="auto">
              <a:xfrm>
                <a:off x="-476250" y="2693988"/>
                <a:ext cx="209550" cy="74613"/>
              </a:xfrm>
              <a:custGeom>
                <a:avLst/>
                <a:gdLst>
                  <a:gd name="T0" fmla="*/ 109 w 132"/>
                  <a:gd name="T1" fmla="*/ 47 h 47"/>
                  <a:gd name="T2" fmla="*/ 16 w 132"/>
                  <a:gd name="T3" fmla="*/ 24 h 47"/>
                  <a:gd name="T4" fmla="*/ 2 w 132"/>
                  <a:gd name="T5" fmla="*/ 33 h 47"/>
                  <a:gd name="T6" fmla="*/ 0 w 132"/>
                  <a:gd name="T7" fmla="*/ 7 h 47"/>
                  <a:gd name="T8" fmla="*/ 52 w 132"/>
                  <a:gd name="T9" fmla="*/ 0 h 47"/>
                  <a:gd name="T10" fmla="*/ 38 w 132"/>
                  <a:gd name="T11" fmla="*/ 9 h 47"/>
                  <a:gd name="T12" fmla="*/ 132 w 132"/>
                  <a:gd name="T13" fmla="*/ 31 h 47"/>
                  <a:gd name="T14" fmla="*/ 109 w 132"/>
                  <a:gd name="T15" fmla="*/ 47 h 47"/>
                  <a:gd name="T16" fmla="*/ 109 w 132"/>
                  <a:gd name="T17" fmla="*/ 47 h 47"/>
                  <a:gd name="T18" fmla="*/ 109 w 132"/>
                  <a:gd name="T19" fmla="*/ 47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 h="47">
                    <a:moveTo>
                      <a:pt x="109" y="47"/>
                    </a:moveTo>
                    <a:lnTo>
                      <a:pt x="16" y="24"/>
                    </a:lnTo>
                    <a:lnTo>
                      <a:pt x="2" y="33"/>
                    </a:lnTo>
                    <a:lnTo>
                      <a:pt x="0" y="7"/>
                    </a:lnTo>
                    <a:lnTo>
                      <a:pt x="52" y="0"/>
                    </a:lnTo>
                    <a:lnTo>
                      <a:pt x="38" y="9"/>
                    </a:lnTo>
                    <a:lnTo>
                      <a:pt x="132" y="31"/>
                    </a:lnTo>
                    <a:lnTo>
                      <a:pt x="109" y="47"/>
                    </a:lnTo>
                    <a:lnTo>
                      <a:pt x="109" y="47"/>
                    </a:lnTo>
                    <a:lnTo>
                      <a:pt x="109" y="47"/>
                    </a:lnTo>
                    <a:close/>
                  </a:path>
                </a:pathLst>
              </a:custGeom>
              <a:grpFill/>
              <a:ln w="6350">
                <a:solidFill>
                  <a:schemeClr val="bg2"/>
                </a:solidFill>
                <a:round/>
                <a:headEnd/>
                <a:tailEnd/>
              </a:ln>
              <a:extLst/>
            </p:spPr>
            <p:txBody>
              <a:bodyPr vert="horz" wrap="square" lIns="86388" tIns="43194" rIns="86388" bIns="43194" numCol="1" anchor="t" anchorCtr="0" compatLnSpc="1">
                <a:prstTxWarp prst="textNoShape">
                  <a:avLst/>
                </a:prstTxWarp>
              </a:bodyPr>
              <a:lstStyle/>
              <a:p>
                <a:pPr defTabSz="914187" fontAlgn="auto">
                  <a:spcBef>
                    <a:spcPts val="0"/>
                  </a:spcBef>
                  <a:spcAft>
                    <a:spcPts val="0"/>
                  </a:spcAft>
                </a:pPr>
                <a:endParaRPr lang="zh-CN" altLang="en-US" sz="2000">
                  <a:solidFill>
                    <a:prstClr val="black"/>
                  </a:solidFill>
                  <a:latin typeface="Arial"/>
                  <a:ea typeface="微软雅黑"/>
                </a:endParaRPr>
              </a:p>
            </p:txBody>
          </p:sp>
          <p:sp>
            <p:nvSpPr>
              <p:cNvPr id="179" name="Freeform 12"/>
              <p:cNvSpPr>
                <a:spLocks/>
              </p:cNvSpPr>
              <p:nvPr/>
            </p:nvSpPr>
            <p:spPr bwMode="auto">
              <a:xfrm>
                <a:off x="-765175" y="2636838"/>
                <a:ext cx="209550" cy="71438"/>
              </a:xfrm>
              <a:custGeom>
                <a:avLst/>
                <a:gdLst>
                  <a:gd name="T0" fmla="*/ 75 w 132"/>
                  <a:gd name="T1" fmla="*/ 45 h 45"/>
                  <a:gd name="T2" fmla="*/ 132 w 132"/>
                  <a:gd name="T3" fmla="*/ 38 h 45"/>
                  <a:gd name="T4" fmla="*/ 130 w 132"/>
                  <a:gd name="T5" fmla="*/ 12 h 45"/>
                  <a:gd name="T6" fmla="*/ 116 w 132"/>
                  <a:gd name="T7" fmla="*/ 22 h 45"/>
                  <a:gd name="T8" fmla="*/ 26 w 132"/>
                  <a:gd name="T9" fmla="*/ 0 h 45"/>
                  <a:gd name="T10" fmla="*/ 0 w 132"/>
                  <a:gd name="T11" fmla="*/ 15 h 45"/>
                  <a:gd name="T12" fmla="*/ 87 w 132"/>
                  <a:gd name="T13" fmla="*/ 36 h 45"/>
                  <a:gd name="T14" fmla="*/ 75 w 132"/>
                  <a:gd name="T15" fmla="*/ 45 h 45"/>
                  <a:gd name="T16" fmla="*/ 75 w 132"/>
                  <a:gd name="T17" fmla="*/ 45 h 45"/>
                  <a:gd name="T18" fmla="*/ 75 w 132"/>
                  <a:gd name="T19" fmla="*/ 4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 h="45">
                    <a:moveTo>
                      <a:pt x="75" y="45"/>
                    </a:moveTo>
                    <a:lnTo>
                      <a:pt x="132" y="38"/>
                    </a:lnTo>
                    <a:lnTo>
                      <a:pt x="130" y="12"/>
                    </a:lnTo>
                    <a:lnTo>
                      <a:pt x="116" y="22"/>
                    </a:lnTo>
                    <a:lnTo>
                      <a:pt x="26" y="0"/>
                    </a:lnTo>
                    <a:lnTo>
                      <a:pt x="0" y="15"/>
                    </a:lnTo>
                    <a:lnTo>
                      <a:pt x="87" y="36"/>
                    </a:lnTo>
                    <a:lnTo>
                      <a:pt x="75" y="45"/>
                    </a:lnTo>
                    <a:lnTo>
                      <a:pt x="75" y="45"/>
                    </a:lnTo>
                    <a:lnTo>
                      <a:pt x="75" y="45"/>
                    </a:lnTo>
                    <a:close/>
                  </a:path>
                </a:pathLst>
              </a:custGeom>
              <a:grpFill/>
              <a:ln w="6350">
                <a:solidFill>
                  <a:schemeClr val="bg2"/>
                </a:solidFill>
                <a:round/>
                <a:headEnd/>
                <a:tailEnd/>
              </a:ln>
              <a:extLst/>
            </p:spPr>
            <p:txBody>
              <a:bodyPr vert="horz" wrap="square" lIns="86388" tIns="43194" rIns="86388" bIns="43194" numCol="1" anchor="t" anchorCtr="0" compatLnSpc="1">
                <a:prstTxWarp prst="textNoShape">
                  <a:avLst/>
                </a:prstTxWarp>
              </a:bodyPr>
              <a:lstStyle/>
              <a:p>
                <a:pPr defTabSz="914187" fontAlgn="auto">
                  <a:spcBef>
                    <a:spcPts val="0"/>
                  </a:spcBef>
                  <a:spcAft>
                    <a:spcPts val="0"/>
                  </a:spcAft>
                </a:pPr>
                <a:endParaRPr lang="zh-CN" altLang="en-US" sz="2000">
                  <a:solidFill>
                    <a:prstClr val="black"/>
                  </a:solidFill>
                  <a:latin typeface="Arial"/>
                  <a:ea typeface="微软雅黑"/>
                </a:endParaRPr>
              </a:p>
            </p:txBody>
          </p:sp>
        </p:grpSp>
        <p:sp>
          <p:nvSpPr>
            <p:cNvPr id="180" name="TextBox 252"/>
            <p:cNvSpPr txBox="1"/>
            <p:nvPr/>
          </p:nvSpPr>
          <p:spPr>
            <a:xfrm>
              <a:off x="4171249" y="2963709"/>
              <a:ext cx="563829" cy="123941"/>
            </a:xfrm>
            <a:prstGeom prst="rect">
              <a:avLst/>
            </a:prstGeom>
            <a:solidFill>
              <a:schemeClr val="bg1"/>
            </a:solidFill>
            <a:ln>
              <a:solidFill>
                <a:schemeClr val="bg1"/>
              </a:solidFill>
            </a:ln>
            <a:effectLst/>
          </p:spPr>
          <p:txBody>
            <a:bodyPr wrap="square" lIns="0" tIns="0" rIns="0" bIns="0" rtlCol="0" anchor="ctr">
              <a:noAutofit/>
            </a:bodyPr>
            <a:lstStyle/>
            <a:p>
              <a:pPr marL="0" lvl="1" indent="-139253" algn="ctr" defTabSz="914187" fontAlgn="auto">
                <a:spcBef>
                  <a:spcPts val="600"/>
                </a:spcBef>
                <a:spcAft>
                  <a:spcPts val="600"/>
                </a:spcAft>
                <a:buClr>
                  <a:prstClr val="white"/>
                </a:buClr>
                <a:buSzPct val="60000"/>
              </a:pPr>
              <a:r>
                <a:rPr lang="en-US" altLang="zh-CN" sz="800" dirty="0" smtClean="0">
                  <a:solidFill>
                    <a:prstClr val="black"/>
                  </a:solidFill>
                  <a:latin typeface="Arial"/>
                  <a:ea typeface="微软雅黑" panose="020B0503020204020204" pitchFamily="34" charset="-122"/>
                  <a:cs typeface="Arial" pitchFamily="34" charset="0"/>
                </a:rPr>
                <a:t>HQ</a:t>
              </a:r>
              <a:endParaRPr lang="en-US" altLang="zh-CN" sz="800" dirty="0">
                <a:solidFill>
                  <a:prstClr val="black"/>
                </a:solidFill>
                <a:latin typeface="Arial"/>
                <a:ea typeface="微软雅黑" panose="020B0503020204020204" pitchFamily="34" charset="-122"/>
                <a:cs typeface="Arial" pitchFamily="34" charset="0"/>
              </a:endParaRPr>
            </a:p>
          </p:txBody>
        </p:sp>
        <p:grpSp>
          <p:nvGrpSpPr>
            <p:cNvPr id="183" name="组合 270"/>
            <p:cNvGrpSpPr/>
            <p:nvPr/>
          </p:nvGrpSpPr>
          <p:grpSpPr>
            <a:xfrm>
              <a:off x="1641401" y="2307123"/>
              <a:ext cx="876960" cy="673160"/>
              <a:chOff x="83766" y="5596448"/>
              <a:chExt cx="920015" cy="828728"/>
            </a:xfrm>
            <a:solidFill>
              <a:schemeClr val="bg2"/>
            </a:solidFill>
          </p:grpSpPr>
          <p:grpSp>
            <p:nvGrpSpPr>
              <p:cNvPr id="184" name="组合 91"/>
              <p:cNvGrpSpPr/>
              <p:nvPr/>
            </p:nvGrpSpPr>
            <p:grpSpPr>
              <a:xfrm>
                <a:off x="270256" y="6026923"/>
                <a:ext cx="394007" cy="398253"/>
                <a:chOff x="959638" y="1954811"/>
                <a:chExt cx="864096" cy="873408"/>
              </a:xfrm>
              <a:grpFill/>
            </p:grpSpPr>
            <p:sp>
              <p:nvSpPr>
                <p:cNvPr id="186" name="Freeform 12"/>
                <p:cNvSpPr>
                  <a:spLocks/>
                </p:cNvSpPr>
                <p:nvPr/>
              </p:nvSpPr>
              <p:spPr bwMode="auto">
                <a:xfrm>
                  <a:off x="959638" y="2241788"/>
                  <a:ext cx="415759" cy="234989"/>
                </a:xfrm>
                <a:custGeom>
                  <a:avLst/>
                  <a:gdLst/>
                  <a:ahLst/>
                  <a:cxnLst>
                    <a:cxn ang="0">
                      <a:pos x="3890" y="0"/>
                    </a:cxn>
                    <a:cxn ang="0">
                      <a:pos x="5834" y="1638"/>
                    </a:cxn>
                    <a:cxn ang="0">
                      <a:pos x="7779" y="3275"/>
                    </a:cxn>
                    <a:cxn ang="0">
                      <a:pos x="3890" y="3275"/>
                    </a:cxn>
                    <a:cxn ang="0">
                      <a:pos x="0" y="3275"/>
                    </a:cxn>
                    <a:cxn ang="0">
                      <a:pos x="1945" y="1638"/>
                    </a:cxn>
                    <a:cxn ang="0">
                      <a:pos x="3890" y="0"/>
                    </a:cxn>
                  </a:cxnLst>
                  <a:rect l="0" t="0" r="r" b="b"/>
                  <a:pathLst>
                    <a:path w="7779" h="3275">
                      <a:moveTo>
                        <a:pt x="3890" y="0"/>
                      </a:moveTo>
                      <a:lnTo>
                        <a:pt x="5834" y="1638"/>
                      </a:lnTo>
                      <a:lnTo>
                        <a:pt x="7779" y="3275"/>
                      </a:lnTo>
                      <a:lnTo>
                        <a:pt x="3890" y="3275"/>
                      </a:lnTo>
                      <a:lnTo>
                        <a:pt x="0" y="3275"/>
                      </a:lnTo>
                      <a:lnTo>
                        <a:pt x="1945" y="1638"/>
                      </a:lnTo>
                      <a:lnTo>
                        <a:pt x="3890" y="0"/>
                      </a:lnTo>
                      <a:close/>
                    </a:path>
                  </a:pathLst>
                </a:custGeom>
                <a:grpFill/>
                <a:ln w="9525" cap="flat" cmpd="sng" algn="ctr">
                  <a:solidFill>
                    <a:schemeClr val="bg2"/>
                  </a:solidFill>
                  <a:prstDash val="solid"/>
                  <a:round/>
                  <a:headEnd type="none" w="med" len="med"/>
                  <a:tailEnd type="none" w="med" len="med"/>
                </a:ln>
                <a:effectLst/>
                <a:scene3d>
                  <a:camera prst="orthographicFront"/>
                  <a:lightRig rig="flat" dir="t"/>
                </a:scene3d>
              </p:spPr>
              <p:txBody>
                <a:bodyPr anchor="ctr" anchorCtr="0"/>
                <a:lstStyle/>
                <a:p>
                  <a:pPr algn="ctr" defTabSz="914187" fontAlgn="auto">
                    <a:lnSpc>
                      <a:spcPct val="150000"/>
                    </a:lnSpc>
                    <a:spcBef>
                      <a:spcPts val="0"/>
                    </a:spcBef>
                    <a:spcAft>
                      <a:spcPts val="0"/>
                    </a:spcAft>
                  </a:pPr>
                  <a:endParaRPr lang="zh-CN" altLang="en-US" sz="500">
                    <a:solidFill>
                      <a:prstClr val="white"/>
                    </a:solidFill>
                    <a:latin typeface="Arial"/>
                    <a:ea typeface="微软雅黑"/>
                    <a:sym typeface="Arial" panose="020B0604020202020204" pitchFamily="34" charset="0"/>
                  </a:endParaRPr>
                </a:p>
              </p:txBody>
            </p:sp>
            <p:sp>
              <p:nvSpPr>
                <p:cNvPr id="187" name="Freeform 13"/>
                <p:cNvSpPr>
                  <a:spLocks noEditPoints="1"/>
                </p:cNvSpPr>
                <p:nvPr/>
              </p:nvSpPr>
              <p:spPr bwMode="auto">
                <a:xfrm>
                  <a:off x="959638" y="2505889"/>
                  <a:ext cx="417311" cy="322330"/>
                </a:xfrm>
                <a:custGeom>
                  <a:avLst/>
                  <a:gdLst/>
                  <a:ahLst/>
                  <a:cxnLst>
                    <a:cxn ang="0">
                      <a:pos x="7792" y="0"/>
                    </a:cxn>
                    <a:cxn ang="0">
                      <a:pos x="0" y="0"/>
                    </a:cxn>
                    <a:cxn ang="0">
                      <a:pos x="0" y="4498"/>
                    </a:cxn>
                    <a:cxn ang="0">
                      <a:pos x="7792" y="4498"/>
                    </a:cxn>
                    <a:cxn ang="0">
                      <a:pos x="7792" y="0"/>
                    </a:cxn>
                    <a:cxn ang="0">
                      <a:pos x="687" y="578"/>
                    </a:cxn>
                    <a:cxn ang="0">
                      <a:pos x="2079" y="578"/>
                    </a:cxn>
                    <a:cxn ang="0">
                      <a:pos x="2079" y="1971"/>
                    </a:cxn>
                    <a:cxn ang="0">
                      <a:pos x="687" y="1971"/>
                    </a:cxn>
                    <a:cxn ang="0">
                      <a:pos x="687" y="578"/>
                    </a:cxn>
                    <a:cxn ang="0">
                      <a:pos x="687" y="2473"/>
                    </a:cxn>
                    <a:cxn ang="0">
                      <a:pos x="2079" y="2473"/>
                    </a:cxn>
                    <a:cxn ang="0">
                      <a:pos x="2079" y="3866"/>
                    </a:cxn>
                    <a:cxn ang="0">
                      <a:pos x="687" y="3866"/>
                    </a:cxn>
                    <a:cxn ang="0">
                      <a:pos x="687" y="2473"/>
                    </a:cxn>
                    <a:cxn ang="0">
                      <a:pos x="2361" y="2473"/>
                    </a:cxn>
                    <a:cxn ang="0">
                      <a:pos x="3755" y="2473"/>
                    </a:cxn>
                    <a:cxn ang="0">
                      <a:pos x="3755" y="3866"/>
                    </a:cxn>
                    <a:cxn ang="0">
                      <a:pos x="2361" y="3866"/>
                    </a:cxn>
                    <a:cxn ang="0">
                      <a:pos x="2361" y="2473"/>
                    </a:cxn>
                    <a:cxn ang="0">
                      <a:pos x="4037" y="2473"/>
                    </a:cxn>
                    <a:cxn ang="0">
                      <a:pos x="5429" y="2473"/>
                    </a:cxn>
                    <a:cxn ang="0">
                      <a:pos x="5429" y="3866"/>
                    </a:cxn>
                    <a:cxn ang="0">
                      <a:pos x="4037" y="3866"/>
                    </a:cxn>
                    <a:cxn ang="0">
                      <a:pos x="4037" y="2473"/>
                    </a:cxn>
                    <a:cxn ang="0">
                      <a:pos x="2361" y="578"/>
                    </a:cxn>
                    <a:cxn ang="0">
                      <a:pos x="3755" y="578"/>
                    </a:cxn>
                    <a:cxn ang="0">
                      <a:pos x="3755" y="1971"/>
                    </a:cxn>
                    <a:cxn ang="0">
                      <a:pos x="2361" y="1971"/>
                    </a:cxn>
                    <a:cxn ang="0">
                      <a:pos x="2361" y="578"/>
                    </a:cxn>
                    <a:cxn ang="0">
                      <a:pos x="4037" y="578"/>
                    </a:cxn>
                    <a:cxn ang="0">
                      <a:pos x="5429" y="578"/>
                    </a:cxn>
                    <a:cxn ang="0">
                      <a:pos x="5429" y="1971"/>
                    </a:cxn>
                    <a:cxn ang="0">
                      <a:pos x="4037" y="1971"/>
                    </a:cxn>
                    <a:cxn ang="0">
                      <a:pos x="4037" y="578"/>
                    </a:cxn>
                    <a:cxn ang="0">
                      <a:pos x="5713" y="578"/>
                    </a:cxn>
                    <a:cxn ang="0">
                      <a:pos x="7105" y="578"/>
                    </a:cxn>
                    <a:cxn ang="0">
                      <a:pos x="7105" y="1971"/>
                    </a:cxn>
                    <a:cxn ang="0">
                      <a:pos x="5713" y="1971"/>
                    </a:cxn>
                    <a:cxn ang="0">
                      <a:pos x="5713" y="578"/>
                    </a:cxn>
                    <a:cxn ang="0">
                      <a:pos x="5713" y="2473"/>
                    </a:cxn>
                    <a:cxn ang="0">
                      <a:pos x="7105" y="2473"/>
                    </a:cxn>
                    <a:cxn ang="0">
                      <a:pos x="7105" y="3866"/>
                    </a:cxn>
                    <a:cxn ang="0">
                      <a:pos x="5713" y="3866"/>
                    </a:cxn>
                    <a:cxn ang="0">
                      <a:pos x="5713" y="2473"/>
                    </a:cxn>
                  </a:cxnLst>
                  <a:rect l="0" t="0" r="r" b="b"/>
                  <a:pathLst>
                    <a:path w="7792" h="4498">
                      <a:moveTo>
                        <a:pt x="7792" y="0"/>
                      </a:moveTo>
                      <a:lnTo>
                        <a:pt x="0" y="0"/>
                      </a:lnTo>
                      <a:lnTo>
                        <a:pt x="0" y="4498"/>
                      </a:lnTo>
                      <a:lnTo>
                        <a:pt x="7792" y="4498"/>
                      </a:lnTo>
                      <a:lnTo>
                        <a:pt x="7792" y="0"/>
                      </a:lnTo>
                      <a:close/>
                      <a:moveTo>
                        <a:pt x="687" y="578"/>
                      </a:moveTo>
                      <a:lnTo>
                        <a:pt x="2079" y="578"/>
                      </a:lnTo>
                      <a:lnTo>
                        <a:pt x="2079" y="1971"/>
                      </a:lnTo>
                      <a:lnTo>
                        <a:pt x="687" y="1971"/>
                      </a:lnTo>
                      <a:lnTo>
                        <a:pt x="687" y="578"/>
                      </a:lnTo>
                      <a:close/>
                      <a:moveTo>
                        <a:pt x="687" y="2473"/>
                      </a:moveTo>
                      <a:lnTo>
                        <a:pt x="2079" y="2473"/>
                      </a:lnTo>
                      <a:lnTo>
                        <a:pt x="2079" y="3866"/>
                      </a:lnTo>
                      <a:lnTo>
                        <a:pt x="687" y="3866"/>
                      </a:lnTo>
                      <a:lnTo>
                        <a:pt x="687" y="2473"/>
                      </a:lnTo>
                      <a:close/>
                      <a:moveTo>
                        <a:pt x="2361" y="2473"/>
                      </a:moveTo>
                      <a:lnTo>
                        <a:pt x="3755" y="2473"/>
                      </a:lnTo>
                      <a:lnTo>
                        <a:pt x="3755" y="3866"/>
                      </a:lnTo>
                      <a:lnTo>
                        <a:pt x="2361" y="3866"/>
                      </a:lnTo>
                      <a:lnTo>
                        <a:pt x="2361" y="2473"/>
                      </a:lnTo>
                      <a:close/>
                      <a:moveTo>
                        <a:pt x="4037" y="2473"/>
                      </a:moveTo>
                      <a:lnTo>
                        <a:pt x="5429" y="2473"/>
                      </a:lnTo>
                      <a:lnTo>
                        <a:pt x="5429" y="3866"/>
                      </a:lnTo>
                      <a:lnTo>
                        <a:pt x="4037" y="3866"/>
                      </a:lnTo>
                      <a:lnTo>
                        <a:pt x="4037" y="2473"/>
                      </a:lnTo>
                      <a:close/>
                      <a:moveTo>
                        <a:pt x="2361" y="578"/>
                      </a:moveTo>
                      <a:lnTo>
                        <a:pt x="3755" y="578"/>
                      </a:lnTo>
                      <a:lnTo>
                        <a:pt x="3755" y="1971"/>
                      </a:lnTo>
                      <a:lnTo>
                        <a:pt x="2361" y="1971"/>
                      </a:lnTo>
                      <a:lnTo>
                        <a:pt x="2361" y="578"/>
                      </a:lnTo>
                      <a:close/>
                      <a:moveTo>
                        <a:pt x="4037" y="578"/>
                      </a:moveTo>
                      <a:lnTo>
                        <a:pt x="5429" y="578"/>
                      </a:lnTo>
                      <a:lnTo>
                        <a:pt x="5429" y="1971"/>
                      </a:lnTo>
                      <a:lnTo>
                        <a:pt x="4037" y="1971"/>
                      </a:lnTo>
                      <a:lnTo>
                        <a:pt x="4037" y="578"/>
                      </a:lnTo>
                      <a:close/>
                      <a:moveTo>
                        <a:pt x="5713" y="578"/>
                      </a:moveTo>
                      <a:lnTo>
                        <a:pt x="7105" y="578"/>
                      </a:lnTo>
                      <a:lnTo>
                        <a:pt x="7105" y="1971"/>
                      </a:lnTo>
                      <a:lnTo>
                        <a:pt x="5713" y="1971"/>
                      </a:lnTo>
                      <a:lnTo>
                        <a:pt x="5713" y="578"/>
                      </a:lnTo>
                      <a:close/>
                      <a:moveTo>
                        <a:pt x="5713" y="2473"/>
                      </a:moveTo>
                      <a:lnTo>
                        <a:pt x="7105" y="2473"/>
                      </a:lnTo>
                      <a:lnTo>
                        <a:pt x="7105" y="3866"/>
                      </a:lnTo>
                      <a:lnTo>
                        <a:pt x="5713" y="3866"/>
                      </a:lnTo>
                      <a:lnTo>
                        <a:pt x="5713" y="2473"/>
                      </a:lnTo>
                      <a:close/>
                    </a:path>
                  </a:pathLst>
                </a:custGeom>
                <a:grpFill/>
                <a:ln w="9525" cap="flat" cmpd="sng" algn="ctr">
                  <a:solidFill>
                    <a:schemeClr val="bg2"/>
                  </a:solidFill>
                  <a:prstDash val="solid"/>
                  <a:round/>
                  <a:headEnd type="none" w="med" len="med"/>
                  <a:tailEnd type="none" w="med" len="med"/>
                </a:ln>
                <a:effectLst/>
                <a:scene3d>
                  <a:camera prst="orthographicFront"/>
                  <a:lightRig rig="flat" dir="t"/>
                </a:scene3d>
              </p:spPr>
              <p:txBody>
                <a:bodyPr anchor="ctr" anchorCtr="0"/>
                <a:lstStyle/>
                <a:p>
                  <a:pPr algn="ctr" defTabSz="914187" fontAlgn="auto">
                    <a:lnSpc>
                      <a:spcPct val="150000"/>
                    </a:lnSpc>
                    <a:spcBef>
                      <a:spcPts val="0"/>
                    </a:spcBef>
                    <a:spcAft>
                      <a:spcPts val="0"/>
                    </a:spcAft>
                  </a:pPr>
                  <a:endParaRPr lang="zh-CN" altLang="en-US" sz="500">
                    <a:solidFill>
                      <a:prstClr val="white"/>
                    </a:solidFill>
                    <a:latin typeface="Arial"/>
                    <a:ea typeface="微软雅黑"/>
                    <a:sym typeface="Arial" panose="020B0604020202020204" pitchFamily="34" charset="0"/>
                  </a:endParaRPr>
                </a:p>
              </p:txBody>
            </p:sp>
            <p:sp>
              <p:nvSpPr>
                <p:cNvPr id="188" name="Freeform 14"/>
                <p:cNvSpPr>
                  <a:spLocks noEditPoints="1"/>
                </p:cNvSpPr>
                <p:nvPr/>
              </p:nvSpPr>
              <p:spPr bwMode="auto">
                <a:xfrm>
                  <a:off x="1406423" y="1954811"/>
                  <a:ext cx="417311" cy="873408"/>
                </a:xfrm>
                <a:custGeom>
                  <a:avLst/>
                  <a:gdLst/>
                  <a:ahLst/>
                  <a:cxnLst>
                    <a:cxn ang="0">
                      <a:pos x="7792" y="0"/>
                    </a:cxn>
                    <a:cxn ang="0">
                      <a:pos x="0" y="12190"/>
                    </a:cxn>
                    <a:cxn ang="0">
                      <a:pos x="687" y="690"/>
                    </a:cxn>
                    <a:cxn ang="0">
                      <a:pos x="2079" y="2084"/>
                    </a:cxn>
                    <a:cxn ang="0">
                      <a:pos x="687" y="690"/>
                    </a:cxn>
                    <a:cxn ang="0">
                      <a:pos x="2079" y="10165"/>
                    </a:cxn>
                    <a:cxn ang="0">
                      <a:pos x="687" y="11558"/>
                    </a:cxn>
                    <a:cxn ang="0">
                      <a:pos x="2363" y="10165"/>
                    </a:cxn>
                    <a:cxn ang="0">
                      <a:pos x="3755" y="11558"/>
                    </a:cxn>
                    <a:cxn ang="0">
                      <a:pos x="2363" y="10165"/>
                    </a:cxn>
                    <a:cxn ang="0">
                      <a:pos x="5431" y="10165"/>
                    </a:cxn>
                    <a:cxn ang="0">
                      <a:pos x="4037" y="11558"/>
                    </a:cxn>
                    <a:cxn ang="0">
                      <a:pos x="5713" y="10165"/>
                    </a:cxn>
                    <a:cxn ang="0">
                      <a:pos x="7105" y="11558"/>
                    </a:cxn>
                    <a:cxn ang="0">
                      <a:pos x="5713" y="10165"/>
                    </a:cxn>
                    <a:cxn ang="0">
                      <a:pos x="2079" y="8270"/>
                    </a:cxn>
                    <a:cxn ang="0">
                      <a:pos x="687" y="9663"/>
                    </a:cxn>
                    <a:cxn ang="0">
                      <a:pos x="2363" y="8270"/>
                    </a:cxn>
                    <a:cxn ang="0">
                      <a:pos x="3755" y="9663"/>
                    </a:cxn>
                    <a:cxn ang="0">
                      <a:pos x="2363" y="8270"/>
                    </a:cxn>
                    <a:cxn ang="0">
                      <a:pos x="5431" y="8270"/>
                    </a:cxn>
                    <a:cxn ang="0">
                      <a:pos x="4037" y="9663"/>
                    </a:cxn>
                    <a:cxn ang="0">
                      <a:pos x="5713" y="8270"/>
                    </a:cxn>
                    <a:cxn ang="0">
                      <a:pos x="7105" y="9663"/>
                    </a:cxn>
                    <a:cxn ang="0">
                      <a:pos x="5713" y="8270"/>
                    </a:cxn>
                    <a:cxn ang="0">
                      <a:pos x="2079" y="6376"/>
                    </a:cxn>
                    <a:cxn ang="0">
                      <a:pos x="687" y="7768"/>
                    </a:cxn>
                    <a:cxn ang="0">
                      <a:pos x="2363" y="6376"/>
                    </a:cxn>
                    <a:cxn ang="0">
                      <a:pos x="3755" y="7768"/>
                    </a:cxn>
                    <a:cxn ang="0">
                      <a:pos x="2363" y="6376"/>
                    </a:cxn>
                    <a:cxn ang="0">
                      <a:pos x="5431" y="6376"/>
                    </a:cxn>
                    <a:cxn ang="0">
                      <a:pos x="4037" y="7768"/>
                    </a:cxn>
                    <a:cxn ang="0">
                      <a:pos x="5713" y="6376"/>
                    </a:cxn>
                    <a:cxn ang="0">
                      <a:pos x="7105" y="7768"/>
                    </a:cxn>
                    <a:cxn ang="0">
                      <a:pos x="5713" y="6376"/>
                    </a:cxn>
                    <a:cxn ang="0">
                      <a:pos x="2079" y="4481"/>
                    </a:cxn>
                    <a:cxn ang="0">
                      <a:pos x="687" y="5874"/>
                    </a:cxn>
                    <a:cxn ang="0">
                      <a:pos x="2363" y="4481"/>
                    </a:cxn>
                    <a:cxn ang="0">
                      <a:pos x="3755" y="5874"/>
                    </a:cxn>
                    <a:cxn ang="0">
                      <a:pos x="2363" y="4481"/>
                    </a:cxn>
                    <a:cxn ang="0">
                      <a:pos x="5431" y="4481"/>
                    </a:cxn>
                    <a:cxn ang="0">
                      <a:pos x="4037" y="5874"/>
                    </a:cxn>
                    <a:cxn ang="0">
                      <a:pos x="5713" y="4481"/>
                    </a:cxn>
                    <a:cxn ang="0">
                      <a:pos x="7105" y="5874"/>
                    </a:cxn>
                    <a:cxn ang="0">
                      <a:pos x="5713" y="4481"/>
                    </a:cxn>
                    <a:cxn ang="0">
                      <a:pos x="2079" y="2585"/>
                    </a:cxn>
                    <a:cxn ang="0">
                      <a:pos x="687" y="3979"/>
                    </a:cxn>
                    <a:cxn ang="0">
                      <a:pos x="2363" y="2585"/>
                    </a:cxn>
                    <a:cxn ang="0">
                      <a:pos x="3755" y="3979"/>
                    </a:cxn>
                    <a:cxn ang="0">
                      <a:pos x="2363" y="2585"/>
                    </a:cxn>
                    <a:cxn ang="0">
                      <a:pos x="5431" y="2585"/>
                    </a:cxn>
                    <a:cxn ang="0">
                      <a:pos x="4037" y="3979"/>
                    </a:cxn>
                    <a:cxn ang="0">
                      <a:pos x="2363" y="690"/>
                    </a:cxn>
                    <a:cxn ang="0">
                      <a:pos x="3755" y="2084"/>
                    </a:cxn>
                    <a:cxn ang="0">
                      <a:pos x="2363" y="690"/>
                    </a:cxn>
                    <a:cxn ang="0">
                      <a:pos x="5431" y="690"/>
                    </a:cxn>
                    <a:cxn ang="0">
                      <a:pos x="4037" y="2084"/>
                    </a:cxn>
                    <a:cxn ang="0">
                      <a:pos x="5713" y="690"/>
                    </a:cxn>
                    <a:cxn ang="0">
                      <a:pos x="7105" y="2084"/>
                    </a:cxn>
                    <a:cxn ang="0">
                      <a:pos x="5713" y="690"/>
                    </a:cxn>
                    <a:cxn ang="0">
                      <a:pos x="7105" y="2585"/>
                    </a:cxn>
                    <a:cxn ang="0">
                      <a:pos x="5713" y="3979"/>
                    </a:cxn>
                  </a:cxnLst>
                  <a:rect l="0" t="0" r="r" b="b"/>
                  <a:pathLst>
                    <a:path w="7792" h="12190">
                      <a:moveTo>
                        <a:pt x="0" y="0"/>
                      </a:moveTo>
                      <a:lnTo>
                        <a:pt x="7792" y="0"/>
                      </a:lnTo>
                      <a:lnTo>
                        <a:pt x="7792" y="12190"/>
                      </a:lnTo>
                      <a:lnTo>
                        <a:pt x="0" y="12190"/>
                      </a:lnTo>
                      <a:lnTo>
                        <a:pt x="0" y="0"/>
                      </a:lnTo>
                      <a:close/>
                      <a:moveTo>
                        <a:pt x="687" y="690"/>
                      </a:moveTo>
                      <a:lnTo>
                        <a:pt x="2079" y="690"/>
                      </a:lnTo>
                      <a:lnTo>
                        <a:pt x="2079" y="2084"/>
                      </a:lnTo>
                      <a:lnTo>
                        <a:pt x="687" y="2084"/>
                      </a:lnTo>
                      <a:lnTo>
                        <a:pt x="687" y="690"/>
                      </a:lnTo>
                      <a:close/>
                      <a:moveTo>
                        <a:pt x="687" y="10165"/>
                      </a:moveTo>
                      <a:lnTo>
                        <a:pt x="2079" y="10165"/>
                      </a:lnTo>
                      <a:lnTo>
                        <a:pt x="2079" y="11558"/>
                      </a:lnTo>
                      <a:lnTo>
                        <a:pt x="687" y="11558"/>
                      </a:lnTo>
                      <a:lnTo>
                        <a:pt x="687" y="10165"/>
                      </a:lnTo>
                      <a:close/>
                      <a:moveTo>
                        <a:pt x="2363" y="10165"/>
                      </a:moveTo>
                      <a:lnTo>
                        <a:pt x="3755" y="10165"/>
                      </a:lnTo>
                      <a:lnTo>
                        <a:pt x="3755" y="11558"/>
                      </a:lnTo>
                      <a:lnTo>
                        <a:pt x="2363" y="11558"/>
                      </a:lnTo>
                      <a:lnTo>
                        <a:pt x="2363" y="10165"/>
                      </a:lnTo>
                      <a:close/>
                      <a:moveTo>
                        <a:pt x="4037" y="10165"/>
                      </a:moveTo>
                      <a:lnTo>
                        <a:pt x="5431" y="10165"/>
                      </a:lnTo>
                      <a:lnTo>
                        <a:pt x="5431" y="11558"/>
                      </a:lnTo>
                      <a:lnTo>
                        <a:pt x="4037" y="11558"/>
                      </a:lnTo>
                      <a:lnTo>
                        <a:pt x="4037" y="10165"/>
                      </a:lnTo>
                      <a:close/>
                      <a:moveTo>
                        <a:pt x="5713" y="10165"/>
                      </a:moveTo>
                      <a:lnTo>
                        <a:pt x="7105" y="10165"/>
                      </a:lnTo>
                      <a:lnTo>
                        <a:pt x="7105" y="11558"/>
                      </a:lnTo>
                      <a:lnTo>
                        <a:pt x="5713" y="11558"/>
                      </a:lnTo>
                      <a:lnTo>
                        <a:pt x="5713" y="10165"/>
                      </a:lnTo>
                      <a:close/>
                      <a:moveTo>
                        <a:pt x="687" y="8270"/>
                      </a:moveTo>
                      <a:lnTo>
                        <a:pt x="2079" y="8270"/>
                      </a:lnTo>
                      <a:lnTo>
                        <a:pt x="2079" y="9663"/>
                      </a:lnTo>
                      <a:lnTo>
                        <a:pt x="687" y="9663"/>
                      </a:lnTo>
                      <a:lnTo>
                        <a:pt x="687" y="8270"/>
                      </a:lnTo>
                      <a:close/>
                      <a:moveTo>
                        <a:pt x="2363" y="8270"/>
                      </a:moveTo>
                      <a:lnTo>
                        <a:pt x="3755" y="8270"/>
                      </a:lnTo>
                      <a:lnTo>
                        <a:pt x="3755" y="9663"/>
                      </a:lnTo>
                      <a:lnTo>
                        <a:pt x="2363" y="9663"/>
                      </a:lnTo>
                      <a:lnTo>
                        <a:pt x="2363" y="8270"/>
                      </a:lnTo>
                      <a:close/>
                      <a:moveTo>
                        <a:pt x="4037" y="8270"/>
                      </a:moveTo>
                      <a:lnTo>
                        <a:pt x="5431" y="8270"/>
                      </a:lnTo>
                      <a:lnTo>
                        <a:pt x="5431" y="9663"/>
                      </a:lnTo>
                      <a:lnTo>
                        <a:pt x="4037" y="9663"/>
                      </a:lnTo>
                      <a:lnTo>
                        <a:pt x="4037" y="8270"/>
                      </a:lnTo>
                      <a:close/>
                      <a:moveTo>
                        <a:pt x="5713" y="8270"/>
                      </a:moveTo>
                      <a:lnTo>
                        <a:pt x="7105" y="8270"/>
                      </a:lnTo>
                      <a:lnTo>
                        <a:pt x="7105" y="9663"/>
                      </a:lnTo>
                      <a:lnTo>
                        <a:pt x="5713" y="9663"/>
                      </a:lnTo>
                      <a:lnTo>
                        <a:pt x="5713" y="8270"/>
                      </a:lnTo>
                      <a:close/>
                      <a:moveTo>
                        <a:pt x="687" y="6376"/>
                      </a:moveTo>
                      <a:lnTo>
                        <a:pt x="2079" y="6376"/>
                      </a:lnTo>
                      <a:lnTo>
                        <a:pt x="2079" y="7768"/>
                      </a:lnTo>
                      <a:lnTo>
                        <a:pt x="687" y="7768"/>
                      </a:lnTo>
                      <a:lnTo>
                        <a:pt x="687" y="6376"/>
                      </a:lnTo>
                      <a:close/>
                      <a:moveTo>
                        <a:pt x="2363" y="6376"/>
                      </a:moveTo>
                      <a:lnTo>
                        <a:pt x="3755" y="6376"/>
                      </a:lnTo>
                      <a:lnTo>
                        <a:pt x="3755" y="7768"/>
                      </a:lnTo>
                      <a:lnTo>
                        <a:pt x="2363" y="7768"/>
                      </a:lnTo>
                      <a:lnTo>
                        <a:pt x="2363" y="6376"/>
                      </a:lnTo>
                      <a:close/>
                      <a:moveTo>
                        <a:pt x="4037" y="6376"/>
                      </a:moveTo>
                      <a:lnTo>
                        <a:pt x="5431" y="6376"/>
                      </a:lnTo>
                      <a:lnTo>
                        <a:pt x="5431" y="7768"/>
                      </a:lnTo>
                      <a:lnTo>
                        <a:pt x="4037" y="7768"/>
                      </a:lnTo>
                      <a:lnTo>
                        <a:pt x="4037" y="6376"/>
                      </a:lnTo>
                      <a:close/>
                      <a:moveTo>
                        <a:pt x="5713" y="6376"/>
                      </a:moveTo>
                      <a:lnTo>
                        <a:pt x="7105" y="6376"/>
                      </a:lnTo>
                      <a:lnTo>
                        <a:pt x="7105" y="7768"/>
                      </a:lnTo>
                      <a:lnTo>
                        <a:pt x="5713" y="7768"/>
                      </a:lnTo>
                      <a:lnTo>
                        <a:pt x="5713" y="6376"/>
                      </a:lnTo>
                      <a:close/>
                      <a:moveTo>
                        <a:pt x="687" y="4481"/>
                      </a:moveTo>
                      <a:lnTo>
                        <a:pt x="2079" y="4481"/>
                      </a:lnTo>
                      <a:lnTo>
                        <a:pt x="2079" y="5874"/>
                      </a:lnTo>
                      <a:lnTo>
                        <a:pt x="687" y="5874"/>
                      </a:lnTo>
                      <a:lnTo>
                        <a:pt x="687" y="4481"/>
                      </a:lnTo>
                      <a:close/>
                      <a:moveTo>
                        <a:pt x="2363" y="4481"/>
                      </a:moveTo>
                      <a:lnTo>
                        <a:pt x="3755" y="4481"/>
                      </a:lnTo>
                      <a:lnTo>
                        <a:pt x="3755" y="5874"/>
                      </a:lnTo>
                      <a:lnTo>
                        <a:pt x="2363" y="5874"/>
                      </a:lnTo>
                      <a:lnTo>
                        <a:pt x="2363" y="4481"/>
                      </a:lnTo>
                      <a:close/>
                      <a:moveTo>
                        <a:pt x="4037" y="4481"/>
                      </a:moveTo>
                      <a:lnTo>
                        <a:pt x="5431" y="4481"/>
                      </a:lnTo>
                      <a:lnTo>
                        <a:pt x="5431" y="5874"/>
                      </a:lnTo>
                      <a:lnTo>
                        <a:pt x="4037" y="5874"/>
                      </a:lnTo>
                      <a:lnTo>
                        <a:pt x="4037" y="4481"/>
                      </a:lnTo>
                      <a:close/>
                      <a:moveTo>
                        <a:pt x="5713" y="4481"/>
                      </a:moveTo>
                      <a:lnTo>
                        <a:pt x="7105" y="4481"/>
                      </a:lnTo>
                      <a:lnTo>
                        <a:pt x="7105" y="5874"/>
                      </a:lnTo>
                      <a:lnTo>
                        <a:pt x="5713" y="5874"/>
                      </a:lnTo>
                      <a:lnTo>
                        <a:pt x="5713" y="4481"/>
                      </a:lnTo>
                      <a:close/>
                      <a:moveTo>
                        <a:pt x="687" y="2585"/>
                      </a:moveTo>
                      <a:lnTo>
                        <a:pt x="2079" y="2585"/>
                      </a:lnTo>
                      <a:lnTo>
                        <a:pt x="2079" y="3979"/>
                      </a:lnTo>
                      <a:lnTo>
                        <a:pt x="687" y="3979"/>
                      </a:lnTo>
                      <a:lnTo>
                        <a:pt x="687" y="2585"/>
                      </a:lnTo>
                      <a:close/>
                      <a:moveTo>
                        <a:pt x="2363" y="2585"/>
                      </a:moveTo>
                      <a:lnTo>
                        <a:pt x="3755" y="2585"/>
                      </a:lnTo>
                      <a:lnTo>
                        <a:pt x="3755" y="3979"/>
                      </a:lnTo>
                      <a:lnTo>
                        <a:pt x="2363" y="3979"/>
                      </a:lnTo>
                      <a:lnTo>
                        <a:pt x="2363" y="2585"/>
                      </a:lnTo>
                      <a:close/>
                      <a:moveTo>
                        <a:pt x="4037" y="2585"/>
                      </a:moveTo>
                      <a:lnTo>
                        <a:pt x="5431" y="2585"/>
                      </a:lnTo>
                      <a:lnTo>
                        <a:pt x="5431" y="3979"/>
                      </a:lnTo>
                      <a:lnTo>
                        <a:pt x="4037" y="3979"/>
                      </a:lnTo>
                      <a:lnTo>
                        <a:pt x="4037" y="2585"/>
                      </a:lnTo>
                      <a:close/>
                      <a:moveTo>
                        <a:pt x="2363" y="690"/>
                      </a:moveTo>
                      <a:lnTo>
                        <a:pt x="3755" y="690"/>
                      </a:lnTo>
                      <a:lnTo>
                        <a:pt x="3755" y="2084"/>
                      </a:lnTo>
                      <a:lnTo>
                        <a:pt x="2363" y="2084"/>
                      </a:lnTo>
                      <a:lnTo>
                        <a:pt x="2363" y="690"/>
                      </a:lnTo>
                      <a:close/>
                      <a:moveTo>
                        <a:pt x="4037" y="690"/>
                      </a:moveTo>
                      <a:lnTo>
                        <a:pt x="5431" y="690"/>
                      </a:lnTo>
                      <a:lnTo>
                        <a:pt x="5431" y="2084"/>
                      </a:lnTo>
                      <a:lnTo>
                        <a:pt x="4037" y="2084"/>
                      </a:lnTo>
                      <a:lnTo>
                        <a:pt x="4037" y="690"/>
                      </a:lnTo>
                      <a:close/>
                      <a:moveTo>
                        <a:pt x="5713" y="690"/>
                      </a:moveTo>
                      <a:lnTo>
                        <a:pt x="7105" y="690"/>
                      </a:lnTo>
                      <a:lnTo>
                        <a:pt x="7105" y="2084"/>
                      </a:lnTo>
                      <a:lnTo>
                        <a:pt x="5713" y="2084"/>
                      </a:lnTo>
                      <a:lnTo>
                        <a:pt x="5713" y="690"/>
                      </a:lnTo>
                      <a:close/>
                      <a:moveTo>
                        <a:pt x="5713" y="2585"/>
                      </a:moveTo>
                      <a:lnTo>
                        <a:pt x="7105" y="2585"/>
                      </a:lnTo>
                      <a:lnTo>
                        <a:pt x="7105" y="3979"/>
                      </a:lnTo>
                      <a:lnTo>
                        <a:pt x="5713" y="3979"/>
                      </a:lnTo>
                      <a:lnTo>
                        <a:pt x="5713" y="2585"/>
                      </a:lnTo>
                      <a:close/>
                    </a:path>
                  </a:pathLst>
                </a:custGeom>
                <a:grpFill/>
                <a:ln w="9525" cap="flat" cmpd="sng" algn="ctr">
                  <a:solidFill>
                    <a:schemeClr val="bg2"/>
                  </a:solidFill>
                  <a:prstDash val="solid"/>
                  <a:round/>
                  <a:headEnd type="none" w="med" len="med"/>
                  <a:tailEnd type="none" w="med" len="med"/>
                </a:ln>
                <a:effectLst/>
                <a:scene3d>
                  <a:camera prst="orthographicFront"/>
                  <a:lightRig rig="flat" dir="t"/>
                </a:scene3d>
              </p:spPr>
              <p:txBody>
                <a:bodyPr anchor="ctr" anchorCtr="0"/>
                <a:lstStyle/>
                <a:p>
                  <a:pPr algn="ctr" defTabSz="914187" fontAlgn="auto">
                    <a:lnSpc>
                      <a:spcPct val="150000"/>
                    </a:lnSpc>
                    <a:spcBef>
                      <a:spcPts val="0"/>
                    </a:spcBef>
                    <a:spcAft>
                      <a:spcPts val="0"/>
                    </a:spcAft>
                  </a:pPr>
                  <a:endParaRPr lang="zh-CN" altLang="en-US" sz="500">
                    <a:solidFill>
                      <a:prstClr val="white"/>
                    </a:solidFill>
                    <a:latin typeface="Arial"/>
                    <a:ea typeface="微软雅黑"/>
                    <a:sym typeface="Arial" panose="020B0604020202020204" pitchFamily="34" charset="0"/>
                  </a:endParaRPr>
                </a:p>
              </p:txBody>
            </p:sp>
          </p:grpSp>
          <p:sp>
            <p:nvSpPr>
              <p:cNvPr id="185" name="矩形 184"/>
              <p:cNvSpPr/>
              <p:nvPr/>
            </p:nvSpPr>
            <p:spPr>
              <a:xfrm>
                <a:off x="83766" y="5596448"/>
                <a:ext cx="920015" cy="327501"/>
              </a:xfrm>
              <a:prstGeom prst="rect">
                <a:avLst/>
              </a:prstGeom>
              <a:solidFill>
                <a:schemeClr val="bg1"/>
              </a:solidFill>
              <a:ln>
                <a:solidFill>
                  <a:schemeClr val="bg1"/>
                </a:solidFill>
              </a:ln>
            </p:spPr>
            <p:txBody>
              <a:bodyPr wrap="none">
                <a:spAutoFit/>
              </a:bodyPr>
              <a:lstStyle/>
              <a:p>
                <a:pPr algn="ctr" defTabSz="914187" fontAlgn="auto">
                  <a:spcBef>
                    <a:spcPts val="0"/>
                  </a:spcBef>
                  <a:spcAft>
                    <a:spcPts val="0"/>
                  </a:spcAft>
                </a:pPr>
                <a:r>
                  <a:rPr lang="en-US" altLang="zh-CN" sz="800" dirty="0" smtClean="0">
                    <a:solidFill>
                      <a:sysClr val="windowText" lastClr="000000"/>
                    </a:solidFill>
                    <a:latin typeface="Arial"/>
                    <a:ea typeface="微软雅黑" panose="020B0503020204020204" pitchFamily="34" charset="-122"/>
                    <a:cs typeface="Arial" pitchFamily="34" charset="0"/>
                  </a:rPr>
                  <a:t>Branch 1</a:t>
                </a:r>
                <a:endParaRPr lang="en-US" sz="800" dirty="0">
                  <a:solidFill>
                    <a:sysClr val="windowText" lastClr="000000"/>
                  </a:solidFill>
                  <a:latin typeface="Arial"/>
                  <a:ea typeface="微软雅黑" panose="020B0503020204020204" pitchFamily="34" charset="-122"/>
                  <a:cs typeface="Arial" pitchFamily="34" charset="0"/>
                </a:endParaRPr>
              </a:p>
            </p:txBody>
          </p:sp>
        </p:grpSp>
        <p:cxnSp>
          <p:nvCxnSpPr>
            <p:cNvPr id="196" name="直接连接符 195"/>
            <p:cNvCxnSpPr/>
            <p:nvPr/>
          </p:nvCxnSpPr>
          <p:spPr>
            <a:xfrm flipV="1">
              <a:off x="2156946" y="2888551"/>
              <a:ext cx="570438" cy="186706"/>
            </a:xfrm>
            <a:prstGeom prst="line">
              <a:avLst/>
            </a:prstGeom>
            <a:ln w="1905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199" name="云形 198"/>
            <p:cNvSpPr/>
            <p:nvPr/>
          </p:nvSpPr>
          <p:spPr>
            <a:xfrm>
              <a:off x="2634441" y="2747967"/>
              <a:ext cx="774527" cy="501549"/>
            </a:xfrm>
            <a:prstGeom prst="cloud">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700" dirty="0" smtClean="0">
                  <a:solidFill>
                    <a:prstClr val="black"/>
                  </a:solidFill>
                </a:rPr>
                <a:t>WAN</a:t>
              </a:r>
              <a:endParaRPr lang="zh-CN" altLang="en-US" sz="700" dirty="0">
                <a:solidFill>
                  <a:prstClr val="black"/>
                </a:solidFill>
              </a:endParaRPr>
            </a:p>
          </p:txBody>
        </p:sp>
        <p:cxnSp>
          <p:nvCxnSpPr>
            <p:cNvPr id="200" name="直接连接符 199"/>
            <p:cNvCxnSpPr>
              <a:stCxn id="179" idx="6"/>
            </p:cNvCxnSpPr>
            <p:nvPr/>
          </p:nvCxnSpPr>
          <p:spPr>
            <a:xfrm flipV="1">
              <a:off x="4640903" y="1786882"/>
              <a:ext cx="6197" cy="969210"/>
            </a:xfrm>
            <a:prstGeom prst="line">
              <a:avLst/>
            </a:prstGeom>
            <a:ln w="31750">
              <a:solidFill>
                <a:schemeClr val="bg2"/>
              </a:solidFill>
            </a:ln>
            <a:effectLst/>
          </p:spPr>
          <p:style>
            <a:lnRef idx="1">
              <a:schemeClr val="accent1"/>
            </a:lnRef>
            <a:fillRef idx="0">
              <a:schemeClr val="accent1"/>
            </a:fillRef>
            <a:effectRef idx="0">
              <a:schemeClr val="accent1"/>
            </a:effectRef>
            <a:fontRef idx="minor">
              <a:schemeClr val="tx1"/>
            </a:fontRef>
          </p:style>
        </p:cxnSp>
        <p:pic>
          <p:nvPicPr>
            <p:cNvPr id="201" name="图片 200" descr="internet-蓝.png"/>
            <p:cNvPicPr>
              <a:picLocks noChangeAspect="1"/>
            </p:cNvPicPr>
            <p:nvPr/>
          </p:nvPicPr>
          <p:blipFill>
            <a:blip r:embed="rId5" cstate="print"/>
            <a:stretch>
              <a:fillRect/>
            </a:stretch>
          </p:blipFill>
          <p:spPr>
            <a:xfrm>
              <a:off x="4211960" y="1484397"/>
              <a:ext cx="1021685" cy="485758"/>
            </a:xfrm>
            <a:prstGeom prst="rect">
              <a:avLst/>
            </a:prstGeom>
            <a:solidFill>
              <a:schemeClr val="bg1"/>
            </a:solidFill>
            <a:ln>
              <a:solidFill>
                <a:schemeClr val="bg1"/>
              </a:solidFill>
            </a:ln>
          </p:spPr>
        </p:pic>
        <p:cxnSp>
          <p:nvCxnSpPr>
            <p:cNvPr id="202" name="直接连接符 201"/>
            <p:cNvCxnSpPr/>
            <p:nvPr/>
          </p:nvCxnSpPr>
          <p:spPr>
            <a:xfrm>
              <a:off x="2156946" y="3075257"/>
              <a:ext cx="553587" cy="99227"/>
            </a:xfrm>
            <a:prstGeom prst="line">
              <a:avLst/>
            </a:prstGeom>
            <a:ln w="19050">
              <a:solidFill>
                <a:schemeClr val="bg2"/>
              </a:solidFill>
            </a:ln>
            <a:effectLst/>
          </p:spPr>
          <p:style>
            <a:lnRef idx="1">
              <a:schemeClr val="accent1"/>
            </a:lnRef>
            <a:fillRef idx="0">
              <a:schemeClr val="accent1"/>
            </a:fillRef>
            <a:effectRef idx="0">
              <a:schemeClr val="accent1"/>
            </a:effectRef>
            <a:fontRef idx="minor">
              <a:schemeClr val="tx1"/>
            </a:fontRef>
          </p:style>
        </p:cxnSp>
        <p:cxnSp>
          <p:nvCxnSpPr>
            <p:cNvPr id="203" name="直接连接符 202"/>
            <p:cNvCxnSpPr>
              <a:endCxn id="175" idx="30"/>
            </p:cNvCxnSpPr>
            <p:nvPr/>
          </p:nvCxnSpPr>
          <p:spPr>
            <a:xfrm flipV="1">
              <a:off x="3368306" y="2767527"/>
              <a:ext cx="1196917" cy="93898"/>
            </a:xfrm>
            <a:prstGeom prst="line">
              <a:avLst/>
            </a:prstGeom>
            <a:ln w="19050">
              <a:solidFill>
                <a:schemeClr val="bg2"/>
              </a:solidFill>
            </a:ln>
            <a:effectLst/>
          </p:spPr>
          <p:style>
            <a:lnRef idx="1">
              <a:schemeClr val="accent1"/>
            </a:lnRef>
            <a:fillRef idx="0">
              <a:schemeClr val="accent1"/>
            </a:fillRef>
            <a:effectRef idx="0">
              <a:schemeClr val="accent1"/>
            </a:effectRef>
            <a:fontRef idx="minor">
              <a:schemeClr val="tx1"/>
            </a:fontRef>
          </p:style>
        </p:cxnSp>
        <p:cxnSp>
          <p:nvCxnSpPr>
            <p:cNvPr id="204" name="直接连接符 203"/>
            <p:cNvCxnSpPr>
              <a:endCxn id="174" idx="36"/>
            </p:cNvCxnSpPr>
            <p:nvPr/>
          </p:nvCxnSpPr>
          <p:spPr>
            <a:xfrm flipV="1">
              <a:off x="3300224" y="2806045"/>
              <a:ext cx="1262389" cy="342989"/>
            </a:xfrm>
            <a:prstGeom prst="line">
              <a:avLst/>
            </a:prstGeom>
            <a:ln w="1905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168" name="任意多边形 167"/>
            <p:cNvSpPr/>
            <p:nvPr/>
          </p:nvSpPr>
          <p:spPr bwMode="auto">
            <a:xfrm rot="5145903">
              <a:off x="3251387" y="1464232"/>
              <a:ext cx="295658" cy="2564445"/>
            </a:xfrm>
            <a:custGeom>
              <a:avLst/>
              <a:gdLst>
                <a:gd name="connsiteX0" fmla="*/ 295658 w 295658"/>
                <a:gd name="connsiteY0" fmla="*/ 2564445 h 2564445"/>
                <a:gd name="connsiteX1" fmla="*/ 240656 w 295658"/>
                <a:gd name="connsiteY1" fmla="*/ 2392565 h 2564445"/>
                <a:gd name="connsiteX2" fmla="*/ 75652 w 295658"/>
                <a:gd name="connsiteY2" fmla="*/ 1904427 h 2564445"/>
                <a:gd name="connsiteX3" fmla="*/ 25 w 295658"/>
                <a:gd name="connsiteY3" fmla="*/ 1478165 h 2564445"/>
                <a:gd name="connsiteX4" fmla="*/ 68777 w 295658"/>
                <a:gd name="connsiteY4" fmla="*/ 1038153 h 2564445"/>
                <a:gd name="connsiteX5" fmla="*/ 192530 w 295658"/>
                <a:gd name="connsiteY5" fmla="*/ 632517 h 2564445"/>
                <a:gd name="connsiteX6" fmla="*/ 233781 w 295658"/>
                <a:gd name="connsiteY6" fmla="*/ 398761 h 2564445"/>
                <a:gd name="connsiteX7" fmla="*/ 206280 w 295658"/>
                <a:gd name="connsiteY7" fmla="*/ 0 h 2564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5658" h="2564445">
                  <a:moveTo>
                    <a:pt x="295658" y="2564445"/>
                  </a:moveTo>
                  <a:cubicBezTo>
                    <a:pt x="286491" y="2533506"/>
                    <a:pt x="277324" y="2502568"/>
                    <a:pt x="240656" y="2392565"/>
                  </a:cubicBezTo>
                  <a:cubicBezTo>
                    <a:pt x="203988" y="2282562"/>
                    <a:pt x="115757" y="2056827"/>
                    <a:pt x="75652" y="1904427"/>
                  </a:cubicBezTo>
                  <a:cubicBezTo>
                    <a:pt x="35547" y="1752027"/>
                    <a:pt x="1171" y="1622544"/>
                    <a:pt x="25" y="1478165"/>
                  </a:cubicBezTo>
                  <a:cubicBezTo>
                    <a:pt x="-1121" y="1333786"/>
                    <a:pt x="36693" y="1179094"/>
                    <a:pt x="68777" y="1038153"/>
                  </a:cubicBezTo>
                  <a:cubicBezTo>
                    <a:pt x="100861" y="897212"/>
                    <a:pt x="165029" y="739082"/>
                    <a:pt x="192530" y="632517"/>
                  </a:cubicBezTo>
                  <a:cubicBezTo>
                    <a:pt x="220031" y="525952"/>
                    <a:pt x="231489" y="504180"/>
                    <a:pt x="233781" y="398761"/>
                  </a:cubicBezTo>
                  <a:cubicBezTo>
                    <a:pt x="236073" y="293342"/>
                    <a:pt x="210863" y="75627"/>
                    <a:pt x="206280" y="0"/>
                  </a:cubicBezTo>
                </a:path>
              </a:pathLst>
            </a:custGeom>
            <a:noFill/>
            <a:ln>
              <a:solidFill>
                <a:srgbClr val="00B05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sz="1400"/>
            </a:p>
          </p:txBody>
        </p:sp>
        <p:grpSp>
          <p:nvGrpSpPr>
            <p:cNvPr id="208" name="组合 621"/>
            <p:cNvGrpSpPr>
              <a:grpSpLocks noChangeAspect="1"/>
            </p:cNvGrpSpPr>
            <p:nvPr/>
          </p:nvGrpSpPr>
          <p:grpSpPr>
            <a:xfrm>
              <a:off x="4559082" y="2640899"/>
              <a:ext cx="327440" cy="241220"/>
              <a:chOff x="-983298" y="1666240"/>
              <a:chExt cx="547688" cy="309563"/>
            </a:xfrm>
            <a:solidFill>
              <a:schemeClr val="bg1">
                <a:lumMod val="50000"/>
              </a:schemeClr>
            </a:solidFill>
          </p:grpSpPr>
          <p:sp>
            <p:nvSpPr>
              <p:cNvPr id="209" name="Freeform 21"/>
              <p:cNvSpPr>
                <a:spLocks/>
              </p:cNvSpPr>
              <p:nvPr/>
            </p:nvSpPr>
            <p:spPr bwMode="auto">
              <a:xfrm>
                <a:off x="-983298" y="1798003"/>
                <a:ext cx="547688" cy="177800"/>
              </a:xfrm>
              <a:custGeom>
                <a:avLst/>
                <a:gdLst/>
                <a:ahLst/>
                <a:cxnLst>
                  <a:cxn ang="0">
                    <a:pos x="16188" y="2345"/>
                  </a:cxn>
                  <a:cxn ang="0">
                    <a:pos x="16149" y="2515"/>
                  </a:cxn>
                  <a:cxn ang="0">
                    <a:pos x="15935" y="2950"/>
                  </a:cxn>
                  <a:cxn ang="0">
                    <a:pos x="15566" y="3361"/>
                  </a:cxn>
                  <a:cxn ang="0">
                    <a:pos x="15052" y="3745"/>
                  </a:cxn>
                  <a:cxn ang="0">
                    <a:pos x="14408" y="4094"/>
                  </a:cxn>
                  <a:cxn ang="0">
                    <a:pos x="13647" y="4406"/>
                  </a:cxn>
                  <a:cxn ang="0">
                    <a:pos x="12779" y="4677"/>
                  </a:cxn>
                  <a:cxn ang="0">
                    <a:pos x="11817" y="4900"/>
                  </a:cxn>
                  <a:cxn ang="0">
                    <a:pos x="10774" y="5071"/>
                  </a:cxn>
                  <a:cxn ang="0">
                    <a:pos x="9662" y="5187"/>
                  </a:cxn>
                  <a:cxn ang="0">
                    <a:pos x="8495" y="5241"/>
                  </a:cxn>
                  <a:cxn ang="0">
                    <a:pos x="7295" y="5230"/>
                  </a:cxn>
                  <a:cxn ang="0">
                    <a:pos x="6139" y="5155"/>
                  </a:cxn>
                  <a:cxn ang="0">
                    <a:pos x="5043" y="5019"/>
                  </a:cxn>
                  <a:cxn ang="0">
                    <a:pos x="4021" y="4827"/>
                  </a:cxn>
                  <a:cxn ang="0">
                    <a:pos x="3087" y="4585"/>
                  </a:cxn>
                  <a:cxn ang="0">
                    <a:pos x="2251" y="4298"/>
                  </a:cxn>
                  <a:cxn ang="0">
                    <a:pos x="1527" y="3969"/>
                  </a:cxn>
                  <a:cxn ang="0">
                    <a:pos x="927" y="3604"/>
                  </a:cxn>
                  <a:cxn ang="0">
                    <a:pos x="465" y="3208"/>
                  </a:cxn>
                  <a:cxn ang="0">
                    <a:pos x="151" y="2784"/>
                  </a:cxn>
                  <a:cxn ang="0">
                    <a:pos x="0" y="2340"/>
                  </a:cxn>
                  <a:cxn ang="0">
                    <a:pos x="102" y="141"/>
                  </a:cxn>
                  <a:cxn ang="0">
                    <a:pos x="467" y="524"/>
                  </a:cxn>
                  <a:cxn ang="0">
                    <a:pos x="944" y="884"/>
                  </a:cxn>
                  <a:cxn ang="0">
                    <a:pos x="1522" y="1217"/>
                  </a:cxn>
                  <a:cxn ang="0">
                    <a:pos x="2195" y="1518"/>
                  </a:cxn>
                  <a:cxn ang="0">
                    <a:pos x="2954" y="1785"/>
                  </a:cxn>
                  <a:cxn ang="0">
                    <a:pos x="3789" y="2015"/>
                  </a:cxn>
                  <a:cxn ang="0">
                    <a:pos x="4694" y="2204"/>
                  </a:cxn>
                  <a:cxn ang="0">
                    <a:pos x="5658" y="2348"/>
                  </a:cxn>
                  <a:cxn ang="0">
                    <a:pos x="6675" y="2444"/>
                  </a:cxn>
                  <a:cxn ang="0">
                    <a:pos x="7734" y="2489"/>
                  </a:cxn>
                  <a:cxn ang="0">
                    <a:pos x="8814" y="2480"/>
                  </a:cxn>
                  <a:cxn ang="0">
                    <a:pos x="9861" y="2417"/>
                  </a:cxn>
                  <a:cxn ang="0">
                    <a:pos x="10863" y="2304"/>
                  </a:cxn>
                  <a:cxn ang="0">
                    <a:pos x="11810" y="2144"/>
                  </a:cxn>
                  <a:cxn ang="0">
                    <a:pos x="12693" y="1941"/>
                  </a:cxn>
                  <a:cxn ang="0">
                    <a:pos x="13505" y="1697"/>
                  </a:cxn>
                  <a:cxn ang="0">
                    <a:pos x="14236" y="1418"/>
                  </a:cxn>
                  <a:cxn ang="0">
                    <a:pos x="14879" y="1104"/>
                  </a:cxn>
                  <a:cxn ang="0">
                    <a:pos x="15425" y="761"/>
                  </a:cxn>
                  <a:cxn ang="0">
                    <a:pos x="15864" y="392"/>
                  </a:cxn>
                  <a:cxn ang="0">
                    <a:pos x="16188" y="0"/>
                  </a:cxn>
                </a:cxnLst>
                <a:rect l="0" t="0" r="r" b="b"/>
                <a:pathLst>
                  <a:path w="16189" h="5245">
                    <a:moveTo>
                      <a:pt x="16189" y="2340"/>
                    </a:moveTo>
                    <a:lnTo>
                      <a:pt x="16189" y="2343"/>
                    </a:lnTo>
                    <a:lnTo>
                      <a:pt x="16188" y="2345"/>
                    </a:lnTo>
                    <a:lnTo>
                      <a:pt x="16188" y="2366"/>
                    </a:lnTo>
                    <a:lnTo>
                      <a:pt x="16185" y="2366"/>
                    </a:lnTo>
                    <a:lnTo>
                      <a:pt x="16149" y="2515"/>
                    </a:lnTo>
                    <a:lnTo>
                      <a:pt x="16096" y="2662"/>
                    </a:lnTo>
                    <a:lnTo>
                      <a:pt x="16025" y="2808"/>
                    </a:lnTo>
                    <a:lnTo>
                      <a:pt x="15935" y="2950"/>
                    </a:lnTo>
                    <a:lnTo>
                      <a:pt x="15828" y="3090"/>
                    </a:lnTo>
                    <a:lnTo>
                      <a:pt x="15704" y="3227"/>
                    </a:lnTo>
                    <a:lnTo>
                      <a:pt x="15566" y="3361"/>
                    </a:lnTo>
                    <a:lnTo>
                      <a:pt x="15409" y="3492"/>
                    </a:lnTo>
                    <a:lnTo>
                      <a:pt x="15238" y="3620"/>
                    </a:lnTo>
                    <a:lnTo>
                      <a:pt x="15052" y="3745"/>
                    </a:lnTo>
                    <a:lnTo>
                      <a:pt x="14851" y="3864"/>
                    </a:lnTo>
                    <a:lnTo>
                      <a:pt x="14637" y="3981"/>
                    </a:lnTo>
                    <a:lnTo>
                      <a:pt x="14408" y="4094"/>
                    </a:lnTo>
                    <a:lnTo>
                      <a:pt x="14167" y="4202"/>
                    </a:lnTo>
                    <a:lnTo>
                      <a:pt x="13913" y="4307"/>
                    </a:lnTo>
                    <a:lnTo>
                      <a:pt x="13647" y="4406"/>
                    </a:lnTo>
                    <a:lnTo>
                      <a:pt x="13368" y="4502"/>
                    </a:lnTo>
                    <a:lnTo>
                      <a:pt x="13079" y="4592"/>
                    </a:lnTo>
                    <a:lnTo>
                      <a:pt x="12779" y="4677"/>
                    </a:lnTo>
                    <a:lnTo>
                      <a:pt x="12468" y="4757"/>
                    </a:lnTo>
                    <a:lnTo>
                      <a:pt x="12147" y="4831"/>
                    </a:lnTo>
                    <a:lnTo>
                      <a:pt x="11817" y="4900"/>
                    </a:lnTo>
                    <a:lnTo>
                      <a:pt x="11478" y="4964"/>
                    </a:lnTo>
                    <a:lnTo>
                      <a:pt x="11131" y="5021"/>
                    </a:lnTo>
                    <a:lnTo>
                      <a:pt x="10774" y="5071"/>
                    </a:lnTo>
                    <a:lnTo>
                      <a:pt x="10411" y="5117"/>
                    </a:lnTo>
                    <a:lnTo>
                      <a:pt x="10040" y="5156"/>
                    </a:lnTo>
                    <a:lnTo>
                      <a:pt x="9662" y="5187"/>
                    </a:lnTo>
                    <a:lnTo>
                      <a:pt x="9279" y="5213"/>
                    </a:lnTo>
                    <a:lnTo>
                      <a:pt x="8889" y="5231"/>
                    </a:lnTo>
                    <a:lnTo>
                      <a:pt x="8495" y="5241"/>
                    </a:lnTo>
                    <a:lnTo>
                      <a:pt x="8095" y="5245"/>
                    </a:lnTo>
                    <a:lnTo>
                      <a:pt x="7692" y="5241"/>
                    </a:lnTo>
                    <a:lnTo>
                      <a:pt x="7295" y="5230"/>
                    </a:lnTo>
                    <a:lnTo>
                      <a:pt x="6904" y="5211"/>
                    </a:lnTo>
                    <a:lnTo>
                      <a:pt x="6518" y="5186"/>
                    </a:lnTo>
                    <a:lnTo>
                      <a:pt x="6139" y="5155"/>
                    </a:lnTo>
                    <a:lnTo>
                      <a:pt x="5766" y="5115"/>
                    </a:lnTo>
                    <a:lnTo>
                      <a:pt x="5401" y="5070"/>
                    </a:lnTo>
                    <a:lnTo>
                      <a:pt x="5043" y="5019"/>
                    </a:lnTo>
                    <a:lnTo>
                      <a:pt x="4693" y="4961"/>
                    </a:lnTo>
                    <a:lnTo>
                      <a:pt x="4353" y="4897"/>
                    </a:lnTo>
                    <a:lnTo>
                      <a:pt x="4021" y="4827"/>
                    </a:lnTo>
                    <a:lnTo>
                      <a:pt x="3700" y="4752"/>
                    </a:lnTo>
                    <a:lnTo>
                      <a:pt x="3388" y="4671"/>
                    </a:lnTo>
                    <a:lnTo>
                      <a:pt x="3087" y="4585"/>
                    </a:lnTo>
                    <a:lnTo>
                      <a:pt x="2797" y="4494"/>
                    </a:lnTo>
                    <a:lnTo>
                      <a:pt x="2519" y="4398"/>
                    </a:lnTo>
                    <a:lnTo>
                      <a:pt x="2251" y="4298"/>
                    </a:lnTo>
                    <a:lnTo>
                      <a:pt x="1997" y="4192"/>
                    </a:lnTo>
                    <a:lnTo>
                      <a:pt x="1755" y="4083"/>
                    </a:lnTo>
                    <a:lnTo>
                      <a:pt x="1527" y="3969"/>
                    </a:lnTo>
                    <a:lnTo>
                      <a:pt x="1314" y="3851"/>
                    </a:lnTo>
                    <a:lnTo>
                      <a:pt x="1113" y="3729"/>
                    </a:lnTo>
                    <a:lnTo>
                      <a:pt x="927" y="3604"/>
                    </a:lnTo>
                    <a:lnTo>
                      <a:pt x="757" y="3476"/>
                    </a:lnTo>
                    <a:lnTo>
                      <a:pt x="603" y="3343"/>
                    </a:lnTo>
                    <a:lnTo>
                      <a:pt x="465" y="3208"/>
                    </a:lnTo>
                    <a:lnTo>
                      <a:pt x="343" y="3069"/>
                    </a:lnTo>
                    <a:lnTo>
                      <a:pt x="238" y="2928"/>
                    </a:lnTo>
                    <a:lnTo>
                      <a:pt x="151" y="2784"/>
                    </a:lnTo>
                    <a:lnTo>
                      <a:pt x="82" y="2639"/>
                    </a:lnTo>
                    <a:lnTo>
                      <a:pt x="32" y="2490"/>
                    </a:lnTo>
                    <a:lnTo>
                      <a:pt x="0" y="2340"/>
                    </a:lnTo>
                    <a:lnTo>
                      <a:pt x="6" y="2340"/>
                    </a:lnTo>
                    <a:lnTo>
                      <a:pt x="6" y="8"/>
                    </a:lnTo>
                    <a:lnTo>
                      <a:pt x="102" y="141"/>
                    </a:lnTo>
                    <a:lnTo>
                      <a:pt x="211" y="271"/>
                    </a:lnTo>
                    <a:lnTo>
                      <a:pt x="333" y="399"/>
                    </a:lnTo>
                    <a:lnTo>
                      <a:pt x="467" y="524"/>
                    </a:lnTo>
                    <a:lnTo>
                      <a:pt x="613" y="647"/>
                    </a:lnTo>
                    <a:lnTo>
                      <a:pt x="772" y="767"/>
                    </a:lnTo>
                    <a:lnTo>
                      <a:pt x="944" y="884"/>
                    </a:lnTo>
                    <a:lnTo>
                      <a:pt x="1125" y="998"/>
                    </a:lnTo>
                    <a:lnTo>
                      <a:pt x="1319" y="1109"/>
                    </a:lnTo>
                    <a:lnTo>
                      <a:pt x="1522" y="1217"/>
                    </a:lnTo>
                    <a:lnTo>
                      <a:pt x="1736" y="1320"/>
                    </a:lnTo>
                    <a:lnTo>
                      <a:pt x="1961" y="1421"/>
                    </a:lnTo>
                    <a:lnTo>
                      <a:pt x="2195" y="1518"/>
                    </a:lnTo>
                    <a:lnTo>
                      <a:pt x="2440" y="1611"/>
                    </a:lnTo>
                    <a:lnTo>
                      <a:pt x="2692" y="1700"/>
                    </a:lnTo>
                    <a:lnTo>
                      <a:pt x="2954" y="1785"/>
                    </a:lnTo>
                    <a:lnTo>
                      <a:pt x="3225" y="1866"/>
                    </a:lnTo>
                    <a:lnTo>
                      <a:pt x="3504" y="1943"/>
                    </a:lnTo>
                    <a:lnTo>
                      <a:pt x="3789" y="2015"/>
                    </a:lnTo>
                    <a:lnTo>
                      <a:pt x="4084" y="2083"/>
                    </a:lnTo>
                    <a:lnTo>
                      <a:pt x="4385" y="2146"/>
                    </a:lnTo>
                    <a:lnTo>
                      <a:pt x="4694" y="2204"/>
                    </a:lnTo>
                    <a:lnTo>
                      <a:pt x="5010" y="2256"/>
                    </a:lnTo>
                    <a:lnTo>
                      <a:pt x="5331" y="2305"/>
                    </a:lnTo>
                    <a:lnTo>
                      <a:pt x="5658" y="2348"/>
                    </a:lnTo>
                    <a:lnTo>
                      <a:pt x="5992" y="2385"/>
                    </a:lnTo>
                    <a:lnTo>
                      <a:pt x="6331" y="2418"/>
                    </a:lnTo>
                    <a:lnTo>
                      <a:pt x="6675" y="2444"/>
                    </a:lnTo>
                    <a:lnTo>
                      <a:pt x="7023" y="2464"/>
                    </a:lnTo>
                    <a:lnTo>
                      <a:pt x="7376" y="2480"/>
                    </a:lnTo>
                    <a:lnTo>
                      <a:pt x="7734" y="2489"/>
                    </a:lnTo>
                    <a:lnTo>
                      <a:pt x="8095" y="2492"/>
                    </a:lnTo>
                    <a:lnTo>
                      <a:pt x="8456" y="2489"/>
                    </a:lnTo>
                    <a:lnTo>
                      <a:pt x="8814" y="2480"/>
                    </a:lnTo>
                    <a:lnTo>
                      <a:pt x="9168" y="2464"/>
                    </a:lnTo>
                    <a:lnTo>
                      <a:pt x="9517" y="2444"/>
                    </a:lnTo>
                    <a:lnTo>
                      <a:pt x="9861" y="2417"/>
                    </a:lnTo>
                    <a:lnTo>
                      <a:pt x="10200" y="2385"/>
                    </a:lnTo>
                    <a:lnTo>
                      <a:pt x="10535" y="2347"/>
                    </a:lnTo>
                    <a:lnTo>
                      <a:pt x="10863" y="2304"/>
                    </a:lnTo>
                    <a:lnTo>
                      <a:pt x="11184" y="2255"/>
                    </a:lnTo>
                    <a:lnTo>
                      <a:pt x="11501" y="2203"/>
                    </a:lnTo>
                    <a:lnTo>
                      <a:pt x="11810" y="2144"/>
                    </a:lnTo>
                    <a:lnTo>
                      <a:pt x="12112" y="2081"/>
                    </a:lnTo>
                    <a:lnTo>
                      <a:pt x="12406" y="2013"/>
                    </a:lnTo>
                    <a:lnTo>
                      <a:pt x="12693" y="1941"/>
                    </a:lnTo>
                    <a:lnTo>
                      <a:pt x="12972" y="1863"/>
                    </a:lnTo>
                    <a:lnTo>
                      <a:pt x="13243" y="1782"/>
                    </a:lnTo>
                    <a:lnTo>
                      <a:pt x="13505" y="1697"/>
                    </a:lnTo>
                    <a:lnTo>
                      <a:pt x="13758" y="1608"/>
                    </a:lnTo>
                    <a:lnTo>
                      <a:pt x="14002" y="1514"/>
                    </a:lnTo>
                    <a:lnTo>
                      <a:pt x="14236" y="1418"/>
                    </a:lnTo>
                    <a:lnTo>
                      <a:pt x="14461" y="1316"/>
                    </a:lnTo>
                    <a:lnTo>
                      <a:pt x="14675" y="1212"/>
                    </a:lnTo>
                    <a:lnTo>
                      <a:pt x="14879" y="1104"/>
                    </a:lnTo>
                    <a:lnTo>
                      <a:pt x="15072" y="993"/>
                    </a:lnTo>
                    <a:lnTo>
                      <a:pt x="15253" y="879"/>
                    </a:lnTo>
                    <a:lnTo>
                      <a:pt x="15425" y="761"/>
                    </a:lnTo>
                    <a:lnTo>
                      <a:pt x="15583" y="641"/>
                    </a:lnTo>
                    <a:lnTo>
                      <a:pt x="15730" y="517"/>
                    </a:lnTo>
                    <a:lnTo>
                      <a:pt x="15864" y="392"/>
                    </a:lnTo>
                    <a:lnTo>
                      <a:pt x="15985" y="264"/>
                    </a:lnTo>
                    <a:lnTo>
                      <a:pt x="16094" y="133"/>
                    </a:lnTo>
                    <a:lnTo>
                      <a:pt x="16188" y="0"/>
                    </a:lnTo>
                    <a:lnTo>
                      <a:pt x="16188" y="2340"/>
                    </a:lnTo>
                    <a:lnTo>
                      <a:pt x="16189" y="2340"/>
                    </a:lnTo>
                    <a:close/>
                  </a:path>
                </a:pathLst>
              </a:custGeom>
              <a:grpFill/>
              <a:ln w="9525">
                <a:noFill/>
                <a:round/>
                <a:headEnd/>
                <a:tailEnd/>
              </a:ln>
            </p:spPr>
            <p:txBody>
              <a:bodyPr/>
              <a:lstStyle/>
              <a:p>
                <a:pPr defTabSz="914583" fontAlgn="base">
                  <a:spcBef>
                    <a:spcPct val="0"/>
                  </a:spcBef>
                  <a:spcAft>
                    <a:spcPct val="0"/>
                  </a:spcAft>
                  <a:defRPr/>
                </a:pPr>
                <a:endParaRPr lang="zh-CN" altLang="en-US" sz="1400" dirty="0">
                  <a:solidFill>
                    <a:prstClr val="black"/>
                  </a:solidFill>
                  <a:ea typeface="微软雅黑" panose="020B0503020204020204" pitchFamily="34" charset="-122"/>
                  <a:cs typeface="Arial" pitchFamily="34" charset="0"/>
                </a:endParaRPr>
              </a:p>
            </p:txBody>
          </p:sp>
          <p:sp>
            <p:nvSpPr>
              <p:cNvPr id="210" name="Freeform 22"/>
              <p:cNvSpPr>
                <a:spLocks noEditPoints="1"/>
              </p:cNvSpPr>
              <p:nvPr/>
            </p:nvSpPr>
            <p:spPr bwMode="auto">
              <a:xfrm>
                <a:off x="-983298" y="1666240"/>
                <a:ext cx="547688" cy="207963"/>
              </a:xfrm>
              <a:custGeom>
                <a:avLst/>
                <a:gdLst/>
                <a:ahLst/>
                <a:cxnLst>
                  <a:cxn ang="0">
                    <a:pos x="8934" y="16"/>
                  </a:cxn>
                  <a:cxn ang="0">
                    <a:pos x="10129" y="97"/>
                  </a:cxn>
                  <a:cxn ang="0">
                    <a:pos x="11258" y="243"/>
                  </a:cxn>
                  <a:cxn ang="0">
                    <a:pos x="12306" y="447"/>
                  </a:cxn>
                  <a:cxn ang="0">
                    <a:pos x="13260" y="705"/>
                  </a:cxn>
                  <a:cxn ang="0">
                    <a:pos x="14105" y="1010"/>
                  </a:cxn>
                  <a:cxn ang="0">
                    <a:pos x="14828" y="1358"/>
                  </a:cxn>
                  <a:cxn ang="0">
                    <a:pos x="15413" y="1745"/>
                  </a:cxn>
                  <a:cxn ang="0">
                    <a:pos x="15849" y="2163"/>
                  </a:cxn>
                  <a:cxn ang="0">
                    <a:pos x="16122" y="2609"/>
                  </a:cxn>
                  <a:cxn ang="0">
                    <a:pos x="16215" y="3077"/>
                  </a:cxn>
                  <a:cxn ang="0">
                    <a:pos x="16122" y="3545"/>
                  </a:cxn>
                  <a:cxn ang="0">
                    <a:pos x="15849" y="3991"/>
                  </a:cxn>
                  <a:cxn ang="0">
                    <a:pos x="15413" y="4409"/>
                  </a:cxn>
                  <a:cxn ang="0">
                    <a:pos x="14828" y="4796"/>
                  </a:cxn>
                  <a:cxn ang="0">
                    <a:pos x="14105" y="5144"/>
                  </a:cxn>
                  <a:cxn ang="0">
                    <a:pos x="13260" y="5449"/>
                  </a:cxn>
                  <a:cxn ang="0">
                    <a:pos x="12306" y="5707"/>
                  </a:cxn>
                  <a:cxn ang="0">
                    <a:pos x="11258" y="5911"/>
                  </a:cxn>
                  <a:cxn ang="0">
                    <a:pos x="10129" y="6057"/>
                  </a:cxn>
                  <a:cxn ang="0">
                    <a:pos x="8934" y="6138"/>
                  </a:cxn>
                  <a:cxn ang="0">
                    <a:pos x="7691" y="6150"/>
                  </a:cxn>
                  <a:cxn ang="0">
                    <a:pos x="6477" y="6091"/>
                  </a:cxn>
                  <a:cxn ang="0">
                    <a:pos x="5325" y="5967"/>
                  </a:cxn>
                  <a:cxn ang="0">
                    <a:pos x="4248" y="5781"/>
                  </a:cxn>
                  <a:cxn ang="0">
                    <a:pos x="3262" y="5542"/>
                  </a:cxn>
                  <a:cxn ang="0">
                    <a:pos x="2380" y="5252"/>
                  </a:cxn>
                  <a:cxn ang="0">
                    <a:pos x="1614" y="4916"/>
                  </a:cxn>
                  <a:cxn ang="0">
                    <a:pos x="981" y="4542"/>
                  </a:cxn>
                  <a:cxn ang="0">
                    <a:pos x="494" y="4133"/>
                  </a:cxn>
                  <a:cxn ang="0">
                    <a:pos x="165" y="3696"/>
                  </a:cxn>
                  <a:cxn ang="0">
                    <a:pos x="10" y="3235"/>
                  </a:cxn>
                  <a:cxn ang="0">
                    <a:pos x="42" y="2763"/>
                  </a:cxn>
                  <a:cxn ang="0">
                    <a:pos x="256" y="2310"/>
                  </a:cxn>
                  <a:cxn ang="0">
                    <a:pos x="638" y="1881"/>
                  </a:cxn>
                  <a:cxn ang="0">
                    <a:pos x="1177" y="1483"/>
                  </a:cxn>
                  <a:cxn ang="0">
                    <a:pos x="1856" y="1122"/>
                  </a:cxn>
                  <a:cxn ang="0">
                    <a:pos x="2661" y="801"/>
                  </a:cxn>
                  <a:cxn ang="0">
                    <a:pos x="3579" y="527"/>
                  </a:cxn>
                  <a:cxn ang="0">
                    <a:pos x="4598" y="305"/>
                  </a:cxn>
                  <a:cxn ang="0">
                    <a:pos x="5701" y="139"/>
                  </a:cxn>
                  <a:cxn ang="0">
                    <a:pos x="6875" y="36"/>
                  </a:cxn>
                  <a:cxn ang="0">
                    <a:pos x="8108" y="0"/>
                  </a:cxn>
                  <a:cxn ang="0">
                    <a:pos x="6158" y="5404"/>
                  </a:cxn>
                  <a:cxn ang="0">
                    <a:pos x="6381" y="3535"/>
                  </a:cxn>
                  <a:cxn ang="0">
                    <a:pos x="8154" y="2469"/>
                  </a:cxn>
                  <a:cxn ang="0">
                    <a:pos x="12688" y="1647"/>
                  </a:cxn>
                  <a:cxn ang="0">
                    <a:pos x="10617" y="1086"/>
                  </a:cxn>
                  <a:cxn ang="0">
                    <a:pos x="9647" y="3871"/>
                  </a:cxn>
                  <a:cxn ang="0">
                    <a:pos x="11195" y="2918"/>
                  </a:cxn>
                  <a:cxn ang="0">
                    <a:pos x="13547" y="4824"/>
                  </a:cxn>
                  <a:cxn ang="0">
                    <a:pos x="6773" y="1946"/>
                  </a:cxn>
                  <a:cxn ang="0">
                    <a:pos x="1325" y="2039"/>
                  </a:cxn>
                </a:cxnLst>
                <a:rect l="0" t="0" r="r" b="b"/>
                <a:pathLst>
                  <a:path w="16215" h="6154">
                    <a:moveTo>
                      <a:pt x="8108" y="0"/>
                    </a:moveTo>
                    <a:lnTo>
                      <a:pt x="8524" y="4"/>
                    </a:lnTo>
                    <a:lnTo>
                      <a:pt x="8934" y="16"/>
                    </a:lnTo>
                    <a:lnTo>
                      <a:pt x="9340" y="36"/>
                    </a:lnTo>
                    <a:lnTo>
                      <a:pt x="9738" y="63"/>
                    </a:lnTo>
                    <a:lnTo>
                      <a:pt x="10129" y="97"/>
                    </a:lnTo>
                    <a:lnTo>
                      <a:pt x="10513" y="139"/>
                    </a:lnTo>
                    <a:lnTo>
                      <a:pt x="10890" y="187"/>
                    </a:lnTo>
                    <a:lnTo>
                      <a:pt x="11258" y="243"/>
                    </a:lnTo>
                    <a:lnTo>
                      <a:pt x="11617" y="305"/>
                    </a:lnTo>
                    <a:lnTo>
                      <a:pt x="11967" y="373"/>
                    </a:lnTo>
                    <a:lnTo>
                      <a:pt x="12306" y="447"/>
                    </a:lnTo>
                    <a:lnTo>
                      <a:pt x="12636" y="527"/>
                    </a:lnTo>
                    <a:lnTo>
                      <a:pt x="12953" y="613"/>
                    </a:lnTo>
                    <a:lnTo>
                      <a:pt x="13260" y="705"/>
                    </a:lnTo>
                    <a:lnTo>
                      <a:pt x="13554" y="801"/>
                    </a:lnTo>
                    <a:lnTo>
                      <a:pt x="13835" y="902"/>
                    </a:lnTo>
                    <a:lnTo>
                      <a:pt x="14105" y="1010"/>
                    </a:lnTo>
                    <a:lnTo>
                      <a:pt x="14359" y="1122"/>
                    </a:lnTo>
                    <a:lnTo>
                      <a:pt x="14601" y="1237"/>
                    </a:lnTo>
                    <a:lnTo>
                      <a:pt x="14828" y="1358"/>
                    </a:lnTo>
                    <a:lnTo>
                      <a:pt x="15038" y="1483"/>
                    </a:lnTo>
                    <a:lnTo>
                      <a:pt x="15234" y="1612"/>
                    </a:lnTo>
                    <a:lnTo>
                      <a:pt x="15413" y="1745"/>
                    </a:lnTo>
                    <a:lnTo>
                      <a:pt x="15577" y="1881"/>
                    </a:lnTo>
                    <a:lnTo>
                      <a:pt x="15721" y="2021"/>
                    </a:lnTo>
                    <a:lnTo>
                      <a:pt x="15849" y="2163"/>
                    </a:lnTo>
                    <a:lnTo>
                      <a:pt x="15959" y="2310"/>
                    </a:lnTo>
                    <a:lnTo>
                      <a:pt x="16050" y="2458"/>
                    </a:lnTo>
                    <a:lnTo>
                      <a:pt x="16122" y="2609"/>
                    </a:lnTo>
                    <a:lnTo>
                      <a:pt x="16173" y="2763"/>
                    </a:lnTo>
                    <a:lnTo>
                      <a:pt x="16205" y="2919"/>
                    </a:lnTo>
                    <a:lnTo>
                      <a:pt x="16215" y="3077"/>
                    </a:lnTo>
                    <a:lnTo>
                      <a:pt x="16205" y="3235"/>
                    </a:lnTo>
                    <a:lnTo>
                      <a:pt x="16173" y="3391"/>
                    </a:lnTo>
                    <a:lnTo>
                      <a:pt x="16122" y="3545"/>
                    </a:lnTo>
                    <a:lnTo>
                      <a:pt x="16050" y="3696"/>
                    </a:lnTo>
                    <a:lnTo>
                      <a:pt x="15959" y="3844"/>
                    </a:lnTo>
                    <a:lnTo>
                      <a:pt x="15849" y="3991"/>
                    </a:lnTo>
                    <a:lnTo>
                      <a:pt x="15721" y="4133"/>
                    </a:lnTo>
                    <a:lnTo>
                      <a:pt x="15577" y="4273"/>
                    </a:lnTo>
                    <a:lnTo>
                      <a:pt x="15413" y="4409"/>
                    </a:lnTo>
                    <a:lnTo>
                      <a:pt x="15234" y="4542"/>
                    </a:lnTo>
                    <a:lnTo>
                      <a:pt x="15038" y="4671"/>
                    </a:lnTo>
                    <a:lnTo>
                      <a:pt x="14828" y="4796"/>
                    </a:lnTo>
                    <a:lnTo>
                      <a:pt x="14601" y="4916"/>
                    </a:lnTo>
                    <a:lnTo>
                      <a:pt x="14359" y="5032"/>
                    </a:lnTo>
                    <a:lnTo>
                      <a:pt x="14105" y="5144"/>
                    </a:lnTo>
                    <a:lnTo>
                      <a:pt x="13835" y="5252"/>
                    </a:lnTo>
                    <a:lnTo>
                      <a:pt x="13554" y="5353"/>
                    </a:lnTo>
                    <a:lnTo>
                      <a:pt x="13260" y="5449"/>
                    </a:lnTo>
                    <a:lnTo>
                      <a:pt x="12953" y="5542"/>
                    </a:lnTo>
                    <a:lnTo>
                      <a:pt x="12636" y="5627"/>
                    </a:lnTo>
                    <a:lnTo>
                      <a:pt x="12306" y="5707"/>
                    </a:lnTo>
                    <a:lnTo>
                      <a:pt x="11967" y="5781"/>
                    </a:lnTo>
                    <a:lnTo>
                      <a:pt x="11617" y="5849"/>
                    </a:lnTo>
                    <a:lnTo>
                      <a:pt x="11258" y="5911"/>
                    </a:lnTo>
                    <a:lnTo>
                      <a:pt x="10890" y="5967"/>
                    </a:lnTo>
                    <a:lnTo>
                      <a:pt x="10513" y="6015"/>
                    </a:lnTo>
                    <a:lnTo>
                      <a:pt x="10129" y="6057"/>
                    </a:lnTo>
                    <a:lnTo>
                      <a:pt x="9738" y="6091"/>
                    </a:lnTo>
                    <a:lnTo>
                      <a:pt x="9340" y="6118"/>
                    </a:lnTo>
                    <a:lnTo>
                      <a:pt x="8934" y="6138"/>
                    </a:lnTo>
                    <a:lnTo>
                      <a:pt x="8524" y="6150"/>
                    </a:lnTo>
                    <a:lnTo>
                      <a:pt x="8108" y="6154"/>
                    </a:lnTo>
                    <a:lnTo>
                      <a:pt x="7691" y="6150"/>
                    </a:lnTo>
                    <a:lnTo>
                      <a:pt x="7281" y="6138"/>
                    </a:lnTo>
                    <a:lnTo>
                      <a:pt x="6875" y="6118"/>
                    </a:lnTo>
                    <a:lnTo>
                      <a:pt x="6477" y="6091"/>
                    </a:lnTo>
                    <a:lnTo>
                      <a:pt x="6086" y="6057"/>
                    </a:lnTo>
                    <a:lnTo>
                      <a:pt x="5701" y="6015"/>
                    </a:lnTo>
                    <a:lnTo>
                      <a:pt x="5325" y="5967"/>
                    </a:lnTo>
                    <a:lnTo>
                      <a:pt x="4957" y="5911"/>
                    </a:lnTo>
                    <a:lnTo>
                      <a:pt x="4598" y="5849"/>
                    </a:lnTo>
                    <a:lnTo>
                      <a:pt x="4248" y="5781"/>
                    </a:lnTo>
                    <a:lnTo>
                      <a:pt x="3909" y="5707"/>
                    </a:lnTo>
                    <a:lnTo>
                      <a:pt x="3579" y="5627"/>
                    </a:lnTo>
                    <a:lnTo>
                      <a:pt x="3262" y="5542"/>
                    </a:lnTo>
                    <a:lnTo>
                      <a:pt x="2955" y="5449"/>
                    </a:lnTo>
                    <a:lnTo>
                      <a:pt x="2661" y="5353"/>
                    </a:lnTo>
                    <a:lnTo>
                      <a:pt x="2380" y="5252"/>
                    </a:lnTo>
                    <a:lnTo>
                      <a:pt x="2110" y="5144"/>
                    </a:lnTo>
                    <a:lnTo>
                      <a:pt x="1856" y="5032"/>
                    </a:lnTo>
                    <a:lnTo>
                      <a:pt x="1614" y="4916"/>
                    </a:lnTo>
                    <a:lnTo>
                      <a:pt x="1387" y="4796"/>
                    </a:lnTo>
                    <a:lnTo>
                      <a:pt x="1177" y="4671"/>
                    </a:lnTo>
                    <a:lnTo>
                      <a:pt x="981" y="4542"/>
                    </a:lnTo>
                    <a:lnTo>
                      <a:pt x="802" y="4409"/>
                    </a:lnTo>
                    <a:lnTo>
                      <a:pt x="638" y="4273"/>
                    </a:lnTo>
                    <a:lnTo>
                      <a:pt x="494" y="4133"/>
                    </a:lnTo>
                    <a:lnTo>
                      <a:pt x="366" y="3991"/>
                    </a:lnTo>
                    <a:lnTo>
                      <a:pt x="256" y="3844"/>
                    </a:lnTo>
                    <a:lnTo>
                      <a:pt x="165" y="3696"/>
                    </a:lnTo>
                    <a:lnTo>
                      <a:pt x="93" y="3545"/>
                    </a:lnTo>
                    <a:lnTo>
                      <a:pt x="42" y="3391"/>
                    </a:lnTo>
                    <a:lnTo>
                      <a:pt x="10" y="3235"/>
                    </a:lnTo>
                    <a:lnTo>
                      <a:pt x="0" y="3077"/>
                    </a:lnTo>
                    <a:lnTo>
                      <a:pt x="10" y="2919"/>
                    </a:lnTo>
                    <a:lnTo>
                      <a:pt x="42" y="2763"/>
                    </a:lnTo>
                    <a:lnTo>
                      <a:pt x="93" y="2609"/>
                    </a:lnTo>
                    <a:lnTo>
                      <a:pt x="165" y="2458"/>
                    </a:lnTo>
                    <a:lnTo>
                      <a:pt x="256" y="2310"/>
                    </a:lnTo>
                    <a:lnTo>
                      <a:pt x="366" y="2163"/>
                    </a:lnTo>
                    <a:lnTo>
                      <a:pt x="494" y="2021"/>
                    </a:lnTo>
                    <a:lnTo>
                      <a:pt x="638" y="1881"/>
                    </a:lnTo>
                    <a:lnTo>
                      <a:pt x="802" y="1745"/>
                    </a:lnTo>
                    <a:lnTo>
                      <a:pt x="981" y="1612"/>
                    </a:lnTo>
                    <a:lnTo>
                      <a:pt x="1177" y="1483"/>
                    </a:lnTo>
                    <a:lnTo>
                      <a:pt x="1387" y="1358"/>
                    </a:lnTo>
                    <a:lnTo>
                      <a:pt x="1614" y="1237"/>
                    </a:lnTo>
                    <a:lnTo>
                      <a:pt x="1856" y="1122"/>
                    </a:lnTo>
                    <a:lnTo>
                      <a:pt x="2110" y="1010"/>
                    </a:lnTo>
                    <a:lnTo>
                      <a:pt x="2380" y="902"/>
                    </a:lnTo>
                    <a:lnTo>
                      <a:pt x="2661" y="801"/>
                    </a:lnTo>
                    <a:lnTo>
                      <a:pt x="2955" y="705"/>
                    </a:lnTo>
                    <a:lnTo>
                      <a:pt x="3262" y="613"/>
                    </a:lnTo>
                    <a:lnTo>
                      <a:pt x="3579" y="527"/>
                    </a:lnTo>
                    <a:lnTo>
                      <a:pt x="3909" y="447"/>
                    </a:lnTo>
                    <a:lnTo>
                      <a:pt x="4248" y="373"/>
                    </a:lnTo>
                    <a:lnTo>
                      <a:pt x="4598" y="305"/>
                    </a:lnTo>
                    <a:lnTo>
                      <a:pt x="4957" y="243"/>
                    </a:lnTo>
                    <a:lnTo>
                      <a:pt x="5325" y="187"/>
                    </a:lnTo>
                    <a:lnTo>
                      <a:pt x="5701" y="139"/>
                    </a:lnTo>
                    <a:lnTo>
                      <a:pt x="6086" y="97"/>
                    </a:lnTo>
                    <a:lnTo>
                      <a:pt x="6477" y="63"/>
                    </a:lnTo>
                    <a:lnTo>
                      <a:pt x="6875" y="36"/>
                    </a:lnTo>
                    <a:lnTo>
                      <a:pt x="7281" y="16"/>
                    </a:lnTo>
                    <a:lnTo>
                      <a:pt x="7691" y="4"/>
                    </a:lnTo>
                    <a:lnTo>
                      <a:pt x="8108" y="0"/>
                    </a:lnTo>
                    <a:close/>
                    <a:moveTo>
                      <a:pt x="3135" y="4675"/>
                    </a:moveTo>
                    <a:lnTo>
                      <a:pt x="3787" y="5515"/>
                    </a:lnTo>
                    <a:lnTo>
                      <a:pt x="6158" y="5404"/>
                    </a:lnTo>
                    <a:lnTo>
                      <a:pt x="5243" y="5179"/>
                    </a:lnTo>
                    <a:lnTo>
                      <a:pt x="7687" y="3759"/>
                    </a:lnTo>
                    <a:lnTo>
                      <a:pt x="6381" y="3535"/>
                    </a:lnTo>
                    <a:lnTo>
                      <a:pt x="3936" y="4880"/>
                    </a:lnTo>
                    <a:lnTo>
                      <a:pt x="3135" y="4675"/>
                    </a:lnTo>
                    <a:close/>
                    <a:moveTo>
                      <a:pt x="8154" y="2469"/>
                    </a:moveTo>
                    <a:lnTo>
                      <a:pt x="9497" y="2824"/>
                    </a:lnTo>
                    <a:lnTo>
                      <a:pt x="11792" y="1404"/>
                    </a:lnTo>
                    <a:lnTo>
                      <a:pt x="12688" y="1647"/>
                    </a:lnTo>
                    <a:lnTo>
                      <a:pt x="11979" y="767"/>
                    </a:lnTo>
                    <a:lnTo>
                      <a:pt x="9833" y="862"/>
                    </a:lnTo>
                    <a:lnTo>
                      <a:pt x="10617" y="1086"/>
                    </a:lnTo>
                    <a:lnTo>
                      <a:pt x="8154" y="2469"/>
                    </a:lnTo>
                    <a:close/>
                    <a:moveTo>
                      <a:pt x="13547" y="4824"/>
                    </a:moveTo>
                    <a:lnTo>
                      <a:pt x="9647" y="3871"/>
                    </a:lnTo>
                    <a:lnTo>
                      <a:pt x="9068" y="4264"/>
                    </a:lnTo>
                    <a:lnTo>
                      <a:pt x="9012" y="3235"/>
                    </a:lnTo>
                    <a:lnTo>
                      <a:pt x="11195" y="2918"/>
                    </a:lnTo>
                    <a:lnTo>
                      <a:pt x="10561" y="3254"/>
                    </a:lnTo>
                    <a:lnTo>
                      <a:pt x="14516" y="4133"/>
                    </a:lnTo>
                    <a:lnTo>
                      <a:pt x="13547" y="4824"/>
                    </a:lnTo>
                    <a:close/>
                    <a:moveTo>
                      <a:pt x="4534" y="3291"/>
                    </a:moveTo>
                    <a:lnTo>
                      <a:pt x="6885" y="3011"/>
                    </a:lnTo>
                    <a:lnTo>
                      <a:pt x="6773" y="1946"/>
                    </a:lnTo>
                    <a:lnTo>
                      <a:pt x="6176" y="2300"/>
                    </a:lnTo>
                    <a:lnTo>
                      <a:pt x="2463" y="1478"/>
                    </a:lnTo>
                    <a:lnTo>
                      <a:pt x="1325" y="2039"/>
                    </a:lnTo>
                    <a:lnTo>
                      <a:pt x="5019" y="2955"/>
                    </a:lnTo>
                    <a:lnTo>
                      <a:pt x="4534" y="3291"/>
                    </a:lnTo>
                    <a:close/>
                  </a:path>
                </a:pathLst>
              </a:custGeom>
              <a:grpFill/>
              <a:ln w="9525">
                <a:noFill/>
                <a:round/>
                <a:headEnd/>
                <a:tailEnd/>
              </a:ln>
            </p:spPr>
            <p:txBody>
              <a:bodyPr/>
              <a:lstStyle/>
              <a:p>
                <a:pPr defTabSz="914583" fontAlgn="base">
                  <a:spcBef>
                    <a:spcPct val="0"/>
                  </a:spcBef>
                  <a:spcAft>
                    <a:spcPct val="0"/>
                  </a:spcAft>
                  <a:defRPr/>
                </a:pPr>
                <a:endParaRPr lang="zh-CN" altLang="en-US" sz="1400" dirty="0">
                  <a:solidFill>
                    <a:prstClr val="black"/>
                  </a:solidFill>
                  <a:ea typeface="微软雅黑" panose="020B0503020204020204" pitchFamily="34" charset="-122"/>
                  <a:cs typeface="Arial" pitchFamily="34" charset="0"/>
                </a:endParaRPr>
              </a:p>
            </p:txBody>
          </p:sp>
        </p:grpSp>
        <p:grpSp>
          <p:nvGrpSpPr>
            <p:cNvPr id="211" name="组合 621"/>
            <p:cNvGrpSpPr>
              <a:grpSpLocks noChangeAspect="1"/>
            </p:cNvGrpSpPr>
            <p:nvPr/>
          </p:nvGrpSpPr>
          <p:grpSpPr>
            <a:xfrm>
              <a:off x="2013557" y="2964212"/>
              <a:ext cx="327440" cy="241220"/>
              <a:chOff x="-983298" y="1666240"/>
              <a:chExt cx="547688" cy="309563"/>
            </a:xfrm>
            <a:solidFill>
              <a:schemeClr val="bg1">
                <a:lumMod val="50000"/>
              </a:schemeClr>
            </a:solidFill>
          </p:grpSpPr>
          <p:sp>
            <p:nvSpPr>
              <p:cNvPr id="212" name="Freeform 21"/>
              <p:cNvSpPr>
                <a:spLocks/>
              </p:cNvSpPr>
              <p:nvPr/>
            </p:nvSpPr>
            <p:spPr bwMode="auto">
              <a:xfrm>
                <a:off x="-983298" y="1798003"/>
                <a:ext cx="547688" cy="177800"/>
              </a:xfrm>
              <a:custGeom>
                <a:avLst/>
                <a:gdLst/>
                <a:ahLst/>
                <a:cxnLst>
                  <a:cxn ang="0">
                    <a:pos x="16188" y="2345"/>
                  </a:cxn>
                  <a:cxn ang="0">
                    <a:pos x="16149" y="2515"/>
                  </a:cxn>
                  <a:cxn ang="0">
                    <a:pos x="15935" y="2950"/>
                  </a:cxn>
                  <a:cxn ang="0">
                    <a:pos x="15566" y="3361"/>
                  </a:cxn>
                  <a:cxn ang="0">
                    <a:pos x="15052" y="3745"/>
                  </a:cxn>
                  <a:cxn ang="0">
                    <a:pos x="14408" y="4094"/>
                  </a:cxn>
                  <a:cxn ang="0">
                    <a:pos x="13647" y="4406"/>
                  </a:cxn>
                  <a:cxn ang="0">
                    <a:pos x="12779" y="4677"/>
                  </a:cxn>
                  <a:cxn ang="0">
                    <a:pos x="11817" y="4900"/>
                  </a:cxn>
                  <a:cxn ang="0">
                    <a:pos x="10774" y="5071"/>
                  </a:cxn>
                  <a:cxn ang="0">
                    <a:pos x="9662" y="5187"/>
                  </a:cxn>
                  <a:cxn ang="0">
                    <a:pos x="8495" y="5241"/>
                  </a:cxn>
                  <a:cxn ang="0">
                    <a:pos x="7295" y="5230"/>
                  </a:cxn>
                  <a:cxn ang="0">
                    <a:pos x="6139" y="5155"/>
                  </a:cxn>
                  <a:cxn ang="0">
                    <a:pos x="5043" y="5019"/>
                  </a:cxn>
                  <a:cxn ang="0">
                    <a:pos x="4021" y="4827"/>
                  </a:cxn>
                  <a:cxn ang="0">
                    <a:pos x="3087" y="4585"/>
                  </a:cxn>
                  <a:cxn ang="0">
                    <a:pos x="2251" y="4298"/>
                  </a:cxn>
                  <a:cxn ang="0">
                    <a:pos x="1527" y="3969"/>
                  </a:cxn>
                  <a:cxn ang="0">
                    <a:pos x="927" y="3604"/>
                  </a:cxn>
                  <a:cxn ang="0">
                    <a:pos x="465" y="3208"/>
                  </a:cxn>
                  <a:cxn ang="0">
                    <a:pos x="151" y="2784"/>
                  </a:cxn>
                  <a:cxn ang="0">
                    <a:pos x="0" y="2340"/>
                  </a:cxn>
                  <a:cxn ang="0">
                    <a:pos x="102" y="141"/>
                  </a:cxn>
                  <a:cxn ang="0">
                    <a:pos x="467" y="524"/>
                  </a:cxn>
                  <a:cxn ang="0">
                    <a:pos x="944" y="884"/>
                  </a:cxn>
                  <a:cxn ang="0">
                    <a:pos x="1522" y="1217"/>
                  </a:cxn>
                  <a:cxn ang="0">
                    <a:pos x="2195" y="1518"/>
                  </a:cxn>
                  <a:cxn ang="0">
                    <a:pos x="2954" y="1785"/>
                  </a:cxn>
                  <a:cxn ang="0">
                    <a:pos x="3789" y="2015"/>
                  </a:cxn>
                  <a:cxn ang="0">
                    <a:pos x="4694" y="2204"/>
                  </a:cxn>
                  <a:cxn ang="0">
                    <a:pos x="5658" y="2348"/>
                  </a:cxn>
                  <a:cxn ang="0">
                    <a:pos x="6675" y="2444"/>
                  </a:cxn>
                  <a:cxn ang="0">
                    <a:pos x="7734" y="2489"/>
                  </a:cxn>
                  <a:cxn ang="0">
                    <a:pos x="8814" y="2480"/>
                  </a:cxn>
                  <a:cxn ang="0">
                    <a:pos x="9861" y="2417"/>
                  </a:cxn>
                  <a:cxn ang="0">
                    <a:pos x="10863" y="2304"/>
                  </a:cxn>
                  <a:cxn ang="0">
                    <a:pos x="11810" y="2144"/>
                  </a:cxn>
                  <a:cxn ang="0">
                    <a:pos x="12693" y="1941"/>
                  </a:cxn>
                  <a:cxn ang="0">
                    <a:pos x="13505" y="1697"/>
                  </a:cxn>
                  <a:cxn ang="0">
                    <a:pos x="14236" y="1418"/>
                  </a:cxn>
                  <a:cxn ang="0">
                    <a:pos x="14879" y="1104"/>
                  </a:cxn>
                  <a:cxn ang="0">
                    <a:pos x="15425" y="761"/>
                  </a:cxn>
                  <a:cxn ang="0">
                    <a:pos x="15864" y="392"/>
                  </a:cxn>
                  <a:cxn ang="0">
                    <a:pos x="16188" y="0"/>
                  </a:cxn>
                </a:cxnLst>
                <a:rect l="0" t="0" r="r" b="b"/>
                <a:pathLst>
                  <a:path w="16189" h="5245">
                    <a:moveTo>
                      <a:pt x="16189" y="2340"/>
                    </a:moveTo>
                    <a:lnTo>
                      <a:pt x="16189" y="2343"/>
                    </a:lnTo>
                    <a:lnTo>
                      <a:pt x="16188" y="2345"/>
                    </a:lnTo>
                    <a:lnTo>
                      <a:pt x="16188" y="2366"/>
                    </a:lnTo>
                    <a:lnTo>
                      <a:pt x="16185" y="2366"/>
                    </a:lnTo>
                    <a:lnTo>
                      <a:pt x="16149" y="2515"/>
                    </a:lnTo>
                    <a:lnTo>
                      <a:pt x="16096" y="2662"/>
                    </a:lnTo>
                    <a:lnTo>
                      <a:pt x="16025" y="2808"/>
                    </a:lnTo>
                    <a:lnTo>
                      <a:pt x="15935" y="2950"/>
                    </a:lnTo>
                    <a:lnTo>
                      <a:pt x="15828" y="3090"/>
                    </a:lnTo>
                    <a:lnTo>
                      <a:pt x="15704" y="3227"/>
                    </a:lnTo>
                    <a:lnTo>
                      <a:pt x="15566" y="3361"/>
                    </a:lnTo>
                    <a:lnTo>
                      <a:pt x="15409" y="3492"/>
                    </a:lnTo>
                    <a:lnTo>
                      <a:pt x="15238" y="3620"/>
                    </a:lnTo>
                    <a:lnTo>
                      <a:pt x="15052" y="3745"/>
                    </a:lnTo>
                    <a:lnTo>
                      <a:pt x="14851" y="3864"/>
                    </a:lnTo>
                    <a:lnTo>
                      <a:pt x="14637" y="3981"/>
                    </a:lnTo>
                    <a:lnTo>
                      <a:pt x="14408" y="4094"/>
                    </a:lnTo>
                    <a:lnTo>
                      <a:pt x="14167" y="4202"/>
                    </a:lnTo>
                    <a:lnTo>
                      <a:pt x="13913" y="4307"/>
                    </a:lnTo>
                    <a:lnTo>
                      <a:pt x="13647" y="4406"/>
                    </a:lnTo>
                    <a:lnTo>
                      <a:pt x="13368" y="4502"/>
                    </a:lnTo>
                    <a:lnTo>
                      <a:pt x="13079" y="4592"/>
                    </a:lnTo>
                    <a:lnTo>
                      <a:pt x="12779" y="4677"/>
                    </a:lnTo>
                    <a:lnTo>
                      <a:pt x="12468" y="4757"/>
                    </a:lnTo>
                    <a:lnTo>
                      <a:pt x="12147" y="4831"/>
                    </a:lnTo>
                    <a:lnTo>
                      <a:pt x="11817" y="4900"/>
                    </a:lnTo>
                    <a:lnTo>
                      <a:pt x="11478" y="4964"/>
                    </a:lnTo>
                    <a:lnTo>
                      <a:pt x="11131" y="5021"/>
                    </a:lnTo>
                    <a:lnTo>
                      <a:pt x="10774" y="5071"/>
                    </a:lnTo>
                    <a:lnTo>
                      <a:pt x="10411" y="5117"/>
                    </a:lnTo>
                    <a:lnTo>
                      <a:pt x="10040" y="5156"/>
                    </a:lnTo>
                    <a:lnTo>
                      <a:pt x="9662" y="5187"/>
                    </a:lnTo>
                    <a:lnTo>
                      <a:pt x="9279" y="5213"/>
                    </a:lnTo>
                    <a:lnTo>
                      <a:pt x="8889" y="5231"/>
                    </a:lnTo>
                    <a:lnTo>
                      <a:pt x="8495" y="5241"/>
                    </a:lnTo>
                    <a:lnTo>
                      <a:pt x="8095" y="5245"/>
                    </a:lnTo>
                    <a:lnTo>
                      <a:pt x="7692" y="5241"/>
                    </a:lnTo>
                    <a:lnTo>
                      <a:pt x="7295" y="5230"/>
                    </a:lnTo>
                    <a:lnTo>
                      <a:pt x="6904" y="5211"/>
                    </a:lnTo>
                    <a:lnTo>
                      <a:pt x="6518" y="5186"/>
                    </a:lnTo>
                    <a:lnTo>
                      <a:pt x="6139" y="5155"/>
                    </a:lnTo>
                    <a:lnTo>
                      <a:pt x="5766" y="5115"/>
                    </a:lnTo>
                    <a:lnTo>
                      <a:pt x="5401" y="5070"/>
                    </a:lnTo>
                    <a:lnTo>
                      <a:pt x="5043" y="5019"/>
                    </a:lnTo>
                    <a:lnTo>
                      <a:pt x="4693" y="4961"/>
                    </a:lnTo>
                    <a:lnTo>
                      <a:pt x="4353" y="4897"/>
                    </a:lnTo>
                    <a:lnTo>
                      <a:pt x="4021" y="4827"/>
                    </a:lnTo>
                    <a:lnTo>
                      <a:pt x="3700" y="4752"/>
                    </a:lnTo>
                    <a:lnTo>
                      <a:pt x="3388" y="4671"/>
                    </a:lnTo>
                    <a:lnTo>
                      <a:pt x="3087" y="4585"/>
                    </a:lnTo>
                    <a:lnTo>
                      <a:pt x="2797" y="4494"/>
                    </a:lnTo>
                    <a:lnTo>
                      <a:pt x="2519" y="4398"/>
                    </a:lnTo>
                    <a:lnTo>
                      <a:pt x="2251" y="4298"/>
                    </a:lnTo>
                    <a:lnTo>
                      <a:pt x="1997" y="4192"/>
                    </a:lnTo>
                    <a:lnTo>
                      <a:pt x="1755" y="4083"/>
                    </a:lnTo>
                    <a:lnTo>
                      <a:pt x="1527" y="3969"/>
                    </a:lnTo>
                    <a:lnTo>
                      <a:pt x="1314" y="3851"/>
                    </a:lnTo>
                    <a:lnTo>
                      <a:pt x="1113" y="3729"/>
                    </a:lnTo>
                    <a:lnTo>
                      <a:pt x="927" y="3604"/>
                    </a:lnTo>
                    <a:lnTo>
                      <a:pt x="757" y="3476"/>
                    </a:lnTo>
                    <a:lnTo>
                      <a:pt x="603" y="3343"/>
                    </a:lnTo>
                    <a:lnTo>
                      <a:pt x="465" y="3208"/>
                    </a:lnTo>
                    <a:lnTo>
                      <a:pt x="343" y="3069"/>
                    </a:lnTo>
                    <a:lnTo>
                      <a:pt x="238" y="2928"/>
                    </a:lnTo>
                    <a:lnTo>
                      <a:pt x="151" y="2784"/>
                    </a:lnTo>
                    <a:lnTo>
                      <a:pt x="82" y="2639"/>
                    </a:lnTo>
                    <a:lnTo>
                      <a:pt x="32" y="2490"/>
                    </a:lnTo>
                    <a:lnTo>
                      <a:pt x="0" y="2340"/>
                    </a:lnTo>
                    <a:lnTo>
                      <a:pt x="6" y="2340"/>
                    </a:lnTo>
                    <a:lnTo>
                      <a:pt x="6" y="8"/>
                    </a:lnTo>
                    <a:lnTo>
                      <a:pt x="102" y="141"/>
                    </a:lnTo>
                    <a:lnTo>
                      <a:pt x="211" y="271"/>
                    </a:lnTo>
                    <a:lnTo>
                      <a:pt x="333" y="399"/>
                    </a:lnTo>
                    <a:lnTo>
                      <a:pt x="467" y="524"/>
                    </a:lnTo>
                    <a:lnTo>
                      <a:pt x="613" y="647"/>
                    </a:lnTo>
                    <a:lnTo>
                      <a:pt x="772" y="767"/>
                    </a:lnTo>
                    <a:lnTo>
                      <a:pt x="944" y="884"/>
                    </a:lnTo>
                    <a:lnTo>
                      <a:pt x="1125" y="998"/>
                    </a:lnTo>
                    <a:lnTo>
                      <a:pt x="1319" y="1109"/>
                    </a:lnTo>
                    <a:lnTo>
                      <a:pt x="1522" y="1217"/>
                    </a:lnTo>
                    <a:lnTo>
                      <a:pt x="1736" y="1320"/>
                    </a:lnTo>
                    <a:lnTo>
                      <a:pt x="1961" y="1421"/>
                    </a:lnTo>
                    <a:lnTo>
                      <a:pt x="2195" y="1518"/>
                    </a:lnTo>
                    <a:lnTo>
                      <a:pt x="2440" y="1611"/>
                    </a:lnTo>
                    <a:lnTo>
                      <a:pt x="2692" y="1700"/>
                    </a:lnTo>
                    <a:lnTo>
                      <a:pt x="2954" y="1785"/>
                    </a:lnTo>
                    <a:lnTo>
                      <a:pt x="3225" y="1866"/>
                    </a:lnTo>
                    <a:lnTo>
                      <a:pt x="3504" y="1943"/>
                    </a:lnTo>
                    <a:lnTo>
                      <a:pt x="3789" y="2015"/>
                    </a:lnTo>
                    <a:lnTo>
                      <a:pt x="4084" y="2083"/>
                    </a:lnTo>
                    <a:lnTo>
                      <a:pt x="4385" y="2146"/>
                    </a:lnTo>
                    <a:lnTo>
                      <a:pt x="4694" y="2204"/>
                    </a:lnTo>
                    <a:lnTo>
                      <a:pt x="5010" y="2256"/>
                    </a:lnTo>
                    <a:lnTo>
                      <a:pt x="5331" y="2305"/>
                    </a:lnTo>
                    <a:lnTo>
                      <a:pt x="5658" y="2348"/>
                    </a:lnTo>
                    <a:lnTo>
                      <a:pt x="5992" y="2385"/>
                    </a:lnTo>
                    <a:lnTo>
                      <a:pt x="6331" y="2418"/>
                    </a:lnTo>
                    <a:lnTo>
                      <a:pt x="6675" y="2444"/>
                    </a:lnTo>
                    <a:lnTo>
                      <a:pt x="7023" y="2464"/>
                    </a:lnTo>
                    <a:lnTo>
                      <a:pt x="7376" y="2480"/>
                    </a:lnTo>
                    <a:lnTo>
                      <a:pt x="7734" y="2489"/>
                    </a:lnTo>
                    <a:lnTo>
                      <a:pt x="8095" y="2492"/>
                    </a:lnTo>
                    <a:lnTo>
                      <a:pt x="8456" y="2489"/>
                    </a:lnTo>
                    <a:lnTo>
                      <a:pt x="8814" y="2480"/>
                    </a:lnTo>
                    <a:lnTo>
                      <a:pt x="9168" y="2464"/>
                    </a:lnTo>
                    <a:lnTo>
                      <a:pt x="9517" y="2444"/>
                    </a:lnTo>
                    <a:lnTo>
                      <a:pt x="9861" y="2417"/>
                    </a:lnTo>
                    <a:lnTo>
                      <a:pt x="10200" y="2385"/>
                    </a:lnTo>
                    <a:lnTo>
                      <a:pt x="10535" y="2347"/>
                    </a:lnTo>
                    <a:lnTo>
                      <a:pt x="10863" y="2304"/>
                    </a:lnTo>
                    <a:lnTo>
                      <a:pt x="11184" y="2255"/>
                    </a:lnTo>
                    <a:lnTo>
                      <a:pt x="11501" y="2203"/>
                    </a:lnTo>
                    <a:lnTo>
                      <a:pt x="11810" y="2144"/>
                    </a:lnTo>
                    <a:lnTo>
                      <a:pt x="12112" y="2081"/>
                    </a:lnTo>
                    <a:lnTo>
                      <a:pt x="12406" y="2013"/>
                    </a:lnTo>
                    <a:lnTo>
                      <a:pt x="12693" y="1941"/>
                    </a:lnTo>
                    <a:lnTo>
                      <a:pt x="12972" y="1863"/>
                    </a:lnTo>
                    <a:lnTo>
                      <a:pt x="13243" y="1782"/>
                    </a:lnTo>
                    <a:lnTo>
                      <a:pt x="13505" y="1697"/>
                    </a:lnTo>
                    <a:lnTo>
                      <a:pt x="13758" y="1608"/>
                    </a:lnTo>
                    <a:lnTo>
                      <a:pt x="14002" y="1514"/>
                    </a:lnTo>
                    <a:lnTo>
                      <a:pt x="14236" y="1418"/>
                    </a:lnTo>
                    <a:lnTo>
                      <a:pt x="14461" y="1316"/>
                    </a:lnTo>
                    <a:lnTo>
                      <a:pt x="14675" y="1212"/>
                    </a:lnTo>
                    <a:lnTo>
                      <a:pt x="14879" y="1104"/>
                    </a:lnTo>
                    <a:lnTo>
                      <a:pt x="15072" y="993"/>
                    </a:lnTo>
                    <a:lnTo>
                      <a:pt x="15253" y="879"/>
                    </a:lnTo>
                    <a:lnTo>
                      <a:pt x="15425" y="761"/>
                    </a:lnTo>
                    <a:lnTo>
                      <a:pt x="15583" y="641"/>
                    </a:lnTo>
                    <a:lnTo>
                      <a:pt x="15730" y="517"/>
                    </a:lnTo>
                    <a:lnTo>
                      <a:pt x="15864" y="392"/>
                    </a:lnTo>
                    <a:lnTo>
                      <a:pt x="15985" y="264"/>
                    </a:lnTo>
                    <a:lnTo>
                      <a:pt x="16094" y="133"/>
                    </a:lnTo>
                    <a:lnTo>
                      <a:pt x="16188" y="0"/>
                    </a:lnTo>
                    <a:lnTo>
                      <a:pt x="16188" y="2340"/>
                    </a:lnTo>
                    <a:lnTo>
                      <a:pt x="16189" y="2340"/>
                    </a:lnTo>
                    <a:close/>
                  </a:path>
                </a:pathLst>
              </a:custGeom>
              <a:grpFill/>
              <a:ln w="9525">
                <a:noFill/>
                <a:round/>
                <a:headEnd/>
                <a:tailEnd/>
              </a:ln>
            </p:spPr>
            <p:txBody>
              <a:bodyPr/>
              <a:lstStyle/>
              <a:p>
                <a:pPr defTabSz="914583" fontAlgn="base">
                  <a:spcBef>
                    <a:spcPct val="0"/>
                  </a:spcBef>
                  <a:spcAft>
                    <a:spcPct val="0"/>
                  </a:spcAft>
                  <a:defRPr/>
                </a:pPr>
                <a:endParaRPr lang="zh-CN" altLang="en-US" sz="1400" dirty="0">
                  <a:solidFill>
                    <a:prstClr val="black"/>
                  </a:solidFill>
                  <a:ea typeface="微软雅黑" panose="020B0503020204020204" pitchFamily="34" charset="-122"/>
                  <a:cs typeface="Arial" pitchFamily="34" charset="0"/>
                </a:endParaRPr>
              </a:p>
            </p:txBody>
          </p:sp>
          <p:sp>
            <p:nvSpPr>
              <p:cNvPr id="213" name="Freeform 22"/>
              <p:cNvSpPr>
                <a:spLocks noEditPoints="1"/>
              </p:cNvSpPr>
              <p:nvPr/>
            </p:nvSpPr>
            <p:spPr bwMode="auto">
              <a:xfrm>
                <a:off x="-983298" y="1666240"/>
                <a:ext cx="547688" cy="207963"/>
              </a:xfrm>
              <a:custGeom>
                <a:avLst/>
                <a:gdLst/>
                <a:ahLst/>
                <a:cxnLst>
                  <a:cxn ang="0">
                    <a:pos x="8934" y="16"/>
                  </a:cxn>
                  <a:cxn ang="0">
                    <a:pos x="10129" y="97"/>
                  </a:cxn>
                  <a:cxn ang="0">
                    <a:pos x="11258" y="243"/>
                  </a:cxn>
                  <a:cxn ang="0">
                    <a:pos x="12306" y="447"/>
                  </a:cxn>
                  <a:cxn ang="0">
                    <a:pos x="13260" y="705"/>
                  </a:cxn>
                  <a:cxn ang="0">
                    <a:pos x="14105" y="1010"/>
                  </a:cxn>
                  <a:cxn ang="0">
                    <a:pos x="14828" y="1358"/>
                  </a:cxn>
                  <a:cxn ang="0">
                    <a:pos x="15413" y="1745"/>
                  </a:cxn>
                  <a:cxn ang="0">
                    <a:pos x="15849" y="2163"/>
                  </a:cxn>
                  <a:cxn ang="0">
                    <a:pos x="16122" y="2609"/>
                  </a:cxn>
                  <a:cxn ang="0">
                    <a:pos x="16215" y="3077"/>
                  </a:cxn>
                  <a:cxn ang="0">
                    <a:pos x="16122" y="3545"/>
                  </a:cxn>
                  <a:cxn ang="0">
                    <a:pos x="15849" y="3991"/>
                  </a:cxn>
                  <a:cxn ang="0">
                    <a:pos x="15413" y="4409"/>
                  </a:cxn>
                  <a:cxn ang="0">
                    <a:pos x="14828" y="4796"/>
                  </a:cxn>
                  <a:cxn ang="0">
                    <a:pos x="14105" y="5144"/>
                  </a:cxn>
                  <a:cxn ang="0">
                    <a:pos x="13260" y="5449"/>
                  </a:cxn>
                  <a:cxn ang="0">
                    <a:pos x="12306" y="5707"/>
                  </a:cxn>
                  <a:cxn ang="0">
                    <a:pos x="11258" y="5911"/>
                  </a:cxn>
                  <a:cxn ang="0">
                    <a:pos x="10129" y="6057"/>
                  </a:cxn>
                  <a:cxn ang="0">
                    <a:pos x="8934" y="6138"/>
                  </a:cxn>
                  <a:cxn ang="0">
                    <a:pos x="7691" y="6150"/>
                  </a:cxn>
                  <a:cxn ang="0">
                    <a:pos x="6477" y="6091"/>
                  </a:cxn>
                  <a:cxn ang="0">
                    <a:pos x="5325" y="5967"/>
                  </a:cxn>
                  <a:cxn ang="0">
                    <a:pos x="4248" y="5781"/>
                  </a:cxn>
                  <a:cxn ang="0">
                    <a:pos x="3262" y="5542"/>
                  </a:cxn>
                  <a:cxn ang="0">
                    <a:pos x="2380" y="5252"/>
                  </a:cxn>
                  <a:cxn ang="0">
                    <a:pos x="1614" y="4916"/>
                  </a:cxn>
                  <a:cxn ang="0">
                    <a:pos x="981" y="4542"/>
                  </a:cxn>
                  <a:cxn ang="0">
                    <a:pos x="494" y="4133"/>
                  </a:cxn>
                  <a:cxn ang="0">
                    <a:pos x="165" y="3696"/>
                  </a:cxn>
                  <a:cxn ang="0">
                    <a:pos x="10" y="3235"/>
                  </a:cxn>
                  <a:cxn ang="0">
                    <a:pos x="42" y="2763"/>
                  </a:cxn>
                  <a:cxn ang="0">
                    <a:pos x="256" y="2310"/>
                  </a:cxn>
                  <a:cxn ang="0">
                    <a:pos x="638" y="1881"/>
                  </a:cxn>
                  <a:cxn ang="0">
                    <a:pos x="1177" y="1483"/>
                  </a:cxn>
                  <a:cxn ang="0">
                    <a:pos x="1856" y="1122"/>
                  </a:cxn>
                  <a:cxn ang="0">
                    <a:pos x="2661" y="801"/>
                  </a:cxn>
                  <a:cxn ang="0">
                    <a:pos x="3579" y="527"/>
                  </a:cxn>
                  <a:cxn ang="0">
                    <a:pos x="4598" y="305"/>
                  </a:cxn>
                  <a:cxn ang="0">
                    <a:pos x="5701" y="139"/>
                  </a:cxn>
                  <a:cxn ang="0">
                    <a:pos x="6875" y="36"/>
                  </a:cxn>
                  <a:cxn ang="0">
                    <a:pos x="8108" y="0"/>
                  </a:cxn>
                  <a:cxn ang="0">
                    <a:pos x="6158" y="5404"/>
                  </a:cxn>
                  <a:cxn ang="0">
                    <a:pos x="6381" y="3535"/>
                  </a:cxn>
                  <a:cxn ang="0">
                    <a:pos x="8154" y="2469"/>
                  </a:cxn>
                  <a:cxn ang="0">
                    <a:pos x="12688" y="1647"/>
                  </a:cxn>
                  <a:cxn ang="0">
                    <a:pos x="10617" y="1086"/>
                  </a:cxn>
                  <a:cxn ang="0">
                    <a:pos x="9647" y="3871"/>
                  </a:cxn>
                  <a:cxn ang="0">
                    <a:pos x="11195" y="2918"/>
                  </a:cxn>
                  <a:cxn ang="0">
                    <a:pos x="13547" y="4824"/>
                  </a:cxn>
                  <a:cxn ang="0">
                    <a:pos x="6773" y="1946"/>
                  </a:cxn>
                  <a:cxn ang="0">
                    <a:pos x="1325" y="2039"/>
                  </a:cxn>
                </a:cxnLst>
                <a:rect l="0" t="0" r="r" b="b"/>
                <a:pathLst>
                  <a:path w="16215" h="6154">
                    <a:moveTo>
                      <a:pt x="8108" y="0"/>
                    </a:moveTo>
                    <a:lnTo>
                      <a:pt x="8524" y="4"/>
                    </a:lnTo>
                    <a:lnTo>
                      <a:pt x="8934" y="16"/>
                    </a:lnTo>
                    <a:lnTo>
                      <a:pt x="9340" y="36"/>
                    </a:lnTo>
                    <a:lnTo>
                      <a:pt x="9738" y="63"/>
                    </a:lnTo>
                    <a:lnTo>
                      <a:pt x="10129" y="97"/>
                    </a:lnTo>
                    <a:lnTo>
                      <a:pt x="10513" y="139"/>
                    </a:lnTo>
                    <a:lnTo>
                      <a:pt x="10890" y="187"/>
                    </a:lnTo>
                    <a:lnTo>
                      <a:pt x="11258" y="243"/>
                    </a:lnTo>
                    <a:lnTo>
                      <a:pt x="11617" y="305"/>
                    </a:lnTo>
                    <a:lnTo>
                      <a:pt x="11967" y="373"/>
                    </a:lnTo>
                    <a:lnTo>
                      <a:pt x="12306" y="447"/>
                    </a:lnTo>
                    <a:lnTo>
                      <a:pt x="12636" y="527"/>
                    </a:lnTo>
                    <a:lnTo>
                      <a:pt x="12953" y="613"/>
                    </a:lnTo>
                    <a:lnTo>
                      <a:pt x="13260" y="705"/>
                    </a:lnTo>
                    <a:lnTo>
                      <a:pt x="13554" y="801"/>
                    </a:lnTo>
                    <a:lnTo>
                      <a:pt x="13835" y="902"/>
                    </a:lnTo>
                    <a:lnTo>
                      <a:pt x="14105" y="1010"/>
                    </a:lnTo>
                    <a:lnTo>
                      <a:pt x="14359" y="1122"/>
                    </a:lnTo>
                    <a:lnTo>
                      <a:pt x="14601" y="1237"/>
                    </a:lnTo>
                    <a:lnTo>
                      <a:pt x="14828" y="1358"/>
                    </a:lnTo>
                    <a:lnTo>
                      <a:pt x="15038" y="1483"/>
                    </a:lnTo>
                    <a:lnTo>
                      <a:pt x="15234" y="1612"/>
                    </a:lnTo>
                    <a:lnTo>
                      <a:pt x="15413" y="1745"/>
                    </a:lnTo>
                    <a:lnTo>
                      <a:pt x="15577" y="1881"/>
                    </a:lnTo>
                    <a:lnTo>
                      <a:pt x="15721" y="2021"/>
                    </a:lnTo>
                    <a:lnTo>
                      <a:pt x="15849" y="2163"/>
                    </a:lnTo>
                    <a:lnTo>
                      <a:pt x="15959" y="2310"/>
                    </a:lnTo>
                    <a:lnTo>
                      <a:pt x="16050" y="2458"/>
                    </a:lnTo>
                    <a:lnTo>
                      <a:pt x="16122" y="2609"/>
                    </a:lnTo>
                    <a:lnTo>
                      <a:pt x="16173" y="2763"/>
                    </a:lnTo>
                    <a:lnTo>
                      <a:pt x="16205" y="2919"/>
                    </a:lnTo>
                    <a:lnTo>
                      <a:pt x="16215" y="3077"/>
                    </a:lnTo>
                    <a:lnTo>
                      <a:pt x="16205" y="3235"/>
                    </a:lnTo>
                    <a:lnTo>
                      <a:pt x="16173" y="3391"/>
                    </a:lnTo>
                    <a:lnTo>
                      <a:pt x="16122" y="3545"/>
                    </a:lnTo>
                    <a:lnTo>
                      <a:pt x="16050" y="3696"/>
                    </a:lnTo>
                    <a:lnTo>
                      <a:pt x="15959" y="3844"/>
                    </a:lnTo>
                    <a:lnTo>
                      <a:pt x="15849" y="3991"/>
                    </a:lnTo>
                    <a:lnTo>
                      <a:pt x="15721" y="4133"/>
                    </a:lnTo>
                    <a:lnTo>
                      <a:pt x="15577" y="4273"/>
                    </a:lnTo>
                    <a:lnTo>
                      <a:pt x="15413" y="4409"/>
                    </a:lnTo>
                    <a:lnTo>
                      <a:pt x="15234" y="4542"/>
                    </a:lnTo>
                    <a:lnTo>
                      <a:pt x="15038" y="4671"/>
                    </a:lnTo>
                    <a:lnTo>
                      <a:pt x="14828" y="4796"/>
                    </a:lnTo>
                    <a:lnTo>
                      <a:pt x="14601" y="4916"/>
                    </a:lnTo>
                    <a:lnTo>
                      <a:pt x="14359" y="5032"/>
                    </a:lnTo>
                    <a:lnTo>
                      <a:pt x="14105" y="5144"/>
                    </a:lnTo>
                    <a:lnTo>
                      <a:pt x="13835" y="5252"/>
                    </a:lnTo>
                    <a:lnTo>
                      <a:pt x="13554" y="5353"/>
                    </a:lnTo>
                    <a:lnTo>
                      <a:pt x="13260" y="5449"/>
                    </a:lnTo>
                    <a:lnTo>
                      <a:pt x="12953" y="5542"/>
                    </a:lnTo>
                    <a:lnTo>
                      <a:pt x="12636" y="5627"/>
                    </a:lnTo>
                    <a:lnTo>
                      <a:pt x="12306" y="5707"/>
                    </a:lnTo>
                    <a:lnTo>
                      <a:pt x="11967" y="5781"/>
                    </a:lnTo>
                    <a:lnTo>
                      <a:pt x="11617" y="5849"/>
                    </a:lnTo>
                    <a:lnTo>
                      <a:pt x="11258" y="5911"/>
                    </a:lnTo>
                    <a:lnTo>
                      <a:pt x="10890" y="5967"/>
                    </a:lnTo>
                    <a:lnTo>
                      <a:pt x="10513" y="6015"/>
                    </a:lnTo>
                    <a:lnTo>
                      <a:pt x="10129" y="6057"/>
                    </a:lnTo>
                    <a:lnTo>
                      <a:pt x="9738" y="6091"/>
                    </a:lnTo>
                    <a:lnTo>
                      <a:pt x="9340" y="6118"/>
                    </a:lnTo>
                    <a:lnTo>
                      <a:pt x="8934" y="6138"/>
                    </a:lnTo>
                    <a:lnTo>
                      <a:pt x="8524" y="6150"/>
                    </a:lnTo>
                    <a:lnTo>
                      <a:pt x="8108" y="6154"/>
                    </a:lnTo>
                    <a:lnTo>
                      <a:pt x="7691" y="6150"/>
                    </a:lnTo>
                    <a:lnTo>
                      <a:pt x="7281" y="6138"/>
                    </a:lnTo>
                    <a:lnTo>
                      <a:pt x="6875" y="6118"/>
                    </a:lnTo>
                    <a:lnTo>
                      <a:pt x="6477" y="6091"/>
                    </a:lnTo>
                    <a:lnTo>
                      <a:pt x="6086" y="6057"/>
                    </a:lnTo>
                    <a:lnTo>
                      <a:pt x="5701" y="6015"/>
                    </a:lnTo>
                    <a:lnTo>
                      <a:pt x="5325" y="5967"/>
                    </a:lnTo>
                    <a:lnTo>
                      <a:pt x="4957" y="5911"/>
                    </a:lnTo>
                    <a:lnTo>
                      <a:pt x="4598" y="5849"/>
                    </a:lnTo>
                    <a:lnTo>
                      <a:pt x="4248" y="5781"/>
                    </a:lnTo>
                    <a:lnTo>
                      <a:pt x="3909" y="5707"/>
                    </a:lnTo>
                    <a:lnTo>
                      <a:pt x="3579" y="5627"/>
                    </a:lnTo>
                    <a:lnTo>
                      <a:pt x="3262" y="5542"/>
                    </a:lnTo>
                    <a:lnTo>
                      <a:pt x="2955" y="5449"/>
                    </a:lnTo>
                    <a:lnTo>
                      <a:pt x="2661" y="5353"/>
                    </a:lnTo>
                    <a:lnTo>
                      <a:pt x="2380" y="5252"/>
                    </a:lnTo>
                    <a:lnTo>
                      <a:pt x="2110" y="5144"/>
                    </a:lnTo>
                    <a:lnTo>
                      <a:pt x="1856" y="5032"/>
                    </a:lnTo>
                    <a:lnTo>
                      <a:pt x="1614" y="4916"/>
                    </a:lnTo>
                    <a:lnTo>
                      <a:pt x="1387" y="4796"/>
                    </a:lnTo>
                    <a:lnTo>
                      <a:pt x="1177" y="4671"/>
                    </a:lnTo>
                    <a:lnTo>
                      <a:pt x="981" y="4542"/>
                    </a:lnTo>
                    <a:lnTo>
                      <a:pt x="802" y="4409"/>
                    </a:lnTo>
                    <a:lnTo>
                      <a:pt x="638" y="4273"/>
                    </a:lnTo>
                    <a:lnTo>
                      <a:pt x="494" y="4133"/>
                    </a:lnTo>
                    <a:lnTo>
                      <a:pt x="366" y="3991"/>
                    </a:lnTo>
                    <a:lnTo>
                      <a:pt x="256" y="3844"/>
                    </a:lnTo>
                    <a:lnTo>
                      <a:pt x="165" y="3696"/>
                    </a:lnTo>
                    <a:lnTo>
                      <a:pt x="93" y="3545"/>
                    </a:lnTo>
                    <a:lnTo>
                      <a:pt x="42" y="3391"/>
                    </a:lnTo>
                    <a:lnTo>
                      <a:pt x="10" y="3235"/>
                    </a:lnTo>
                    <a:lnTo>
                      <a:pt x="0" y="3077"/>
                    </a:lnTo>
                    <a:lnTo>
                      <a:pt x="10" y="2919"/>
                    </a:lnTo>
                    <a:lnTo>
                      <a:pt x="42" y="2763"/>
                    </a:lnTo>
                    <a:lnTo>
                      <a:pt x="93" y="2609"/>
                    </a:lnTo>
                    <a:lnTo>
                      <a:pt x="165" y="2458"/>
                    </a:lnTo>
                    <a:lnTo>
                      <a:pt x="256" y="2310"/>
                    </a:lnTo>
                    <a:lnTo>
                      <a:pt x="366" y="2163"/>
                    </a:lnTo>
                    <a:lnTo>
                      <a:pt x="494" y="2021"/>
                    </a:lnTo>
                    <a:lnTo>
                      <a:pt x="638" y="1881"/>
                    </a:lnTo>
                    <a:lnTo>
                      <a:pt x="802" y="1745"/>
                    </a:lnTo>
                    <a:lnTo>
                      <a:pt x="981" y="1612"/>
                    </a:lnTo>
                    <a:lnTo>
                      <a:pt x="1177" y="1483"/>
                    </a:lnTo>
                    <a:lnTo>
                      <a:pt x="1387" y="1358"/>
                    </a:lnTo>
                    <a:lnTo>
                      <a:pt x="1614" y="1237"/>
                    </a:lnTo>
                    <a:lnTo>
                      <a:pt x="1856" y="1122"/>
                    </a:lnTo>
                    <a:lnTo>
                      <a:pt x="2110" y="1010"/>
                    </a:lnTo>
                    <a:lnTo>
                      <a:pt x="2380" y="902"/>
                    </a:lnTo>
                    <a:lnTo>
                      <a:pt x="2661" y="801"/>
                    </a:lnTo>
                    <a:lnTo>
                      <a:pt x="2955" y="705"/>
                    </a:lnTo>
                    <a:lnTo>
                      <a:pt x="3262" y="613"/>
                    </a:lnTo>
                    <a:lnTo>
                      <a:pt x="3579" y="527"/>
                    </a:lnTo>
                    <a:lnTo>
                      <a:pt x="3909" y="447"/>
                    </a:lnTo>
                    <a:lnTo>
                      <a:pt x="4248" y="373"/>
                    </a:lnTo>
                    <a:lnTo>
                      <a:pt x="4598" y="305"/>
                    </a:lnTo>
                    <a:lnTo>
                      <a:pt x="4957" y="243"/>
                    </a:lnTo>
                    <a:lnTo>
                      <a:pt x="5325" y="187"/>
                    </a:lnTo>
                    <a:lnTo>
                      <a:pt x="5701" y="139"/>
                    </a:lnTo>
                    <a:lnTo>
                      <a:pt x="6086" y="97"/>
                    </a:lnTo>
                    <a:lnTo>
                      <a:pt x="6477" y="63"/>
                    </a:lnTo>
                    <a:lnTo>
                      <a:pt x="6875" y="36"/>
                    </a:lnTo>
                    <a:lnTo>
                      <a:pt x="7281" y="16"/>
                    </a:lnTo>
                    <a:lnTo>
                      <a:pt x="7691" y="4"/>
                    </a:lnTo>
                    <a:lnTo>
                      <a:pt x="8108" y="0"/>
                    </a:lnTo>
                    <a:close/>
                    <a:moveTo>
                      <a:pt x="3135" y="4675"/>
                    </a:moveTo>
                    <a:lnTo>
                      <a:pt x="3787" y="5515"/>
                    </a:lnTo>
                    <a:lnTo>
                      <a:pt x="6158" y="5404"/>
                    </a:lnTo>
                    <a:lnTo>
                      <a:pt x="5243" y="5179"/>
                    </a:lnTo>
                    <a:lnTo>
                      <a:pt x="7687" y="3759"/>
                    </a:lnTo>
                    <a:lnTo>
                      <a:pt x="6381" y="3535"/>
                    </a:lnTo>
                    <a:lnTo>
                      <a:pt x="3936" y="4880"/>
                    </a:lnTo>
                    <a:lnTo>
                      <a:pt x="3135" y="4675"/>
                    </a:lnTo>
                    <a:close/>
                    <a:moveTo>
                      <a:pt x="8154" y="2469"/>
                    </a:moveTo>
                    <a:lnTo>
                      <a:pt x="9497" y="2824"/>
                    </a:lnTo>
                    <a:lnTo>
                      <a:pt x="11792" y="1404"/>
                    </a:lnTo>
                    <a:lnTo>
                      <a:pt x="12688" y="1647"/>
                    </a:lnTo>
                    <a:lnTo>
                      <a:pt x="11979" y="767"/>
                    </a:lnTo>
                    <a:lnTo>
                      <a:pt x="9833" y="862"/>
                    </a:lnTo>
                    <a:lnTo>
                      <a:pt x="10617" y="1086"/>
                    </a:lnTo>
                    <a:lnTo>
                      <a:pt x="8154" y="2469"/>
                    </a:lnTo>
                    <a:close/>
                    <a:moveTo>
                      <a:pt x="13547" y="4824"/>
                    </a:moveTo>
                    <a:lnTo>
                      <a:pt x="9647" y="3871"/>
                    </a:lnTo>
                    <a:lnTo>
                      <a:pt x="9068" y="4264"/>
                    </a:lnTo>
                    <a:lnTo>
                      <a:pt x="9012" y="3235"/>
                    </a:lnTo>
                    <a:lnTo>
                      <a:pt x="11195" y="2918"/>
                    </a:lnTo>
                    <a:lnTo>
                      <a:pt x="10561" y="3254"/>
                    </a:lnTo>
                    <a:lnTo>
                      <a:pt x="14516" y="4133"/>
                    </a:lnTo>
                    <a:lnTo>
                      <a:pt x="13547" y="4824"/>
                    </a:lnTo>
                    <a:close/>
                    <a:moveTo>
                      <a:pt x="4534" y="3291"/>
                    </a:moveTo>
                    <a:lnTo>
                      <a:pt x="6885" y="3011"/>
                    </a:lnTo>
                    <a:lnTo>
                      <a:pt x="6773" y="1946"/>
                    </a:lnTo>
                    <a:lnTo>
                      <a:pt x="6176" y="2300"/>
                    </a:lnTo>
                    <a:lnTo>
                      <a:pt x="2463" y="1478"/>
                    </a:lnTo>
                    <a:lnTo>
                      <a:pt x="1325" y="2039"/>
                    </a:lnTo>
                    <a:lnTo>
                      <a:pt x="5019" y="2955"/>
                    </a:lnTo>
                    <a:lnTo>
                      <a:pt x="4534" y="3291"/>
                    </a:lnTo>
                    <a:close/>
                  </a:path>
                </a:pathLst>
              </a:custGeom>
              <a:grpFill/>
              <a:ln w="9525">
                <a:noFill/>
                <a:round/>
                <a:headEnd/>
                <a:tailEnd/>
              </a:ln>
            </p:spPr>
            <p:txBody>
              <a:bodyPr/>
              <a:lstStyle/>
              <a:p>
                <a:pPr defTabSz="914583" fontAlgn="base">
                  <a:spcBef>
                    <a:spcPct val="0"/>
                  </a:spcBef>
                  <a:spcAft>
                    <a:spcPct val="0"/>
                  </a:spcAft>
                  <a:defRPr/>
                </a:pPr>
                <a:endParaRPr lang="zh-CN" altLang="en-US" sz="1400" dirty="0">
                  <a:solidFill>
                    <a:prstClr val="black"/>
                  </a:solidFill>
                  <a:ea typeface="微软雅黑" panose="020B0503020204020204" pitchFamily="34" charset="-122"/>
                  <a:cs typeface="Arial" pitchFamily="34" charset="0"/>
                </a:endParaRPr>
              </a:p>
            </p:txBody>
          </p:sp>
        </p:grpSp>
        <p:grpSp>
          <p:nvGrpSpPr>
            <p:cNvPr id="214" name="组合 387"/>
            <p:cNvGrpSpPr>
              <a:grpSpLocks/>
            </p:cNvGrpSpPr>
            <p:nvPr/>
          </p:nvGrpSpPr>
          <p:grpSpPr bwMode="auto">
            <a:xfrm>
              <a:off x="1594771" y="3043016"/>
              <a:ext cx="247881" cy="220508"/>
              <a:chOff x="4622166" y="3165434"/>
              <a:chExt cx="489584" cy="511721"/>
            </a:xfrm>
          </p:grpSpPr>
          <p:grpSp>
            <p:nvGrpSpPr>
              <p:cNvPr id="215" name="组合 376"/>
              <p:cNvGrpSpPr>
                <a:grpSpLocks/>
              </p:cNvGrpSpPr>
              <p:nvPr/>
            </p:nvGrpSpPr>
            <p:grpSpPr bwMode="auto">
              <a:xfrm>
                <a:off x="4622166" y="3467094"/>
                <a:ext cx="489584" cy="210061"/>
                <a:chOff x="3298897" y="4095287"/>
                <a:chExt cx="1257750" cy="591162"/>
              </a:xfrm>
            </p:grpSpPr>
            <p:sp>
              <p:nvSpPr>
                <p:cNvPr id="220" name="Freeform 13"/>
                <p:cNvSpPr>
                  <a:spLocks noEditPoints="1"/>
                </p:cNvSpPr>
                <p:nvPr/>
              </p:nvSpPr>
              <p:spPr bwMode="auto">
                <a:xfrm>
                  <a:off x="3298897" y="4096909"/>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600" dirty="0">
                    <a:solidFill>
                      <a:srgbClr val="000000"/>
                    </a:solidFill>
                    <a:ea typeface="微软雅黑" panose="020B0503020204020204" pitchFamily="34" charset="-122"/>
                    <a:cs typeface="Arial" pitchFamily="34" charset="0"/>
                  </a:endParaRPr>
                </a:p>
              </p:txBody>
            </p:sp>
            <p:sp>
              <p:nvSpPr>
                <p:cNvPr id="221" name="Freeform 13"/>
                <p:cNvSpPr>
                  <a:spLocks noEditPoints="1"/>
                </p:cNvSpPr>
                <p:nvPr/>
              </p:nvSpPr>
              <p:spPr bwMode="auto">
                <a:xfrm>
                  <a:off x="3298897" y="438942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600" dirty="0">
                    <a:solidFill>
                      <a:srgbClr val="000000"/>
                    </a:solidFill>
                    <a:ea typeface="微软雅黑" panose="020B0503020204020204" pitchFamily="34" charset="-122"/>
                    <a:cs typeface="Arial" pitchFamily="34" charset="0"/>
                  </a:endParaRPr>
                </a:p>
              </p:txBody>
            </p:sp>
          </p:grpSp>
          <p:grpSp>
            <p:nvGrpSpPr>
              <p:cNvPr id="216" name="组合 379"/>
              <p:cNvGrpSpPr>
                <a:grpSpLocks/>
              </p:cNvGrpSpPr>
              <p:nvPr/>
            </p:nvGrpSpPr>
            <p:grpSpPr bwMode="auto">
              <a:xfrm>
                <a:off x="4622166" y="3263896"/>
                <a:ext cx="489584" cy="210061"/>
                <a:chOff x="3298897" y="4095287"/>
                <a:chExt cx="1257750" cy="591162"/>
              </a:xfrm>
            </p:grpSpPr>
            <p:sp>
              <p:nvSpPr>
                <p:cNvPr id="218" name="Freeform 13"/>
                <p:cNvSpPr>
                  <a:spLocks noEditPoints="1"/>
                </p:cNvSpPr>
                <p:nvPr/>
              </p:nvSpPr>
              <p:spPr bwMode="auto">
                <a:xfrm>
                  <a:off x="3298897" y="409721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600" dirty="0">
                    <a:solidFill>
                      <a:srgbClr val="000000"/>
                    </a:solidFill>
                    <a:ea typeface="微软雅黑" panose="020B0503020204020204" pitchFamily="34" charset="-122"/>
                    <a:cs typeface="Arial" pitchFamily="34" charset="0"/>
                  </a:endParaRPr>
                </a:p>
              </p:txBody>
            </p:sp>
            <p:sp>
              <p:nvSpPr>
                <p:cNvPr id="219" name="Freeform 13"/>
                <p:cNvSpPr>
                  <a:spLocks noEditPoints="1"/>
                </p:cNvSpPr>
                <p:nvPr/>
              </p:nvSpPr>
              <p:spPr bwMode="auto">
                <a:xfrm>
                  <a:off x="3298897" y="4389740"/>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600" dirty="0">
                    <a:solidFill>
                      <a:srgbClr val="000000"/>
                    </a:solidFill>
                    <a:ea typeface="微软雅黑" panose="020B0503020204020204" pitchFamily="34" charset="-122"/>
                    <a:cs typeface="Arial" pitchFamily="34" charset="0"/>
                  </a:endParaRPr>
                </a:p>
              </p:txBody>
            </p:sp>
          </p:grpSp>
          <p:sp>
            <p:nvSpPr>
              <p:cNvPr id="217" name="Freeform 13"/>
              <p:cNvSpPr>
                <a:spLocks noEditPoints="1"/>
              </p:cNvSpPr>
              <p:nvPr/>
            </p:nvSpPr>
            <p:spPr bwMode="auto">
              <a:xfrm>
                <a:off x="4622166" y="3165434"/>
                <a:ext cx="489584" cy="10554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600" dirty="0">
                  <a:solidFill>
                    <a:srgbClr val="000000"/>
                  </a:solidFill>
                  <a:ea typeface="微软雅黑" panose="020B0503020204020204" pitchFamily="34" charset="-122"/>
                  <a:cs typeface="Arial" pitchFamily="34" charset="0"/>
                </a:endParaRPr>
              </a:p>
            </p:txBody>
          </p:sp>
        </p:grpSp>
        <p:grpSp>
          <p:nvGrpSpPr>
            <p:cNvPr id="232" name="组合 403"/>
            <p:cNvGrpSpPr/>
            <p:nvPr/>
          </p:nvGrpSpPr>
          <p:grpSpPr>
            <a:xfrm>
              <a:off x="1219277" y="3031717"/>
              <a:ext cx="199759" cy="217799"/>
              <a:chOff x="3587903" y="4227172"/>
              <a:chExt cx="414994" cy="314749"/>
            </a:xfrm>
          </p:grpSpPr>
          <p:sp>
            <p:nvSpPr>
              <p:cNvPr id="233" name="Freeform 13"/>
              <p:cNvSpPr>
                <a:spLocks noEditPoints="1"/>
              </p:cNvSpPr>
              <p:nvPr/>
            </p:nvSpPr>
            <p:spPr bwMode="auto">
              <a:xfrm>
                <a:off x="3587903" y="4455747"/>
                <a:ext cx="396001" cy="86174"/>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600" dirty="0">
                  <a:solidFill>
                    <a:srgbClr val="000000"/>
                  </a:solidFill>
                  <a:ea typeface="微软雅黑" panose="020B0503020204020204" pitchFamily="34" charset="-122"/>
                  <a:cs typeface="Arial" pitchFamily="34" charset="0"/>
                </a:endParaRPr>
              </a:p>
            </p:txBody>
          </p:sp>
          <p:sp>
            <p:nvSpPr>
              <p:cNvPr id="234" name="Freeform 13"/>
              <p:cNvSpPr>
                <a:spLocks noEditPoints="1"/>
              </p:cNvSpPr>
              <p:nvPr/>
            </p:nvSpPr>
            <p:spPr bwMode="auto">
              <a:xfrm>
                <a:off x="3606897" y="4227172"/>
                <a:ext cx="396000" cy="86176"/>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600" dirty="0">
                  <a:solidFill>
                    <a:srgbClr val="000000"/>
                  </a:solidFill>
                  <a:ea typeface="微软雅黑" panose="020B0503020204020204" pitchFamily="34" charset="-122"/>
                  <a:cs typeface="Arial" pitchFamily="34" charset="0"/>
                </a:endParaRPr>
              </a:p>
            </p:txBody>
          </p:sp>
        </p:grpSp>
        <p:grpSp>
          <p:nvGrpSpPr>
            <p:cNvPr id="237" name="组合 322"/>
            <p:cNvGrpSpPr/>
            <p:nvPr/>
          </p:nvGrpSpPr>
          <p:grpSpPr>
            <a:xfrm>
              <a:off x="802982" y="3078455"/>
              <a:ext cx="266837" cy="191703"/>
              <a:chOff x="10346416" y="-1711516"/>
              <a:chExt cx="613894" cy="651871"/>
            </a:xfrm>
            <a:solidFill>
              <a:schemeClr val="tx1">
                <a:lumMod val="50000"/>
                <a:lumOff val="50000"/>
              </a:schemeClr>
            </a:solidFill>
          </p:grpSpPr>
          <p:sp>
            <p:nvSpPr>
              <p:cNvPr id="238" name="Freeform 66"/>
              <p:cNvSpPr>
                <a:spLocks/>
              </p:cNvSpPr>
              <p:nvPr/>
            </p:nvSpPr>
            <p:spPr bwMode="auto">
              <a:xfrm>
                <a:off x="10840064" y="-1711516"/>
                <a:ext cx="120246" cy="367071"/>
              </a:xfrm>
              <a:custGeom>
                <a:avLst/>
                <a:gdLst/>
                <a:ahLst/>
                <a:cxnLst>
                  <a:cxn ang="0">
                    <a:pos x="2" y="102"/>
                  </a:cxn>
                  <a:cxn ang="0">
                    <a:pos x="2" y="102"/>
                  </a:cxn>
                  <a:cxn ang="0">
                    <a:pos x="10" y="92"/>
                  </a:cxn>
                  <a:cxn ang="0">
                    <a:pos x="16" y="82"/>
                  </a:cxn>
                  <a:cxn ang="0">
                    <a:pos x="20" y="70"/>
                  </a:cxn>
                  <a:cxn ang="0">
                    <a:pos x="22" y="58"/>
                  </a:cxn>
                  <a:cxn ang="0">
                    <a:pos x="22" y="58"/>
                  </a:cxn>
                  <a:cxn ang="0">
                    <a:pos x="20" y="46"/>
                  </a:cxn>
                  <a:cxn ang="0">
                    <a:pos x="16" y="34"/>
                  </a:cxn>
                  <a:cxn ang="0">
                    <a:pos x="10" y="24"/>
                  </a:cxn>
                  <a:cxn ang="0">
                    <a:pos x="2" y="14"/>
                  </a:cxn>
                  <a:cxn ang="0">
                    <a:pos x="2" y="14"/>
                  </a:cxn>
                  <a:cxn ang="0">
                    <a:pos x="2" y="10"/>
                  </a:cxn>
                  <a:cxn ang="0">
                    <a:pos x="0" y="8"/>
                  </a:cxn>
                  <a:cxn ang="0">
                    <a:pos x="2" y="4"/>
                  </a:cxn>
                  <a:cxn ang="0">
                    <a:pos x="2" y="2"/>
                  </a:cxn>
                  <a:cxn ang="0">
                    <a:pos x="2" y="2"/>
                  </a:cxn>
                  <a:cxn ang="0">
                    <a:pos x="6" y="0"/>
                  </a:cxn>
                  <a:cxn ang="0">
                    <a:pos x="8" y="0"/>
                  </a:cxn>
                  <a:cxn ang="0">
                    <a:pos x="12" y="0"/>
                  </a:cxn>
                  <a:cxn ang="0">
                    <a:pos x="14" y="2"/>
                  </a:cxn>
                  <a:cxn ang="0">
                    <a:pos x="14" y="2"/>
                  </a:cxn>
                  <a:cxn ang="0">
                    <a:pos x="24" y="14"/>
                  </a:cxn>
                  <a:cxn ang="0">
                    <a:pos x="32" y="28"/>
                  </a:cxn>
                  <a:cxn ang="0">
                    <a:pos x="36" y="42"/>
                  </a:cxn>
                  <a:cxn ang="0">
                    <a:pos x="38" y="58"/>
                  </a:cxn>
                  <a:cxn ang="0">
                    <a:pos x="36" y="72"/>
                  </a:cxn>
                  <a:cxn ang="0">
                    <a:pos x="32" y="88"/>
                  </a:cxn>
                  <a:cxn ang="0">
                    <a:pos x="24" y="100"/>
                  </a:cxn>
                  <a:cxn ang="0">
                    <a:pos x="14" y="114"/>
                  </a:cxn>
                  <a:cxn ang="0">
                    <a:pos x="14" y="114"/>
                  </a:cxn>
                  <a:cxn ang="0">
                    <a:pos x="12" y="116"/>
                  </a:cxn>
                  <a:cxn ang="0">
                    <a:pos x="8" y="116"/>
                  </a:cxn>
                  <a:cxn ang="0">
                    <a:pos x="6" y="116"/>
                  </a:cxn>
                  <a:cxn ang="0">
                    <a:pos x="2" y="114"/>
                  </a:cxn>
                  <a:cxn ang="0">
                    <a:pos x="2" y="114"/>
                  </a:cxn>
                  <a:cxn ang="0">
                    <a:pos x="2" y="110"/>
                  </a:cxn>
                  <a:cxn ang="0">
                    <a:pos x="0" y="108"/>
                  </a:cxn>
                  <a:cxn ang="0">
                    <a:pos x="2" y="104"/>
                  </a:cxn>
                  <a:cxn ang="0">
                    <a:pos x="2" y="102"/>
                  </a:cxn>
                  <a:cxn ang="0">
                    <a:pos x="2" y="102"/>
                  </a:cxn>
                </a:cxnLst>
                <a:rect l="0" t="0" r="r" b="b"/>
                <a:pathLst>
                  <a:path w="38" h="116">
                    <a:moveTo>
                      <a:pt x="2" y="102"/>
                    </a:moveTo>
                    <a:lnTo>
                      <a:pt x="2" y="102"/>
                    </a:lnTo>
                    <a:lnTo>
                      <a:pt x="10" y="92"/>
                    </a:lnTo>
                    <a:lnTo>
                      <a:pt x="16" y="82"/>
                    </a:lnTo>
                    <a:lnTo>
                      <a:pt x="20" y="70"/>
                    </a:lnTo>
                    <a:lnTo>
                      <a:pt x="22" y="58"/>
                    </a:lnTo>
                    <a:lnTo>
                      <a:pt x="22" y="58"/>
                    </a:lnTo>
                    <a:lnTo>
                      <a:pt x="20" y="46"/>
                    </a:lnTo>
                    <a:lnTo>
                      <a:pt x="16" y="34"/>
                    </a:lnTo>
                    <a:lnTo>
                      <a:pt x="10" y="24"/>
                    </a:lnTo>
                    <a:lnTo>
                      <a:pt x="2" y="14"/>
                    </a:lnTo>
                    <a:lnTo>
                      <a:pt x="2" y="14"/>
                    </a:lnTo>
                    <a:lnTo>
                      <a:pt x="2" y="10"/>
                    </a:lnTo>
                    <a:lnTo>
                      <a:pt x="0" y="8"/>
                    </a:lnTo>
                    <a:lnTo>
                      <a:pt x="2" y="4"/>
                    </a:lnTo>
                    <a:lnTo>
                      <a:pt x="2" y="2"/>
                    </a:lnTo>
                    <a:lnTo>
                      <a:pt x="2" y="2"/>
                    </a:lnTo>
                    <a:lnTo>
                      <a:pt x="6" y="0"/>
                    </a:lnTo>
                    <a:lnTo>
                      <a:pt x="8" y="0"/>
                    </a:lnTo>
                    <a:lnTo>
                      <a:pt x="12" y="0"/>
                    </a:lnTo>
                    <a:lnTo>
                      <a:pt x="14" y="2"/>
                    </a:lnTo>
                    <a:lnTo>
                      <a:pt x="14" y="2"/>
                    </a:lnTo>
                    <a:lnTo>
                      <a:pt x="24" y="14"/>
                    </a:lnTo>
                    <a:lnTo>
                      <a:pt x="32" y="28"/>
                    </a:lnTo>
                    <a:lnTo>
                      <a:pt x="36" y="42"/>
                    </a:lnTo>
                    <a:lnTo>
                      <a:pt x="38" y="58"/>
                    </a:lnTo>
                    <a:lnTo>
                      <a:pt x="36" y="72"/>
                    </a:lnTo>
                    <a:lnTo>
                      <a:pt x="32" y="88"/>
                    </a:lnTo>
                    <a:lnTo>
                      <a:pt x="24" y="100"/>
                    </a:lnTo>
                    <a:lnTo>
                      <a:pt x="14" y="114"/>
                    </a:lnTo>
                    <a:lnTo>
                      <a:pt x="14" y="114"/>
                    </a:lnTo>
                    <a:lnTo>
                      <a:pt x="12" y="116"/>
                    </a:lnTo>
                    <a:lnTo>
                      <a:pt x="8" y="116"/>
                    </a:lnTo>
                    <a:lnTo>
                      <a:pt x="6" y="116"/>
                    </a:lnTo>
                    <a:lnTo>
                      <a:pt x="2" y="114"/>
                    </a:lnTo>
                    <a:lnTo>
                      <a:pt x="2" y="114"/>
                    </a:lnTo>
                    <a:lnTo>
                      <a:pt x="2" y="110"/>
                    </a:lnTo>
                    <a:lnTo>
                      <a:pt x="0" y="108"/>
                    </a:lnTo>
                    <a:lnTo>
                      <a:pt x="2" y="104"/>
                    </a:lnTo>
                    <a:lnTo>
                      <a:pt x="2" y="102"/>
                    </a:lnTo>
                    <a:lnTo>
                      <a:pt x="2" y="10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400" dirty="0">
                  <a:solidFill>
                    <a:prstClr val="black"/>
                  </a:solidFill>
                  <a:ea typeface="微软雅黑" panose="020B0503020204020204" pitchFamily="34" charset="-122"/>
                </a:endParaRPr>
              </a:p>
            </p:txBody>
          </p:sp>
          <p:sp>
            <p:nvSpPr>
              <p:cNvPr id="239" name="Freeform 67"/>
              <p:cNvSpPr>
                <a:spLocks/>
              </p:cNvSpPr>
              <p:nvPr/>
            </p:nvSpPr>
            <p:spPr bwMode="auto">
              <a:xfrm>
                <a:off x="10789434" y="-1660886"/>
                <a:ext cx="88603" cy="259482"/>
              </a:xfrm>
              <a:custGeom>
                <a:avLst/>
                <a:gdLst/>
                <a:ahLst/>
                <a:cxnLst>
                  <a:cxn ang="0">
                    <a:pos x="2" y="68"/>
                  </a:cxn>
                  <a:cxn ang="0">
                    <a:pos x="2" y="68"/>
                  </a:cxn>
                  <a:cxn ang="0">
                    <a:pos x="6" y="62"/>
                  </a:cxn>
                  <a:cxn ang="0">
                    <a:pos x="10" y="56"/>
                  </a:cxn>
                  <a:cxn ang="0">
                    <a:pos x="12" y="48"/>
                  </a:cxn>
                  <a:cxn ang="0">
                    <a:pos x="12" y="42"/>
                  </a:cxn>
                  <a:cxn ang="0">
                    <a:pos x="12" y="34"/>
                  </a:cxn>
                  <a:cxn ang="0">
                    <a:pos x="10" y="28"/>
                  </a:cxn>
                  <a:cxn ang="0">
                    <a:pos x="6" y="20"/>
                  </a:cxn>
                  <a:cxn ang="0">
                    <a:pos x="2" y="14"/>
                  </a:cxn>
                  <a:cxn ang="0">
                    <a:pos x="2" y="14"/>
                  </a:cxn>
                  <a:cxn ang="0">
                    <a:pos x="0" y="12"/>
                  </a:cxn>
                  <a:cxn ang="0">
                    <a:pos x="0" y="8"/>
                  </a:cxn>
                  <a:cxn ang="0">
                    <a:pos x="0" y="6"/>
                  </a:cxn>
                  <a:cxn ang="0">
                    <a:pos x="2" y="4"/>
                  </a:cxn>
                  <a:cxn ang="0">
                    <a:pos x="2" y="4"/>
                  </a:cxn>
                  <a:cxn ang="0">
                    <a:pos x="4" y="2"/>
                  </a:cxn>
                  <a:cxn ang="0">
                    <a:pos x="8" y="0"/>
                  </a:cxn>
                  <a:cxn ang="0">
                    <a:pos x="10" y="2"/>
                  </a:cxn>
                  <a:cxn ang="0">
                    <a:pos x="12" y="4"/>
                  </a:cxn>
                  <a:cxn ang="0">
                    <a:pos x="12" y="4"/>
                  </a:cxn>
                  <a:cxn ang="0">
                    <a:pos x="20" y="12"/>
                  </a:cxn>
                  <a:cxn ang="0">
                    <a:pos x="24" y="22"/>
                  </a:cxn>
                  <a:cxn ang="0">
                    <a:pos x="28" y="32"/>
                  </a:cxn>
                  <a:cxn ang="0">
                    <a:pos x="28" y="42"/>
                  </a:cxn>
                  <a:cxn ang="0">
                    <a:pos x="28" y="52"/>
                  </a:cxn>
                  <a:cxn ang="0">
                    <a:pos x="24" y="62"/>
                  </a:cxn>
                  <a:cxn ang="0">
                    <a:pos x="20" y="72"/>
                  </a:cxn>
                  <a:cxn ang="0">
                    <a:pos x="12" y="80"/>
                  </a:cxn>
                  <a:cxn ang="0">
                    <a:pos x="12" y="80"/>
                  </a:cxn>
                  <a:cxn ang="0">
                    <a:pos x="10" y="82"/>
                  </a:cxn>
                  <a:cxn ang="0">
                    <a:pos x="8" y="82"/>
                  </a:cxn>
                  <a:cxn ang="0">
                    <a:pos x="4" y="82"/>
                  </a:cxn>
                  <a:cxn ang="0">
                    <a:pos x="2" y="80"/>
                  </a:cxn>
                  <a:cxn ang="0">
                    <a:pos x="2" y="80"/>
                  </a:cxn>
                  <a:cxn ang="0">
                    <a:pos x="0" y="78"/>
                  </a:cxn>
                  <a:cxn ang="0">
                    <a:pos x="0" y="74"/>
                  </a:cxn>
                  <a:cxn ang="0">
                    <a:pos x="0" y="72"/>
                  </a:cxn>
                  <a:cxn ang="0">
                    <a:pos x="2" y="68"/>
                  </a:cxn>
                  <a:cxn ang="0">
                    <a:pos x="2" y="68"/>
                  </a:cxn>
                </a:cxnLst>
                <a:rect l="0" t="0" r="r" b="b"/>
                <a:pathLst>
                  <a:path w="28" h="82">
                    <a:moveTo>
                      <a:pt x="2" y="68"/>
                    </a:moveTo>
                    <a:lnTo>
                      <a:pt x="2" y="68"/>
                    </a:lnTo>
                    <a:lnTo>
                      <a:pt x="6" y="62"/>
                    </a:lnTo>
                    <a:lnTo>
                      <a:pt x="10" y="56"/>
                    </a:lnTo>
                    <a:lnTo>
                      <a:pt x="12" y="48"/>
                    </a:lnTo>
                    <a:lnTo>
                      <a:pt x="12" y="42"/>
                    </a:lnTo>
                    <a:lnTo>
                      <a:pt x="12" y="34"/>
                    </a:lnTo>
                    <a:lnTo>
                      <a:pt x="10" y="28"/>
                    </a:lnTo>
                    <a:lnTo>
                      <a:pt x="6" y="20"/>
                    </a:lnTo>
                    <a:lnTo>
                      <a:pt x="2" y="14"/>
                    </a:lnTo>
                    <a:lnTo>
                      <a:pt x="2" y="14"/>
                    </a:lnTo>
                    <a:lnTo>
                      <a:pt x="0" y="12"/>
                    </a:lnTo>
                    <a:lnTo>
                      <a:pt x="0" y="8"/>
                    </a:lnTo>
                    <a:lnTo>
                      <a:pt x="0" y="6"/>
                    </a:lnTo>
                    <a:lnTo>
                      <a:pt x="2" y="4"/>
                    </a:lnTo>
                    <a:lnTo>
                      <a:pt x="2" y="4"/>
                    </a:lnTo>
                    <a:lnTo>
                      <a:pt x="4" y="2"/>
                    </a:lnTo>
                    <a:lnTo>
                      <a:pt x="8" y="0"/>
                    </a:lnTo>
                    <a:lnTo>
                      <a:pt x="10" y="2"/>
                    </a:lnTo>
                    <a:lnTo>
                      <a:pt x="12" y="4"/>
                    </a:lnTo>
                    <a:lnTo>
                      <a:pt x="12" y="4"/>
                    </a:lnTo>
                    <a:lnTo>
                      <a:pt x="20" y="12"/>
                    </a:lnTo>
                    <a:lnTo>
                      <a:pt x="24" y="22"/>
                    </a:lnTo>
                    <a:lnTo>
                      <a:pt x="28" y="32"/>
                    </a:lnTo>
                    <a:lnTo>
                      <a:pt x="28" y="42"/>
                    </a:lnTo>
                    <a:lnTo>
                      <a:pt x="28" y="52"/>
                    </a:lnTo>
                    <a:lnTo>
                      <a:pt x="24" y="62"/>
                    </a:lnTo>
                    <a:lnTo>
                      <a:pt x="20" y="72"/>
                    </a:lnTo>
                    <a:lnTo>
                      <a:pt x="12" y="80"/>
                    </a:lnTo>
                    <a:lnTo>
                      <a:pt x="12" y="80"/>
                    </a:lnTo>
                    <a:lnTo>
                      <a:pt x="10" y="82"/>
                    </a:lnTo>
                    <a:lnTo>
                      <a:pt x="8" y="82"/>
                    </a:lnTo>
                    <a:lnTo>
                      <a:pt x="4" y="82"/>
                    </a:lnTo>
                    <a:lnTo>
                      <a:pt x="2" y="80"/>
                    </a:lnTo>
                    <a:lnTo>
                      <a:pt x="2" y="80"/>
                    </a:lnTo>
                    <a:lnTo>
                      <a:pt x="0" y="78"/>
                    </a:lnTo>
                    <a:lnTo>
                      <a:pt x="0" y="74"/>
                    </a:lnTo>
                    <a:lnTo>
                      <a:pt x="0" y="72"/>
                    </a:lnTo>
                    <a:lnTo>
                      <a:pt x="2" y="68"/>
                    </a:lnTo>
                    <a:lnTo>
                      <a:pt x="2" y="6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400" dirty="0">
                  <a:solidFill>
                    <a:prstClr val="black"/>
                  </a:solidFill>
                  <a:ea typeface="微软雅黑" panose="020B0503020204020204" pitchFamily="34" charset="-122"/>
                </a:endParaRPr>
              </a:p>
            </p:txBody>
          </p:sp>
          <p:sp>
            <p:nvSpPr>
              <p:cNvPr id="240" name="Freeform 68"/>
              <p:cNvSpPr>
                <a:spLocks/>
              </p:cNvSpPr>
              <p:nvPr/>
            </p:nvSpPr>
            <p:spPr bwMode="auto">
              <a:xfrm>
                <a:off x="10384392" y="-1711516"/>
                <a:ext cx="120246" cy="367071"/>
              </a:xfrm>
              <a:custGeom>
                <a:avLst/>
                <a:gdLst/>
                <a:ahLst/>
                <a:cxnLst>
                  <a:cxn ang="0">
                    <a:pos x="34" y="14"/>
                  </a:cxn>
                  <a:cxn ang="0">
                    <a:pos x="34" y="14"/>
                  </a:cxn>
                  <a:cxn ang="0">
                    <a:pos x="26" y="24"/>
                  </a:cxn>
                  <a:cxn ang="0">
                    <a:pos x="22" y="34"/>
                  </a:cxn>
                  <a:cxn ang="0">
                    <a:pos x="18" y="46"/>
                  </a:cxn>
                  <a:cxn ang="0">
                    <a:pos x="16" y="58"/>
                  </a:cxn>
                  <a:cxn ang="0">
                    <a:pos x="16" y="58"/>
                  </a:cxn>
                  <a:cxn ang="0">
                    <a:pos x="18" y="70"/>
                  </a:cxn>
                  <a:cxn ang="0">
                    <a:pos x="22" y="82"/>
                  </a:cxn>
                  <a:cxn ang="0">
                    <a:pos x="26" y="92"/>
                  </a:cxn>
                  <a:cxn ang="0">
                    <a:pos x="34" y="102"/>
                  </a:cxn>
                  <a:cxn ang="0">
                    <a:pos x="34" y="102"/>
                  </a:cxn>
                  <a:cxn ang="0">
                    <a:pos x="36" y="104"/>
                  </a:cxn>
                  <a:cxn ang="0">
                    <a:pos x="38" y="108"/>
                  </a:cxn>
                  <a:cxn ang="0">
                    <a:pos x="36" y="110"/>
                  </a:cxn>
                  <a:cxn ang="0">
                    <a:pos x="34" y="114"/>
                  </a:cxn>
                  <a:cxn ang="0">
                    <a:pos x="34" y="114"/>
                  </a:cxn>
                  <a:cxn ang="0">
                    <a:pos x="32" y="116"/>
                  </a:cxn>
                  <a:cxn ang="0">
                    <a:pos x="30" y="116"/>
                  </a:cxn>
                  <a:cxn ang="0">
                    <a:pos x="26" y="116"/>
                  </a:cxn>
                  <a:cxn ang="0">
                    <a:pos x="24" y="114"/>
                  </a:cxn>
                  <a:cxn ang="0">
                    <a:pos x="24" y="114"/>
                  </a:cxn>
                  <a:cxn ang="0">
                    <a:pos x="14" y="100"/>
                  </a:cxn>
                  <a:cxn ang="0">
                    <a:pos x="6" y="88"/>
                  </a:cxn>
                  <a:cxn ang="0">
                    <a:pos x="2" y="72"/>
                  </a:cxn>
                  <a:cxn ang="0">
                    <a:pos x="0" y="58"/>
                  </a:cxn>
                  <a:cxn ang="0">
                    <a:pos x="2" y="42"/>
                  </a:cxn>
                  <a:cxn ang="0">
                    <a:pos x="6" y="28"/>
                  </a:cxn>
                  <a:cxn ang="0">
                    <a:pos x="14" y="14"/>
                  </a:cxn>
                  <a:cxn ang="0">
                    <a:pos x="24" y="2"/>
                  </a:cxn>
                  <a:cxn ang="0">
                    <a:pos x="24" y="2"/>
                  </a:cxn>
                  <a:cxn ang="0">
                    <a:pos x="26" y="0"/>
                  </a:cxn>
                  <a:cxn ang="0">
                    <a:pos x="30" y="0"/>
                  </a:cxn>
                  <a:cxn ang="0">
                    <a:pos x="32" y="0"/>
                  </a:cxn>
                  <a:cxn ang="0">
                    <a:pos x="34" y="2"/>
                  </a:cxn>
                  <a:cxn ang="0">
                    <a:pos x="34" y="2"/>
                  </a:cxn>
                  <a:cxn ang="0">
                    <a:pos x="36" y="4"/>
                  </a:cxn>
                  <a:cxn ang="0">
                    <a:pos x="38" y="8"/>
                  </a:cxn>
                  <a:cxn ang="0">
                    <a:pos x="36" y="10"/>
                  </a:cxn>
                  <a:cxn ang="0">
                    <a:pos x="34" y="14"/>
                  </a:cxn>
                  <a:cxn ang="0">
                    <a:pos x="34" y="14"/>
                  </a:cxn>
                </a:cxnLst>
                <a:rect l="0" t="0" r="r" b="b"/>
                <a:pathLst>
                  <a:path w="38" h="116">
                    <a:moveTo>
                      <a:pt x="34" y="14"/>
                    </a:moveTo>
                    <a:lnTo>
                      <a:pt x="34" y="14"/>
                    </a:lnTo>
                    <a:lnTo>
                      <a:pt x="26" y="24"/>
                    </a:lnTo>
                    <a:lnTo>
                      <a:pt x="22" y="34"/>
                    </a:lnTo>
                    <a:lnTo>
                      <a:pt x="18" y="46"/>
                    </a:lnTo>
                    <a:lnTo>
                      <a:pt x="16" y="58"/>
                    </a:lnTo>
                    <a:lnTo>
                      <a:pt x="16" y="58"/>
                    </a:lnTo>
                    <a:lnTo>
                      <a:pt x="18" y="70"/>
                    </a:lnTo>
                    <a:lnTo>
                      <a:pt x="22" y="82"/>
                    </a:lnTo>
                    <a:lnTo>
                      <a:pt x="26" y="92"/>
                    </a:lnTo>
                    <a:lnTo>
                      <a:pt x="34" y="102"/>
                    </a:lnTo>
                    <a:lnTo>
                      <a:pt x="34" y="102"/>
                    </a:lnTo>
                    <a:lnTo>
                      <a:pt x="36" y="104"/>
                    </a:lnTo>
                    <a:lnTo>
                      <a:pt x="38" y="108"/>
                    </a:lnTo>
                    <a:lnTo>
                      <a:pt x="36" y="110"/>
                    </a:lnTo>
                    <a:lnTo>
                      <a:pt x="34" y="114"/>
                    </a:lnTo>
                    <a:lnTo>
                      <a:pt x="34" y="114"/>
                    </a:lnTo>
                    <a:lnTo>
                      <a:pt x="32" y="116"/>
                    </a:lnTo>
                    <a:lnTo>
                      <a:pt x="30" y="116"/>
                    </a:lnTo>
                    <a:lnTo>
                      <a:pt x="26" y="116"/>
                    </a:lnTo>
                    <a:lnTo>
                      <a:pt x="24" y="114"/>
                    </a:lnTo>
                    <a:lnTo>
                      <a:pt x="24" y="114"/>
                    </a:lnTo>
                    <a:lnTo>
                      <a:pt x="14" y="100"/>
                    </a:lnTo>
                    <a:lnTo>
                      <a:pt x="6" y="88"/>
                    </a:lnTo>
                    <a:lnTo>
                      <a:pt x="2" y="72"/>
                    </a:lnTo>
                    <a:lnTo>
                      <a:pt x="0" y="58"/>
                    </a:lnTo>
                    <a:lnTo>
                      <a:pt x="2" y="42"/>
                    </a:lnTo>
                    <a:lnTo>
                      <a:pt x="6" y="28"/>
                    </a:lnTo>
                    <a:lnTo>
                      <a:pt x="14" y="14"/>
                    </a:lnTo>
                    <a:lnTo>
                      <a:pt x="24" y="2"/>
                    </a:lnTo>
                    <a:lnTo>
                      <a:pt x="24" y="2"/>
                    </a:lnTo>
                    <a:lnTo>
                      <a:pt x="26" y="0"/>
                    </a:lnTo>
                    <a:lnTo>
                      <a:pt x="30" y="0"/>
                    </a:lnTo>
                    <a:lnTo>
                      <a:pt x="32" y="0"/>
                    </a:lnTo>
                    <a:lnTo>
                      <a:pt x="34" y="2"/>
                    </a:lnTo>
                    <a:lnTo>
                      <a:pt x="34" y="2"/>
                    </a:lnTo>
                    <a:lnTo>
                      <a:pt x="36" y="4"/>
                    </a:lnTo>
                    <a:lnTo>
                      <a:pt x="38" y="8"/>
                    </a:lnTo>
                    <a:lnTo>
                      <a:pt x="36" y="10"/>
                    </a:lnTo>
                    <a:lnTo>
                      <a:pt x="34" y="14"/>
                    </a:lnTo>
                    <a:lnTo>
                      <a:pt x="34"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400" dirty="0">
                  <a:solidFill>
                    <a:prstClr val="black"/>
                  </a:solidFill>
                  <a:ea typeface="微软雅黑" panose="020B0503020204020204" pitchFamily="34" charset="-122"/>
                </a:endParaRPr>
              </a:p>
            </p:txBody>
          </p:sp>
          <p:sp>
            <p:nvSpPr>
              <p:cNvPr id="241" name="Freeform 69"/>
              <p:cNvSpPr>
                <a:spLocks/>
              </p:cNvSpPr>
              <p:nvPr/>
            </p:nvSpPr>
            <p:spPr bwMode="auto">
              <a:xfrm>
                <a:off x="10460338" y="-1660886"/>
                <a:ext cx="94931" cy="259482"/>
              </a:xfrm>
              <a:custGeom>
                <a:avLst/>
                <a:gdLst/>
                <a:ahLst/>
                <a:cxnLst>
                  <a:cxn ang="0">
                    <a:pos x="28" y="14"/>
                  </a:cxn>
                  <a:cxn ang="0">
                    <a:pos x="28" y="14"/>
                  </a:cxn>
                  <a:cxn ang="0">
                    <a:pos x="24" y="20"/>
                  </a:cxn>
                  <a:cxn ang="0">
                    <a:pos x="20" y="28"/>
                  </a:cxn>
                  <a:cxn ang="0">
                    <a:pos x="18" y="34"/>
                  </a:cxn>
                  <a:cxn ang="0">
                    <a:pos x="16" y="42"/>
                  </a:cxn>
                  <a:cxn ang="0">
                    <a:pos x="18" y="48"/>
                  </a:cxn>
                  <a:cxn ang="0">
                    <a:pos x="20" y="56"/>
                  </a:cxn>
                  <a:cxn ang="0">
                    <a:pos x="24" y="62"/>
                  </a:cxn>
                  <a:cxn ang="0">
                    <a:pos x="28" y="68"/>
                  </a:cxn>
                  <a:cxn ang="0">
                    <a:pos x="28" y="68"/>
                  </a:cxn>
                  <a:cxn ang="0">
                    <a:pos x="30" y="72"/>
                  </a:cxn>
                  <a:cxn ang="0">
                    <a:pos x="30" y="74"/>
                  </a:cxn>
                  <a:cxn ang="0">
                    <a:pos x="30" y="78"/>
                  </a:cxn>
                  <a:cxn ang="0">
                    <a:pos x="28" y="80"/>
                  </a:cxn>
                  <a:cxn ang="0">
                    <a:pos x="28" y="80"/>
                  </a:cxn>
                  <a:cxn ang="0">
                    <a:pos x="26" y="82"/>
                  </a:cxn>
                  <a:cxn ang="0">
                    <a:pos x="22" y="82"/>
                  </a:cxn>
                  <a:cxn ang="0">
                    <a:pos x="20" y="82"/>
                  </a:cxn>
                  <a:cxn ang="0">
                    <a:pos x="16" y="80"/>
                  </a:cxn>
                  <a:cxn ang="0">
                    <a:pos x="16" y="80"/>
                  </a:cxn>
                  <a:cxn ang="0">
                    <a:pos x="10" y="72"/>
                  </a:cxn>
                  <a:cxn ang="0">
                    <a:pos x="4" y="62"/>
                  </a:cxn>
                  <a:cxn ang="0">
                    <a:pos x="2" y="52"/>
                  </a:cxn>
                  <a:cxn ang="0">
                    <a:pos x="0" y="42"/>
                  </a:cxn>
                  <a:cxn ang="0">
                    <a:pos x="2" y="32"/>
                  </a:cxn>
                  <a:cxn ang="0">
                    <a:pos x="4" y="22"/>
                  </a:cxn>
                  <a:cxn ang="0">
                    <a:pos x="10" y="12"/>
                  </a:cxn>
                  <a:cxn ang="0">
                    <a:pos x="16" y="4"/>
                  </a:cxn>
                  <a:cxn ang="0">
                    <a:pos x="16" y="4"/>
                  </a:cxn>
                  <a:cxn ang="0">
                    <a:pos x="20" y="2"/>
                  </a:cxn>
                  <a:cxn ang="0">
                    <a:pos x="22" y="0"/>
                  </a:cxn>
                  <a:cxn ang="0">
                    <a:pos x="26" y="2"/>
                  </a:cxn>
                  <a:cxn ang="0">
                    <a:pos x="28" y="4"/>
                  </a:cxn>
                  <a:cxn ang="0">
                    <a:pos x="28" y="4"/>
                  </a:cxn>
                  <a:cxn ang="0">
                    <a:pos x="30" y="6"/>
                  </a:cxn>
                  <a:cxn ang="0">
                    <a:pos x="30" y="8"/>
                  </a:cxn>
                  <a:cxn ang="0">
                    <a:pos x="30" y="12"/>
                  </a:cxn>
                  <a:cxn ang="0">
                    <a:pos x="28" y="14"/>
                  </a:cxn>
                  <a:cxn ang="0">
                    <a:pos x="28" y="14"/>
                  </a:cxn>
                </a:cxnLst>
                <a:rect l="0" t="0" r="r" b="b"/>
                <a:pathLst>
                  <a:path w="30" h="82">
                    <a:moveTo>
                      <a:pt x="28" y="14"/>
                    </a:moveTo>
                    <a:lnTo>
                      <a:pt x="28" y="14"/>
                    </a:lnTo>
                    <a:lnTo>
                      <a:pt x="24" y="20"/>
                    </a:lnTo>
                    <a:lnTo>
                      <a:pt x="20" y="28"/>
                    </a:lnTo>
                    <a:lnTo>
                      <a:pt x="18" y="34"/>
                    </a:lnTo>
                    <a:lnTo>
                      <a:pt x="16" y="42"/>
                    </a:lnTo>
                    <a:lnTo>
                      <a:pt x="18" y="48"/>
                    </a:lnTo>
                    <a:lnTo>
                      <a:pt x="20" y="56"/>
                    </a:lnTo>
                    <a:lnTo>
                      <a:pt x="24" y="62"/>
                    </a:lnTo>
                    <a:lnTo>
                      <a:pt x="28" y="68"/>
                    </a:lnTo>
                    <a:lnTo>
                      <a:pt x="28" y="68"/>
                    </a:lnTo>
                    <a:lnTo>
                      <a:pt x="30" y="72"/>
                    </a:lnTo>
                    <a:lnTo>
                      <a:pt x="30" y="74"/>
                    </a:lnTo>
                    <a:lnTo>
                      <a:pt x="30" y="78"/>
                    </a:lnTo>
                    <a:lnTo>
                      <a:pt x="28" y="80"/>
                    </a:lnTo>
                    <a:lnTo>
                      <a:pt x="28" y="80"/>
                    </a:lnTo>
                    <a:lnTo>
                      <a:pt x="26" y="82"/>
                    </a:lnTo>
                    <a:lnTo>
                      <a:pt x="22" y="82"/>
                    </a:lnTo>
                    <a:lnTo>
                      <a:pt x="20" y="82"/>
                    </a:lnTo>
                    <a:lnTo>
                      <a:pt x="16" y="80"/>
                    </a:lnTo>
                    <a:lnTo>
                      <a:pt x="16" y="80"/>
                    </a:lnTo>
                    <a:lnTo>
                      <a:pt x="10" y="72"/>
                    </a:lnTo>
                    <a:lnTo>
                      <a:pt x="4" y="62"/>
                    </a:lnTo>
                    <a:lnTo>
                      <a:pt x="2" y="52"/>
                    </a:lnTo>
                    <a:lnTo>
                      <a:pt x="0" y="42"/>
                    </a:lnTo>
                    <a:lnTo>
                      <a:pt x="2" y="32"/>
                    </a:lnTo>
                    <a:lnTo>
                      <a:pt x="4" y="22"/>
                    </a:lnTo>
                    <a:lnTo>
                      <a:pt x="10" y="12"/>
                    </a:lnTo>
                    <a:lnTo>
                      <a:pt x="16" y="4"/>
                    </a:lnTo>
                    <a:lnTo>
                      <a:pt x="16" y="4"/>
                    </a:lnTo>
                    <a:lnTo>
                      <a:pt x="20" y="2"/>
                    </a:lnTo>
                    <a:lnTo>
                      <a:pt x="22" y="0"/>
                    </a:lnTo>
                    <a:lnTo>
                      <a:pt x="26" y="2"/>
                    </a:lnTo>
                    <a:lnTo>
                      <a:pt x="28" y="4"/>
                    </a:lnTo>
                    <a:lnTo>
                      <a:pt x="28" y="4"/>
                    </a:lnTo>
                    <a:lnTo>
                      <a:pt x="30" y="6"/>
                    </a:lnTo>
                    <a:lnTo>
                      <a:pt x="30" y="8"/>
                    </a:lnTo>
                    <a:lnTo>
                      <a:pt x="30" y="12"/>
                    </a:lnTo>
                    <a:lnTo>
                      <a:pt x="28" y="14"/>
                    </a:lnTo>
                    <a:lnTo>
                      <a:pt x="28"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400" dirty="0">
                  <a:solidFill>
                    <a:prstClr val="black"/>
                  </a:solidFill>
                  <a:ea typeface="微软雅黑" panose="020B0503020204020204" pitchFamily="34" charset="-122"/>
                </a:endParaRPr>
              </a:p>
            </p:txBody>
          </p:sp>
          <p:sp>
            <p:nvSpPr>
              <p:cNvPr id="242" name="Freeform 70"/>
              <p:cNvSpPr>
                <a:spLocks noEditPoints="1"/>
              </p:cNvSpPr>
              <p:nvPr/>
            </p:nvSpPr>
            <p:spPr bwMode="auto">
              <a:xfrm>
                <a:off x="10346416" y="-1268497"/>
                <a:ext cx="601234" cy="208852"/>
              </a:xfrm>
              <a:custGeom>
                <a:avLst/>
                <a:gdLst/>
                <a:ahLst/>
                <a:cxnLst>
                  <a:cxn ang="0">
                    <a:pos x="184" y="0"/>
                  </a:cxn>
                  <a:cxn ang="0">
                    <a:pos x="6" y="0"/>
                  </a:cxn>
                  <a:cxn ang="0">
                    <a:pos x="6" y="0"/>
                  </a:cxn>
                  <a:cxn ang="0">
                    <a:pos x="2" y="0"/>
                  </a:cxn>
                  <a:cxn ang="0">
                    <a:pos x="0" y="4"/>
                  </a:cxn>
                  <a:cxn ang="0">
                    <a:pos x="0" y="62"/>
                  </a:cxn>
                  <a:cxn ang="0">
                    <a:pos x="0" y="62"/>
                  </a:cxn>
                  <a:cxn ang="0">
                    <a:pos x="2" y="66"/>
                  </a:cxn>
                  <a:cxn ang="0">
                    <a:pos x="6" y="66"/>
                  </a:cxn>
                  <a:cxn ang="0">
                    <a:pos x="184" y="66"/>
                  </a:cxn>
                  <a:cxn ang="0">
                    <a:pos x="184" y="66"/>
                  </a:cxn>
                  <a:cxn ang="0">
                    <a:pos x="188" y="66"/>
                  </a:cxn>
                  <a:cxn ang="0">
                    <a:pos x="190" y="62"/>
                  </a:cxn>
                  <a:cxn ang="0">
                    <a:pos x="190" y="4"/>
                  </a:cxn>
                  <a:cxn ang="0">
                    <a:pos x="190" y="4"/>
                  </a:cxn>
                  <a:cxn ang="0">
                    <a:pos x="188" y="0"/>
                  </a:cxn>
                  <a:cxn ang="0">
                    <a:pos x="184" y="0"/>
                  </a:cxn>
                  <a:cxn ang="0">
                    <a:pos x="184" y="0"/>
                  </a:cxn>
                  <a:cxn ang="0">
                    <a:pos x="36" y="46"/>
                  </a:cxn>
                  <a:cxn ang="0">
                    <a:pos x="36" y="46"/>
                  </a:cxn>
                  <a:cxn ang="0">
                    <a:pos x="28" y="44"/>
                  </a:cxn>
                  <a:cxn ang="0">
                    <a:pos x="22" y="42"/>
                  </a:cxn>
                  <a:cxn ang="0">
                    <a:pos x="18" y="38"/>
                  </a:cxn>
                  <a:cxn ang="0">
                    <a:pos x="16" y="32"/>
                  </a:cxn>
                  <a:cxn ang="0">
                    <a:pos x="16" y="32"/>
                  </a:cxn>
                  <a:cxn ang="0">
                    <a:pos x="18" y="28"/>
                  </a:cxn>
                  <a:cxn ang="0">
                    <a:pos x="22" y="24"/>
                  </a:cxn>
                  <a:cxn ang="0">
                    <a:pos x="28" y="22"/>
                  </a:cxn>
                  <a:cxn ang="0">
                    <a:pos x="36" y="20"/>
                  </a:cxn>
                  <a:cxn ang="0">
                    <a:pos x="36" y="20"/>
                  </a:cxn>
                  <a:cxn ang="0">
                    <a:pos x="42" y="22"/>
                  </a:cxn>
                  <a:cxn ang="0">
                    <a:pos x="48" y="24"/>
                  </a:cxn>
                  <a:cxn ang="0">
                    <a:pos x="52" y="28"/>
                  </a:cxn>
                  <a:cxn ang="0">
                    <a:pos x="54" y="32"/>
                  </a:cxn>
                  <a:cxn ang="0">
                    <a:pos x="54" y="32"/>
                  </a:cxn>
                  <a:cxn ang="0">
                    <a:pos x="52" y="38"/>
                  </a:cxn>
                  <a:cxn ang="0">
                    <a:pos x="48" y="42"/>
                  </a:cxn>
                  <a:cxn ang="0">
                    <a:pos x="42" y="44"/>
                  </a:cxn>
                  <a:cxn ang="0">
                    <a:pos x="36" y="46"/>
                  </a:cxn>
                  <a:cxn ang="0">
                    <a:pos x="36" y="46"/>
                  </a:cxn>
                  <a:cxn ang="0">
                    <a:pos x="172" y="38"/>
                  </a:cxn>
                  <a:cxn ang="0">
                    <a:pos x="172" y="38"/>
                  </a:cxn>
                  <a:cxn ang="0">
                    <a:pos x="172" y="42"/>
                  </a:cxn>
                  <a:cxn ang="0">
                    <a:pos x="168" y="42"/>
                  </a:cxn>
                  <a:cxn ang="0">
                    <a:pos x="86" y="42"/>
                  </a:cxn>
                  <a:cxn ang="0">
                    <a:pos x="86" y="42"/>
                  </a:cxn>
                  <a:cxn ang="0">
                    <a:pos x="84" y="42"/>
                  </a:cxn>
                  <a:cxn ang="0">
                    <a:pos x="82" y="38"/>
                  </a:cxn>
                  <a:cxn ang="0">
                    <a:pos x="82" y="28"/>
                  </a:cxn>
                  <a:cxn ang="0">
                    <a:pos x="82" y="28"/>
                  </a:cxn>
                  <a:cxn ang="0">
                    <a:pos x="84" y="24"/>
                  </a:cxn>
                  <a:cxn ang="0">
                    <a:pos x="86" y="24"/>
                  </a:cxn>
                  <a:cxn ang="0">
                    <a:pos x="168" y="24"/>
                  </a:cxn>
                  <a:cxn ang="0">
                    <a:pos x="168" y="24"/>
                  </a:cxn>
                  <a:cxn ang="0">
                    <a:pos x="172" y="24"/>
                  </a:cxn>
                  <a:cxn ang="0">
                    <a:pos x="172" y="28"/>
                  </a:cxn>
                  <a:cxn ang="0">
                    <a:pos x="172" y="38"/>
                  </a:cxn>
                </a:cxnLst>
                <a:rect l="0" t="0" r="r" b="b"/>
                <a:pathLst>
                  <a:path w="190" h="66">
                    <a:moveTo>
                      <a:pt x="184" y="0"/>
                    </a:moveTo>
                    <a:lnTo>
                      <a:pt x="6" y="0"/>
                    </a:lnTo>
                    <a:lnTo>
                      <a:pt x="6" y="0"/>
                    </a:lnTo>
                    <a:lnTo>
                      <a:pt x="2" y="0"/>
                    </a:lnTo>
                    <a:lnTo>
                      <a:pt x="0" y="4"/>
                    </a:lnTo>
                    <a:lnTo>
                      <a:pt x="0" y="62"/>
                    </a:lnTo>
                    <a:lnTo>
                      <a:pt x="0" y="62"/>
                    </a:lnTo>
                    <a:lnTo>
                      <a:pt x="2" y="66"/>
                    </a:lnTo>
                    <a:lnTo>
                      <a:pt x="6" y="66"/>
                    </a:lnTo>
                    <a:lnTo>
                      <a:pt x="184" y="66"/>
                    </a:lnTo>
                    <a:lnTo>
                      <a:pt x="184" y="66"/>
                    </a:lnTo>
                    <a:lnTo>
                      <a:pt x="188" y="66"/>
                    </a:lnTo>
                    <a:lnTo>
                      <a:pt x="190" y="62"/>
                    </a:lnTo>
                    <a:lnTo>
                      <a:pt x="190" y="4"/>
                    </a:lnTo>
                    <a:lnTo>
                      <a:pt x="190" y="4"/>
                    </a:lnTo>
                    <a:lnTo>
                      <a:pt x="188" y="0"/>
                    </a:lnTo>
                    <a:lnTo>
                      <a:pt x="184" y="0"/>
                    </a:lnTo>
                    <a:lnTo>
                      <a:pt x="184" y="0"/>
                    </a:lnTo>
                    <a:close/>
                    <a:moveTo>
                      <a:pt x="36" y="46"/>
                    </a:moveTo>
                    <a:lnTo>
                      <a:pt x="36" y="46"/>
                    </a:lnTo>
                    <a:lnTo>
                      <a:pt x="28" y="44"/>
                    </a:lnTo>
                    <a:lnTo>
                      <a:pt x="22" y="42"/>
                    </a:lnTo>
                    <a:lnTo>
                      <a:pt x="18" y="38"/>
                    </a:lnTo>
                    <a:lnTo>
                      <a:pt x="16" y="32"/>
                    </a:lnTo>
                    <a:lnTo>
                      <a:pt x="16" y="32"/>
                    </a:lnTo>
                    <a:lnTo>
                      <a:pt x="18" y="28"/>
                    </a:lnTo>
                    <a:lnTo>
                      <a:pt x="22" y="24"/>
                    </a:lnTo>
                    <a:lnTo>
                      <a:pt x="28" y="22"/>
                    </a:lnTo>
                    <a:lnTo>
                      <a:pt x="36" y="20"/>
                    </a:lnTo>
                    <a:lnTo>
                      <a:pt x="36" y="20"/>
                    </a:lnTo>
                    <a:lnTo>
                      <a:pt x="42" y="22"/>
                    </a:lnTo>
                    <a:lnTo>
                      <a:pt x="48" y="24"/>
                    </a:lnTo>
                    <a:lnTo>
                      <a:pt x="52" y="28"/>
                    </a:lnTo>
                    <a:lnTo>
                      <a:pt x="54" y="32"/>
                    </a:lnTo>
                    <a:lnTo>
                      <a:pt x="54" y="32"/>
                    </a:lnTo>
                    <a:lnTo>
                      <a:pt x="52" y="38"/>
                    </a:lnTo>
                    <a:lnTo>
                      <a:pt x="48" y="42"/>
                    </a:lnTo>
                    <a:lnTo>
                      <a:pt x="42" y="44"/>
                    </a:lnTo>
                    <a:lnTo>
                      <a:pt x="36" y="46"/>
                    </a:lnTo>
                    <a:lnTo>
                      <a:pt x="36" y="46"/>
                    </a:lnTo>
                    <a:close/>
                    <a:moveTo>
                      <a:pt x="172" y="38"/>
                    </a:moveTo>
                    <a:lnTo>
                      <a:pt x="172" y="38"/>
                    </a:lnTo>
                    <a:lnTo>
                      <a:pt x="172" y="42"/>
                    </a:lnTo>
                    <a:lnTo>
                      <a:pt x="168" y="42"/>
                    </a:lnTo>
                    <a:lnTo>
                      <a:pt x="86" y="42"/>
                    </a:lnTo>
                    <a:lnTo>
                      <a:pt x="86" y="42"/>
                    </a:lnTo>
                    <a:lnTo>
                      <a:pt x="84" y="42"/>
                    </a:lnTo>
                    <a:lnTo>
                      <a:pt x="82" y="38"/>
                    </a:lnTo>
                    <a:lnTo>
                      <a:pt x="82" y="28"/>
                    </a:lnTo>
                    <a:lnTo>
                      <a:pt x="82" y="28"/>
                    </a:lnTo>
                    <a:lnTo>
                      <a:pt x="84" y="24"/>
                    </a:lnTo>
                    <a:lnTo>
                      <a:pt x="86" y="24"/>
                    </a:lnTo>
                    <a:lnTo>
                      <a:pt x="168" y="24"/>
                    </a:lnTo>
                    <a:lnTo>
                      <a:pt x="168" y="24"/>
                    </a:lnTo>
                    <a:lnTo>
                      <a:pt x="172" y="24"/>
                    </a:lnTo>
                    <a:lnTo>
                      <a:pt x="172" y="28"/>
                    </a:lnTo>
                    <a:lnTo>
                      <a:pt x="172" y="3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400" dirty="0">
                  <a:solidFill>
                    <a:prstClr val="black"/>
                  </a:solidFill>
                  <a:ea typeface="微软雅黑" panose="020B0503020204020204" pitchFamily="34" charset="-122"/>
                </a:endParaRPr>
              </a:p>
            </p:txBody>
          </p:sp>
          <p:sp>
            <p:nvSpPr>
              <p:cNvPr id="243" name="Freeform 71"/>
              <p:cNvSpPr>
                <a:spLocks/>
              </p:cNvSpPr>
              <p:nvPr/>
            </p:nvSpPr>
            <p:spPr bwMode="auto">
              <a:xfrm>
                <a:off x="10637599" y="-1553292"/>
                <a:ext cx="69617" cy="259482"/>
              </a:xfrm>
              <a:custGeom>
                <a:avLst/>
                <a:gdLst/>
                <a:ahLst/>
                <a:cxnLst>
                  <a:cxn ang="0">
                    <a:pos x="22" y="76"/>
                  </a:cxn>
                  <a:cxn ang="0">
                    <a:pos x="22" y="76"/>
                  </a:cxn>
                  <a:cxn ang="0">
                    <a:pos x="20" y="80"/>
                  </a:cxn>
                  <a:cxn ang="0">
                    <a:pos x="16" y="82"/>
                  </a:cxn>
                  <a:cxn ang="0">
                    <a:pos x="4" y="82"/>
                  </a:cxn>
                  <a:cxn ang="0">
                    <a:pos x="4" y="82"/>
                  </a:cxn>
                  <a:cxn ang="0">
                    <a:pos x="2" y="80"/>
                  </a:cxn>
                  <a:cxn ang="0">
                    <a:pos x="0" y="76"/>
                  </a:cxn>
                  <a:cxn ang="0">
                    <a:pos x="0" y="4"/>
                  </a:cxn>
                  <a:cxn ang="0">
                    <a:pos x="0" y="4"/>
                  </a:cxn>
                  <a:cxn ang="0">
                    <a:pos x="2" y="2"/>
                  </a:cxn>
                  <a:cxn ang="0">
                    <a:pos x="4" y="0"/>
                  </a:cxn>
                  <a:cxn ang="0">
                    <a:pos x="16" y="0"/>
                  </a:cxn>
                  <a:cxn ang="0">
                    <a:pos x="16" y="0"/>
                  </a:cxn>
                  <a:cxn ang="0">
                    <a:pos x="20" y="2"/>
                  </a:cxn>
                  <a:cxn ang="0">
                    <a:pos x="22" y="4"/>
                  </a:cxn>
                  <a:cxn ang="0">
                    <a:pos x="22" y="76"/>
                  </a:cxn>
                </a:cxnLst>
                <a:rect l="0" t="0" r="r" b="b"/>
                <a:pathLst>
                  <a:path w="22" h="82">
                    <a:moveTo>
                      <a:pt x="22" y="76"/>
                    </a:moveTo>
                    <a:lnTo>
                      <a:pt x="22" y="76"/>
                    </a:lnTo>
                    <a:lnTo>
                      <a:pt x="20" y="80"/>
                    </a:lnTo>
                    <a:lnTo>
                      <a:pt x="16" y="82"/>
                    </a:lnTo>
                    <a:lnTo>
                      <a:pt x="4" y="82"/>
                    </a:lnTo>
                    <a:lnTo>
                      <a:pt x="4" y="82"/>
                    </a:lnTo>
                    <a:lnTo>
                      <a:pt x="2" y="80"/>
                    </a:lnTo>
                    <a:lnTo>
                      <a:pt x="0" y="76"/>
                    </a:lnTo>
                    <a:lnTo>
                      <a:pt x="0" y="4"/>
                    </a:lnTo>
                    <a:lnTo>
                      <a:pt x="0" y="4"/>
                    </a:lnTo>
                    <a:lnTo>
                      <a:pt x="2" y="2"/>
                    </a:lnTo>
                    <a:lnTo>
                      <a:pt x="4" y="0"/>
                    </a:lnTo>
                    <a:lnTo>
                      <a:pt x="16" y="0"/>
                    </a:lnTo>
                    <a:lnTo>
                      <a:pt x="16" y="0"/>
                    </a:lnTo>
                    <a:lnTo>
                      <a:pt x="20" y="2"/>
                    </a:lnTo>
                    <a:lnTo>
                      <a:pt x="22" y="4"/>
                    </a:lnTo>
                    <a:lnTo>
                      <a:pt x="22" y="7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400" dirty="0">
                  <a:solidFill>
                    <a:prstClr val="black"/>
                  </a:solidFill>
                  <a:ea typeface="微软雅黑" panose="020B0503020204020204" pitchFamily="34" charset="-122"/>
                </a:endParaRPr>
              </a:p>
            </p:txBody>
          </p:sp>
        </p:grpSp>
        <p:cxnSp>
          <p:nvCxnSpPr>
            <p:cNvPr id="251" name="直接连接符 250"/>
            <p:cNvCxnSpPr>
              <a:stCxn id="234" idx="5"/>
            </p:cNvCxnSpPr>
            <p:nvPr/>
          </p:nvCxnSpPr>
          <p:spPr bwMode="auto">
            <a:xfrm flipH="1">
              <a:off x="1064317" y="3035561"/>
              <a:ext cx="180540" cy="182484"/>
            </a:xfrm>
            <a:prstGeom prst="line">
              <a:avLst/>
            </a:prstGeom>
            <a:noFill/>
            <a:ln w="9525" algn="ctr">
              <a:solidFill>
                <a:srgbClr val="B2B2B2"/>
              </a:solidFill>
              <a:round/>
              <a:headEnd/>
              <a:tailEnd/>
            </a:ln>
          </p:spPr>
        </p:cxnSp>
        <p:cxnSp>
          <p:nvCxnSpPr>
            <p:cNvPr id="254" name="直接连接符 253"/>
            <p:cNvCxnSpPr>
              <a:stCxn id="233" idx="7"/>
            </p:cNvCxnSpPr>
            <p:nvPr/>
          </p:nvCxnSpPr>
          <p:spPr bwMode="auto">
            <a:xfrm flipH="1">
              <a:off x="1064317" y="3193841"/>
              <a:ext cx="155459" cy="24204"/>
            </a:xfrm>
            <a:prstGeom prst="line">
              <a:avLst/>
            </a:prstGeom>
            <a:noFill/>
            <a:ln w="9525" algn="ctr">
              <a:solidFill>
                <a:srgbClr val="B2B2B2"/>
              </a:solidFill>
              <a:round/>
              <a:headEnd/>
              <a:tailEnd/>
            </a:ln>
          </p:spPr>
        </p:cxnSp>
        <p:cxnSp>
          <p:nvCxnSpPr>
            <p:cNvPr id="257" name="直接连接符 256"/>
            <p:cNvCxnSpPr>
              <a:stCxn id="219" idx="6"/>
            </p:cNvCxnSpPr>
            <p:nvPr/>
          </p:nvCxnSpPr>
          <p:spPr bwMode="auto">
            <a:xfrm flipH="1">
              <a:off x="1409894" y="3134486"/>
              <a:ext cx="201066" cy="115030"/>
            </a:xfrm>
            <a:prstGeom prst="line">
              <a:avLst/>
            </a:prstGeom>
            <a:noFill/>
            <a:ln w="9525" algn="ctr">
              <a:solidFill>
                <a:srgbClr val="B2B2B2"/>
              </a:solidFill>
              <a:round/>
              <a:headEnd/>
              <a:tailEnd/>
            </a:ln>
          </p:spPr>
        </p:cxnSp>
        <p:cxnSp>
          <p:nvCxnSpPr>
            <p:cNvPr id="260" name="直接连接符 259"/>
            <p:cNvCxnSpPr>
              <a:stCxn id="219" idx="9"/>
            </p:cNvCxnSpPr>
            <p:nvPr/>
          </p:nvCxnSpPr>
          <p:spPr bwMode="auto">
            <a:xfrm flipH="1" flipV="1">
              <a:off x="1419036" y="3093344"/>
              <a:ext cx="175810" cy="40828"/>
            </a:xfrm>
            <a:prstGeom prst="line">
              <a:avLst/>
            </a:prstGeom>
            <a:noFill/>
            <a:ln w="9525" algn="ctr">
              <a:solidFill>
                <a:srgbClr val="B2B2B2"/>
              </a:solidFill>
              <a:round/>
              <a:headEnd/>
              <a:tailEnd/>
            </a:ln>
          </p:spPr>
        </p:cxnSp>
        <p:cxnSp>
          <p:nvCxnSpPr>
            <p:cNvPr id="264" name="直接连接符 263"/>
            <p:cNvCxnSpPr>
              <a:stCxn id="212" idx="18"/>
            </p:cNvCxnSpPr>
            <p:nvPr/>
          </p:nvCxnSpPr>
          <p:spPr bwMode="auto">
            <a:xfrm flipH="1">
              <a:off x="1819165" y="3070854"/>
              <a:ext cx="195919" cy="130441"/>
            </a:xfrm>
            <a:prstGeom prst="line">
              <a:avLst/>
            </a:prstGeom>
            <a:noFill/>
            <a:ln w="9525" algn="ctr">
              <a:solidFill>
                <a:srgbClr val="B2B2B2"/>
              </a:solidFill>
              <a:round/>
              <a:headEnd/>
              <a:tailEnd/>
            </a:ln>
          </p:spPr>
        </p:cxnSp>
        <p:sp>
          <p:nvSpPr>
            <p:cNvPr id="269" name="任意多边形 268"/>
            <p:cNvSpPr/>
            <p:nvPr/>
          </p:nvSpPr>
          <p:spPr bwMode="auto">
            <a:xfrm>
              <a:off x="815254" y="2963542"/>
              <a:ext cx="1210033" cy="270945"/>
            </a:xfrm>
            <a:custGeom>
              <a:avLst/>
              <a:gdLst>
                <a:gd name="connsiteX0" fmla="*/ 1210033 w 1210033"/>
                <a:gd name="connsiteY0" fmla="*/ 48127 h 270945"/>
                <a:gd name="connsiteX1" fmla="*/ 1024403 w 1210033"/>
                <a:gd name="connsiteY1" fmla="*/ 192506 h 270945"/>
                <a:gd name="connsiteX2" fmla="*/ 790647 w 1210033"/>
                <a:gd name="connsiteY2" fmla="*/ 171880 h 270945"/>
                <a:gd name="connsiteX3" fmla="*/ 550015 w 1210033"/>
                <a:gd name="connsiteY3" fmla="*/ 89378 h 270945"/>
                <a:gd name="connsiteX4" fmla="*/ 364385 w 1210033"/>
                <a:gd name="connsiteY4" fmla="*/ 137504 h 270945"/>
                <a:gd name="connsiteX5" fmla="*/ 144379 w 1210033"/>
                <a:gd name="connsiteY5" fmla="*/ 268133 h 270945"/>
                <a:gd name="connsiteX6" fmla="*/ 0 w 1210033"/>
                <a:gd name="connsiteY6" fmla="*/ 0 h 270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0033" h="270945">
                  <a:moveTo>
                    <a:pt x="1210033" y="48127"/>
                  </a:moveTo>
                  <a:cubicBezTo>
                    <a:pt x="1152167" y="110003"/>
                    <a:pt x="1094301" y="171880"/>
                    <a:pt x="1024403" y="192506"/>
                  </a:cubicBezTo>
                  <a:cubicBezTo>
                    <a:pt x="954505" y="213132"/>
                    <a:pt x="869712" y="189068"/>
                    <a:pt x="790647" y="171880"/>
                  </a:cubicBezTo>
                  <a:cubicBezTo>
                    <a:pt x="711582" y="154692"/>
                    <a:pt x="621059" y="95107"/>
                    <a:pt x="550015" y="89378"/>
                  </a:cubicBezTo>
                  <a:cubicBezTo>
                    <a:pt x="478971" y="83649"/>
                    <a:pt x="431991" y="107711"/>
                    <a:pt x="364385" y="137504"/>
                  </a:cubicBezTo>
                  <a:cubicBezTo>
                    <a:pt x="296779" y="167297"/>
                    <a:pt x="205110" y="291050"/>
                    <a:pt x="144379" y="268133"/>
                  </a:cubicBezTo>
                  <a:cubicBezTo>
                    <a:pt x="83648" y="245216"/>
                    <a:pt x="0" y="0"/>
                    <a:pt x="0" y="0"/>
                  </a:cubicBezTo>
                </a:path>
              </a:pathLst>
            </a:custGeom>
            <a:noFill/>
            <a:ln>
              <a:solidFill>
                <a:schemeClr val="tx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sz="1400"/>
            </a:p>
          </p:txBody>
        </p:sp>
        <p:sp>
          <p:nvSpPr>
            <p:cNvPr id="271" name="文本框 270"/>
            <p:cNvSpPr txBox="1"/>
            <p:nvPr/>
          </p:nvSpPr>
          <p:spPr>
            <a:xfrm>
              <a:off x="1244856" y="3774622"/>
              <a:ext cx="929873" cy="26602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800" kern="0" dirty="0" smtClean="0">
                  <a:solidFill>
                    <a:srgbClr val="000000"/>
                  </a:solidFill>
                  <a:latin typeface="Arial"/>
                  <a:ea typeface="黑体" panose="02010609060101010101" pitchFamily="49" charset="-122"/>
                </a:rPr>
                <a:t>LAN</a:t>
              </a:r>
              <a:endParaRPr kumimoji="0" lang="en-US" altLang="zh-CN" sz="800" b="0" i="0" u="none" strike="noStrike" kern="0" cap="none" spc="0" normalizeH="0" baseline="0" noProof="0" dirty="0" smtClean="0">
                <a:ln>
                  <a:noFill/>
                </a:ln>
                <a:solidFill>
                  <a:srgbClr val="000000"/>
                </a:solidFill>
                <a:effectLst/>
                <a:uLnTx/>
                <a:uFillTx/>
                <a:latin typeface="Arial"/>
                <a:ea typeface="黑体" panose="02010609060101010101" pitchFamily="49" charset="-122"/>
              </a:endParaRPr>
            </a:p>
          </p:txBody>
        </p:sp>
      </p:grpSp>
      <p:sp>
        <p:nvSpPr>
          <p:cNvPr id="272" name="内容占位符 2"/>
          <p:cNvSpPr>
            <a:spLocks noGrp="1"/>
          </p:cNvSpPr>
          <p:nvPr>
            <p:ph idx="1"/>
          </p:nvPr>
        </p:nvSpPr>
        <p:spPr>
          <a:xfrm>
            <a:off x="3239547" y="596809"/>
            <a:ext cx="5598730" cy="4136805"/>
          </a:xfrm>
        </p:spPr>
        <p:txBody>
          <a:bodyPr/>
          <a:lstStyle/>
          <a:p>
            <a:r>
              <a:rPr lang="en-US" sz="1200" dirty="0" smtClean="0">
                <a:latin typeface="Arial" panose="020B0604020202020204" pitchFamily="34" charset="0"/>
                <a:cs typeface="Arial" panose="020B0604020202020204" pitchFamily="34" charset="0"/>
              </a:rPr>
              <a:t>Challenge </a:t>
            </a:r>
            <a:endParaRPr lang="en-US" sz="1100" dirty="0" smtClean="0">
              <a:latin typeface="Arial" panose="020B0604020202020204" pitchFamily="34" charset="0"/>
              <a:cs typeface="Arial" panose="020B0604020202020204" pitchFamily="34" charset="0"/>
            </a:endParaRPr>
          </a:p>
          <a:p>
            <a:pPr lvl="1"/>
            <a:r>
              <a:rPr lang="en-US" sz="1100" dirty="0">
                <a:latin typeface="Arial" panose="020B0604020202020204" pitchFamily="34" charset="0"/>
                <a:cs typeface="Arial" panose="020B0604020202020204" pitchFamily="34" charset="0"/>
              </a:rPr>
              <a:t>Separate management of WAN, WLAN and LAN, inconsistent policy </a:t>
            </a:r>
            <a:endParaRPr lang="en-US" sz="1100" dirty="0" smtClean="0">
              <a:latin typeface="Arial" panose="020B0604020202020204" pitchFamily="34" charset="0"/>
              <a:cs typeface="Arial" panose="020B0604020202020204" pitchFamily="34" charset="0"/>
            </a:endParaRPr>
          </a:p>
          <a:p>
            <a:pPr lvl="1"/>
            <a:r>
              <a:rPr lang="en-US" sz="1100" dirty="0" smtClean="0">
                <a:latin typeface="Arial" panose="020B0604020202020204" pitchFamily="34" charset="0"/>
                <a:cs typeface="Arial" panose="020B0604020202020204" pitchFamily="34" charset="0"/>
              </a:rPr>
              <a:t>Unguaranteed E2E SLA</a:t>
            </a:r>
          </a:p>
          <a:p>
            <a:pPr lvl="2"/>
            <a:r>
              <a:rPr lang="en-US" sz="900" dirty="0" smtClean="0">
                <a:latin typeface="Arial" panose="020B0604020202020204" pitchFamily="34" charset="0"/>
                <a:cs typeface="Arial" panose="020B0604020202020204" pitchFamily="34" charset="0"/>
              </a:rPr>
              <a:t>Need to reserve the bandwidth from </a:t>
            </a:r>
            <a:r>
              <a:rPr lang="en-US" sz="900" dirty="0">
                <a:latin typeface="Arial" panose="020B0604020202020204" pitchFamily="34" charset="0"/>
                <a:cs typeface="Arial" panose="020B0604020202020204" pitchFamily="34" charset="0"/>
              </a:rPr>
              <a:t>W</a:t>
            </a:r>
            <a:r>
              <a:rPr lang="en-US" sz="900" dirty="0" smtClean="0">
                <a:latin typeface="Arial" panose="020B0604020202020204" pitchFamily="34" charset="0"/>
                <a:cs typeface="Arial" panose="020B0604020202020204" pitchFamily="34" charset="0"/>
              </a:rPr>
              <a:t>AN to LAN to WLAN for the live broadcast from high-level management team</a:t>
            </a:r>
          </a:p>
          <a:p>
            <a:pPr lvl="2"/>
            <a:r>
              <a:rPr lang="en-US" sz="900" dirty="0">
                <a:latin typeface="Arial" panose="020B0604020202020204" pitchFamily="34" charset="0"/>
                <a:cs typeface="Arial" panose="020B0604020202020204" pitchFamily="34" charset="0"/>
              </a:rPr>
              <a:t>Unstable performance of WLAN, especially in high dense environment due to Overlapped Basic Service </a:t>
            </a:r>
            <a:r>
              <a:rPr lang="en-US" sz="900" dirty="0" smtClean="0">
                <a:latin typeface="Arial" panose="020B0604020202020204" pitchFamily="34" charset="0"/>
                <a:cs typeface="Arial" panose="020B0604020202020204" pitchFamily="34" charset="0"/>
              </a:rPr>
              <a:t>Sets (OBSS) </a:t>
            </a:r>
            <a:r>
              <a:rPr lang="en-US" sz="900" dirty="0">
                <a:latin typeface="Arial" panose="020B0604020202020204" pitchFamily="34" charset="0"/>
                <a:cs typeface="Arial" panose="020B0604020202020204" pitchFamily="34" charset="0"/>
              </a:rPr>
              <a:t>interference</a:t>
            </a:r>
          </a:p>
          <a:p>
            <a:r>
              <a:rPr lang="en-US" sz="1300" dirty="0" smtClean="0">
                <a:latin typeface="Arial" panose="020B0604020202020204" pitchFamily="34" charset="0"/>
                <a:cs typeface="Arial" panose="020B0604020202020204" pitchFamily="34" charset="0"/>
              </a:rPr>
              <a:t>Requirement</a:t>
            </a:r>
          </a:p>
          <a:p>
            <a:pPr lvl="1"/>
            <a:r>
              <a:rPr lang="en-US" sz="1100" dirty="0">
                <a:latin typeface="Arial" panose="020B0604020202020204" pitchFamily="34" charset="0"/>
                <a:cs typeface="Arial" panose="020B0604020202020204" pitchFamily="34" charset="0"/>
              </a:rPr>
              <a:t>Single pane of glass for WAN, WLAN and LAN </a:t>
            </a:r>
            <a:r>
              <a:rPr lang="en-US" sz="1100" dirty="0" smtClean="0">
                <a:latin typeface="Arial" panose="020B0604020202020204" pitchFamily="34" charset="0"/>
                <a:cs typeface="Arial" panose="020B0604020202020204" pitchFamily="34" charset="0"/>
              </a:rPr>
              <a:t>management</a:t>
            </a:r>
          </a:p>
          <a:p>
            <a:pPr lvl="1"/>
            <a:r>
              <a:rPr lang="en-US" sz="1100" dirty="0" smtClean="0">
                <a:latin typeface="Arial" panose="020B0604020202020204" pitchFamily="34" charset="0"/>
                <a:cs typeface="Arial" panose="020B0604020202020204" pitchFamily="34" charset="0"/>
              </a:rPr>
              <a:t>Dynamic </a:t>
            </a:r>
            <a:r>
              <a:rPr lang="en-US" sz="1100" dirty="0">
                <a:latin typeface="Arial" panose="020B0604020202020204" pitchFamily="34" charset="0"/>
                <a:cs typeface="Arial" panose="020B0604020202020204" pitchFamily="34" charset="0"/>
              </a:rPr>
              <a:t>E2E bandwidth </a:t>
            </a:r>
            <a:r>
              <a:rPr lang="en-US" sz="1100" dirty="0" smtClean="0">
                <a:latin typeface="Arial" panose="020B0604020202020204" pitchFamily="34" charset="0"/>
                <a:cs typeface="Arial" panose="020B0604020202020204" pitchFamily="34" charset="0"/>
              </a:rPr>
              <a:t>assurance</a:t>
            </a:r>
          </a:p>
          <a:p>
            <a:pPr lvl="1"/>
            <a:r>
              <a:rPr lang="en-US" sz="1100" dirty="0" smtClean="0">
                <a:latin typeface="Arial" panose="020B0604020202020204" pitchFamily="34" charset="0"/>
                <a:cs typeface="Arial" panose="020B0604020202020204" pitchFamily="34" charset="0"/>
              </a:rPr>
              <a:t>Eliminate (</a:t>
            </a:r>
            <a:r>
              <a:rPr lang="en-US" sz="1100" dirty="0">
                <a:latin typeface="Arial" panose="020B0604020202020204" pitchFamily="34" charset="0"/>
                <a:cs typeface="Arial" panose="020B0604020202020204" pitchFamily="34" charset="0"/>
              </a:rPr>
              <a:t>OBSS)</a:t>
            </a:r>
            <a:r>
              <a:rPr lang="en-US" sz="1100" dirty="0" smtClean="0">
                <a:latin typeface="Arial" panose="020B0604020202020204" pitchFamily="34" charset="0"/>
                <a:cs typeface="Arial" panose="020B0604020202020204" pitchFamily="34" charset="0"/>
              </a:rPr>
              <a:t> co-channel interference to improve WLAN performance</a:t>
            </a:r>
          </a:p>
          <a:p>
            <a:r>
              <a:rPr lang="en-US" sz="1300" dirty="0" smtClean="0">
                <a:latin typeface="Arial" panose="020B0604020202020204" pitchFamily="34" charset="0"/>
                <a:cs typeface="Arial" panose="020B0604020202020204" pitchFamily="34" charset="0"/>
              </a:rPr>
              <a:t>Possible way forward</a:t>
            </a:r>
            <a:endParaRPr lang="en-US" sz="1100" dirty="0" smtClean="0">
              <a:latin typeface="Arial" panose="020B0604020202020204" pitchFamily="34" charset="0"/>
              <a:cs typeface="Arial" panose="020B0604020202020204" pitchFamily="34" charset="0"/>
            </a:endParaRPr>
          </a:p>
          <a:p>
            <a:pPr lvl="1"/>
            <a:r>
              <a:rPr lang="en-US" sz="1100" dirty="0" smtClean="0">
                <a:latin typeface="Arial" panose="020B0604020202020204" pitchFamily="34" charset="0"/>
                <a:cs typeface="Arial" panose="020B0604020202020204" pitchFamily="34" charset="0"/>
              </a:rPr>
              <a:t>Define unified architecture/interfaces for WAN, LAN, WLAN management</a:t>
            </a:r>
          </a:p>
          <a:p>
            <a:pPr lvl="1"/>
            <a:r>
              <a:rPr lang="en-US" sz="1100" dirty="0" err="1" smtClean="0">
                <a:latin typeface="Arial" panose="020B0604020202020204" pitchFamily="34" charset="0"/>
                <a:cs typeface="Arial" panose="020B0604020202020204" pitchFamily="34" charset="0"/>
              </a:rPr>
              <a:t>Wifi</a:t>
            </a:r>
            <a:r>
              <a:rPr lang="en-US" sz="1100" dirty="0" smtClean="0">
                <a:latin typeface="Arial" panose="020B0604020202020204" pitchFamily="34" charset="0"/>
                <a:cs typeface="Arial" panose="020B0604020202020204" pitchFamily="34" charset="0"/>
              </a:rPr>
              <a:t> technology for network level performance enhancement instead of single AP performance,  which is already under discussion in 802.11TGbe, such as multi AP coordination</a:t>
            </a:r>
          </a:p>
          <a:p>
            <a:pPr lvl="1"/>
            <a:endParaRPr lang="en-US"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884269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658244" y="244081"/>
            <a:ext cx="7827512" cy="383454"/>
          </a:xfrm>
        </p:spPr>
        <p:txBody>
          <a:bodyPr/>
          <a:lstStyle/>
          <a:p>
            <a:r>
              <a:rPr lang="en-US" sz="1800" dirty="0" smtClean="0">
                <a:solidFill>
                  <a:schemeClr val="tx1"/>
                </a:solidFill>
              </a:rPr>
              <a:t>Potential activity in IEEE 802</a:t>
            </a:r>
            <a:endParaRPr lang="en-US" sz="1800" dirty="0">
              <a:solidFill>
                <a:schemeClr val="tx1"/>
              </a:solidFill>
            </a:endParaRPr>
          </a:p>
        </p:txBody>
      </p:sp>
      <p:sp>
        <p:nvSpPr>
          <p:cNvPr id="5" name="内容占位符 4"/>
          <p:cNvSpPr>
            <a:spLocks noGrp="1"/>
          </p:cNvSpPr>
          <p:nvPr>
            <p:ph idx="1"/>
          </p:nvPr>
        </p:nvSpPr>
        <p:spPr>
          <a:xfrm>
            <a:off x="658244" y="1025933"/>
            <a:ext cx="7827512" cy="3634049"/>
          </a:xfrm>
        </p:spPr>
        <p:txBody>
          <a:bodyPr>
            <a:normAutofit/>
          </a:bodyPr>
          <a:lstStyle/>
          <a:p>
            <a:pPr>
              <a:lnSpc>
                <a:spcPct val="100000"/>
              </a:lnSpc>
            </a:pPr>
            <a:r>
              <a:rPr lang="en-US" sz="1600" b="1" dirty="0">
                <a:latin typeface="Arial" panose="020B0604020202020204" pitchFamily="34" charset="0"/>
                <a:cs typeface="Arial" panose="020B0604020202020204" pitchFamily="34" charset="0"/>
              </a:rPr>
              <a:t>Enhanced protocol for topology auto-discovery and data path establishment</a:t>
            </a:r>
          </a:p>
          <a:p>
            <a:pPr marL="457200" lvl="1" indent="0">
              <a:lnSpc>
                <a:spcPct val="100000"/>
              </a:lnSpc>
              <a:buNone/>
            </a:pPr>
            <a:endParaRPr lang="en-US" sz="1600" b="1" dirty="0">
              <a:latin typeface="Arial" panose="020B0604020202020204" pitchFamily="34" charset="0"/>
              <a:ea typeface="黑体" pitchFamily="49" charset="-122"/>
              <a:cs typeface="Arial" panose="020B0604020202020204" pitchFamily="34" charset="0"/>
            </a:endParaRPr>
          </a:p>
          <a:p>
            <a:pPr>
              <a:lnSpc>
                <a:spcPct val="100000"/>
              </a:lnSpc>
            </a:pPr>
            <a:r>
              <a:rPr lang="en-US" sz="1600" b="1" dirty="0">
                <a:latin typeface="Arial" panose="020B0604020202020204" pitchFamily="34" charset="0"/>
                <a:cs typeface="Arial" panose="020B0604020202020204" pitchFamily="34" charset="0"/>
              </a:rPr>
              <a:t>New mechanism to support flexible and fast service/policy provisioning</a:t>
            </a:r>
          </a:p>
          <a:p>
            <a:pPr>
              <a:lnSpc>
                <a:spcPct val="100000"/>
              </a:lnSpc>
            </a:pPr>
            <a:endParaRPr lang="en-US" sz="1600" b="1" dirty="0">
              <a:latin typeface="Arial" panose="020B0604020202020204" pitchFamily="34" charset="0"/>
              <a:cs typeface="Arial" panose="020B0604020202020204" pitchFamily="34" charset="0"/>
            </a:endParaRPr>
          </a:p>
          <a:p>
            <a:pPr>
              <a:lnSpc>
                <a:spcPct val="100000"/>
              </a:lnSpc>
            </a:pPr>
            <a:r>
              <a:rPr lang="en-US" sz="1600" b="1" dirty="0">
                <a:latin typeface="Arial" panose="020B0604020202020204" pitchFamily="34" charset="0"/>
                <a:cs typeface="Arial" panose="020B0604020202020204" pitchFamily="34" charset="0"/>
              </a:rPr>
              <a:t>Improvement in </a:t>
            </a:r>
            <a:r>
              <a:rPr lang="en-US" sz="1600" b="1" dirty="0" err="1">
                <a:latin typeface="Arial" panose="020B0604020202020204" pitchFamily="34" charset="0"/>
                <a:cs typeface="Arial" panose="020B0604020202020204" pitchFamily="34" charset="0"/>
              </a:rPr>
              <a:t>Wifi</a:t>
            </a:r>
            <a:r>
              <a:rPr lang="en-US" sz="1600" b="1" dirty="0">
                <a:latin typeface="Arial" panose="020B0604020202020204" pitchFamily="34" charset="0"/>
                <a:cs typeface="Arial" panose="020B0604020202020204" pitchFamily="34" charset="0"/>
              </a:rPr>
              <a:t> network to eliminate OBSS interference</a:t>
            </a:r>
          </a:p>
          <a:p>
            <a:pPr>
              <a:lnSpc>
                <a:spcPct val="100000"/>
              </a:lnSpc>
            </a:pPr>
            <a:endParaRPr lang="en-US" sz="1600" b="1" dirty="0">
              <a:latin typeface="Arial" panose="020B0604020202020204" pitchFamily="34" charset="0"/>
              <a:cs typeface="Arial" panose="020B0604020202020204" pitchFamily="34" charset="0"/>
            </a:endParaRPr>
          </a:p>
          <a:p>
            <a:pPr>
              <a:lnSpc>
                <a:spcPct val="100000"/>
              </a:lnSpc>
            </a:pPr>
            <a:r>
              <a:rPr lang="en-US" sz="1600" b="1" dirty="0">
                <a:latin typeface="Arial" panose="020B0604020202020204" pitchFamily="34" charset="0"/>
                <a:cs typeface="Arial" panose="020B0604020202020204" pitchFamily="34" charset="0"/>
              </a:rPr>
              <a:t>Cooperation with other industry organization(e.g. BBF, MEF) on WAN/LAN/WLAN architecture/interface/protocol improvement to support E2E SLA</a:t>
            </a:r>
          </a:p>
        </p:txBody>
      </p:sp>
    </p:spTree>
    <p:extLst>
      <p:ext uri="{BB962C8B-B14F-4D97-AF65-F5344CB8AC3E}">
        <p14:creationId xmlns:p14="http://schemas.microsoft.com/office/powerpoint/2010/main" val="60164391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18444"/>
  <p:tag name="AS_OS" val="Microsoft Windows NT 6.1.7601 Service Pack 1"/>
  <p:tag name="AS_RELEASE_DATE" val="2016.01.27"/>
  <p:tag name="AS_TITLE" val="Aspose.Slides for .NET 4.0"/>
  <p:tag name="AS_VERSION" val="16.1.0.0"/>
</p:tagLst>
</file>

<file path=ppt/theme/theme1.xml><?xml version="1.0" encoding="utf-8"?>
<a:theme xmlns:a="http://schemas.openxmlformats.org/drawingml/2006/main" name="1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1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0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5.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198521</TotalTime>
  <Words>1203</Words>
  <Application>Microsoft Office PowerPoint</Application>
  <PresentationFormat>全屏显示(16:9)</PresentationFormat>
  <Paragraphs>150</Paragraphs>
  <Slides>11</Slides>
  <Notes>7</Notes>
  <HiddenSlides>0</HiddenSlides>
  <MMClips>0</MMClips>
  <ScaleCrop>false</ScaleCrop>
  <HeadingPairs>
    <vt:vector size="6" baseType="variant">
      <vt:variant>
        <vt:lpstr>已用的字体</vt:lpstr>
      </vt:variant>
      <vt:variant>
        <vt:i4>13</vt:i4>
      </vt:variant>
      <vt:variant>
        <vt:lpstr>主题</vt:lpstr>
      </vt:variant>
      <vt:variant>
        <vt:i4>3</vt:i4>
      </vt:variant>
      <vt:variant>
        <vt:lpstr>幻灯片标题</vt:lpstr>
      </vt:variant>
      <vt:variant>
        <vt:i4>11</vt:i4>
      </vt:variant>
    </vt:vector>
  </HeadingPairs>
  <TitlesOfParts>
    <vt:vector size="27" baseType="lpstr">
      <vt:lpstr>Arial Unicode MS</vt:lpstr>
      <vt:lpstr>FrutigerNext LT Bold</vt:lpstr>
      <vt:lpstr>FrutigerNext LT Medium</vt:lpstr>
      <vt:lpstr>Gotham</vt:lpstr>
      <vt:lpstr>MS PGothic</vt:lpstr>
      <vt:lpstr>MS PGothic</vt:lpstr>
      <vt:lpstr>黑体</vt:lpstr>
      <vt:lpstr>华文细黑</vt:lpstr>
      <vt:lpstr>宋体</vt:lpstr>
      <vt:lpstr>微软雅黑</vt:lpstr>
      <vt:lpstr>Arial</vt:lpstr>
      <vt:lpstr>Calibri</vt:lpstr>
      <vt:lpstr>Wingdings</vt:lpstr>
      <vt:lpstr>1_主题1</vt:lpstr>
      <vt:lpstr>11_主题1</vt:lpstr>
      <vt:lpstr>10_主题1</vt:lpstr>
      <vt:lpstr>New Network Requirements for Service Provider Managed-LAN</vt:lpstr>
      <vt:lpstr>Presentation Objectives</vt:lpstr>
      <vt:lpstr>Enterprise LAN Trends: Cloud, Wireless, IoT, Outsourced </vt:lpstr>
      <vt:lpstr>Business Drivers for Service Provider Managed-LAN Service Adoption</vt:lpstr>
      <vt:lpstr>Traditional Network Challenges and New Requirements for SP Managed-LAN Service</vt:lpstr>
      <vt:lpstr>Use Case 1-  Large-scale Layer 2 Network Plug &amp; Play</vt:lpstr>
      <vt:lpstr>Use Case 2- Fast Service and Policy Provisioning </vt:lpstr>
      <vt:lpstr>Use Case 3- LAN &amp; WLAN &amp; WAN Convergence</vt:lpstr>
      <vt:lpstr>Potential activity in IEEE 802</vt:lpstr>
      <vt:lpstr>Summary</vt:lpstr>
      <vt:lpstr>PowerPoint 演示文稿</vt:lpstr>
    </vt:vector>
  </TitlesOfParts>
  <Manager/>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Wi-Fi标准介绍</dc:title>
  <dc:creator>huawei</dc:creator>
  <cp:lastModifiedBy>Qiuwei (Wayne)</cp:lastModifiedBy>
  <cp:revision>3064</cp:revision>
  <cp:lastPrinted>2017-07-21T08:42:03Z</cp:lastPrinted>
  <dcterms:created xsi:type="dcterms:W3CDTF">2012-07-25T08:37:56Z</dcterms:created>
  <dcterms:modified xsi:type="dcterms:W3CDTF">2019-07-15T14:17:13Z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(3)UHD+7ectbmS6FkSSfC9cbr4b4lQsimJ8v3+mdfq+5KHbgneBc4x69Wa6PzayaIExesaUydSl
waWf6dJwUQsugDzhSWndy7lmSLM4KnfokS+A2P5VlxlP0ek85DwTieqBI7XdgRA6NryqY60g
QiW+7/3biD5HBJb4XaJPjuP2bpd1GhdxrJYPHSoEL/Ep6RJpdBVzzsfazgAk7aHoxesoEHsg
dlVzjCp1mdK/BK3g3l</vt:lpwstr>
  </property>
  <property fmtid="{D5CDD505-2E9C-101B-9397-08002B2CF9AE}" pid="3" name="_2015_ms_pID_7253431">
    <vt:lpwstr>WbgOVGfvcIwbaiL/G6VezuSMHJE6IevdFFkgGNXVbh7mEb5/FMDCQ2
zUL07Z9wMYZv8rCYr4FvOXlj2boM9Oa76bsTj8bvvkgPRayFy/aOgh5TnO0GMS6ZAOI6KuS9
SxNchGOmutjGSGtye6Epk8SgwLu1RoebqMWGS02Nz1pVBjBI+kKJjE/c2sLeNArL3mGuv4vX
HwdGB72x0vq7zVuJ3NtGJw/TvCgLJUnibY0U</vt:lpwstr>
  </property>
  <property fmtid="{D5CDD505-2E9C-101B-9397-08002B2CF9AE}" pid="4" name="_2015_ms_pID_7253432">
    <vt:lpwstr>oNKZmztoo83lLvuIL6nP9rJZIZZCO8epUrKk
SZ3IgqwIbsdgqenS44OjJlOcHi/4bH9VdbQ2s3Rosai9kBySNuk=</vt:lpwstr>
  </property>
  <property fmtid="{D5CDD505-2E9C-101B-9397-08002B2CF9AE}" pid="5" name="_ms_pID_725343">
    <vt:lpwstr>(3)/ODxvK5vfVviTslxcjx546sha5o7kyZz2XbbWgIoQUf+YqHt2KD3WnyAgac4j//cSd9NYU8X_x000d_
/iTZabxXE+ZYiyxhyhIpC809C8PG7dHH+MdxcHm+bPtXIxU71gIL7mzGmh+6WJuyEM/NC0cF_x000d_
K9UF0HHB+Z1PJWlC3IjIjyBJeYoGa65AQtFdadaxxVlGgIrEZPei2KCw+fkjXirl6qO68ik9_x000d_
xj4Y3qqFNKeWfkbFun</vt:lpwstr>
  </property>
  <property fmtid="{D5CDD505-2E9C-101B-9397-08002B2CF9AE}" pid="6" name="_ms_pID_7253431">
    <vt:lpwstr>mGun6kiHVaW9ITC8p2/QdC82RrPUBnJl/V1EwMEAogKN1II2UZAqBf_x000d_
4ChCwx6c2N6wwHLXMiJER9EnF1zVWqtX+apn7N8VikRUacD198ZDMi/R/z5HwxImDZaZt1tK_x000d_
aVVYLEZyk+J80FvNAm9vrCA0EvAN4q6J0nBLsuUGL/fGpGB7r85FGvotMxVoyPJLOwlh+r1U_x000d_
pmtNEWUXkvAFm9SM6/JAjMWIYjnR451deZn4</vt:lpwstr>
  </property>
  <property fmtid="{D5CDD505-2E9C-101B-9397-08002B2CF9AE}" pid="7" name="_ms_pID_7253432">
    <vt:lpwstr>TvYcg5nex7kgfpr4V4aFxwCTRHuyECe6FwrF_x000d_
GR6wyf5oRoyUAlguNHvgKAoH4sUJ+u+nPAGc8NLN/ZaAnMZIQxI=</vt:lpwstr>
  </property>
  <property fmtid="{D5CDD505-2E9C-101B-9397-08002B2CF9AE}" pid="8" name="_new_ms_pID_72543">
    <vt:lpwstr>(3)NgMKGrou1hhTBjR4YKBaM2InWCEL7yijTxZJzSPUUGcZqsF/SgIV8fWYnj9TCp3KewhxEMt1
hsFLtxcbOL+vOoyu/RCMrU5bFi4y69zctLgPwB1keZthfttbLrRivs/BmWypnXHDmGJJ/3WY
YljnE4TDNPYN2W/dXoVcyYBZ849CoeafV9adekOGNXdaY259IsRxN2RNsBxtNzwvC7z6JJU5
q4/Eo6aLWYZi4hmabI</vt:lpwstr>
  </property>
  <property fmtid="{D5CDD505-2E9C-101B-9397-08002B2CF9AE}" pid="9" name="_new_ms_pID_725431">
    <vt:lpwstr>GlQVP2gXkwoGNZfVh4JOEcWyWeucxs/1PQNBIK3/e8SujRsLd13Ljs
scYXJZLikgLSnT9bsDJ4UyecuPH24Trynekq7Ymhelp6ETEciE8s0Yez1NB8dhgj9WLYVu8U
a/flm55U54EfE5LAvPKKN32R0JfXy++JbAsT6e4VJ6yFXfk1esa2tEpXXgsm221/8mRbCp16
RcnL0GlChrKr4K/7mvd/OYjdgjvZ1m/VD5lK</vt:lpwstr>
  </property>
  <property fmtid="{D5CDD505-2E9C-101B-9397-08002B2CF9AE}" pid="10" name="_new_ms_pID_725432">
    <vt:lpwstr>MjrNjXC+c2+45z5sxKWMJen0iDoYYDHWMLcb
EQ75cZi3oa5toxcJ9BPD26C7S0meYFnkK3epuvC6G/IHmZA+WME=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1562928764</vt:lpwstr>
  </property>
</Properties>
</file>