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7" r:id="rId3"/>
    <p:sldId id="259" r:id="rId4"/>
    <p:sldId id="274" r:id="rId5"/>
    <p:sldId id="2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0010812715" initials="0" lastIdx="1" clrIdx="0">
    <p:extLst>
      <p:ext uri="{19B8F6BF-5375-455C-9EA6-DF929625EA0E}">
        <p15:presenceInfo xmlns:p15="http://schemas.microsoft.com/office/powerpoint/2012/main" userId="S-1-5-21-540803650-2820391054-2149355898-48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237-9B63-461F-A1A0-94A447A3DFF9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2C6-2F71-4F3E-AA85-5C8F2B359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1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=""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=""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=""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7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408D-FECC-4C3B-BD6F-8F0CF103C267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9/1-19-0033-00-ICne-consolidated-ffiot-comments.xlsx" TargetMode="External"/><Relationship Id="rId2" Type="http://schemas.openxmlformats.org/officeDocument/2006/relationships/hyperlink" Target="https://mentor.ieee.org/802.1/dcn/19/1-19-0026-00-ICn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9/1-19-0036-00-ICne.docx" TargetMode="External"/><Relationship Id="rId2" Type="http://schemas.openxmlformats.org/officeDocument/2006/relationships/hyperlink" Target="https://mentor.ieee.org/802.1/dcn/19/1-19-0037-00-ICn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cn/19/1-19-0033-03-ICne-consolidated-ffiot-comments.xls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="" xmlns:a16="http://schemas.microsoft.com/office/drawing/2014/main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7678"/>
            <a:ext cx="8458200" cy="1393237"/>
          </a:xfrm>
        </p:spPr>
        <p:txBody>
          <a:bodyPr anchor="t">
            <a:normAutofit/>
          </a:bodyPr>
          <a:lstStyle/>
          <a:p>
            <a:r>
              <a:rPr lang="en-US" altLang="en-US" sz="4400" dirty="0" err="1"/>
              <a:t>FFIoT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Status Report – IEEE </a:t>
            </a:r>
            <a:r>
              <a:rPr lang="en-US" altLang="en-US" sz="4400" dirty="0"/>
              <a:t>802 </a:t>
            </a:r>
            <a:r>
              <a:rPr lang="en-US" altLang="en-US" sz="4400" dirty="0" err="1" smtClean="0"/>
              <a:t>Nendica</a:t>
            </a:r>
            <a:endParaRPr lang="en-US" altLang="en-US" sz="4400" dirty="0"/>
          </a:p>
        </p:txBody>
      </p:sp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4953000" cy="1752600"/>
          </a:xfrm>
        </p:spPr>
        <p:txBody>
          <a:bodyPr>
            <a:normAutofit fontScale="92500" lnSpcReduction="10000"/>
          </a:bodyPr>
          <a:lstStyle/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Roger Marks (Huawei)</a:t>
            </a:r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Nader Zein (NEC Europe Ltd - NLE GmbH)</a:t>
            </a:r>
            <a:endParaRPr lang="en-US" altLang="en-US" sz="1800" dirty="0" smtClean="0"/>
          </a:p>
          <a:p>
            <a:pPr marL="63500" algn="l" eaLnBrk="1" hangingPunct="1">
              <a:lnSpc>
                <a:spcPct val="70000"/>
              </a:lnSpc>
            </a:pPr>
            <a:endParaRPr lang="en-US" altLang="en-US" dirty="0"/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Atlanta – Georgia US </a:t>
            </a:r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 May 14 , 2019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="" xmlns:a16="http://schemas.microsoft.com/office/drawing/2014/main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="" xmlns:a16="http://schemas.microsoft.com/office/drawing/2014/main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="" xmlns:a16="http://schemas.microsoft.com/office/drawing/2014/main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GB" sz="1400" dirty="0"/>
              <a:t>1-19-0039-00-ICne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90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Outcome from call for comments on 2</a:t>
            </a:r>
            <a:r>
              <a:rPr lang="en-GB" baseline="30000" dirty="0" smtClean="0"/>
              <a:t>nd</a:t>
            </a:r>
            <a:r>
              <a:rPr lang="en-GB" dirty="0" smtClean="0"/>
              <a:t> Draft FFIOT report</a:t>
            </a:r>
          </a:p>
          <a:p>
            <a:r>
              <a:rPr lang="en-GB" dirty="0" smtClean="0"/>
              <a:t>Status of Consolidated Comments resolution</a:t>
            </a:r>
          </a:p>
          <a:p>
            <a:r>
              <a:rPr lang="en-GB" dirty="0" smtClean="0"/>
              <a:t>Plan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2</a:t>
            </a:r>
            <a:r>
              <a:rPr lang="en-GB" sz="3200" b="1" baseline="30000" dirty="0" smtClean="0"/>
              <a:t>nd</a:t>
            </a:r>
            <a:r>
              <a:rPr lang="en-GB" sz="3200" b="1" dirty="0" smtClean="0"/>
              <a:t> call for comments </a:t>
            </a:r>
            <a:r>
              <a:rPr lang="en-GB" sz="3200" b="1" dirty="0" err="1" smtClean="0"/>
              <a:t>FFIoT</a:t>
            </a:r>
            <a:r>
              <a:rPr lang="en-GB" sz="3200" b="1" dirty="0" smtClean="0"/>
              <a:t> Report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98730"/>
            <a:ext cx="7886700" cy="4351338"/>
          </a:xfrm>
        </p:spPr>
        <p:txBody>
          <a:bodyPr>
            <a:noAutofit/>
          </a:bodyPr>
          <a:lstStyle/>
          <a:p>
            <a:r>
              <a:rPr lang="en-GB" sz="1600" b="1" dirty="0" smtClean="0"/>
              <a:t>2</a:t>
            </a:r>
            <a:r>
              <a:rPr lang="en-GB" sz="1600" b="1" baseline="30000" dirty="0" smtClean="0"/>
              <a:t>nd</a:t>
            </a:r>
            <a:r>
              <a:rPr lang="en-GB" sz="1600" b="1" dirty="0" smtClean="0"/>
              <a:t> Call </a:t>
            </a:r>
            <a:r>
              <a:rPr lang="en-GB" sz="1600" b="1" dirty="0"/>
              <a:t>for Comments: 2019-03-22 through </a:t>
            </a:r>
            <a:r>
              <a:rPr lang="en-GB" sz="1600" b="1" dirty="0" smtClean="0"/>
              <a:t>2019-04-12 (Extended 2019-04-15)</a:t>
            </a:r>
            <a:endParaRPr lang="en-GB" sz="1600" b="1" dirty="0"/>
          </a:p>
          <a:p>
            <a:r>
              <a:rPr lang="en-GB" sz="1600" b="1" dirty="0" err="1"/>
              <a:t>Nendica</a:t>
            </a:r>
            <a:r>
              <a:rPr lang="en-GB" sz="1600" b="1" dirty="0"/>
              <a:t> Draft Report: "Flexible Factory </a:t>
            </a:r>
            <a:r>
              <a:rPr lang="en-GB" sz="1600" b="1" dirty="0" err="1"/>
              <a:t>IoT</a:t>
            </a:r>
            <a:r>
              <a:rPr lang="en-GB" sz="1600" b="1" dirty="0"/>
              <a:t>: Use Cases and Communication Requirements for Wired and Wireless Bridged Networks</a:t>
            </a:r>
            <a:r>
              <a:rPr lang="en-GB" sz="1600" b="1" dirty="0" smtClean="0"/>
              <a:t>"</a:t>
            </a:r>
            <a:r>
              <a:rPr lang="en-GB" sz="2400" dirty="0"/>
              <a:t> </a:t>
            </a:r>
            <a:r>
              <a:rPr lang="en-GB" sz="1600" u="sng" dirty="0">
                <a:hlinkClick r:id="rId2"/>
              </a:rPr>
              <a:t>802.1-19-0026-00-ICne</a:t>
            </a:r>
            <a:r>
              <a:rPr lang="en-GB" sz="1600" dirty="0"/>
              <a:t> </a:t>
            </a:r>
            <a:endParaRPr lang="en-GB" sz="2400" dirty="0"/>
          </a:p>
          <a:p>
            <a:pPr lvl="1"/>
            <a:r>
              <a:rPr lang="en-GB" sz="1400" dirty="0"/>
              <a:t>agreed as a </a:t>
            </a:r>
            <a:r>
              <a:rPr lang="en-GB" sz="1400" dirty="0" err="1"/>
              <a:t>Nendica</a:t>
            </a:r>
            <a:r>
              <a:rPr lang="en-GB" sz="1400" dirty="0"/>
              <a:t> Draft Report, 2019-03-12</a:t>
            </a:r>
            <a:endParaRPr lang="en-GB" sz="2000" dirty="0"/>
          </a:p>
          <a:p>
            <a:r>
              <a:rPr lang="en-GB" sz="1800" dirty="0"/>
              <a:t>Summary:</a:t>
            </a:r>
          </a:p>
          <a:p>
            <a:pPr lvl="1"/>
            <a:r>
              <a:rPr lang="en-GB" sz="1600" dirty="0"/>
              <a:t>A total of </a:t>
            </a:r>
            <a:r>
              <a:rPr lang="en-GB" sz="1600" dirty="0" smtClean="0"/>
              <a:t>200 </a:t>
            </a:r>
            <a:r>
              <a:rPr lang="en-GB" sz="1600" dirty="0"/>
              <a:t>comments are received, of which:</a:t>
            </a:r>
          </a:p>
          <a:p>
            <a:pPr lvl="1"/>
            <a:r>
              <a:rPr lang="en-GB" sz="1600" dirty="0" smtClean="0"/>
              <a:t>17 </a:t>
            </a:r>
            <a:r>
              <a:rPr lang="en-GB" sz="1600" dirty="0"/>
              <a:t>are technical comments</a:t>
            </a:r>
          </a:p>
          <a:p>
            <a:pPr lvl="1"/>
            <a:r>
              <a:rPr lang="en-GB" sz="1600" dirty="0" smtClean="0"/>
              <a:t>183 </a:t>
            </a:r>
            <a:r>
              <a:rPr lang="en-GB" sz="1600" dirty="0"/>
              <a:t>are editorial comments</a:t>
            </a:r>
          </a:p>
          <a:p>
            <a:r>
              <a:rPr lang="en-GB" sz="1600" dirty="0"/>
              <a:t>The consolidated comments sheet includes the editor proposed </a:t>
            </a:r>
            <a:r>
              <a:rPr lang="en-GB" sz="1600" dirty="0" smtClean="0"/>
              <a:t>resolutions in </a:t>
            </a:r>
            <a:r>
              <a:rPr lang="en-GB" sz="1600" u="sng" dirty="0">
                <a:hlinkClick r:id="rId3"/>
              </a:rPr>
              <a:t>https://mentor.ieee.org/802.1/dcn/19/1-19-0033-00-ICne-consolidated-ffiot-comments.xlsx</a:t>
            </a:r>
            <a:r>
              <a:rPr lang="en-GB" sz="1600" dirty="0"/>
              <a:t> </a:t>
            </a:r>
          </a:p>
          <a:p>
            <a:endParaRPr lang="en-GB" sz="1600" dirty="0" smtClean="0"/>
          </a:p>
          <a:p>
            <a:r>
              <a:rPr lang="en-GB" sz="1600" dirty="0" smtClean="0"/>
              <a:t>Commenters:</a:t>
            </a:r>
          </a:p>
          <a:p>
            <a:pPr lvl="1"/>
            <a:r>
              <a:rPr lang="en-GB" sz="1400" dirty="0" smtClean="0"/>
              <a:t>Roger Marks</a:t>
            </a:r>
          </a:p>
          <a:p>
            <a:pPr lvl="1"/>
            <a:r>
              <a:rPr lang="en-GB" sz="1400" dirty="0" smtClean="0"/>
              <a:t>Kenichi Maruhashi</a:t>
            </a:r>
          </a:p>
          <a:p>
            <a:pPr lvl="1"/>
            <a:r>
              <a:rPr lang="en-GB" sz="1400" dirty="0" smtClean="0"/>
              <a:t>Karl Weber</a:t>
            </a:r>
          </a:p>
          <a:p>
            <a:pPr lvl="1"/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13725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FFIoT</a:t>
            </a:r>
            <a:r>
              <a:rPr lang="en-US" sz="3200" b="1" dirty="0"/>
              <a:t> whitepaper call for comments </a:t>
            </a:r>
            <a:r>
              <a:rPr lang="en-US" sz="3200" b="1" dirty="0" smtClean="0"/>
              <a:t>status (Cont’d)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44" y="1066672"/>
            <a:ext cx="8677656" cy="5324983"/>
          </a:xfrm>
        </p:spPr>
        <p:txBody>
          <a:bodyPr>
            <a:noAutofit/>
          </a:bodyPr>
          <a:lstStyle/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 smtClean="0"/>
              <a:t>Since the end of the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call for comments, we had 2 conference call focused on </a:t>
            </a:r>
            <a:r>
              <a:rPr lang="en-GB" sz="1800" dirty="0" err="1" smtClean="0"/>
              <a:t>FFIoT</a:t>
            </a:r>
            <a:r>
              <a:rPr lang="en-GB" sz="1800" dirty="0" smtClean="0"/>
              <a:t> comments resolutions.</a:t>
            </a:r>
            <a:endParaRPr lang="en-GB" sz="1600" b="1" dirty="0" smtClean="0">
              <a:solidFill>
                <a:srgbClr val="FF0000"/>
              </a:solidFill>
            </a:endParaRPr>
          </a:p>
          <a:p>
            <a:pPr lvl="1"/>
            <a:r>
              <a:rPr lang="fr-FR" sz="1800" dirty="0"/>
              <a:t>2019-05-07 9:00 ET – </a:t>
            </a:r>
            <a:r>
              <a:rPr lang="fr-FR" sz="1800" dirty="0">
                <a:hlinkClick r:id="rId2"/>
              </a:rPr>
              <a:t>Minutes</a:t>
            </a:r>
            <a:endParaRPr lang="fr-FR" sz="1800" dirty="0"/>
          </a:p>
          <a:p>
            <a:pPr lvl="1"/>
            <a:r>
              <a:rPr lang="fr-FR" sz="1800" dirty="0"/>
              <a:t>2019-04-24 11:00 ET – </a:t>
            </a:r>
            <a:r>
              <a:rPr lang="fr-FR" sz="1800" dirty="0" smtClean="0">
                <a:hlinkClick r:id="rId3"/>
              </a:rPr>
              <a:t>Minutes</a:t>
            </a:r>
            <a:endParaRPr lang="fr-FR" sz="1800" dirty="0" smtClean="0"/>
          </a:p>
          <a:p>
            <a:pPr lvl="1"/>
            <a:r>
              <a:rPr lang="en-GB" sz="1800" dirty="0" smtClean="0"/>
              <a:t>Latest consolidated </a:t>
            </a:r>
            <a:r>
              <a:rPr lang="en-GB" sz="1800" dirty="0" err="1" smtClean="0"/>
              <a:t>FFIoT</a:t>
            </a:r>
            <a:r>
              <a:rPr lang="en-GB" sz="1800" dirty="0" smtClean="0"/>
              <a:t> comments in </a:t>
            </a:r>
            <a:r>
              <a:rPr lang="en-GB" sz="1800" dirty="0" smtClean="0">
                <a:hlinkClick r:id="rId4"/>
              </a:rPr>
              <a:t>https://mentor.ieee.org/802.1/dcn/19/1-19-0033-03-ICne-consolidated-ffiot-comments.xlsx</a:t>
            </a:r>
            <a:r>
              <a:rPr lang="en-GB" sz="1800" dirty="0" smtClean="0"/>
              <a:t> </a:t>
            </a:r>
          </a:p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 smtClean="0"/>
              <a:t>editorial </a:t>
            </a:r>
            <a:r>
              <a:rPr lang="en-GB" sz="1800" dirty="0"/>
              <a:t>comments : </a:t>
            </a:r>
            <a:endParaRPr lang="en-GB" sz="1800" dirty="0" smtClean="0"/>
          </a:p>
          <a:p>
            <a:pPr lvl="1">
              <a:buFont typeface="MS Reference Sans Serif" panose="020B0604030504040204" pitchFamily="34" charset="0"/>
              <a:buChar char="▮"/>
            </a:pPr>
            <a:r>
              <a:rPr lang="en-GB" sz="1600" dirty="0"/>
              <a:t>158 Accepted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7 revise</a:t>
            </a:r>
            <a:endParaRPr lang="en-GB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0 </a:t>
            </a:r>
            <a:r>
              <a:rPr lang="en-GB" sz="1600" dirty="0"/>
              <a:t>reject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18 differed/pending  clarification and resolution</a:t>
            </a:r>
            <a:endParaRPr lang="en-GB" sz="1600" dirty="0"/>
          </a:p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/>
              <a:t>Technical comments </a:t>
            </a:r>
            <a:r>
              <a:rPr lang="en-GB" sz="1800" dirty="0" smtClean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9 </a:t>
            </a:r>
            <a:r>
              <a:rPr lang="en-GB" sz="1600" dirty="0"/>
              <a:t>Accepted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0 </a:t>
            </a:r>
            <a:r>
              <a:rPr lang="en-GB" sz="1600" dirty="0"/>
              <a:t>revised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8 assigned for individuals to propose resolution</a:t>
            </a:r>
            <a:endParaRPr lang="en-GB" sz="16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09059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Plan </a:t>
            </a:r>
            <a:br>
              <a:rPr lang="en-GB" b="1" dirty="0" smtClean="0"/>
            </a:br>
            <a:endParaRPr lang="en-GB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Planning to have 2 slots of comments resolution during next week F2F IEEE 802.1 WG interim at Salt Lake City.</a:t>
            </a:r>
          </a:p>
          <a:p>
            <a:pPr lvl="1"/>
            <a:r>
              <a:rPr lang="en-GB" dirty="0" smtClean="0"/>
              <a:t>Close down remaining 18 editorial comments</a:t>
            </a:r>
          </a:p>
          <a:p>
            <a:pPr lvl="1"/>
            <a:r>
              <a:rPr lang="en-GB" dirty="0" smtClean="0"/>
              <a:t>Review proposed resolutions from 8 open technical comments</a:t>
            </a:r>
          </a:p>
          <a:p>
            <a:pPr lvl="1"/>
            <a:r>
              <a:rPr lang="en-GB" dirty="0" smtClean="0"/>
              <a:t>If successful with the above, produce final draft within 2 weeks.</a:t>
            </a:r>
          </a:p>
          <a:p>
            <a:r>
              <a:rPr lang="en-GB" dirty="0" smtClean="0"/>
              <a:t>In Any case, Plan to have final draft </a:t>
            </a:r>
            <a:r>
              <a:rPr lang="en-GB" dirty="0" err="1" smtClean="0"/>
              <a:t>FFIoT</a:t>
            </a:r>
            <a:r>
              <a:rPr lang="en-GB" dirty="0" smtClean="0"/>
              <a:t> before the plenary IEEE 802 in Vienna July 2019.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09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3006</TotalTime>
  <Words>178</Words>
  <Application>Microsoft Office PowerPoint</Application>
  <PresentationFormat>On-screen Show (4:3)</PresentationFormat>
  <Paragraphs>48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Helvetica Neue</vt:lpstr>
      <vt:lpstr>Arial</vt:lpstr>
      <vt:lpstr>Calibri</vt:lpstr>
      <vt:lpstr>Calibri Light</vt:lpstr>
      <vt:lpstr>MS Reference Sans Serif</vt:lpstr>
      <vt:lpstr>Wingdings</vt:lpstr>
      <vt:lpstr>Office Theme</vt:lpstr>
      <vt:lpstr>FFIoT Status Report – IEEE 802 Nendica</vt:lpstr>
      <vt:lpstr>Outline</vt:lpstr>
      <vt:lpstr>2nd call for comments FFIoT Report</vt:lpstr>
      <vt:lpstr>FFIoT whitepaper call for comments status (Cont’d)</vt:lpstr>
      <vt:lpstr>Plan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Report FFIoT</dc:title>
  <dc:creator>Nader Zein (NEC)</dc:creator>
  <cp:lastModifiedBy>Nader Zein</cp:lastModifiedBy>
  <cp:revision>94</cp:revision>
  <dcterms:created xsi:type="dcterms:W3CDTF">2018-05-20T21:21:30Z</dcterms:created>
  <dcterms:modified xsi:type="dcterms:W3CDTF">2019-05-14T21:33:53Z</dcterms:modified>
</cp:coreProperties>
</file>