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handoutMasterIdLst>
    <p:handoutMasterId r:id="rId10"/>
  </p:handoutMasterIdLst>
  <p:sldIdLst>
    <p:sldId id="256" r:id="rId2"/>
    <p:sldId id="345" r:id="rId3"/>
    <p:sldId id="340" r:id="rId4"/>
    <p:sldId id="318" r:id="rId5"/>
    <p:sldId id="260" r:id="rId6"/>
    <p:sldId id="347" r:id="rId7"/>
    <p:sldId id="346"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94622" autoAdjust="0"/>
  </p:normalViewPr>
  <p:slideViewPr>
    <p:cSldViewPr showGuides="1">
      <p:cViewPr varScale="1">
        <p:scale>
          <a:sx n="105" d="100"/>
          <a:sy n="105" d="100"/>
        </p:scale>
        <p:origin x="209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3/12/19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2019-03-12</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12 March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802.1-19-0023 -00-ICne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pPr lvl="1"/>
            <a:r>
              <a:rPr lang="en-US" altLang="en-US" dirty="0"/>
              <a:t>Wang Hao</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(should target November 2018 for renewal decision)</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12-13 March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19:30-22:30; Wednesday 08:00-10:00</a:t>
            </a:r>
            <a:endParaRPr lang="en-US" altLang="en-US" sz="2200" dirty="0"/>
          </a:p>
          <a:p>
            <a:pPr>
              <a:tabLst>
                <a:tab pos="7772400" algn="l"/>
              </a:tabLst>
            </a:pPr>
            <a:r>
              <a:rPr lang="en-US" altLang="en-US" sz="2400" dirty="0"/>
              <a:t>Detailed agenda:</a:t>
            </a:r>
          </a:p>
          <a:p>
            <a:pPr lvl="1">
              <a:tabLst>
                <a:tab pos="7772400" algn="l"/>
              </a:tabLst>
            </a:pPr>
            <a:r>
              <a:rPr lang="en-US" altLang="en-US" sz="1800" dirty="0"/>
              <a:t>http://1.ieee802.org/802-nendica/agenda-ieee-802-nendica-meeting/</a:t>
            </a:r>
            <a:endParaRPr lang="en-US" altLang="en-US" sz="2200" dirty="0"/>
          </a:p>
          <a:p>
            <a:pPr>
              <a:tabLst>
                <a:tab pos="7772400" algn="l"/>
              </a:tabLst>
            </a:pPr>
            <a:r>
              <a:rPr lang="en-US" altLang="en-US" sz="2400" dirty="0"/>
              <a:t>Key meeting topics:</a:t>
            </a:r>
          </a:p>
          <a:p>
            <a:pPr lvl="1">
              <a:tabLst>
                <a:tab pos="7772400" algn="l"/>
              </a:tabLst>
            </a:pPr>
            <a:r>
              <a:rPr lang="en-US" altLang="en-US" sz="2000" dirty="0"/>
              <a:t>Address any comments on ICAID renewal</a:t>
            </a:r>
            <a:endParaRPr lang="en-GB" altLang="en-US" sz="2000" dirty="0"/>
          </a:p>
          <a:p>
            <a:pPr lvl="1">
              <a:tabLst>
                <a:tab pos="7772400" algn="l"/>
              </a:tabLst>
            </a:pPr>
            <a:r>
              <a:rPr lang="en-US" altLang="en-US" sz="2000" dirty="0"/>
              <a:t>Work Item: Flexible Factory IoT</a:t>
            </a:r>
          </a:p>
          <a:p>
            <a:pPr marL="887413" lvl="3" indent="-255588">
              <a:tabLst>
                <a:tab pos="7772400" algn="l"/>
              </a:tabLst>
            </a:pPr>
            <a:r>
              <a:rPr lang="en-US" altLang="en-US" sz="1800" dirty="0"/>
              <a:t>Prepare for second ballot</a:t>
            </a:r>
            <a:endParaRPr lang="en-CA" altLang="en-US" sz="1800" dirty="0"/>
          </a:p>
          <a:p>
            <a:pPr lvl="1">
              <a:tabLst>
                <a:tab pos="7772400" algn="l"/>
              </a:tabLst>
            </a:pPr>
            <a:r>
              <a:rPr lang="en-US" altLang="en-US" sz="2000" dirty="0"/>
              <a:t>802.21 Study Group topic: "The Network Relevance in VR"</a:t>
            </a:r>
          </a:p>
          <a:p>
            <a:pPr lvl="1">
              <a:tabLst>
                <a:tab pos="7772400" algn="l"/>
              </a:tabLst>
            </a:pPr>
            <a:r>
              <a:rPr lang="en-US" altLang="en-US" sz="2000" dirty="0"/>
              <a:t>Work Item: </a:t>
            </a:r>
            <a:r>
              <a:rPr lang="en-GB" altLang="en-US" sz="2000" dirty="0"/>
              <a:t>Lossless Network for Data </a:t>
            </a:r>
            <a:r>
              <a:rPr lang="en-GB" altLang="en-US" sz="2000" dirty="0" err="1"/>
              <a:t>Centers</a:t>
            </a:r>
            <a:r>
              <a:rPr lang="en-GB" altLang="en-US" sz="2000" dirty="0"/>
              <a:t> </a:t>
            </a:r>
          </a:p>
          <a:p>
            <a:pPr lvl="2">
              <a:tabLst>
                <a:tab pos="7772400" algn="l"/>
              </a:tabLst>
            </a:pPr>
            <a:r>
              <a:rPr lang="en-US" altLang="en-US" sz="1800" dirty="0"/>
              <a:t>Discuss possible revision activity</a:t>
            </a:r>
          </a:p>
          <a:p>
            <a:pPr lvl="2">
              <a:tabLst>
                <a:tab pos="7772400" algn="l"/>
              </a:tabLst>
            </a:pPr>
            <a:r>
              <a:rPr lang="en-US" altLang="en-US" sz="1800" dirty="0"/>
              <a:t>Possible coordinated track at NANOG meeting, 2019-06	</a:t>
            </a:r>
            <a:endParaRPr lang="en-US" altLang="en-US" sz="2000" dirty="0"/>
          </a:p>
          <a:p>
            <a:pPr lvl="1" eaLnBrk="1" hangingPunct="1">
              <a:tabLst>
                <a:tab pos="7772400" algn="l"/>
              </a:tabLst>
            </a:pPr>
            <a:r>
              <a:rPr lang="en-US" altLang="en-US" sz="2000" dirty="0"/>
              <a:t>Future meetings</a:t>
            </a:r>
          </a:p>
          <a:p>
            <a:pPr lvl="2" eaLnBrk="1" hangingPunct="1">
              <a:tabLst>
                <a:tab pos="7772400" algn="l"/>
              </a:tabLst>
            </a:pPr>
            <a:r>
              <a:rPr lang="en-GB" altLang="en-US" sz="2000" dirty="0"/>
              <a:t>Teleconferences </a:t>
            </a:r>
          </a:p>
          <a:p>
            <a:pPr lvl="2" eaLnBrk="1" hangingPunct="1">
              <a:tabLst>
                <a:tab pos="7772400" algn="l"/>
              </a:tabLst>
            </a:pPr>
            <a:r>
              <a:rPr lang="en-GB" altLang="en-US" sz="2000" dirty="0"/>
              <a:t>May meetings</a:t>
            </a:r>
          </a:p>
          <a:p>
            <a:pPr lvl="3" eaLnBrk="1" hangingPunct="1">
              <a:tabLst>
                <a:tab pos="7772400" algn="l"/>
              </a:tabLst>
            </a:pPr>
            <a:r>
              <a:rPr lang="en-GB" altLang="en-US" sz="1800" dirty="0"/>
              <a:t>Wireless interim (Atlanta, week of 2019-05-13) and </a:t>
            </a:r>
          </a:p>
          <a:p>
            <a:pPr lvl="3" eaLnBrk="1" hangingPunct="1">
              <a:tabLst>
                <a:tab pos="7772400" algn="l"/>
              </a:tabLst>
            </a:pPr>
            <a:r>
              <a:rPr lang="en-GB" altLang="en-US" sz="1800" dirty="0"/>
              <a:t>802.1 interim (Salt Lake City, 2019-05-20)</a:t>
            </a:r>
            <a:endParaRPr lang="en-CA"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 2018-08-03 </a:t>
            </a:r>
          </a:p>
          <a:p>
            <a:pPr lvl="1">
              <a:tabLst>
                <a:tab pos="7772400" algn="l"/>
              </a:tabLst>
            </a:pPr>
            <a:r>
              <a:rPr lang="en-US" altLang="en-US" sz="2400" dirty="0"/>
              <a:t>802.1-18-0025-06</a:t>
            </a:r>
          </a:p>
          <a:p>
            <a:pPr>
              <a:tabLst>
                <a:tab pos="7772400" algn="l"/>
              </a:tabLst>
            </a:pPr>
            <a:r>
              <a:rPr lang="en-US" altLang="en-US" sz="2400" dirty="0"/>
              <a:t>Call for Comments: 2018-08-03 through 2018-09-02</a:t>
            </a:r>
          </a:p>
          <a:p>
            <a:pPr>
              <a:tabLst>
                <a:tab pos="7772400" algn="l"/>
              </a:tabLst>
            </a:pPr>
            <a:r>
              <a:rPr lang="en-US" altLang="en-US" sz="2400" dirty="0"/>
              <a:t>Comment Resolution starting 2018-09-11</a:t>
            </a:r>
          </a:p>
          <a:p>
            <a:pPr>
              <a:tabLst>
                <a:tab pos="7772400" algn="l"/>
              </a:tabLst>
            </a:pPr>
            <a:r>
              <a:rPr lang="en-US" altLang="en-US" sz="2400" dirty="0"/>
              <a:t>Further Comment Resolution in teleconferences</a:t>
            </a:r>
          </a:p>
          <a:p>
            <a:pPr>
              <a:tabLst>
                <a:tab pos="7772400" algn="l"/>
              </a:tabLst>
            </a:pPr>
            <a:r>
              <a:rPr lang="en-US" altLang="en-US" sz="2400" dirty="0"/>
              <a:t>Released updated draft, 2019-03-12</a:t>
            </a:r>
          </a:p>
          <a:p>
            <a:pPr lvl="1">
              <a:tabLst>
                <a:tab pos="7772400" algn="l"/>
              </a:tabLst>
            </a:pPr>
            <a:r>
              <a:rPr lang="en-US" altLang="en-US" sz="2400" dirty="0"/>
              <a:t>802.1-18-0025-07</a:t>
            </a:r>
          </a:p>
          <a:p>
            <a:pPr marL="411162" lvl="1" indent="0">
              <a:buNone/>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a:t>
            </a:r>
          </a:p>
          <a:p>
            <a:pPr lvl="1">
              <a:tabLst>
                <a:tab pos="7772400" algn="l"/>
              </a:tabLst>
            </a:pPr>
            <a:r>
              <a:rPr lang="en-CA" altLang="en-US" sz="2400" dirty="0"/>
              <a:t>San Francisco, 2019-02-20</a:t>
            </a:r>
          </a:p>
          <a:p>
            <a:pPr>
              <a:tabLst>
                <a:tab pos="7772400" algn="l"/>
              </a:tabLst>
            </a:pPr>
            <a:r>
              <a:rPr lang="en-CA" altLang="en-US" sz="2400" dirty="0"/>
              <a:t>Proposal to initiate revision</a:t>
            </a:r>
          </a:p>
          <a:p>
            <a:pPr lvl="1">
              <a:tabLst>
                <a:tab pos="7772400" algn="l"/>
              </a:tabLst>
            </a:pPr>
            <a:r>
              <a:rPr lang="en-US" altLang="en-US" sz="2400" dirty="0"/>
              <a:t>802.1-19-0012-00</a:t>
            </a:r>
            <a:r>
              <a:rPr lang="en-CA" altLang="en-US" sz="2400" dirty="0"/>
              <a:t>: 2019-02-04</a:t>
            </a:r>
          </a:p>
          <a:p>
            <a:pPr lvl="1">
              <a:tabLst>
                <a:tab pos="7772400" algn="l"/>
              </a:tabLst>
            </a:pPr>
            <a:r>
              <a:rPr lang="en-US" altLang="en-US" sz="2400" dirty="0"/>
              <a:t>802.1-19-0020-00</a:t>
            </a:r>
            <a:r>
              <a:rPr lang="en-CA" altLang="en-US" sz="2400" dirty="0"/>
              <a:t>: 2019-02-28 (</a:t>
            </a:r>
            <a:r>
              <a:rPr lang="en-CA" altLang="en-US" sz="2400"/>
              <a:t>slides)</a:t>
            </a: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17947</TotalTime>
  <Words>422</Words>
  <Application>Microsoft Macintosh PowerPoint</Application>
  <PresentationFormat>On-screen Show (4:3)</PresentationFormat>
  <Paragraphs>90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Nendica Meeting, 12-13 March 2018</vt:lpstr>
      <vt:lpstr>Flexible Factory IOT</vt:lpstr>
      <vt:lpstr>Lossless Network for Data Centers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327</cp:revision>
  <dcterms:created xsi:type="dcterms:W3CDTF">2013-11-15T16:17:16Z</dcterms:created>
  <dcterms:modified xsi:type="dcterms:W3CDTF">2019-03-13T00:51:31Z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