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57" r:id="rId3"/>
    <p:sldId id="259" r:id="rId4"/>
    <p:sldId id="272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00010812715" initials="0" lastIdx="1" clrIdx="0">
    <p:extLst>
      <p:ext uri="{19B8F6BF-5375-455C-9EA6-DF929625EA0E}">
        <p15:presenceInfo xmlns:p15="http://schemas.microsoft.com/office/powerpoint/2012/main" userId="S-1-5-21-540803650-2820391054-2149355898-488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C3237-9B63-461F-A1A0-94A447A3DFF9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9B2C6-2F71-4F3E-AA85-5C8F2B359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01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xmlns="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xmlns="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xmlns="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2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49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62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7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2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3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408D-FECC-4C3B-BD6F-8F0CF103C267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4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mailto:Nader.zein@emea.nec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8/1-18-0025-07-ICne-pre-draft-wired-wireless-use-cases-and-communication-requirements-for-flexible-factories-iot-bridged-network.pdf" TargetMode="External"/><Relationship Id="rId2" Type="http://schemas.openxmlformats.org/officeDocument/2006/relationships/hyperlink" Target="https://mentor.ieee.org/802.1/dcn/18/1-18-0052-13-ICne-consolidated-ffiot-comments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dcn/18/1-18-0025-07-ICne-pre-draft-wired-wireless-use-cases-and-communication-requirements-for-flexible-factories-iot-bridged-network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xmlns="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67678"/>
            <a:ext cx="8458200" cy="1393237"/>
          </a:xfrm>
        </p:spPr>
        <p:txBody>
          <a:bodyPr anchor="t">
            <a:normAutofit/>
          </a:bodyPr>
          <a:lstStyle/>
          <a:p>
            <a:r>
              <a:rPr lang="en-US" altLang="en-US" sz="4400" dirty="0" err="1"/>
              <a:t>FFIoT</a:t>
            </a:r>
            <a:r>
              <a:rPr lang="en-US" altLang="en-US" sz="4400" dirty="0"/>
              <a:t> </a:t>
            </a:r>
            <a:r>
              <a:rPr lang="en-US" altLang="en-US" sz="4400" dirty="0" smtClean="0"/>
              <a:t>Status Report – IEEE </a:t>
            </a:r>
            <a:r>
              <a:rPr lang="en-US" altLang="en-US" sz="4400" dirty="0"/>
              <a:t>802 </a:t>
            </a:r>
            <a:r>
              <a:rPr lang="en-US" altLang="en-US" sz="4400" dirty="0" err="1" smtClean="0"/>
              <a:t>Nendica</a:t>
            </a:r>
            <a:endParaRPr lang="en-US" altLang="en-US" sz="4400" dirty="0"/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628728"/>
            <a:ext cx="4953000" cy="1752600"/>
          </a:xfrm>
        </p:spPr>
        <p:txBody>
          <a:bodyPr>
            <a:normAutofit lnSpcReduction="10000"/>
          </a:bodyPr>
          <a:lstStyle/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Nader Zein (NEC Europe (NLE))</a:t>
            </a:r>
            <a:endParaRPr lang="en-US" altLang="en-US" sz="2000" dirty="0">
              <a:hlinkClick r:id="rId3"/>
            </a:endParaRPr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sz="1800" dirty="0" smtClean="0">
                <a:hlinkClick r:id="rId4"/>
              </a:rPr>
              <a:t>Nader.zein@emea.nec.com</a:t>
            </a:r>
            <a:endParaRPr lang="en-US" altLang="en-US" sz="1800" dirty="0" smtClean="0"/>
          </a:p>
          <a:p>
            <a:pPr marL="63500" algn="l" eaLnBrk="1" hangingPunct="1">
              <a:lnSpc>
                <a:spcPct val="70000"/>
              </a:lnSpc>
            </a:pPr>
            <a:endParaRPr lang="en-US" altLang="en-US" dirty="0"/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Vancouver, BC Canada</a:t>
            </a:r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 March 12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, 2019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xmlns="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:a16="http://schemas.microsoft.com/office/drawing/2014/main" xmlns="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xmlns="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</a:t>
            </a:r>
            <a:r>
              <a:rPr lang="en-GB" sz="1400" dirty="0" smtClean="0"/>
              <a:t>1-19-0022-00-ICne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90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Summary of Activities and Status of </a:t>
            </a:r>
            <a:r>
              <a:rPr lang="en-GB" dirty="0" err="1" smtClean="0"/>
              <a:t>FFIoT</a:t>
            </a:r>
            <a:r>
              <a:rPr lang="en-GB" dirty="0" smtClean="0"/>
              <a:t> Draft Report</a:t>
            </a:r>
          </a:p>
          <a:p>
            <a:r>
              <a:rPr lang="en-GB" dirty="0" smtClean="0"/>
              <a:t>Next Step</a:t>
            </a:r>
          </a:p>
          <a:p>
            <a:r>
              <a:rPr lang="en-GB" dirty="0" smtClean="0"/>
              <a:t>Motion to start 2</a:t>
            </a:r>
            <a:r>
              <a:rPr lang="en-GB" baseline="30000" dirty="0" smtClean="0"/>
              <a:t>nd</a:t>
            </a:r>
            <a:r>
              <a:rPr lang="en-GB" dirty="0" smtClean="0"/>
              <a:t> review on Draft </a:t>
            </a:r>
            <a:r>
              <a:rPr lang="en-GB" dirty="0" err="1" smtClean="0"/>
              <a:t>FFIoT</a:t>
            </a:r>
            <a:r>
              <a:rPr lang="en-GB" dirty="0" smtClean="0"/>
              <a:t> report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6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of </a:t>
            </a:r>
            <a:r>
              <a:rPr lang="en-GB" dirty="0" err="1" smtClean="0"/>
              <a:t>FFIoT</a:t>
            </a:r>
            <a:r>
              <a:rPr lang="en-GB" dirty="0" smtClean="0"/>
              <a:t> Report (1/2)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First review on the First draft </a:t>
            </a:r>
            <a:r>
              <a:rPr lang="en-GB" dirty="0" err="1" smtClean="0"/>
              <a:t>FFIoT</a:t>
            </a:r>
            <a:r>
              <a:rPr lang="en-GB" dirty="0" smtClean="0"/>
              <a:t> report started August 3</a:t>
            </a:r>
            <a:r>
              <a:rPr lang="en-GB" baseline="30000" dirty="0" smtClean="0"/>
              <a:t>rd</a:t>
            </a:r>
            <a:r>
              <a:rPr lang="en-GB" dirty="0" smtClean="0"/>
              <a:t> 2018 with the call for comments.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Call for Comments: 2018-08-03 through 2018-09-02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/>
              <a:t>Nendica</a:t>
            </a:r>
            <a:r>
              <a:rPr lang="en-US" dirty="0"/>
              <a:t> Draft Report: "Wired/Wireless Use Cases and Communication Requirements for Flexible Factories </a:t>
            </a:r>
            <a:r>
              <a:rPr lang="en-US" dirty="0" err="1"/>
              <a:t>IoT</a:t>
            </a:r>
            <a:r>
              <a:rPr lang="en-US" dirty="0"/>
              <a:t> Bridged </a:t>
            </a:r>
            <a:r>
              <a:rPr lang="en-US" dirty="0" smtClean="0"/>
              <a:t>Network“.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Total of around 284 comments received.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157 Editorial comments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107 Technical comments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20 uncategorized comments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Carried out comments resolution over 3 F2F meetings and 13 conference calls and produced: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Final Draft#1 consolidated comments </a:t>
            </a:r>
            <a:r>
              <a:rPr lang="en-US" dirty="0"/>
              <a:t>resolution in </a:t>
            </a:r>
            <a:r>
              <a:rPr lang="en-US" dirty="0" smtClean="0">
                <a:hlinkClick r:id="rId2"/>
              </a:rPr>
              <a:t>1-18-0052-13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 smtClean="0"/>
              <a:t>updated </a:t>
            </a:r>
            <a:r>
              <a:rPr lang="en-US" dirty="0" err="1" smtClean="0"/>
              <a:t>Nendica</a:t>
            </a:r>
            <a:r>
              <a:rPr lang="en-US" dirty="0" smtClean="0"/>
              <a:t> Draft </a:t>
            </a:r>
            <a:r>
              <a:rPr lang="en-US" dirty="0" err="1" smtClean="0"/>
              <a:t>FFIoT</a:t>
            </a:r>
            <a:r>
              <a:rPr lang="en-US" dirty="0" smtClean="0"/>
              <a:t> </a:t>
            </a:r>
            <a:r>
              <a:rPr lang="en-US" dirty="0" smtClean="0"/>
              <a:t>report in </a:t>
            </a:r>
            <a:r>
              <a:rPr lang="en-US" dirty="0" smtClean="0">
                <a:hlinkClick r:id="rId3"/>
              </a:rPr>
              <a:t>1-18-0025-07</a:t>
            </a:r>
            <a:endParaRPr lang="en-US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This is the subject of the 2</a:t>
            </a:r>
            <a:r>
              <a:rPr lang="en-US" baseline="30000" dirty="0" smtClean="0"/>
              <a:t>nd</a:t>
            </a:r>
            <a:r>
              <a:rPr lang="en-US" dirty="0" smtClean="0"/>
              <a:t> review and call for comments.</a:t>
            </a:r>
            <a:endParaRPr lang="en-US" dirty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725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Motion </a:t>
            </a:r>
            <a:r>
              <a:rPr lang="en-US" dirty="0"/>
              <a:t>to </a:t>
            </a:r>
            <a:r>
              <a:rPr lang="en-US" dirty="0" smtClean="0"/>
              <a:t>start 2</a:t>
            </a:r>
            <a:r>
              <a:rPr lang="en-US" baseline="30000" dirty="0" smtClean="0"/>
              <a:t>nd</a:t>
            </a:r>
            <a:r>
              <a:rPr lang="en-US" dirty="0" smtClean="0"/>
              <a:t> review </a:t>
            </a:r>
            <a:r>
              <a:rPr lang="en-US" dirty="0"/>
              <a:t>on </a:t>
            </a:r>
            <a:r>
              <a:rPr lang="en-US" dirty="0" smtClean="0"/>
              <a:t>latest </a:t>
            </a:r>
            <a:r>
              <a:rPr lang="en-US" dirty="0" err="1" smtClean="0"/>
              <a:t>Nendica</a:t>
            </a:r>
            <a:r>
              <a:rPr lang="en-US" dirty="0" smtClean="0"/>
              <a:t> draft </a:t>
            </a:r>
            <a:r>
              <a:rPr lang="en-US" dirty="0" smtClean="0"/>
              <a:t>report.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/>
              <a:t>Nendica</a:t>
            </a:r>
            <a:r>
              <a:rPr lang="en-US" dirty="0"/>
              <a:t> votes to </a:t>
            </a:r>
            <a:r>
              <a:rPr lang="en-US" dirty="0" smtClean="0"/>
              <a:t>approve 1-18-0025-07 as </a:t>
            </a:r>
            <a:r>
              <a:rPr lang="en-US" dirty="0" smtClean="0"/>
              <a:t>updated </a:t>
            </a:r>
            <a:r>
              <a:rPr lang="en-US" dirty="0" err="1" smtClean="0"/>
              <a:t>Nendica</a:t>
            </a:r>
            <a:r>
              <a:rPr lang="en-US" dirty="0" smtClean="0"/>
              <a:t> </a:t>
            </a:r>
            <a:r>
              <a:rPr lang="en-US" dirty="0" smtClean="0"/>
              <a:t>Draft Report </a:t>
            </a:r>
            <a:r>
              <a:rPr lang="en-US" dirty="0" smtClean="0"/>
              <a:t>and </a:t>
            </a:r>
            <a:r>
              <a:rPr lang="en-US" dirty="0"/>
              <a:t>open Call for </a:t>
            </a:r>
            <a:r>
              <a:rPr lang="en-US" dirty="0" smtClean="0"/>
              <a:t>Comments (3 weeks)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Consolidated Comments to be compiled by the April 7</a:t>
            </a:r>
            <a:r>
              <a:rPr lang="en-US" baseline="30000" dirty="0" smtClean="0"/>
              <a:t>th</a:t>
            </a:r>
            <a:r>
              <a:rPr lang="en-US" dirty="0" smtClean="0"/>
              <a:t> 2019.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Decide target completion of comments resolution depending on the comments received.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Plan for </a:t>
            </a:r>
            <a:r>
              <a:rPr lang="en-US" dirty="0" smtClean="0"/>
              <a:t>2 </a:t>
            </a:r>
            <a:r>
              <a:rPr lang="en-US" dirty="0" smtClean="0"/>
              <a:t>conference calls until Interim meeting May 2019; April </a:t>
            </a:r>
            <a:r>
              <a:rPr lang="en-US" dirty="0" smtClean="0"/>
              <a:t>18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May </a:t>
            </a:r>
            <a:r>
              <a:rPr lang="en-US" dirty="0" smtClean="0"/>
              <a:t> </a:t>
            </a:r>
            <a:r>
              <a:rPr lang="en-US" dirty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Continue comments resolutions during Interim May 2019 in Salt Lake City.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502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 to start review of 2</a:t>
            </a:r>
            <a:r>
              <a:rPr lang="en-GB" baseline="30000" dirty="0" smtClean="0"/>
              <a:t>nd</a:t>
            </a:r>
            <a:r>
              <a:rPr lang="en-GB" dirty="0" smtClean="0"/>
              <a:t> Draft </a:t>
            </a:r>
            <a:r>
              <a:rPr lang="en-GB" dirty="0" err="1" smtClean="0"/>
              <a:t>FFIoT</a:t>
            </a:r>
            <a:r>
              <a:rPr lang="en-GB" dirty="0" smtClean="0"/>
              <a:t> report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Motion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accept the Flexible Factory </a:t>
            </a:r>
            <a:r>
              <a:rPr lang="en-US" dirty="0" err="1"/>
              <a:t>IoT</a:t>
            </a:r>
            <a:r>
              <a:rPr lang="en-US" dirty="0"/>
              <a:t> report titled “Flexible Factory </a:t>
            </a:r>
            <a:r>
              <a:rPr lang="en-US" dirty="0" err="1"/>
              <a:t>IoT</a:t>
            </a:r>
            <a:r>
              <a:rPr lang="en-US" dirty="0"/>
              <a:t>: Use Cases and Communication Requirements for Wired and Wireless Bridged Networks” draft 802. </a:t>
            </a:r>
            <a:r>
              <a:rPr lang="en-US" dirty="0">
                <a:hlinkClick r:id="rId2"/>
              </a:rPr>
              <a:t>1-18-0025-07-ICne </a:t>
            </a:r>
            <a:r>
              <a:rPr lang="en-US" dirty="0"/>
              <a:t>as </a:t>
            </a:r>
            <a:r>
              <a:rPr lang="en-US" dirty="0" smtClean="0"/>
              <a:t>the new “</a:t>
            </a:r>
            <a:r>
              <a:rPr lang="en-US" dirty="0" err="1" smtClean="0"/>
              <a:t>Nendica</a:t>
            </a:r>
            <a:r>
              <a:rPr lang="en-US" dirty="0" smtClean="0"/>
              <a:t> </a:t>
            </a:r>
            <a:r>
              <a:rPr lang="en-US" dirty="0"/>
              <a:t>Draft Report” and initiate a 21-days Call for </a:t>
            </a:r>
            <a:r>
              <a:rPr lang="en-US" dirty="0" smtClean="0"/>
              <a:t>Comments starting March 21, 2019.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GB" dirty="0" smtClean="0"/>
              <a:t>Moved by: Nader Zein		</a:t>
            </a:r>
          </a:p>
          <a:p>
            <a:pPr lvl="1"/>
            <a:r>
              <a:rPr lang="en-GB" dirty="0"/>
              <a:t>Seconded by : </a:t>
            </a:r>
            <a:r>
              <a:rPr lang="en-GB" dirty="0" smtClean="0"/>
              <a:t>Hao Wang</a:t>
            </a:r>
            <a:r>
              <a:rPr lang="en-GB" dirty="0"/>
              <a:t>	</a:t>
            </a:r>
          </a:p>
          <a:p>
            <a:pPr lvl="2"/>
            <a:r>
              <a:rPr lang="en-GB" dirty="0" smtClean="0"/>
              <a:t>Yes:		</a:t>
            </a:r>
          </a:p>
          <a:p>
            <a:pPr lvl="2"/>
            <a:r>
              <a:rPr lang="en-GB" dirty="0" smtClean="0"/>
              <a:t>No: 			</a:t>
            </a:r>
          </a:p>
          <a:p>
            <a:pPr lvl="2"/>
            <a:r>
              <a:rPr lang="en-GB" dirty="0" smtClean="0"/>
              <a:t>Abstains: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768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309</Words>
  <Application>Microsoft Office PowerPoint</Application>
  <PresentationFormat>On-screen Show (4:3)</PresentationFormat>
  <Paragraphs>42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Helvetica Neue</vt:lpstr>
      <vt:lpstr>Arial</vt:lpstr>
      <vt:lpstr>Calibri</vt:lpstr>
      <vt:lpstr>Calibri Light</vt:lpstr>
      <vt:lpstr>Courier New</vt:lpstr>
      <vt:lpstr>Wingdings</vt:lpstr>
      <vt:lpstr>Office Theme</vt:lpstr>
      <vt:lpstr>FFIoT Status Report – IEEE 802 Nendica</vt:lpstr>
      <vt:lpstr>Outline</vt:lpstr>
      <vt:lpstr>Status of FFIoT Report (1/2)</vt:lpstr>
      <vt:lpstr>Next Step</vt:lpstr>
      <vt:lpstr>Motion to start review of 2nd Draft FFIoT report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Report FFIoT</dc:title>
  <dc:creator>Nader Zein (NEC)</dc:creator>
  <cp:lastModifiedBy>Nader Zein</cp:lastModifiedBy>
  <cp:revision>59</cp:revision>
  <dcterms:created xsi:type="dcterms:W3CDTF">2018-05-20T21:21:30Z</dcterms:created>
  <dcterms:modified xsi:type="dcterms:W3CDTF">2019-03-13T02:20:40Z</dcterms:modified>
</cp:coreProperties>
</file>