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=""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=""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=""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mailto:Nader.zein@emea.nec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2" Type="http://schemas.openxmlformats.org/officeDocument/2006/relationships/hyperlink" Target="https://mentor.ieee.org/802.1/dcn/18/1-18-0052-13-ICne-consolidated-ffiot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8/1-18-0025-07-ICne-pre-draft-wired-wireless-use-cases-and-communication-requirements-for-flexible-factories-iot-bridged-networ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=""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 lnSpcReduction="10000"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(NLE))</a:t>
            </a:r>
            <a:endParaRPr lang="en-US" altLang="en-US" sz="2000" dirty="0">
              <a:hlinkClick r:id="rId3"/>
            </a:endParaRP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sz="1800" dirty="0" smtClean="0">
                <a:hlinkClick r:id="rId4"/>
              </a:rPr>
              <a:t>Nader.zein@emea.nec.com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Vancouver, BC Canada</a:t>
            </a: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March 12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, 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=""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=""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=""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 smtClean="0"/>
              <a:t>1-19-0022-00-ICne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Summary of Activities and Status of </a:t>
            </a:r>
            <a:r>
              <a:rPr lang="en-GB" dirty="0" err="1" smtClean="0"/>
              <a:t>FFIoT</a:t>
            </a:r>
            <a:r>
              <a:rPr lang="en-GB" dirty="0" smtClean="0"/>
              <a:t> Draft </a:t>
            </a:r>
            <a:r>
              <a:rPr lang="en-GB" dirty="0" smtClean="0"/>
              <a:t>Report</a:t>
            </a:r>
          </a:p>
          <a:p>
            <a:r>
              <a:rPr lang="en-GB" dirty="0" smtClean="0"/>
              <a:t>Next Step</a:t>
            </a:r>
            <a:endParaRPr lang="en-GB" dirty="0" smtClean="0"/>
          </a:p>
          <a:p>
            <a:r>
              <a:rPr lang="en-GB" dirty="0" smtClean="0"/>
              <a:t>Motion to start 2</a:t>
            </a:r>
            <a:r>
              <a:rPr lang="en-GB" baseline="30000" dirty="0" smtClean="0"/>
              <a:t>nd</a:t>
            </a:r>
            <a:r>
              <a:rPr lang="en-GB" dirty="0" smtClean="0"/>
              <a:t> review on Draft </a:t>
            </a:r>
            <a:r>
              <a:rPr lang="en-GB" dirty="0" err="1" smtClean="0"/>
              <a:t>FFIoT</a:t>
            </a:r>
            <a:r>
              <a:rPr lang="en-GB" dirty="0" smtClean="0"/>
              <a:t> report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of </a:t>
            </a:r>
            <a:r>
              <a:rPr lang="en-GB" dirty="0" err="1" smtClean="0"/>
              <a:t>FFIoT</a:t>
            </a:r>
            <a:r>
              <a:rPr lang="en-GB" dirty="0" smtClean="0"/>
              <a:t> Report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First review on the First draft </a:t>
            </a:r>
            <a:r>
              <a:rPr lang="en-GB" dirty="0" err="1" smtClean="0"/>
              <a:t>FFIoT</a:t>
            </a:r>
            <a:r>
              <a:rPr lang="en-GB" dirty="0" smtClean="0"/>
              <a:t> report started August 3</a:t>
            </a:r>
            <a:r>
              <a:rPr lang="en-GB" baseline="30000" dirty="0" smtClean="0"/>
              <a:t>rd</a:t>
            </a:r>
            <a:r>
              <a:rPr lang="en-GB" dirty="0" smtClean="0"/>
              <a:t> 2018 with the call for comments.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Call for Comments: 2018-08-03 through 2018-09-02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Nendica</a:t>
            </a:r>
            <a:r>
              <a:rPr lang="en-US" dirty="0"/>
              <a:t> Draft Report: "Wired/Wireless Use Cases and Communication Requirements for Flexible Factories </a:t>
            </a:r>
            <a:r>
              <a:rPr lang="en-US" dirty="0" err="1"/>
              <a:t>IoT</a:t>
            </a:r>
            <a:r>
              <a:rPr lang="en-US" dirty="0"/>
              <a:t> Bridged </a:t>
            </a:r>
            <a:r>
              <a:rPr lang="en-US" dirty="0" smtClean="0"/>
              <a:t>Network“.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Total of around 284 comments received.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157 Editorial comments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107 Technical comments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20 uncategorized comments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Carried out comments resolution over 3 F2F meetings and 13 conference </a:t>
            </a:r>
            <a:r>
              <a:rPr lang="en-US" dirty="0" smtClean="0"/>
              <a:t>calls and produced: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Final Draft#1 consolidated comments </a:t>
            </a:r>
            <a:r>
              <a:rPr lang="en-US" dirty="0"/>
              <a:t>resolution in </a:t>
            </a:r>
            <a:r>
              <a:rPr lang="en-US" dirty="0" smtClean="0">
                <a:hlinkClick r:id="rId2"/>
              </a:rPr>
              <a:t>1-18-0052-13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Draft#2 updated </a:t>
            </a:r>
            <a:r>
              <a:rPr lang="en-US" dirty="0" err="1" smtClean="0"/>
              <a:t>FFIoT</a:t>
            </a:r>
            <a:r>
              <a:rPr lang="en-US" dirty="0" smtClean="0"/>
              <a:t> report in </a:t>
            </a:r>
            <a:r>
              <a:rPr lang="en-US" dirty="0" smtClean="0">
                <a:hlinkClick r:id="rId3"/>
              </a:rPr>
              <a:t>1-18-0025-07</a:t>
            </a:r>
            <a:endParaRPr lang="en-US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This is the subject of the 2</a:t>
            </a:r>
            <a:r>
              <a:rPr lang="en-US" baseline="30000" dirty="0" smtClean="0"/>
              <a:t>nd</a:t>
            </a:r>
            <a:r>
              <a:rPr lang="en-US" dirty="0" smtClean="0"/>
              <a:t> review and call for comments.</a:t>
            </a:r>
            <a:endParaRPr lang="en-US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Motion </a:t>
            </a:r>
            <a:r>
              <a:rPr lang="en-US" dirty="0"/>
              <a:t>to </a:t>
            </a:r>
            <a:r>
              <a:rPr lang="en-US" dirty="0" smtClean="0"/>
              <a:t>start 2</a:t>
            </a:r>
            <a:r>
              <a:rPr lang="en-US" baseline="30000" dirty="0" smtClean="0"/>
              <a:t>nd</a:t>
            </a:r>
            <a:r>
              <a:rPr lang="en-US" dirty="0" smtClean="0"/>
              <a:t> review </a:t>
            </a:r>
            <a:r>
              <a:rPr lang="en-US" dirty="0"/>
              <a:t>on </a:t>
            </a:r>
            <a:r>
              <a:rPr lang="en-US" dirty="0" smtClean="0"/>
              <a:t>latest draft#2 report.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Nendica</a:t>
            </a:r>
            <a:r>
              <a:rPr lang="en-US" dirty="0"/>
              <a:t> votes to </a:t>
            </a:r>
            <a:r>
              <a:rPr lang="en-US" dirty="0" smtClean="0"/>
              <a:t>approve 1-18-0025-07 as 2</a:t>
            </a:r>
            <a:r>
              <a:rPr lang="en-US" baseline="30000" dirty="0" smtClean="0"/>
              <a:t>nd</a:t>
            </a:r>
            <a:r>
              <a:rPr lang="en-US" dirty="0" smtClean="0"/>
              <a:t> Draft report and </a:t>
            </a:r>
            <a:r>
              <a:rPr lang="en-US" dirty="0"/>
              <a:t>open Call for </a:t>
            </a:r>
            <a:r>
              <a:rPr lang="en-US" dirty="0" smtClean="0"/>
              <a:t>Comments (3 weeks)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Consolidated Comments to be compiled by the April 7</a:t>
            </a:r>
            <a:r>
              <a:rPr lang="en-US" baseline="30000" dirty="0" smtClean="0"/>
              <a:t>th</a:t>
            </a:r>
            <a:r>
              <a:rPr lang="en-US" dirty="0" smtClean="0"/>
              <a:t> 2019.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Decide target completion of comments resolution depending on the comments received.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Plan for 3 conference calls until Interim meeting May 2019; April 11</a:t>
            </a:r>
            <a:r>
              <a:rPr lang="en-US" baseline="30000" dirty="0" smtClean="0"/>
              <a:t>th</a:t>
            </a:r>
            <a:r>
              <a:rPr lang="en-US" dirty="0" smtClean="0"/>
              <a:t> and 25</a:t>
            </a:r>
            <a:r>
              <a:rPr lang="en-US" baseline="30000" dirty="0" smtClean="0"/>
              <a:t>th</a:t>
            </a:r>
            <a:r>
              <a:rPr lang="en-US" dirty="0" smtClean="0"/>
              <a:t> , May 9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Continue comments resolutions during Interim May 2019 in Salt Lake City.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02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to start review of 2</a:t>
            </a:r>
            <a:r>
              <a:rPr lang="en-GB" baseline="30000" dirty="0" smtClean="0"/>
              <a:t>nd</a:t>
            </a:r>
            <a:r>
              <a:rPr lang="en-GB" dirty="0" smtClean="0"/>
              <a:t> Draft </a:t>
            </a:r>
            <a:r>
              <a:rPr lang="en-GB" dirty="0" err="1" smtClean="0"/>
              <a:t>FFIoT</a:t>
            </a:r>
            <a:r>
              <a:rPr lang="en-GB" dirty="0" smtClean="0"/>
              <a:t>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draft 802. </a:t>
            </a:r>
            <a:r>
              <a:rPr lang="en-US" dirty="0">
                <a:hlinkClick r:id="rId2"/>
              </a:rPr>
              <a:t>1-18-0025-07-ICne </a:t>
            </a:r>
            <a:r>
              <a:rPr lang="en-US" dirty="0"/>
              <a:t>as “</a:t>
            </a:r>
            <a:r>
              <a:rPr lang="en-US" dirty="0" err="1"/>
              <a:t>Nendica</a:t>
            </a:r>
            <a:r>
              <a:rPr lang="en-US" dirty="0"/>
              <a:t> 2nd Draft Report” and initiate a 21-days Call for Comments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GB" dirty="0" smtClean="0"/>
              <a:t>Moved by: </a:t>
            </a:r>
            <a:r>
              <a:rPr lang="en-GB" dirty="0" smtClean="0"/>
              <a:t>Nader Zein</a:t>
            </a:r>
            <a:r>
              <a:rPr lang="en-GB" dirty="0" smtClean="0"/>
              <a:t>		</a:t>
            </a:r>
          </a:p>
          <a:p>
            <a:pPr lvl="1"/>
            <a:r>
              <a:rPr lang="en-GB" dirty="0"/>
              <a:t>Seconded by : 	</a:t>
            </a:r>
          </a:p>
          <a:p>
            <a:pPr lvl="2"/>
            <a:r>
              <a:rPr lang="en-GB" dirty="0" smtClean="0"/>
              <a:t>Yes:		</a:t>
            </a:r>
          </a:p>
          <a:p>
            <a:pPr lvl="2"/>
            <a:r>
              <a:rPr lang="en-GB" dirty="0" smtClean="0"/>
              <a:t>No: 			</a:t>
            </a:r>
          </a:p>
          <a:p>
            <a:pPr lvl="2"/>
            <a:r>
              <a:rPr lang="en-GB" dirty="0" smtClean="0"/>
              <a:t>Abstains: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76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301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Helvetica Neue</vt:lpstr>
      <vt:lpstr>Arial</vt:lpstr>
      <vt:lpstr>Calibri</vt:lpstr>
      <vt:lpstr>Calibri Light</vt:lpstr>
      <vt:lpstr>Courier New</vt:lpstr>
      <vt:lpstr>Wingdings</vt:lpstr>
      <vt:lpstr>Office Theme</vt:lpstr>
      <vt:lpstr>FFIoT Status Report – IEEE 802 Nendica</vt:lpstr>
      <vt:lpstr>Outline</vt:lpstr>
      <vt:lpstr>Status of FFIoT Report (1/2)</vt:lpstr>
      <vt:lpstr>Next Step</vt:lpstr>
      <vt:lpstr>Motion to start review of 2nd Draft FFIoT report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56</cp:revision>
  <dcterms:created xsi:type="dcterms:W3CDTF">2018-05-20T21:21:30Z</dcterms:created>
  <dcterms:modified xsi:type="dcterms:W3CDTF">2019-03-12T23:57:11Z</dcterms:modified>
</cp:coreProperties>
</file>