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handoutMasterIdLst>
    <p:handoutMasterId r:id="rId10"/>
  </p:handoutMasterIdLst>
  <p:sldIdLst>
    <p:sldId id="256" r:id="rId2"/>
    <p:sldId id="345" r:id="rId3"/>
    <p:sldId id="340" r:id="rId4"/>
    <p:sldId id="318" r:id="rId5"/>
    <p:sldId id="260" r:id="rId6"/>
    <p:sldId id="346" r:id="rId7"/>
    <p:sldId id="347"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59" autoAdjust="0"/>
    <p:restoredTop sz="94631" autoAdjust="0"/>
  </p:normalViewPr>
  <p:slideViewPr>
    <p:cSldViewPr showGuides="1">
      <p:cViewPr varScale="1">
        <p:scale>
          <a:sx n="92" d="100"/>
          <a:sy n="92" d="100"/>
        </p:scale>
        <p:origin x="17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11/5/18</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2018-11-05</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5 November 2018</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802.1-18-0065-00-ICne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Meeting Overview, 2018-11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(should target November 2018 for renewal decision)</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13 Nov 2018</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82204"/>
            <a:ext cx="8229600" cy="5587156"/>
          </a:xfrm>
        </p:spPr>
        <p:txBody>
          <a:bodyPr/>
          <a:lstStyle/>
          <a:p>
            <a:pPr>
              <a:tabLst>
                <a:tab pos="7772400" algn="l"/>
              </a:tabLst>
            </a:pPr>
            <a:r>
              <a:rPr lang="en-US" altLang="en-US" sz="2400" dirty="0"/>
              <a:t>Tuesday, 19:30-22:00</a:t>
            </a:r>
            <a:endParaRPr lang="en-US" altLang="en-US" sz="2200" dirty="0"/>
          </a:p>
          <a:p>
            <a:pPr>
              <a:tabLst>
                <a:tab pos="7772400" algn="l"/>
              </a:tabLst>
            </a:pPr>
            <a:r>
              <a:rPr lang="en-US" altLang="en-US" sz="2400" dirty="0"/>
              <a:t>Detailed agenda:</a:t>
            </a:r>
          </a:p>
          <a:p>
            <a:pPr lvl="1">
              <a:tabLst>
                <a:tab pos="7772400" algn="l"/>
              </a:tabLst>
            </a:pPr>
            <a:r>
              <a:rPr lang="en-US" altLang="en-US" sz="1800" dirty="0"/>
              <a:t>http://1.ieee802.org/802-nendica/agenda-ieee-802-nendica-meeting/</a:t>
            </a:r>
            <a:endParaRPr lang="en-US" altLang="en-US" sz="2200" dirty="0"/>
          </a:p>
          <a:p>
            <a:pPr>
              <a:tabLst>
                <a:tab pos="7772400" algn="l"/>
              </a:tabLst>
            </a:pPr>
            <a:r>
              <a:rPr lang="en-US" altLang="en-US" sz="2400" dirty="0"/>
              <a:t>Key meeting topics:</a:t>
            </a:r>
          </a:p>
          <a:p>
            <a:pPr lvl="1">
              <a:tabLst>
                <a:tab pos="7772400" algn="l"/>
              </a:tabLst>
            </a:pPr>
            <a:r>
              <a:rPr lang="en-US" altLang="en-US" sz="2200" dirty="0"/>
              <a:t>Work Item: </a:t>
            </a:r>
            <a:r>
              <a:rPr lang="en-GB" altLang="en-US" sz="2400" dirty="0"/>
              <a:t>Lossless Network for Data </a:t>
            </a:r>
            <a:r>
              <a:rPr lang="en-GB" altLang="en-US" sz="2400" dirty="0" err="1"/>
              <a:t>Centers</a:t>
            </a:r>
            <a:r>
              <a:rPr lang="en-US" altLang="en-US" sz="2200" dirty="0"/>
              <a:t>	</a:t>
            </a:r>
          </a:p>
          <a:p>
            <a:pPr lvl="1">
              <a:tabLst>
                <a:tab pos="7772400" algn="l"/>
              </a:tabLst>
            </a:pPr>
            <a:r>
              <a:rPr lang="en-US" altLang="en-US" sz="2200" b="1" dirty="0"/>
              <a:t>Work Item: </a:t>
            </a:r>
            <a:r>
              <a:rPr lang="en-US" altLang="en-US" sz="2400" b="1" dirty="0"/>
              <a:t>Flexible Factory IoT</a:t>
            </a:r>
            <a:r>
              <a:rPr lang="en-US" altLang="en-US" sz="2200" dirty="0"/>
              <a:t>	</a:t>
            </a:r>
          </a:p>
          <a:p>
            <a:pPr marL="887413" lvl="3" indent="-255588">
              <a:tabLst>
                <a:tab pos="7772400" algn="l"/>
              </a:tabLst>
            </a:pPr>
            <a:r>
              <a:rPr lang="en-US" altLang="en-US" dirty="0"/>
              <a:t>Significant wireless focus</a:t>
            </a:r>
            <a:endParaRPr lang="en-CA" altLang="en-US" dirty="0"/>
          </a:p>
          <a:p>
            <a:pPr lvl="1" eaLnBrk="1" hangingPunct="1">
              <a:tabLst>
                <a:tab pos="7772400" algn="l"/>
              </a:tabLst>
            </a:pPr>
            <a:r>
              <a:rPr lang="en-US" altLang="en-US" sz="2200" dirty="0"/>
              <a:t>Any new proposed topics</a:t>
            </a:r>
          </a:p>
          <a:p>
            <a:pPr lvl="1" eaLnBrk="1" hangingPunct="1">
              <a:tabLst>
                <a:tab pos="7772400" algn="l"/>
              </a:tabLst>
            </a:pPr>
            <a:r>
              <a:rPr lang="en-US" altLang="en-US" sz="2200" dirty="0"/>
              <a:t>Discuss renewal plans, past March 2019</a:t>
            </a:r>
            <a:endParaRPr lang="en-GB" altLang="en-US" sz="2200" dirty="0"/>
          </a:p>
          <a:p>
            <a:pPr lvl="1" eaLnBrk="1" hangingPunct="1">
              <a:tabLst>
                <a:tab pos="7772400" algn="l"/>
              </a:tabLst>
            </a:pPr>
            <a:r>
              <a:rPr lang="en-US" altLang="en-US" sz="2200" dirty="0"/>
              <a:t>Future meetings</a:t>
            </a:r>
          </a:p>
          <a:p>
            <a:pPr lvl="2" eaLnBrk="1" hangingPunct="1">
              <a:tabLst>
                <a:tab pos="7772400" algn="l"/>
              </a:tabLst>
            </a:pPr>
            <a:r>
              <a:rPr lang="en-GB" altLang="en-US" sz="2200" dirty="0"/>
              <a:t>Teleconferences </a:t>
            </a:r>
          </a:p>
          <a:p>
            <a:pPr lvl="2" eaLnBrk="1" hangingPunct="1">
              <a:tabLst>
                <a:tab pos="7772400" algn="l"/>
              </a:tabLst>
            </a:pPr>
            <a:r>
              <a:rPr lang="en-GB" altLang="en-US" sz="2200" dirty="0"/>
              <a:t>January meeting</a:t>
            </a:r>
          </a:p>
          <a:p>
            <a:pPr lvl="3" eaLnBrk="1" hangingPunct="1">
              <a:tabLst>
                <a:tab pos="7772400" algn="l"/>
              </a:tabLst>
            </a:pPr>
            <a:r>
              <a:rPr lang="en-GB" altLang="en-US" sz="2000" dirty="0"/>
              <a:t>Hope </a:t>
            </a:r>
            <a:r>
              <a:rPr lang="en-GB" altLang="en-US" sz="2000"/>
              <a:t>to join </a:t>
            </a:r>
            <a:r>
              <a:rPr lang="en-GB" altLang="en-US" sz="2000" dirty="0"/>
              <a:t>wireless interim (St Louis) and </a:t>
            </a:r>
            <a:r>
              <a:rPr lang="en-GB" altLang="en-US" sz="2000"/>
              <a:t>802.1 interim (Hiroshima)</a:t>
            </a:r>
            <a:endParaRPr lang="en-CA"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a:tabLst>
                <a:tab pos="7772400" algn="l"/>
              </a:tabLst>
            </a:pPr>
            <a:r>
              <a:rPr lang="en-US" altLang="en-US" sz="2400" dirty="0"/>
              <a:t>Published 2018-08-17</a:t>
            </a:r>
          </a:p>
          <a:p>
            <a:pPr lvl="1">
              <a:tabLst>
                <a:tab pos="7772400" algn="l"/>
              </a:tabLst>
            </a:pPr>
            <a:r>
              <a:rPr lang="en-US" altLang="en-US" sz="1600" dirty="0"/>
              <a:t>https://</a:t>
            </a:r>
            <a:r>
              <a:rPr lang="en-US" altLang="en-US" sz="1600" dirty="0" err="1"/>
              <a:t>mentor.ieee.org</a:t>
            </a:r>
            <a:r>
              <a:rPr lang="en-US" altLang="en-US" sz="1600" dirty="0"/>
              <a:t>/802.1/</a:t>
            </a:r>
            <a:r>
              <a:rPr lang="en-US" altLang="en-US" sz="1600" dirty="0" err="1"/>
              <a:t>dcn</a:t>
            </a:r>
            <a:r>
              <a:rPr lang="en-US" altLang="en-US" sz="1600" dirty="0"/>
              <a:t>/18/1-18-0042-00-ICne.pdf</a:t>
            </a:r>
          </a:p>
          <a:p>
            <a:pPr>
              <a:tabLst>
                <a:tab pos="7772400" algn="l"/>
              </a:tabLst>
            </a:pPr>
            <a:r>
              <a:rPr lang="en-US" altLang="en-US" sz="2400" dirty="0"/>
              <a:t>Publication includes ongoing Call for Comments</a:t>
            </a:r>
          </a:p>
          <a:p>
            <a:pPr>
              <a:tabLst>
                <a:tab pos="7772400" algn="l"/>
              </a:tabLst>
            </a:pPr>
            <a:r>
              <a:rPr lang="en-US" altLang="en-US" sz="2400" dirty="0"/>
              <a:t>Material on the agenda for the IEEE 802/IETF Data Center Workshop (Bangkok, 2018-11-10)</a:t>
            </a:r>
          </a:p>
          <a:p>
            <a:pPr>
              <a:tabLst>
                <a:tab pos="7772400" algn="l"/>
              </a:tabLst>
            </a:pPr>
            <a:r>
              <a:rPr lang="en-US" altLang="en-US" sz="2400" dirty="0"/>
              <a:t>Discussing means to publicize the report and the workshop by IEEE-SA</a:t>
            </a:r>
            <a:endParaRPr lang="en-CA"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a:t>
            </a:r>
          </a:p>
          <a:p>
            <a:pPr>
              <a:tabLst>
                <a:tab pos="7772400" algn="l"/>
              </a:tabLst>
            </a:pPr>
            <a:r>
              <a:rPr lang="en-US" altLang="en-US" sz="2400" dirty="0"/>
              <a:t>Call for Comments: 2018-08-03 through 2018-09-02</a:t>
            </a:r>
          </a:p>
          <a:p>
            <a:pPr>
              <a:tabLst>
                <a:tab pos="7772400" algn="l"/>
              </a:tabLst>
            </a:pPr>
            <a:r>
              <a:rPr lang="en-US" altLang="en-US" sz="2400" dirty="0"/>
              <a:t>281 comments</a:t>
            </a:r>
          </a:p>
          <a:p>
            <a:pPr>
              <a:tabLst>
                <a:tab pos="7772400" algn="l"/>
              </a:tabLst>
            </a:pPr>
            <a:r>
              <a:rPr lang="en-US" altLang="en-US" sz="2400" dirty="0"/>
              <a:t>Initial in-person Comment Resolution 2018-09-11</a:t>
            </a:r>
          </a:p>
          <a:p>
            <a:pPr>
              <a:tabLst>
                <a:tab pos="7772400" algn="l"/>
              </a:tabLst>
            </a:pPr>
            <a:r>
              <a:rPr lang="en-US" altLang="en-US" sz="2400" dirty="0"/>
              <a:t>Further Comment Resolution in teleconferences</a:t>
            </a:r>
          </a:p>
          <a:p>
            <a:pPr lvl="1">
              <a:tabLst>
                <a:tab pos="7772400" algn="l"/>
              </a:tabLst>
            </a:pPr>
            <a:r>
              <a:rPr lang="en-US" altLang="en-US" sz="2000" dirty="0"/>
              <a:t>2018-09-27</a:t>
            </a:r>
          </a:p>
          <a:p>
            <a:pPr lvl="1">
              <a:tabLst>
                <a:tab pos="7772400" algn="l"/>
              </a:tabLst>
            </a:pPr>
            <a:r>
              <a:rPr lang="en-US" altLang="en-US" sz="2000" dirty="0"/>
              <a:t>2018-10-11</a:t>
            </a:r>
          </a:p>
          <a:p>
            <a:pPr lvl="1">
              <a:tabLst>
                <a:tab pos="7772400" algn="l"/>
              </a:tabLst>
            </a:pPr>
            <a:r>
              <a:rPr lang="en-US" altLang="en-US" sz="2000" dirty="0"/>
              <a:t>2018-10-25</a:t>
            </a:r>
          </a:p>
          <a:p>
            <a:pPr lvl="1">
              <a:tabLst>
                <a:tab pos="7772400" algn="l"/>
              </a:tabLst>
            </a:pPr>
            <a:r>
              <a:rPr lang="en-US" altLang="en-US" sz="2000" dirty="0"/>
              <a:t>2018-11-07</a:t>
            </a:r>
          </a:p>
          <a:p>
            <a:pPr>
              <a:tabLst>
                <a:tab pos="7772400" algn="l"/>
              </a:tabLst>
            </a:pPr>
            <a:r>
              <a:rPr lang="en-US" altLang="en-US" sz="2400" dirty="0"/>
              <a:t>Further Comment Resolution this week</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17969</TotalTime>
  <Words>391</Words>
  <Application>Microsoft Macintosh PowerPoint</Application>
  <PresentationFormat>On-screen Show (4:3)</PresentationFormat>
  <Paragraphs>83</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Georgia</vt:lpstr>
      <vt:lpstr>Helvetica Neue</vt:lpstr>
      <vt:lpstr>Trebuchet MS</vt:lpstr>
      <vt:lpstr>Wingdings 2</vt:lpstr>
      <vt:lpstr>Urban</vt:lpstr>
      <vt:lpstr>IEEE 802 “Network Enhancements for the Next Decade” Industry Connections Activity (Nendica): Meeting Overview, 2018-11</vt:lpstr>
      <vt:lpstr>Nendica Overview</vt:lpstr>
      <vt:lpstr>Nendica Leadership</vt:lpstr>
      <vt:lpstr>Nendica Overview</vt:lpstr>
      <vt:lpstr>Nendica Meeting, 13 Nov 2018</vt:lpstr>
      <vt:lpstr>Lossless Network for Data Centers</vt:lpstr>
      <vt:lpstr>Flexible Factory IOT</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329</cp:revision>
  <dcterms:created xsi:type="dcterms:W3CDTF">2013-11-15T16:17:16Z</dcterms:created>
  <dcterms:modified xsi:type="dcterms:W3CDTF">2018-11-06T04:08:09Z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