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256" r:id="rId2"/>
    <p:sldId id="340" r:id="rId3"/>
    <p:sldId id="318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4622" autoAdjust="0"/>
  </p:normalViewPr>
  <p:slideViewPr>
    <p:cSldViewPr showGuides="1">
      <p:cViewPr varScale="1">
        <p:scale>
          <a:sx n="108" d="100"/>
          <a:sy n="108" d="100"/>
        </p:scale>
        <p:origin x="201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0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9/10/18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2018-09-10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roger@ethair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.ieee802.org/802-nend/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stserv.ieee.org/cgi-bin/wa?SUBED1=STDS-802-NEND&amp;A=1" TargetMode="External"/><Relationship Id="rId5" Type="http://schemas.openxmlformats.org/officeDocument/2006/relationships/hyperlink" Target="https://listserv.ieee.org/cgi-bin/wa?A0=STDS-802-NEND" TargetMode="External"/><Relationship Id="rId4" Type="http://schemas.openxmlformats.org/officeDocument/2006/relationships/hyperlink" Target="https://mentor.ieee.org/802.1/documents?is_group=ICn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495300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 (Huawei)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>
                <a:hlinkClick r:id="rId4"/>
              </a:rPr>
              <a:t>roger@ethair.net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br>
              <a:rPr lang="en-US" altLang="en-US" sz="1000" dirty="0"/>
            </a:br>
            <a:r>
              <a:rPr lang="en-US" altLang="en-US" sz="1600" dirty="0"/>
              <a:t>+1 802 capable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11 September 2018</a:t>
            </a:r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802.1-18-0053-00-ICne</a:t>
            </a:r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816280" cy="2880320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IEEE 802 “</a:t>
            </a:r>
            <a:r>
              <a:rPr lang="en-US" altLang="en-US" i="1" dirty="0"/>
              <a:t>Network Enhancements for the Next Decade</a:t>
            </a:r>
            <a:r>
              <a:rPr lang="en-US" altLang="en-US" dirty="0"/>
              <a:t>”</a:t>
            </a:r>
            <a:br>
              <a:rPr lang="en-US" altLang="en-US" dirty="0"/>
            </a:br>
            <a:r>
              <a:rPr lang="en-US" altLang="en-US" dirty="0"/>
              <a:t>Industry Connections Activity</a:t>
            </a:r>
            <a:br>
              <a:rPr lang="en-US" altLang="en-US" dirty="0"/>
            </a:br>
            <a:r>
              <a:rPr lang="en-US" altLang="en-US" dirty="0"/>
              <a:t>(Nendica):</a:t>
            </a:r>
            <a:br>
              <a:rPr lang="en-US" altLang="en-US" dirty="0"/>
            </a:br>
            <a:r>
              <a:rPr lang="en-US" altLang="en-US" dirty="0"/>
              <a:t>Meeting Overview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FB97C708-9429-D848-8D0F-31B3C7040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US" altLang="en-US" dirty="0"/>
              <a:t>Nendica Introductions</a:t>
            </a:r>
            <a:endParaRPr lang="en-US" altLang="en-US" i="1" dirty="0"/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4201D9E3-EE16-0742-BBFE-2426E7708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/>
          <a:lstStyle/>
          <a:p>
            <a:r>
              <a:rPr lang="en-US" altLang="en-US" dirty="0"/>
              <a:t>Nendica Chair</a:t>
            </a:r>
          </a:p>
          <a:p>
            <a:pPr lvl="1"/>
            <a:r>
              <a:rPr lang="en-US" altLang="en-US" dirty="0"/>
              <a:t>Roger Marks</a:t>
            </a:r>
          </a:p>
          <a:p>
            <a:r>
              <a:rPr lang="en-US" altLang="en-US" dirty="0"/>
              <a:t>Secretary for this meeting</a:t>
            </a:r>
          </a:p>
          <a:p>
            <a:pPr lvl="1"/>
            <a:r>
              <a:rPr lang="en-US" altLang="en-US" dirty="0" err="1"/>
              <a:t>tbd</a:t>
            </a:r>
            <a:endParaRPr lang="en-US" altLang="en-US" dirty="0"/>
          </a:p>
          <a:p>
            <a:r>
              <a:rPr lang="en-US" altLang="en-US" dirty="0"/>
              <a:t>Report editors</a:t>
            </a:r>
          </a:p>
          <a:p>
            <a:pPr lvl="1"/>
            <a:r>
              <a:rPr lang="en-US" altLang="en-US" dirty="0"/>
              <a:t>Nader </a:t>
            </a:r>
            <a:r>
              <a:rPr lang="en-US" altLang="en-US" dirty="0" err="1"/>
              <a:t>Zein</a:t>
            </a:r>
            <a:r>
              <a:rPr lang="en-US" altLang="en-US" dirty="0"/>
              <a:t> &amp; Paul Congdon</a:t>
            </a:r>
          </a:p>
          <a:p>
            <a:r>
              <a:rPr lang="en-US" altLang="en-US" dirty="0"/>
              <a:t>IEEE 802.1 Chair</a:t>
            </a:r>
          </a:p>
          <a:p>
            <a:pPr lvl="1"/>
            <a:r>
              <a:rPr lang="en-US" altLang="en-US" dirty="0"/>
              <a:t>Glenn Parsons</a:t>
            </a:r>
          </a:p>
          <a:p>
            <a:r>
              <a:rPr lang="en-US" altLang="en-US" dirty="0"/>
              <a:t>IEEE 802.1 Acting Chair</a:t>
            </a:r>
          </a:p>
          <a:p>
            <a:pPr lvl="1"/>
            <a:r>
              <a:rPr lang="en-US" altLang="en-US" dirty="0"/>
              <a:t>John Messenger</a:t>
            </a:r>
          </a:p>
        </p:txBody>
      </p:sp>
      <p:sp>
        <p:nvSpPr>
          <p:cNvPr id="32773" name="Slide Number Placeholder 5">
            <a:extLst>
              <a:ext uri="{FF2B5EF4-FFF2-40B4-BE49-F238E27FC236}">
                <a16:creationId xmlns:a16="http://schemas.microsoft.com/office/drawing/2014/main" id="{95252CC2-D488-A34D-8457-21784286B1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2476464-6F7B-8C47-97F8-638A69C95F16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Operating practice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54006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Voting</a:t>
            </a:r>
          </a:p>
          <a:p>
            <a:pPr lvl="1" eaLnBrk="1" hangingPunct="1"/>
            <a:r>
              <a:rPr lang="en-US" altLang="en-US" sz="1800" dirty="0"/>
              <a:t>While operating as a subgroup under IEEE 802.1, any person attending a meeting may vote on all motions (including recommending approval of the deliverables). A vote is carried by 75% of those present and voting Approve or Disapprove.</a:t>
            </a:r>
          </a:p>
          <a:p>
            <a:pPr eaLnBrk="1" hangingPunct="1"/>
            <a:r>
              <a:rPr lang="en-US" altLang="en-US" sz="2000" dirty="0"/>
              <a:t>Attendance</a:t>
            </a:r>
          </a:p>
          <a:p>
            <a:pPr lvl="1" eaLnBrk="1" hangingPunct="1"/>
            <a:r>
              <a:rPr lang="en-US" altLang="en-US" sz="1800" dirty="0"/>
              <a:t>log: IMAT, under 802.1 &lt;</a:t>
            </a:r>
            <a:r>
              <a:rPr lang="en-US" altLang="en-US" sz="1800" dirty="0">
                <a:hlinkClick r:id="rId2"/>
              </a:rPr>
              <a:t>https://imat.ieee.org</a:t>
            </a:r>
            <a:r>
              <a:rPr lang="en-US" altLang="en-US" sz="1800" dirty="0"/>
              <a:t>&gt;</a:t>
            </a:r>
          </a:p>
          <a:p>
            <a:pPr lvl="1" eaLnBrk="1" hangingPunct="1"/>
            <a:r>
              <a:rPr lang="en-US" altLang="en-US" sz="1800" dirty="0"/>
              <a:t>“reciprocal” attendance policy is per home WG</a:t>
            </a:r>
          </a:p>
          <a:p>
            <a:pPr eaLnBrk="1" hangingPunct="1"/>
            <a:r>
              <a:rPr lang="en-US" altLang="en-US" sz="2000" dirty="0"/>
              <a:t>Nendica Activity Authorization</a:t>
            </a:r>
          </a:p>
          <a:p>
            <a:pPr lvl="1" eaLnBrk="1" hangingPunct="1"/>
            <a:r>
              <a:rPr lang="en-US" altLang="en-US" sz="1800" dirty="0"/>
              <a:t>Until March 2019 (should target November 2018 for renewal decision)</a:t>
            </a:r>
          </a:p>
          <a:p>
            <a:pPr eaLnBrk="1" hangingPunct="1"/>
            <a:r>
              <a:rPr lang="en-US" altLang="en-US" sz="2000" dirty="0"/>
              <a:t>Document storage – 802.1 website &amp; mentor </a:t>
            </a:r>
          </a:p>
          <a:p>
            <a:pPr lvl="1" eaLnBrk="1" hangingPunct="1"/>
            <a:r>
              <a:rPr lang="en-US" altLang="en-US" sz="1800" dirty="0">
                <a:hlinkClick r:id="rId3"/>
              </a:rPr>
              <a:t>http://1.ieee802.org/802-nend/</a:t>
            </a:r>
            <a:r>
              <a:rPr lang="en-US" altLang="en-US" sz="1800" dirty="0"/>
              <a:t> </a:t>
            </a:r>
          </a:p>
          <a:p>
            <a:pPr lvl="1" eaLnBrk="1" hangingPunct="1"/>
            <a:r>
              <a:rPr lang="en-US" altLang="en-US" sz="1800" dirty="0">
                <a:hlinkClick r:id="rId4"/>
              </a:rPr>
              <a:t>https://mentor.ieee.org/802.1/documents?is_group=ICne</a:t>
            </a:r>
            <a:r>
              <a:rPr lang="en-US" altLang="en-US" sz="1800" dirty="0"/>
              <a:t> </a:t>
            </a:r>
          </a:p>
          <a:p>
            <a:pPr eaLnBrk="1" hangingPunct="1"/>
            <a:r>
              <a:rPr lang="en-US" altLang="en-US" sz="2000" dirty="0"/>
              <a:t>Mailing List</a:t>
            </a:r>
          </a:p>
          <a:p>
            <a:pPr lvl="1" eaLnBrk="1" hangingPunct="1"/>
            <a:r>
              <a:rPr lang="en-US" altLang="en-US" sz="1800" dirty="0"/>
              <a:t>STDS-802-NEND@LISTSERV.IEEE.ORG</a:t>
            </a:r>
          </a:p>
          <a:p>
            <a:pPr lvl="1" eaLnBrk="1" hangingPunct="1"/>
            <a:r>
              <a:rPr lang="en-US" altLang="en-US" sz="1800" dirty="0"/>
              <a:t>Archive: </a:t>
            </a:r>
            <a:r>
              <a:rPr lang="en-US" altLang="en-US" sz="1800" dirty="0">
                <a:hlinkClick r:id="rId5"/>
              </a:rPr>
              <a:t>https://listserv.ieee.org/cgi-bin/wa?A0=STDS-802-NEND</a:t>
            </a:r>
            <a:endParaRPr lang="en-US" altLang="en-US" sz="1800" dirty="0"/>
          </a:p>
          <a:p>
            <a:pPr lvl="1" eaLnBrk="1" hangingPunct="1"/>
            <a:r>
              <a:rPr lang="en-US" altLang="en-US" sz="1800" dirty="0"/>
              <a:t>Join: </a:t>
            </a:r>
            <a:r>
              <a:rPr lang="en-US" altLang="en-US" sz="1800" dirty="0">
                <a:hlinkClick r:id="rId6"/>
              </a:rPr>
              <a:t>http://listserv.ieee.org/cgi-bin/wa?SUBED1=STDS-802-NEND&amp;A=1</a:t>
            </a:r>
            <a:endParaRPr lang="en-US" altLang="en-US" sz="18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4624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Meeting Plan, 11 Sept 2018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0196"/>
            <a:ext cx="8229600" cy="5587156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2400" dirty="0"/>
              <a:t>Tuesday, 19:30-22:30, Queens 6 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200" dirty="0"/>
              <a:t>Web connection to 802.1 Interim in Oslo, Tuesday 07:30</a:t>
            </a:r>
          </a:p>
          <a:p>
            <a:pPr>
              <a:tabLst>
                <a:tab pos="7772400" algn="l"/>
              </a:tabLst>
            </a:pPr>
            <a:r>
              <a:rPr lang="en-US" altLang="en-US" sz="2400" dirty="0"/>
              <a:t>Detailed agenda: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http://1.ieee802.org/802-nendica/agenda-ieee-802-nendica-meeting/</a:t>
            </a:r>
            <a:endParaRPr lang="en-US" altLang="en-US" sz="2200" dirty="0"/>
          </a:p>
          <a:p>
            <a:pPr>
              <a:tabLst>
                <a:tab pos="7772400" algn="l"/>
              </a:tabLst>
            </a:pPr>
            <a:r>
              <a:rPr lang="en-US" altLang="en-US" sz="2400" dirty="0"/>
              <a:t>Key meeting topics:</a:t>
            </a:r>
          </a:p>
          <a:p>
            <a:pPr lvl="1">
              <a:tabLst>
                <a:tab pos="7772400" algn="l"/>
              </a:tabLst>
            </a:pPr>
            <a:r>
              <a:rPr lang="en-US" altLang="en-US" sz="2200" dirty="0"/>
              <a:t>Work Item: </a:t>
            </a:r>
            <a:r>
              <a:rPr lang="en-GB" altLang="en-US" sz="2400" dirty="0"/>
              <a:t>Lossless Network for Data </a:t>
            </a:r>
            <a:r>
              <a:rPr lang="en-GB" altLang="en-US" sz="2400" dirty="0" err="1"/>
              <a:t>Centers</a:t>
            </a:r>
            <a:r>
              <a:rPr lang="en-US" altLang="en-US" sz="2200" dirty="0"/>
              <a:t>	</a:t>
            </a:r>
          </a:p>
          <a:p>
            <a:pPr marL="887413" lvl="3" indent="-255588">
              <a:tabLst>
                <a:tab pos="7772400" algn="l"/>
              </a:tabLst>
            </a:pPr>
            <a:r>
              <a:rPr lang="en-GB" altLang="en-US" dirty="0"/>
              <a:t>Update on publication status</a:t>
            </a:r>
            <a:endParaRPr lang="en-CA" altLang="en-US" dirty="0"/>
          </a:p>
          <a:p>
            <a:pPr lvl="1">
              <a:tabLst>
                <a:tab pos="7772400" algn="l"/>
              </a:tabLst>
            </a:pPr>
            <a:r>
              <a:rPr lang="en-US" altLang="en-US" sz="2200" b="1" dirty="0"/>
              <a:t>Work Item: </a:t>
            </a:r>
            <a:r>
              <a:rPr lang="en-US" altLang="en-US" sz="2400" b="1" dirty="0"/>
              <a:t>Flexible Factory IoT</a:t>
            </a:r>
            <a:r>
              <a:rPr lang="en-US" altLang="en-US" sz="2200" dirty="0"/>
              <a:t>	</a:t>
            </a:r>
          </a:p>
          <a:p>
            <a:pPr marL="887413" lvl="3" indent="-255588">
              <a:tabLst>
                <a:tab pos="7772400" algn="l"/>
              </a:tabLst>
            </a:pPr>
            <a:r>
              <a:rPr lang="en-US" altLang="en-US" dirty="0"/>
              <a:t>Wireless and wired</a:t>
            </a:r>
          </a:p>
          <a:p>
            <a:pPr marL="887413" lvl="3" indent="-255588">
              <a:tabLst>
                <a:tab pos="7772400" algn="l"/>
              </a:tabLst>
            </a:pPr>
            <a:r>
              <a:rPr lang="en-US" altLang="en-US" dirty="0"/>
              <a:t>Review 259 comments received in Call for Comments</a:t>
            </a:r>
            <a:endParaRPr lang="en-CA" altLang="en-US" dirty="0"/>
          </a:p>
          <a:p>
            <a:pPr lvl="1" eaLnBrk="1" hangingPunct="1">
              <a:tabLst>
                <a:tab pos="7772400" algn="l"/>
              </a:tabLst>
            </a:pPr>
            <a:r>
              <a:rPr lang="en-US" altLang="en-US" sz="2200" dirty="0"/>
              <a:t>Any new topics</a:t>
            </a:r>
            <a:endParaRPr lang="en-GB" altLang="en-US" sz="2200" dirty="0"/>
          </a:p>
          <a:p>
            <a:pPr lvl="1" eaLnBrk="1" hangingPunct="1">
              <a:tabLst>
                <a:tab pos="7772400" algn="l"/>
              </a:tabLst>
            </a:pPr>
            <a:r>
              <a:rPr lang="en-US" altLang="en-US" sz="2200" dirty="0"/>
              <a:t>Plans</a:t>
            </a:r>
          </a:p>
          <a:p>
            <a:pPr lvl="2" eaLnBrk="1" hangingPunct="1">
              <a:tabLst>
                <a:tab pos="7772400" algn="l"/>
              </a:tabLst>
            </a:pPr>
            <a:r>
              <a:rPr lang="en-GB" altLang="en-US" sz="2200" dirty="0"/>
              <a:t>October Teleconference </a:t>
            </a:r>
          </a:p>
          <a:p>
            <a:pPr lvl="2" eaLnBrk="1" hangingPunct="1">
              <a:tabLst>
                <a:tab pos="7772400" algn="l"/>
              </a:tabLst>
            </a:pPr>
            <a:r>
              <a:rPr lang="en-GB" altLang="en-US" sz="2200" dirty="0"/>
              <a:t>November meeting</a:t>
            </a:r>
          </a:p>
          <a:p>
            <a:pPr lvl="2" eaLnBrk="1" hangingPunct="1">
              <a:tabLst>
                <a:tab pos="7772400" algn="l"/>
              </a:tabLst>
            </a:pPr>
            <a:r>
              <a:rPr lang="en-GB" altLang="en-US" sz="2200" dirty="0"/>
              <a:t>November Data </a:t>
            </a:r>
            <a:r>
              <a:rPr lang="en-GB" altLang="en-US" sz="2200" dirty="0" err="1"/>
              <a:t>Center</a:t>
            </a:r>
            <a:r>
              <a:rPr lang="en-GB" altLang="en-US" sz="2200" dirty="0"/>
              <a:t> Workshop (IETF/802)</a:t>
            </a:r>
            <a:endParaRPr lang="en-CA" altLang="en-US" sz="2200" dirty="0"/>
          </a:p>
          <a:p>
            <a:pPr marL="630238" lvl="2" indent="-255588" eaLnBrk="1" hangingPunct="1">
              <a:buNone/>
              <a:tabLst>
                <a:tab pos="7772400" algn="l"/>
              </a:tabLst>
            </a:pPr>
            <a:endParaRPr lang="en-CA" altLang="en-US" sz="2200" dirty="0"/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16999</TotalTime>
  <Words>274</Words>
  <Application>Microsoft Macintosh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IEEE 802 “Network Enhancements for the Next Decade” Industry Connections Activity (Nendica): Meeting Overview</vt:lpstr>
      <vt:lpstr>Nendica Introductions</vt:lpstr>
      <vt:lpstr>Operating practice</vt:lpstr>
      <vt:lpstr>Nendica Meeting Plan, 11 Sept 2018</vt:lpstr>
    </vt:vector>
  </TitlesOfParts>
  <Company>Ericsson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OfficeUser4564</cp:lastModifiedBy>
  <cp:revision>310</cp:revision>
  <dcterms:created xsi:type="dcterms:W3CDTF">2013-11-15T16:17:16Z</dcterms:created>
  <dcterms:modified xsi:type="dcterms:W3CDTF">2018-09-10T18:38:22Z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