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9" r:id="rId4"/>
  </p:sldMasterIdLst>
  <p:notesMasterIdLst>
    <p:notesMasterId r:id="rId17"/>
  </p:notesMasterIdLst>
  <p:sldIdLst>
    <p:sldId id="268" r:id="rId5"/>
    <p:sldId id="281" r:id="rId6"/>
    <p:sldId id="559" r:id="rId7"/>
    <p:sldId id="278" r:id="rId8"/>
    <p:sldId id="272" r:id="rId9"/>
    <p:sldId id="276" r:id="rId10"/>
    <p:sldId id="279" r:id="rId11"/>
    <p:sldId id="275" r:id="rId12"/>
    <p:sldId id="273" r:id="rId13"/>
    <p:sldId id="280" r:id="rId14"/>
    <p:sldId id="260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3/c4k39lMyo2yRlfcbeSCkBV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2B69D-459F-F44E-9FB6-43969E5343A6}" v="3" dt="2025-05-10T17:14:28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94674"/>
  </p:normalViewPr>
  <p:slideViewPr>
    <p:cSldViewPr snapToGrid="0">
      <p:cViewPr varScale="1">
        <p:scale>
          <a:sx n="174" d="100"/>
          <a:sy n="174" d="100"/>
        </p:scale>
        <p:origin x="192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Archer" userId="beec491a-ab1e-4c2f-ab01-afa2db9e79de" providerId="ADAL" clId="{0932B69D-459F-F44E-9FB6-43969E5343A6}"/>
    <pc:docChg chg="undo custSel modSld">
      <pc:chgData name="Sara Archer" userId="beec491a-ab1e-4c2f-ab01-afa2db9e79de" providerId="ADAL" clId="{0932B69D-459F-F44E-9FB6-43969E5343A6}" dt="2025-05-10T17:16:56.479" v="183" actId="1076"/>
      <pc:docMkLst>
        <pc:docMk/>
      </pc:docMkLst>
      <pc:sldChg chg="addSp delSp modSp mod">
        <pc:chgData name="Sara Archer" userId="beec491a-ab1e-4c2f-ab01-afa2db9e79de" providerId="ADAL" clId="{0932B69D-459F-F44E-9FB6-43969E5343A6}" dt="2025-05-10T17:16:14.946" v="164" actId="20577"/>
        <pc:sldMkLst>
          <pc:docMk/>
          <pc:sldMk cId="0" sldId="260"/>
        </pc:sldMkLst>
        <pc:spChg chg="mod">
          <ac:chgData name="Sara Archer" userId="beec491a-ab1e-4c2f-ab01-afa2db9e79de" providerId="ADAL" clId="{0932B69D-459F-F44E-9FB6-43969E5343A6}" dt="2025-05-10T17:16:14.946" v="164" actId="20577"/>
          <ac:spMkLst>
            <pc:docMk/>
            <pc:sldMk cId="0" sldId="260"/>
            <ac:spMk id="9" creationId="{6B83576A-7A4C-2AF6-32A4-AC78FA49C907}"/>
          </ac:spMkLst>
        </pc:spChg>
        <pc:graphicFrameChg chg="add del mod modGraphic">
          <ac:chgData name="Sara Archer" userId="beec491a-ab1e-4c2f-ab01-afa2db9e79de" providerId="ADAL" clId="{0932B69D-459F-F44E-9FB6-43969E5343A6}" dt="2025-05-10T17:15:41.026" v="136" actId="20577"/>
          <ac:graphicFrameMkLst>
            <pc:docMk/>
            <pc:sldMk cId="0" sldId="260"/>
            <ac:graphicFrameMk id="4" creationId="{564D82EA-2D0C-E533-F06A-8AC91B607E8D}"/>
          </ac:graphicFrameMkLst>
        </pc:graphicFrameChg>
      </pc:sldChg>
      <pc:sldChg chg="modSp">
        <pc:chgData name="Sara Archer" userId="beec491a-ab1e-4c2f-ab01-afa2db9e79de" providerId="ADAL" clId="{0932B69D-459F-F44E-9FB6-43969E5343A6}" dt="2025-05-10T13:48:57.373" v="0" actId="18331"/>
        <pc:sldMkLst>
          <pc:docMk/>
          <pc:sldMk cId="3660834888" sldId="268"/>
        </pc:sldMkLst>
        <pc:picChg chg="mod">
          <ac:chgData name="Sara Archer" userId="beec491a-ab1e-4c2f-ab01-afa2db9e79de" providerId="ADAL" clId="{0932B69D-459F-F44E-9FB6-43969E5343A6}" dt="2025-05-10T13:48:57.373" v="0" actId="18331"/>
          <ac:picMkLst>
            <pc:docMk/>
            <pc:sldMk cId="3660834888" sldId="268"/>
            <ac:picMk id="2" creationId="{50BDE983-B3B5-60E5-F807-51E8544EDAE2}"/>
          </ac:picMkLst>
        </pc:picChg>
      </pc:sldChg>
      <pc:sldChg chg="modSp mod">
        <pc:chgData name="Sara Archer" userId="beec491a-ab1e-4c2f-ab01-afa2db9e79de" providerId="ADAL" clId="{0932B69D-459F-F44E-9FB6-43969E5343A6}" dt="2025-05-10T17:16:56.479" v="183" actId="1076"/>
        <pc:sldMkLst>
          <pc:docMk/>
          <pc:sldMk cId="587897820" sldId="270"/>
        </pc:sldMkLst>
        <pc:spChg chg="mod">
          <ac:chgData name="Sara Archer" userId="beec491a-ab1e-4c2f-ab01-afa2db9e79de" providerId="ADAL" clId="{0932B69D-459F-F44E-9FB6-43969E5343A6}" dt="2025-05-10T17:15:45.358" v="140" actId="20577"/>
          <ac:spMkLst>
            <pc:docMk/>
            <pc:sldMk cId="587897820" sldId="270"/>
            <ac:spMk id="7" creationId="{00000000-0000-0000-0000-000000000000}"/>
          </ac:spMkLst>
        </pc:spChg>
        <pc:spChg chg="mod">
          <ac:chgData name="Sara Archer" userId="beec491a-ab1e-4c2f-ab01-afa2db9e79de" providerId="ADAL" clId="{0932B69D-459F-F44E-9FB6-43969E5343A6}" dt="2025-05-10T17:16:56.479" v="183" actId="1076"/>
          <ac:spMkLst>
            <pc:docMk/>
            <pc:sldMk cId="587897820" sldId="270"/>
            <ac:spMk id="11" creationId="{B8AE3247-5445-3FF0-25A0-05608DEA5ADE}"/>
          </ac:spMkLst>
        </pc:spChg>
      </pc:sldChg>
      <pc:sldChg chg="modSp mod">
        <pc:chgData name="Sara Archer" userId="beec491a-ab1e-4c2f-ab01-afa2db9e79de" providerId="ADAL" clId="{0932B69D-459F-F44E-9FB6-43969E5343A6}" dt="2025-05-10T13:50:32.326" v="57" actId="20577"/>
        <pc:sldMkLst>
          <pc:docMk/>
          <pc:sldMk cId="4051113845" sldId="272"/>
        </pc:sldMkLst>
        <pc:spChg chg="mod">
          <ac:chgData name="Sara Archer" userId="beec491a-ab1e-4c2f-ab01-afa2db9e79de" providerId="ADAL" clId="{0932B69D-459F-F44E-9FB6-43969E5343A6}" dt="2025-05-10T13:50:32.326" v="57" actId="20577"/>
          <ac:spMkLst>
            <pc:docMk/>
            <pc:sldMk cId="4051113845" sldId="272"/>
            <ac:spMk id="3" creationId="{EBAF8737-653A-58F4-A60C-861798CB124C}"/>
          </ac:spMkLst>
        </pc:spChg>
      </pc:sldChg>
      <pc:sldChg chg="modSp mod">
        <pc:chgData name="Sara Archer" userId="beec491a-ab1e-4c2f-ab01-afa2db9e79de" providerId="ADAL" clId="{0932B69D-459F-F44E-9FB6-43969E5343A6}" dt="2025-05-10T14:58:29.380" v="58" actId="20577"/>
        <pc:sldMkLst>
          <pc:docMk/>
          <pc:sldMk cId="2925957992" sldId="273"/>
        </pc:sldMkLst>
        <pc:spChg chg="mod">
          <ac:chgData name="Sara Archer" userId="beec491a-ab1e-4c2f-ab01-afa2db9e79de" providerId="ADAL" clId="{0932B69D-459F-F44E-9FB6-43969E5343A6}" dt="2025-05-10T14:58:29.380" v="58" actId="20577"/>
          <ac:spMkLst>
            <pc:docMk/>
            <pc:sldMk cId="2925957992" sldId="273"/>
            <ac:spMk id="4" creationId="{95410B4A-87A4-BC43-4580-DCC8B2B44C6A}"/>
          </ac:spMkLst>
        </pc:spChg>
      </pc:sldChg>
      <pc:sldChg chg="modSp mod">
        <pc:chgData name="Sara Archer" userId="beec491a-ab1e-4c2f-ab01-afa2db9e79de" providerId="ADAL" clId="{0932B69D-459F-F44E-9FB6-43969E5343A6}" dt="2025-05-10T17:13:32.961" v="85" actId="20577"/>
        <pc:sldMkLst>
          <pc:docMk/>
          <pc:sldMk cId="1915655057" sldId="278"/>
        </pc:sldMkLst>
        <pc:spChg chg="mod">
          <ac:chgData name="Sara Archer" userId="beec491a-ab1e-4c2f-ab01-afa2db9e79de" providerId="ADAL" clId="{0932B69D-459F-F44E-9FB6-43969E5343A6}" dt="2025-05-10T17:13:32.961" v="85" actId="20577"/>
          <ac:spMkLst>
            <pc:docMk/>
            <pc:sldMk cId="1915655057" sldId="278"/>
            <ac:spMk id="4" creationId="{95410B4A-87A4-BC43-4580-DCC8B2B44C6A}"/>
          </ac:spMkLst>
        </pc:spChg>
      </pc:sldChg>
      <pc:sldChg chg="addSp delSp modSp mod">
        <pc:chgData name="Sara Archer" userId="beec491a-ab1e-4c2f-ab01-afa2db9e79de" providerId="ADAL" clId="{0932B69D-459F-F44E-9FB6-43969E5343A6}" dt="2025-05-10T17:14:47.697" v="93" actId="1076"/>
        <pc:sldMkLst>
          <pc:docMk/>
          <pc:sldMk cId="556687797" sldId="279"/>
        </pc:sldMkLst>
        <pc:spChg chg="mod">
          <ac:chgData name="Sara Archer" userId="beec491a-ab1e-4c2f-ab01-afa2db9e79de" providerId="ADAL" clId="{0932B69D-459F-F44E-9FB6-43969E5343A6}" dt="2025-05-10T17:13:47.598" v="87" actId="1076"/>
          <ac:spMkLst>
            <pc:docMk/>
            <pc:sldMk cId="556687797" sldId="279"/>
            <ac:spMk id="3" creationId="{99B2C119-EFB5-1A70-41D5-53E3ED3CD8E5}"/>
          </ac:spMkLst>
        </pc:spChg>
        <pc:picChg chg="add mod">
          <ac:chgData name="Sara Archer" userId="beec491a-ab1e-4c2f-ab01-afa2db9e79de" providerId="ADAL" clId="{0932B69D-459F-F44E-9FB6-43969E5343A6}" dt="2025-05-10T17:14:47.697" v="93" actId="1076"/>
          <ac:picMkLst>
            <pc:docMk/>
            <pc:sldMk cId="556687797" sldId="279"/>
            <ac:picMk id="4" creationId="{BB023C6E-ECA7-3EEA-6DE2-CF115482F50A}"/>
          </ac:picMkLst>
        </pc:picChg>
        <pc:picChg chg="del">
          <ac:chgData name="Sara Archer" userId="beec491a-ab1e-4c2f-ab01-afa2db9e79de" providerId="ADAL" clId="{0932B69D-459F-F44E-9FB6-43969E5343A6}" dt="2025-05-10T17:14:41.667" v="91" actId="478"/>
          <ac:picMkLst>
            <pc:docMk/>
            <pc:sldMk cId="556687797" sldId="279"/>
            <ac:picMk id="7" creationId="{4EFB4136-8668-64F2-0D10-3459CA5CA2BC}"/>
          </ac:picMkLst>
        </pc:picChg>
      </pc:sldChg>
      <pc:sldChg chg="modSp mod">
        <pc:chgData name="Sara Archer" userId="beec491a-ab1e-4c2f-ab01-afa2db9e79de" providerId="ADAL" clId="{0932B69D-459F-F44E-9FB6-43969E5343A6}" dt="2025-05-10T17:15:07.494" v="95" actId="20577"/>
        <pc:sldMkLst>
          <pc:docMk/>
          <pc:sldMk cId="2812060306" sldId="280"/>
        </pc:sldMkLst>
        <pc:spChg chg="mod">
          <ac:chgData name="Sara Archer" userId="beec491a-ab1e-4c2f-ab01-afa2db9e79de" providerId="ADAL" clId="{0932B69D-459F-F44E-9FB6-43969E5343A6}" dt="2025-05-10T17:15:07.494" v="95" actId="20577"/>
          <ac:spMkLst>
            <pc:docMk/>
            <pc:sldMk cId="2812060306" sldId="280"/>
            <ac:spMk id="8" creationId="{022A8792-717C-23C3-2347-6D2756D5ED46}"/>
          </ac:spMkLst>
        </pc:spChg>
      </pc:sldChg>
      <pc:sldChg chg="modSp mod">
        <pc:chgData name="Sara Archer" userId="beec491a-ab1e-4c2f-ab01-afa2db9e79de" providerId="ADAL" clId="{0932B69D-459F-F44E-9FB6-43969E5343A6}" dt="2025-05-10T13:49:39.719" v="14" actId="5793"/>
        <pc:sldMkLst>
          <pc:docMk/>
          <pc:sldMk cId="573819351" sldId="281"/>
        </pc:sldMkLst>
        <pc:spChg chg="mod">
          <ac:chgData name="Sara Archer" userId="beec491a-ab1e-4c2f-ab01-afa2db9e79de" providerId="ADAL" clId="{0932B69D-459F-F44E-9FB6-43969E5343A6}" dt="2025-05-10T13:49:39.719" v="14" actId="5793"/>
          <ac:spMkLst>
            <pc:docMk/>
            <pc:sldMk cId="573819351" sldId="281"/>
            <ac:spMk id="7" creationId="{23069F0E-FDE2-892F-D75D-4D407E713B19}"/>
          </ac:spMkLst>
        </pc:spChg>
      </pc:sldChg>
      <pc:sldChg chg="addSp delSp modSp mod">
        <pc:chgData name="Sara Archer" userId="beec491a-ab1e-4c2f-ab01-afa2db9e79de" providerId="ADAL" clId="{0932B69D-459F-F44E-9FB6-43969E5343A6}" dt="2025-05-10T17:13:10.651" v="73" actId="1076"/>
        <pc:sldMkLst>
          <pc:docMk/>
          <pc:sldMk cId="1815535767" sldId="559"/>
        </pc:sldMkLst>
        <pc:spChg chg="mod">
          <ac:chgData name="Sara Archer" userId="beec491a-ab1e-4c2f-ab01-afa2db9e79de" providerId="ADAL" clId="{0932B69D-459F-F44E-9FB6-43969E5343A6}" dt="2025-05-10T13:49:45.291" v="23" actId="20577"/>
          <ac:spMkLst>
            <pc:docMk/>
            <pc:sldMk cId="1815535767" sldId="559"/>
            <ac:spMk id="7" creationId="{4C255E63-FB3A-6E13-79DE-CC4A4C2BEF5D}"/>
          </ac:spMkLst>
        </pc:spChg>
        <pc:picChg chg="del">
          <ac:chgData name="Sara Archer" userId="beec491a-ab1e-4c2f-ab01-afa2db9e79de" providerId="ADAL" clId="{0932B69D-459F-F44E-9FB6-43969E5343A6}" dt="2025-05-10T17:13:09.006" v="72" actId="478"/>
          <ac:picMkLst>
            <pc:docMk/>
            <pc:sldMk cId="1815535767" sldId="559"/>
            <ac:picMk id="2" creationId="{9117DA8D-0CF7-4E57-B475-BF25CBA32715}"/>
          </ac:picMkLst>
        </pc:picChg>
        <pc:picChg chg="add mod">
          <ac:chgData name="Sara Archer" userId="beec491a-ab1e-4c2f-ab01-afa2db9e79de" providerId="ADAL" clId="{0932B69D-459F-F44E-9FB6-43969E5343A6}" dt="2025-05-10T17:13:10.651" v="73" actId="1076"/>
          <ac:picMkLst>
            <pc:docMk/>
            <pc:sldMk cId="1815535767" sldId="559"/>
            <ac:picMk id="3" creationId="{FE079BA5-9162-43E2-43BA-8DD9EE40D8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485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2A1E437C-19EB-9EE6-5935-25700E32A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>
            <a:extLst>
              <a:ext uri="{FF2B5EF4-FFF2-40B4-BE49-F238E27FC236}">
                <a16:creationId xmlns:a16="http://schemas.microsoft.com/office/drawing/2014/main" id="{AF823ECC-C084-EC4D-C04F-DF463405D5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>
            <a:extLst>
              <a:ext uri="{FF2B5EF4-FFF2-40B4-BE49-F238E27FC236}">
                <a16:creationId xmlns:a16="http://schemas.microsoft.com/office/drawing/2014/main" id="{C8D3E373-734C-74D8-CD34-9A89092FE4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02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53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41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93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18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99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34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6C65-1C52-050D-80CE-387B86CA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83FAB-B1DA-5D57-0441-8CCEE6E26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08626-53E5-0C79-C454-2FF85DD6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6C43E-0113-D2F3-7B01-F3CE0408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C968E-E56E-1AAA-510E-1CB36AF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6317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8446-147A-0CA1-C1DB-2F86CD6D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2E3EC-7EA0-68F8-030D-2FF93342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C9F26-6B87-A5B5-B037-F8319F5E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5E78-6343-CA80-1FCB-57D33B76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7BB6-EB94-DB96-1296-4C272C8A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74701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EE022-694D-2B5D-15F5-6143227D0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E5E7-68BF-59E0-2F0D-B220C8B39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F374-DC34-9DA0-87BF-77685239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A9FB6-4688-84F9-85CE-478CBAAA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9FE6-6661-CE5E-D6C3-5A9B5050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0054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54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BB60-66A7-F5EE-1D09-E42CF903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4C18-376B-6E23-FD76-8EE82C2D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67E1-CE0A-B439-5AE1-DD26A268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9CBA-4E60-4EC3-AF7D-7291A9AF912B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A6A3-CA95-141C-664A-BD3411A0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A014-F330-12E6-538D-05DBA147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9078-04F2-433F-9879-80FB147508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1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03EA-026E-EFFD-6316-A40783CF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97CFE-52BD-DC28-330A-A98D40AB3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E9037-B2DF-7607-6B53-511163F4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530E5-2AFA-E5D4-AEA6-A8221C93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AC00-4F91-BAB1-8839-82C21005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8011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30DF-5429-2CD9-224D-DF098DA8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97C8-B835-F4FF-A061-F1EA579CB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3AE92-84D0-EA39-DAC5-359E62108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A185B-F73C-B8C0-96BB-EF94B4B4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21EFA-601C-E659-3DFB-C123573C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FDE7B-4F43-0A7B-04C8-724BBCFC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00846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4B97-A6E8-E979-CD62-6DC85B13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7B211-3B3F-861F-C8F9-811CFD4E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BCA97-FBDE-41D3-61A5-61FD29C5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DB69-0C86-E8B8-41D1-196B5D115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00234-86E5-444C-43AF-398737D03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5EF98-DDF3-637D-3EAA-D31F56BB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E032B-4FFA-7926-2111-0CCB708E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DA514-0810-9FDD-11EF-B9855009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56753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E9DE-1877-75D8-80D9-770D2783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3211B-2403-886B-B617-1246B1F1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5B1FD-8A35-C782-C5C1-278735A6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87679-2BF2-943D-A0ED-150814C3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81397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5B3AF-519C-BED9-3B20-46051CBC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E8BF7-93AE-44FC-598D-BF10B462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4BF6-EEC5-0C07-DC68-47AF34C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50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00FF-1E96-ECC2-6DB1-4F91280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7D0B-C0AF-04F9-7BC6-97365E18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C921C-C693-576F-E08F-47A83A33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8711-2C55-B752-3D73-2BA01C65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4C0C6-FAA4-8F85-21D6-B9DC8466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AAC6B-FC72-386F-241B-15CD0D1D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38273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80E0-A3E9-7D19-4853-B46F0DBD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026C4-A7C8-6F7E-B88F-08BC9EB2C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65766-8F08-072A-B807-0E323FE67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D098-D12E-1DC8-B516-7342114D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8512-EEB3-5673-3927-B4E3C385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276BA-584E-D4CB-C332-C2D2A713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26085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26CF3-480A-841C-F0CA-8DF50F8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4199A-05B4-DA0E-E144-80CAEFF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A89B5-ED74-45D5-313F-08109B00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73F6-19DB-459D-9333-7D2E74615D5F}" type="datetimeFigureOut">
              <a:rPr lang="en-AU" smtClean="0"/>
              <a:t>10/5/2025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A7FE7-C221-9CA2-438E-A0B8A3218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3EB8-6DEE-996C-0D57-9F6FB1AA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ra@mtgevents.com.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802tele_calenda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802tele_calenda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eee802.linespee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D0703-D99A-4AC2-18CC-D3DFE2A28EB7}"/>
              </a:ext>
            </a:extLst>
          </p:cNvPr>
          <p:cNvSpPr txBox="1"/>
          <p:nvPr/>
        </p:nvSpPr>
        <p:spPr>
          <a:xfrm>
            <a:off x="473202" y="377190"/>
            <a:ext cx="2564892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 INFORMATION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74619" y="918972"/>
            <a:ext cx="1165860" cy="13716"/>
          </a:xfrm>
          <a:custGeom>
            <a:avLst/>
            <a:gdLst>
              <a:gd name="connsiteX0" fmla="*/ 0 w 1165860"/>
              <a:gd name="connsiteY0" fmla="*/ 0 h 13716"/>
              <a:gd name="connsiteX1" fmla="*/ 606247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94589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  <a:gd name="connsiteX0" fmla="*/ 0 w 1165860"/>
              <a:gd name="connsiteY0" fmla="*/ 0 h 13716"/>
              <a:gd name="connsiteX1" fmla="*/ 571271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82930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860" h="13716" fill="none" extrusionOk="0">
                <a:moveTo>
                  <a:pt x="0" y="0"/>
                </a:moveTo>
                <a:cubicBezTo>
                  <a:pt x="162513" y="-11573"/>
                  <a:pt x="293236" y="13784"/>
                  <a:pt x="606247" y="0"/>
                </a:cubicBezTo>
                <a:cubicBezTo>
                  <a:pt x="918540" y="21259"/>
                  <a:pt x="1045080" y="-115"/>
                  <a:pt x="1165860" y="0"/>
                </a:cubicBezTo>
                <a:cubicBezTo>
                  <a:pt x="1165019" y="4344"/>
                  <a:pt x="1166624" y="8943"/>
                  <a:pt x="1165860" y="13716"/>
                </a:cubicBezTo>
                <a:cubicBezTo>
                  <a:pt x="946700" y="12426"/>
                  <a:pt x="749200" y="55216"/>
                  <a:pt x="594589" y="13716"/>
                </a:cubicBezTo>
                <a:cubicBezTo>
                  <a:pt x="456803" y="27350"/>
                  <a:pt x="127892" y="32293"/>
                  <a:pt x="0" y="13716"/>
                </a:cubicBezTo>
                <a:cubicBezTo>
                  <a:pt x="333" y="7342"/>
                  <a:pt x="-50" y="3958"/>
                  <a:pt x="0" y="0"/>
                </a:cubicBezTo>
                <a:close/>
              </a:path>
              <a:path w="1165860" h="13716" stroke="0" extrusionOk="0">
                <a:moveTo>
                  <a:pt x="0" y="0"/>
                </a:moveTo>
                <a:cubicBezTo>
                  <a:pt x="167350" y="-3293"/>
                  <a:pt x="437486" y="-21181"/>
                  <a:pt x="571271" y="0"/>
                </a:cubicBezTo>
                <a:cubicBezTo>
                  <a:pt x="682336" y="18030"/>
                  <a:pt x="900098" y="-64409"/>
                  <a:pt x="1165860" y="0"/>
                </a:cubicBezTo>
                <a:cubicBezTo>
                  <a:pt x="1165765" y="6724"/>
                  <a:pt x="1165823" y="9557"/>
                  <a:pt x="1165860" y="13716"/>
                </a:cubicBezTo>
                <a:cubicBezTo>
                  <a:pt x="972168" y="33850"/>
                  <a:pt x="797113" y="36398"/>
                  <a:pt x="582930" y="13716"/>
                </a:cubicBezTo>
                <a:cubicBezTo>
                  <a:pt x="375326" y="35428"/>
                  <a:pt x="253285" y="24936"/>
                  <a:pt x="0" y="13716"/>
                </a:cubicBezTo>
                <a:cubicBezTo>
                  <a:pt x="416" y="7935"/>
                  <a:pt x="-303" y="5797"/>
                  <a:pt x="0" y="0"/>
                </a:cubicBezTo>
                <a:close/>
              </a:path>
              <a:path w="1165860" h="13716" fill="none" stroke="0" extrusionOk="0">
                <a:moveTo>
                  <a:pt x="0" y="0"/>
                </a:moveTo>
                <a:cubicBezTo>
                  <a:pt x="141691" y="-9407"/>
                  <a:pt x="290986" y="-3815"/>
                  <a:pt x="606247" y="0"/>
                </a:cubicBezTo>
                <a:cubicBezTo>
                  <a:pt x="921700" y="15825"/>
                  <a:pt x="1020734" y="-3786"/>
                  <a:pt x="1165860" y="0"/>
                </a:cubicBezTo>
                <a:cubicBezTo>
                  <a:pt x="1164964" y="5033"/>
                  <a:pt x="1165847" y="9200"/>
                  <a:pt x="1165860" y="13716"/>
                </a:cubicBezTo>
                <a:cubicBezTo>
                  <a:pt x="917161" y="-9135"/>
                  <a:pt x="771575" y="33167"/>
                  <a:pt x="594589" y="13716"/>
                </a:cubicBezTo>
                <a:cubicBezTo>
                  <a:pt x="470947" y="9820"/>
                  <a:pt x="122508" y="15185"/>
                  <a:pt x="0" y="13716"/>
                </a:cubicBezTo>
                <a:cubicBezTo>
                  <a:pt x="-660" y="7426"/>
                  <a:pt x="-250" y="45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65860"/>
                      <a:gd name="connsiteY0" fmla="*/ 0 h 13716"/>
                      <a:gd name="connsiteX1" fmla="*/ 606247 w 1165860"/>
                      <a:gd name="connsiteY1" fmla="*/ 0 h 13716"/>
                      <a:gd name="connsiteX2" fmla="*/ 1165860 w 1165860"/>
                      <a:gd name="connsiteY2" fmla="*/ 0 h 13716"/>
                      <a:gd name="connsiteX3" fmla="*/ 1165860 w 1165860"/>
                      <a:gd name="connsiteY3" fmla="*/ 13716 h 13716"/>
                      <a:gd name="connsiteX4" fmla="*/ 594589 w 1165860"/>
                      <a:gd name="connsiteY4" fmla="*/ 13716 h 13716"/>
                      <a:gd name="connsiteX5" fmla="*/ 0 w 1165860"/>
                      <a:gd name="connsiteY5" fmla="*/ 13716 h 13716"/>
                      <a:gd name="connsiteX6" fmla="*/ 0 w 116586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5860" h="13716" fill="none" extrusionOk="0">
                        <a:moveTo>
                          <a:pt x="0" y="0"/>
                        </a:moveTo>
                        <a:cubicBezTo>
                          <a:pt x="164196" y="4475"/>
                          <a:pt x="311417" y="-11483"/>
                          <a:pt x="606247" y="0"/>
                        </a:cubicBezTo>
                        <a:cubicBezTo>
                          <a:pt x="901077" y="11483"/>
                          <a:pt x="1028750" y="-4041"/>
                          <a:pt x="1165860" y="0"/>
                        </a:cubicBezTo>
                        <a:cubicBezTo>
                          <a:pt x="1165578" y="4434"/>
                          <a:pt x="1165988" y="8423"/>
                          <a:pt x="1165860" y="13716"/>
                        </a:cubicBezTo>
                        <a:cubicBezTo>
                          <a:pt x="940964" y="3888"/>
                          <a:pt x="745886" y="20893"/>
                          <a:pt x="594589" y="13716"/>
                        </a:cubicBezTo>
                        <a:cubicBezTo>
                          <a:pt x="443292" y="6539"/>
                          <a:pt x="119306" y="21776"/>
                          <a:pt x="0" y="13716"/>
                        </a:cubicBezTo>
                        <a:cubicBezTo>
                          <a:pt x="103" y="7543"/>
                          <a:pt x="-154" y="4446"/>
                          <a:pt x="0" y="0"/>
                        </a:cubicBezTo>
                        <a:close/>
                      </a:path>
                      <a:path w="1165860" h="13716" stroke="0" extrusionOk="0">
                        <a:moveTo>
                          <a:pt x="0" y="0"/>
                        </a:moveTo>
                        <a:cubicBezTo>
                          <a:pt x="199755" y="-8614"/>
                          <a:pt x="439971" y="-19466"/>
                          <a:pt x="571271" y="0"/>
                        </a:cubicBezTo>
                        <a:cubicBezTo>
                          <a:pt x="702571" y="19466"/>
                          <a:pt x="922660" y="-18418"/>
                          <a:pt x="1165860" y="0"/>
                        </a:cubicBezTo>
                        <a:cubicBezTo>
                          <a:pt x="1165756" y="6849"/>
                          <a:pt x="1166068" y="9414"/>
                          <a:pt x="1165860" y="13716"/>
                        </a:cubicBezTo>
                        <a:cubicBezTo>
                          <a:pt x="981594" y="16996"/>
                          <a:pt x="788922" y="30312"/>
                          <a:pt x="582930" y="13716"/>
                        </a:cubicBezTo>
                        <a:cubicBezTo>
                          <a:pt x="376938" y="-2880"/>
                          <a:pt x="227474" y="40246"/>
                          <a:pt x="0" y="13716"/>
                        </a:cubicBezTo>
                        <a:cubicBezTo>
                          <a:pt x="469" y="7851"/>
                          <a:pt x="200" y="57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4A960-8BBF-8AFE-1AB2-8900DEB00B83}"/>
              </a:ext>
            </a:extLst>
          </p:cNvPr>
          <p:cNvSpPr txBox="1"/>
          <p:nvPr/>
        </p:nvSpPr>
        <p:spPr>
          <a:xfrm>
            <a:off x="3490721" y="377190"/>
            <a:ext cx="5170932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IEEE 802 Wireless Interim Meeting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May 11 - 16, 2025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Warsaw, POLAND</a:t>
            </a:r>
            <a:endParaRPr lang="en-US" sz="17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BDE983-B3B5-60E5-F807-51E8544E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70" y="2132392"/>
            <a:ext cx="8049260" cy="24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3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022A8792-717C-23C3-2347-6D2756D5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" y="57365"/>
            <a:ext cx="6285777" cy="4887868"/>
          </a:xfrm>
        </p:spPr>
        <p:txBody>
          <a:bodyPr>
            <a:normAutofit fontScale="90000"/>
          </a:bodyPr>
          <a:lstStyle/>
          <a:p>
            <a:pPr>
              <a:tabLst>
                <a:tab pos="1284288" algn="l"/>
              </a:tabLst>
            </a:pPr>
            <a:r>
              <a:rPr lang="en-GB" sz="3600" b="1" dirty="0">
                <a:latin typeface="+mn-lt"/>
              </a:rPr>
              <a:t>WEDNESDAY SOCIAL</a:t>
            </a:r>
            <a:br>
              <a:rPr lang="en-GB" sz="2025" dirty="0">
                <a:latin typeface="+mn-lt"/>
              </a:rPr>
            </a:br>
            <a:r>
              <a:rPr lang="en-GB" sz="2100" b="1" dirty="0">
                <a:solidFill>
                  <a:srgbClr val="0070C0"/>
                </a:solidFill>
                <a:latin typeface="+mn-lt"/>
              </a:rPr>
              <a:t>Wednesday May 14, 2025</a:t>
            </a:r>
            <a:br>
              <a:rPr lang="en-GB" sz="2100" b="1" dirty="0">
                <a:solidFill>
                  <a:srgbClr val="0070C0"/>
                </a:solidFill>
                <a:latin typeface="+mn-lt"/>
              </a:rPr>
            </a:br>
            <a:br>
              <a:rPr lang="en-AU" sz="1100" dirty="0">
                <a:latin typeface="+mn-lt"/>
              </a:rPr>
            </a:br>
            <a:r>
              <a:rPr lang="en-US" sz="1800" b="1" dirty="0">
                <a:latin typeface="+mn-lt"/>
              </a:rPr>
              <a:t>Location:	Concept 13 Restaurant, </a:t>
            </a:r>
            <a:br>
              <a:rPr lang="en-US" sz="1800" b="1" dirty="0">
                <a:latin typeface="+mn-lt"/>
              </a:rPr>
            </a:br>
            <a:r>
              <a:rPr lang="en-US" sz="1800" b="1" dirty="0">
                <a:latin typeface="+mn-lt"/>
              </a:rPr>
              <a:t>	</a:t>
            </a:r>
            <a:r>
              <a:rPr lang="en-US" sz="1400" dirty="0">
                <a:latin typeface="+mn-lt"/>
              </a:rPr>
              <a:t>Concept 13 is </a:t>
            </a:r>
            <a:r>
              <a:rPr lang="en-AU" sz="1400" dirty="0">
                <a:latin typeface="+mn-lt"/>
              </a:rPr>
              <a:t>on the roof of the </a:t>
            </a:r>
            <a:r>
              <a:rPr lang="en-AU" sz="1400" b="1" dirty="0" err="1">
                <a:latin typeface="+mn-lt"/>
              </a:rPr>
              <a:t>Vitkac</a:t>
            </a:r>
            <a:r>
              <a:rPr lang="en-AU" sz="1400" b="1" dirty="0">
                <a:latin typeface="+mn-lt"/>
              </a:rPr>
              <a:t> </a:t>
            </a:r>
            <a:r>
              <a:rPr lang="en-AU" sz="1400" dirty="0">
                <a:latin typeface="+mn-lt"/>
              </a:rPr>
              <a:t>luxury department</a:t>
            </a:r>
            <a:br>
              <a:rPr lang="en-AU" sz="1400" dirty="0">
                <a:latin typeface="+mn-lt"/>
              </a:rPr>
            </a:br>
            <a:r>
              <a:rPr lang="en-AU" sz="1400" dirty="0">
                <a:latin typeface="+mn-lt"/>
              </a:rPr>
              <a:t>	store (Level 5) and is a Michelin-recommended restaurant</a:t>
            </a:r>
            <a:br>
              <a:rPr lang="en-AU" sz="1400" dirty="0">
                <a:latin typeface="+mn-lt"/>
              </a:rPr>
            </a:br>
            <a:br>
              <a:rPr lang="en-US" sz="1800" b="1" dirty="0">
                <a:latin typeface="+mn-lt"/>
              </a:rPr>
            </a:br>
            <a:r>
              <a:rPr lang="en-US" sz="1800" b="1" dirty="0">
                <a:latin typeface="+mn-lt"/>
              </a:rPr>
              <a:t>Transport:       </a:t>
            </a:r>
            <a:r>
              <a:rPr lang="en-US" sz="1800" dirty="0">
                <a:latin typeface="+mn-lt"/>
              </a:rPr>
              <a:t>The Restaurant is 1 km away from the Hotel</a:t>
            </a:r>
            <a:br>
              <a:rPr lang="en-US" sz="1800" b="1" dirty="0">
                <a:latin typeface="+mn-lt"/>
              </a:rPr>
            </a:br>
            <a:r>
              <a:rPr lang="en-US" sz="1800" b="1" dirty="0">
                <a:latin typeface="+mn-lt"/>
              </a:rPr>
              <a:t>	Coach:  </a:t>
            </a:r>
            <a:r>
              <a:rPr lang="en-US" sz="1800" dirty="0">
                <a:latin typeface="+mn-lt"/>
              </a:rPr>
              <a:t>Meet at 6:30pm outside Warsaw Presidential 			Hotel for a coach Transfer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Walk</a:t>
            </a:r>
            <a:r>
              <a:rPr lang="en-US" sz="1800" dirty="0">
                <a:latin typeface="+mn-lt"/>
              </a:rPr>
              <a:t>:  walk the 1km/0.62 miles to the restaurant 				(approx. 10 min walk).  Please arrive to the 			restaurant no later than 18:50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Return</a:t>
            </a:r>
            <a:r>
              <a:rPr lang="en-US" sz="1800" dirty="0">
                <a:latin typeface="+mn-lt"/>
              </a:rPr>
              <a:t>:  return coaches will be provided to the 				Presidential Hotel from 21:00</a:t>
            </a:r>
            <a:br>
              <a:rPr lang="en-AU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b="1" dirty="0">
                <a:latin typeface="+mn-lt"/>
              </a:rPr>
              <a:t>Food</a:t>
            </a:r>
            <a:r>
              <a:rPr lang="en-US" sz="1800" dirty="0">
                <a:latin typeface="+mn-lt"/>
              </a:rPr>
              <a:t>:	Alternate served sit down dinner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Drinks included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	</a:t>
            </a:r>
            <a:r>
              <a:rPr lang="en-AU" sz="1100" dirty="0">
                <a:solidFill>
                  <a:srgbClr val="444444"/>
                </a:solidFill>
                <a:latin typeface="Arial" panose="020B0604020202020204" pitchFamily="34" charset="0"/>
              </a:rPr>
              <a:t>(No outside food or drinks permitted).</a:t>
            </a:r>
            <a:endParaRPr lang="en-AU" sz="1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47482-C195-475B-D39F-6CB7EA6275CE}"/>
              </a:ext>
            </a:extLst>
          </p:cNvPr>
          <p:cNvSpPr txBox="1"/>
          <p:nvPr/>
        </p:nvSpPr>
        <p:spPr>
          <a:xfrm>
            <a:off x="5329003" y="4114236"/>
            <a:ext cx="34171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Please wear your name badge to the Social.  Your ticket to the social is indicated on your name badge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B8546B-601F-1708-52F4-52C718814C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871" y="39598"/>
            <a:ext cx="3417149" cy="186195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470C0CD-707E-A191-C623-61ACC096EB71}"/>
              </a:ext>
            </a:extLst>
          </p:cNvPr>
          <p:cNvGrpSpPr/>
          <p:nvPr/>
        </p:nvGrpSpPr>
        <p:grpSpPr>
          <a:xfrm>
            <a:off x="7037577" y="1387527"/>
            <a:ext cx="1772303" cy="2368445"/>
            <a:chOff x="6369758" y="535863"/>
            <a:chExt cx="2440123" cy="31292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6CA06E-0121-DC8F-CC35-649DFD81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9758" y="535863"/>
              <a:ext cx="2440123" cy="3129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3A315E-6A29-F9F5-F6EE-78668BB034E8}"/>
                </a:ext>
              </a:extLst>
            </p:cNvPr>
            <p:cNvSpPr/>
            <p:nvPr/>
          </p:nvSpPr>
          <p:spPr>
            <a:xfrm>
              <a:off x="7874552" y="2865447"/>
              <a:ext cx="935329" cy="79964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1AD1E8-AF57-87D4-B645-318AC61257CF}"/>
                </a:ext>
              </a:extLst>
            </p:cNvPr>
            <p:cNvSpPr/>
            <p:nvPr/>
          </p:nvSpPr>
          <p:spPr>
            <a:xfrm>
              <a:off x="6369758" y="2709181"/>
              <a:ext cx="389744" cy="31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B10B4D-F4D5-B867-0AFE-247566E773B6}"/>
                </a:ext>
              </a:extLst>
            </p:cNvPr>
            <p:cNvSpPr/>
            <p:nvPr/>
          </p:nvSpPr>
          <p:spPr>
            <a:xfrm>
              <a:off x="8081588" y="1528319"/>
              <a:ext cx="664564" cy="247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EAA1A2-3C12-EE8C-2E56-2D964CA34D77}"/>
              </a:ext>
            </a:extLst>
          </p:cNvPr>
          <p:cNvCxnSpPr>
            <a:cxnSpLocks/>
          </p:cNvCxnSpPr>
          <p:nvPr/>
        </p:nvCxnSpPr>
        <p:spPr>
          <a:xfrm flipV="1">
            <a:off x="6973377" y="3643263"/>
            <a:ext cx="1107077" cy="44914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6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83576A-7A4C-2AF6-32A4-AC78FA49C907}"/>
              </a:ext>
            </a:extLst>
          </p:cNvPr>
          <p:cNvSpPr txBox="1"/>
          <p:nvPr/>
        </p:nvSpPr>
        <p:spPr>
          <a:xfrm>
            <a:off x="718655" y="988929"/>
            <a:ext cx="653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A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DESK </a:t>
            </a:r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located on Level 2 Foyer, during the following times: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4D82EA-2D0C-E533-F06A-8AC91B60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4399"/>
              </p:ext>
            </p:extLst>
          </p:nvPr>
        </p:nvGraphicFramePr>
        <p:xfrm>
          <a:off x="2028795" y="1926843"/>
          <a:ext cx="4196439" cy="21348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0412">
                  <a:extLst>
                    <a:ext uri="{9D8B030D-6E8A-4147-A177-3AD203B41FA5}">
                      <a16:colId xmlns:a16="http://schemas.microsoft.com/office/drawing/2014/main" val="3781856740"/>
                    </a:ext>
                  </a:extLst>
                </a:gridCol>
                <a:gridCol w="1586027">
                  <a:extLst>
                    <a:ext uri="{9D8B030D-6E8A-4147-A177-3AD203B41FA5}">
                      <a16:colId xmlns:a16="http://schemas.microsoft.com/office/drawing/2014/main" val="3137145877"/>
                    </a:ext>
                  </a:extLst>
                </a:gridCol>
              </a:tblGrid>
              <a:tr h="36601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Sunday May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1330 - 1700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31573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Monday May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0700 – 1700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02735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Tuesday May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0730 – 1700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32577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Wednesday May 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0800 - 1700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05153"/>
                  </a:ext>
                </a:extLst>
              </a:tr>
              <a:tr h="36601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Thursday May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0800 - 1700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9054"/>
                  </a:ext>
                </a:extLst>
              </a:tr>
              <a:tr h="2494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</a:rPr>
                        <a:t>Friday May 16,  Level 3 Foyer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0800 - 1200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24731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E7057B09-93D4-06DD-A173-D9310486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43000" y="965637"/>
            <a:ext cx="6447048" cy="1266738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Any Questions</a:t>
            </a:r>
            <a:br>
              <a:rPr lang="en-GB" sz="4050" b="1" dirty="0">
                <a:latin typeface="+mn-lt"/>
              </a:rPr>
            </a:br>
            <a:br>
              <a:rPr lang="en-GB" sz="1350" b="1" dirty="0">
                <a:latin typeface="+mn-lt"/>
              </a:rPr>
            </a:br>
            <a:r>
              <a:rPr lang="en-GB" sz="2325" dirty="0">
                <a:latin typeface="+mn-lt"/>
              </a:rPr>
              <a:t>Please see Daniel or Sara at the registration desk!</a:t>
            </a:r>
            <a:endParaRPr lang="en-AU" dirty="0"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-91254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7300" y="23046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71600" y="137346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85900" y="251646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Sara Arch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074" y="269446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FD53FD1F-7972-47C1-A330-03751751AF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755829"/>
            <a:ext cx="1428750" cy="142875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B8AE3247-5445-3FF0-25A0-05608DEA5ADE}"/>
              </a:ext>
            </a:extLst>
          </p:cNvPr>
          <p:cNvSpPr txBox="1">
            <a:spLocks/>
          </p:cNvSpPr>
          <p:nvPr/>
        </p:nvSpPr>
        <p:spPr>
          <a:xfrm>
            <a:off x="4846848" y="2818644"/>
            <a:ext cx="3899140" cy="5762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>
                <a:latin typeface="+mn-lt"/>
              </a:rPr>
              <a:t>802wireless@mtgevents.com.au</a:t>
            </a:r>
          </a:p>
        </p:txBody>
      </p:sp>
      <p:pic>
        <p:nvPicPr>
          <p:cNvPr id="1026" name="Picture 2" descr="MTG Events">
            <a:extLst>
              <a:ext uri="{FF2B5EF4-FFF2-40B4-BE49-F238E27FC236}">
                <a16:creationId xmlns:a16="http://schemas.microsoft.com/office/drawing/2014/main" id="{AEA686A2-6D0D-8308-BF64-29745901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382" y="3361637"/>
            <a:ext cx="1223128" cy="7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DE630BB-C004-02FC-D89D-F1EDAF32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9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069F0E-FDE2-892F-D75D-4D407E713B19}"/>
              </a:ext>
            </a:extLst>
          </p:cNvPr>
          <p:cNvSpPr txBox="1"/>
          <p:nvPr/>
        </p:nvSpPr>
        <p:spPr>
          <a:xfrm>
            <a:off x="367645" y="72912"/>
            <a:ext cx="8540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/>
              <a:t>FLOOR PLAN</a:t>
            </a:r>
            <a:r>
              <a:rPr lang="en-AU" sz="3200" dirty="0"/>
              <a:t>: Level 2– Warsaw Presidential Hotel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FF981-7D1F-A806-3D6A-17A0DCD03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219" y="657687"/>
            <a:ext cx="6275561" cy="43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9F0E950B-CD2E-D7B1-3743-62EE1FC9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255E63-FB3A-6E13-79DE-CC4A4C2BEF5D}"/>
              </a:ext>
            </a:extLst>
          </p:cNvPr>
          <p:cNvSpPr txBox="1"/>
          <p:nvPr/>
        </p:nvSpPr>
        <p:spPr>
          <a:xfrm>
            <a:off x="367645" y="72912"/>
            <a:ext cx="8540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/>
              <a:t>FLOOR PLAN</a:t>
            </a:r>
            <a:r>
              <a:rPr lang="en-AU" sz="3200" dirty="0"/>
              <a:t>: Level 3 - Warsaw Presidential Hotel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79BA5-9162-43E2-43BA-8DD9EE40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9" y="739888"/>
            <a:ext cx="7467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311224" y="736837"/>
            <a:ext cx="852155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AUDIO VISUAL</a:t>
            </a:r>
          </a:p>
          <a:p>
            <a:endParaRPr lang="en-AU" b="1" dirty="0">
              <a:solidFill>
                <a:srgbClr val="002060"/>
              </a:solidFill>
            </a:endParaRPr>
          </a:p>
          <a:p>
            <a:r>
              <a:rPr lang="en-AU" sz="2400" b="1" dirty="0">
                <a:solidFill>
                  <a:srgbClr val="002060"/>
                </a:solidFill>
              </a:rPr>
              <a:t>AUDIO VISUAL</a:t>
            </a:r>
            <a:r>
              <a:rPr lang="en-AU" sz="2400" dirty="0">
                <a:solidFill>
                  <a:srgbClr val="002060"/>
                </a:solidFill>
              </a:rPr>
              <a:t>:  </a:t>
            </a:r>
          </a:p>
          <a:p>
            <a:r>
              <a:rPr lang="en-AU" sz="2000" dirty="0"/>
              <a:t>The Audio Visual is being supplied by the Warsaw Presidential Hotel.  </a:t>
            </a:r>
          </a:p>
          <a:p>
            <a:r>
              <a:rPr lang="en-AU" sz="2000" dirty="0"/>
              <a:t>For any issues, please see a contact Sara or Daniel, MTG Events at the registration desk (</a:t>
            </a:r>
            <a:r>
              <a:rPr lang="en-AU" sz="2000" dirty="0">
                <a:hlinkClick r:id="rId3"/>
              </a:rPr>
              <a:t>sara@mtgevents.com.au</a:t>
            </a:r>
            <a:r>
              <a:rPr lang="en-AU" sz="2000" dirty="0"/>
              <a:t>, + 61418188488).</a:t>
            </a:r>
          </a:p>
          <a:p>
            <a:endParaRPr lang="en-AU" sz="1200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400" b="1" dirty="0">
                <a:solidFill>
                  <a:srgbClr val="002060"/>
                </a:solidFill>
              </a:rPr>
              <a:t>AUDIO IN MEETING ROOM </a:t>
            </a: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000" dirty="0"/>
              <a:t>If you are a local participant, PLEASE, select “Don’t connect to audio” when joining the WebEx session. Connecting to the audio, may cause an audio feedback loop that prevents the meeting from proceeding.</a:t>
            </a: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sz="11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D38437-C5C6-15E6-ED3C-7E276732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5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g26020473bd7_0_0">
            <a:extLst>
              <a:ext uri="{FF2B5EF4-FFF2-40B4-BE49-F238E27FC236}">
                <a16:creationId xmlns:a16="http://schemas.microsoft.com/office/drawing/2014/main" id="{EBAF8737-653A-58F4-A60C-861798CB12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9251" y="475966"/>
            <a:ext cx="8627491" cy="41915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IEEE 802 WIRELESS INTERIM –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NEWCOMER TRAINING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IN PERSON: 			</a:t>
            </a:r>
            <a:r>
              <a:rPr lang="en-US" sz="2000" dirty="0"/>
              <a:t>10:30am – 12:30am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				Monday May 12										BALTIC III, 3rd Floor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REMOTE: 			</a:t>
            </a:r>
            <a:r>
              <a:rPr lang="en-US" sz="2000" dirty="0"/>
              <a:t>IEEE 802 Calendar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			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https://ieee802.org/802tele_calendar.html</a:t>
            </a:r>
            <a:endParaRPr lang="en-US" sz="20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REGISTRATION FEE:</a:t>
            </a:r>
            <a:r>
              <a:rPr lang="en-US" sz="2000" dirty="0"/>
              <a:t> 	Registration fee for the IEEE 802 Interim Session 					is required, whether attending in-person or remotely. </a:t>
            </a:r>
            <a:endParaRPr lang="en-US" sz="20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2BF9C5-5B16-2668-5FBE-B856326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1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347930" y="494204"/>
            <a:ext cx="8628812" cy="429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SzPts val="1800"/>
              <a:buNone/>
            </a:pPr>
            <a:r>
              <a:rPr lang="en-US" sz="3200" b="1" dirty="0"/>
              <a:t>COMBINED SCHEDULE</a:t>
            </a:r>
          </a:p>
          <a:p>
            <a:pPr marL="0" lvl="0" indent="0" algn="l" rtl="0">
              <a:lnSpc>
                <a:spcPct val="115000"/>
              </a:lnSpc>
              <a:spcAft>
                <a:spcPts val="0"/>
              </a:spcAft>
              <a:buSzPts val="1800"/>
              <a:buNone/>
            </a:pPr>
            <a:endParaRPr lang="en-US" b="1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000" b="1" dirty="0"/>
              <a:t>IN PERSON Room Assignments:</a:t>
            </a:r>
            <a:r>
              <a:rPr lang="en-US" sz="2000" dirty="0"/>
              <a:t>   	Schedule QR codes posted outside each meeting room and on the back of your name badge. </a:t>
            </a: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000" b="1" dirty="0"/>
              <a:t>REMOTE Participation:</a:t>
            </a:r>
            <a:r>
              <a:rPr lang="en-US" sz="2000" dirty="0"/>
              <a:t> 		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https://ieee802.org/802tele_calendar.html</a:t>
            </a:r>
            <a:endParaRPr lang="en-US" sz="2000" u="sng" dirty="0">
              <a:solidFill>
                <a:schemeClr val="hlink"/>
              </a:solidFill>
            </a:endParaRP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000" b="1" dirty="0"/>
              <a:t>ATTENDANCE TOOL (IMAT) :  	</a:t>
            </a:r>
            <a:r>
              <a:rPr lang="en-US" sz="2000" u="sng" dirty="0">
                <a:solidFill>
                  <a:schemeClr val="hlink"/>
                </a:solidFill>
              </a:rPr>
              <a:t>https://imat.ieee.org/ </a:t>
            </a: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sz="20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Aft>
                <a:spcPts val="0"/>
              </a:spcAft>
              <a:buSzPts val="1800"/>
              <a:buNone/>
            </a:pPr>
            <a:r>
              <a:rPr lang="en-AU" b="1" dirty="0"/>
              <a:t>REGISTRATION FEE REQUIREMENT REMINDER:   </a:t>
            </a:r>
            <a:r>
              <a:rPr lang="en-AU" sz="1600" dirty="0"/>
              <a:t>Payment of the session registration fee is required for all who participate in any meetings associated with the 2025 May IEEE 802 Wireless Interim Session. </a:t>
            </a: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sz="2000" u="sng" dirty="0">
              <a:solidFill>
                <a:schemeClr val="hlink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CAEA00-3B2C-50CE-14C8-371BD6C0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2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9B2C119-EFB5-1A70-41D5-53E3ED3C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2" y="830277"/>
            <a:ext cx="4943267" cy="3862932"/>
          </a:xfrm>
        </p:spPr>
        <p:txBody>
          <a:bodyPr>
            <a:normAutofit fontScale="90000"/>
          </a:bodyPr>
          <a:lstStyle/>
          <a:p>
            <a:pPr rtl="0"/>
            <a:br>
              <a:rPr lang="en-GB" b="1" dirty="0"/>
            </a:br>
            <a:br>
              <a:rPr lang="en-GB" b="1" dirty="0"/>
            </a:br>
            <a:r>
              <a:rPr lang="en-GB" sz="4000" b="1" dirty="0">
                <a:latin typeface="+mn-lt"/>
              </a:rPr>
              <a:t>PROGRAM APP</a:t>
            </a:r>
            <a:br>
              <a:rPr lang="en-GB" sz="4500" b="1" dirty="0">
                <a:latin typeface="+mn-lt"/>
              </a:rPr>
            </a:br>
            <a:br>
              <a:rPr lang="en-GB" sz="1200" b="1" dirty="0">
                <a:latin typeface="+mn-lt"/>
              </a:rPr>
            </a:br>
            <a:r>
              <a:rPr lang="en-GB" sz="2400" dirty="0">
                <a:latin typeface="+mn-lt"/>
              </a:rPr>
              <a:t>  - Log in details for the IEEE 802 Wireless Interim Meeting App with combined schedule information is available on the back of your name badge.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 - </a:t>
            </a:r>
            <a:r>
              <a:rPr lang="en-AU" sz="1600" dirty="0">
                <a:solidFill>
                  <a:srgbClr val="444444"/>
                </a:solidFill>
                <a:latin typeface="Arial" panose="020B0604020202020204" pitchFamily="34" charset="0"/>
              </a:rPr>
              <a:t>D</a:t>
            </a:r>
            <a: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ownload the app by going to your </a:t>
            </a:r>
            <a:r>
              <a:rPr lang="en-AU" sz="1600" b="1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Google Play</a:t>
            </a:r>
            <a: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AU" sz="1600" b="1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Apple App Store</a:t>
            </a:r>
            <a:b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- Search for and install </a:t>
            </a:r>
            <a:r>
              <a:rPr lang="en-AU" sz="1600" b="1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The Event App by </a:t>
            </a:r>
            <a:r>
              <a:rPr lang="en-AU" sz="1600" b="1" i="0" u="none" strike="noStrike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EventsAIR</a:t>
            </a:r>
            <a:b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- Load the app and enter The Event App Code: </a:t>
            </a:r>
            <a:r>
              <a:rPr lang="en-AU" sz="1600" b="1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802warsaw</a:t>
            </a:r>
            <a:b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AU" sz="1600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To get full functionality, please log in with your credentials</a:t>
            </a:r>
            <a:endParaRPr lang="en-AU" sz="1300" dirty="0"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2ACD0F-67C2-9F1A-A7C6-3D0DA3468935}"/>
              </a:ext>
            </a:extLst>
          </p:cNvPr>
          <p:cNvCxnSpPr>
            <a:cxnSpLocks/>
          </p:cNvCxnSpPr>
          <p:nvPr/>
        </p:nvCxnSpPr>
        <p:spPr>
          <a:xfrm>
            <a:off x="2993348" y="3247292"/>
            <a:ext cx="139609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2958492E-A44A-47EF-66A8-CBEA3A3B0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23C6E-ECA7-3EEA-6DE2-CF115482F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198086" y="1809500"/>
            <a:ext cx="3634689" cy="240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68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258792" y="1496673"/>
            <a:ext cx="4950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  <a:p>
            <a:r>
              <a:rPr lang="en-AU" dirty="0"/>
              <a:t>Local Document Server for IEEE 802W Documents:</a:t>
            </a:r>
          </a:p>
          <a:p>
            <a:r>
              <a:rPr lang="en-AU" dirty="0">
                <a:hlinkClick r:id="rId3"/>
              </a:rPr>
              <a:t>http://ieee802.linespeed.com/</a:t>
            </a:r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dirty="0"/>
              <a:t>The network provider for the IEEE 802 Wireless Interim is </a:t>
            </a:r>
            <a:r>
              <a:rPr lang="en-AU" dirty="0" err="1"/>
              <a:t>Linespeed</a:t>
            </a:r>
            <a:r>
              <a:rPr lang="en-AU" dirty="0"/>
              <a:t>, who are located in in </a:t>
            </a:r>
            <a:r>
              <a:rPr lang="en-AU" b="1" dirty="0"/>
              <a:t>Nysa</a:t>
            </a:r>
            <a:r>
              <a:rPr lang="en-AU" dirty="0"/>
              <a:t> </a:t>
            </a:r>
            <a:r>
              <a:rPr lang="en-AU" b="1" dirty="0"/>
              <a:t>Room on Level 3 </a:t>
            </a:r>
            <a:r>
              <a:rPr lang="en-AU" dirty="0"/>
              <a:t>during the meeting</a:t>
            </a:r>
            <a:r>
              <a:rPr lang="en-AU" b="1" dirty="0"/>
              <a:t>.</a:t>
            </a:r>
          </a:p>
          <a:p>
            <a:endParaRPr lang="en-AU" b="1" dirty="0"/>
          </a:p>
          <a:p>
            <a:r>
              <a:rPr lang="en-AU" dirty="0"/>
              <a:t>Details on how to log into the network are printed on the back of your badge.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54A154-6637-5B96-B730-C8AA9DAD0FAA}"/>
              </a:ext>
            </a:extLst>
          </p:cNvPr>
          <p:cNvCxnSpPr>
            <a:cxnSpLocks/>
          </p:cNvCxnSpPr>
          <p:nvPr/>
        </p:nvCxnSpPr>
        <p:spPr>
          <a:xfrm flipV="1">
            <a:off x="4227226" y="4033157"/>
            <a:ext cx="1293737" cy="5497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69F0E-FDE2-892F-D75D-4D407E713B19}"/>
              </a:ext>
            </a:extLst>
          </p:cNvPr>
          <p:cNvSpPr txBox="1"/>
          <p:nvPr/>
        </p:nvSpPr>
        <p:spPr>
          <a:xfrm>
            <a:off x="258792" y="850342"/>
            <a:ext cx="7348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/>
              <a:t>NETWORK ACCESS INFORMATION</a:t>
            </a:r>
            <a:r>
              <a:rPr lang="en-AU" sz="3600" dirty="0"/>
              <a:t>: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2DC54-04CA-C4D0-3484-FF007B08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A1B834-07A0-5D7B-5293-CFD7466C0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54566" y="1713209"/>
            <a:ext cx="3378209" cy="2223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642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132614" y="607624"/>
            <a:ext cx="88787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ea typeface="+mj-ea"/>
                <a:cs typeface="+mj-cs"/>
              </a:rPr>
              <a:t>CATERING</a:t>
            </a:r>
            <a:r>
              <a:rPr lang="en-AU" sz="2400" dirty="0"/>
              <a:t>:  </a:t>
            </a:r>
          </a:p>
          <a:p>
            <a:endParaRPr lang="en-AU" sz="14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Breakfast</a:t>
            </a:r>
            <a:r>
              <a:rPr lang="en-AU" sz="2400" b="1" dirty="0"/>
              <a:t>: </a:t>
            </a:r>
            <a:r>
              <a:rPr lang="en-AU" sz="2400" dirty="0"/>
              <a:t>is included in your Hotel room rate if you booked at the Presidential using the meeting link.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AU" sz="11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Morning &amp; Afternoon Tea:</a:t>
            </a:r>
            <a:r>
              <a:rPr lang="en-AU" sz="2400" dirty="0">
                <a:solidFill>
                  <a:srgbClr val="0070C0"/>
                </a:solidFill>
              </a:rPr>
              <a:t> </a:t>
            </a:r>
            <a:r>
              <a:rPr lang="en-AU" sz="2400" dirty="0"/>
              <a:t>will be served from the foyer areas on levels 2 &amp; 3.</a:t>
            </a:r>
          </a:p>
          <a:p>
            <a:pPr marL="342900" lvl="1"/>
            <a:endParaRPr lang="en-AU" sz="11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Lunch: Monday - Thursday</a:t>
            </a:r>
            <a:r>
              <a:rPr lang="en-AU" sz="2400" dirty="0"/>
              <a:t>: will be served in the foyer areas on Levels 2 &amp; 3 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342900" lvl="1" algn="r"/>
            <a:r>
              <a:rPr lang="en-AU" dirty="0">
                <a:solidFill>
                  <a:srgbClr val="FF0000"/>
                </a:solidFill>
              </a:rPr>
              <a:t>NB: Catering is for registered attendees</a:t>
            </a:r>
            <a:endParaRPr lang="en-AU" sz="16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024C18-9DCA-5F18-AA9B-5E60E8E4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385" y="120713"/>
            <a:ext cx="2358390" cy="7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5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2f5ac4-06e1-4d84-8938-537670c192a7" xsi:nil="true"/>
    <lcf76f155ced4ddcb4097134ff3c332f xmlns="6f0a2cb3-4675-46b4-9719-a1418cc550f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760640D8DD34F9DC27DB93EB475FA" ma:contentTypeVersion="18" ma:contentTypeDescription="Create a new document." ma:contentTypeScope="" ma:versionID="182d3b65ae291b8dfe6f4517a4eb09d4">
  <xsd:schema xmlns:xsd="http://www.w3.org/2001/XMLSchema" xmlns:xs="http://www.w3.org/2001/XMLSchema" xmlns:p="http://schemas.microsoft.com/office/2006/metadata/properties" xmlns:ns2="6f0a2cb3-4675-46b4-9719-a1418cc550f3" xmlns:ns3="cc2f5ac4-06e1-4d84-8938-537670c192a7" targetNamespace="http://schemas.microsoft.com/office/2006/metadata/properties" ma:root="true" ma:fieldsID="106e96982221ef2e43a90bc71e71915a" ns2:_="" ns3:_="">
    <xsd:import namespace="6f0a2cb3-4675-46b4-9719-a1418cc550f3"/>
    <xsd:import namespace="cc2f5ac4-06e1-4d84-8938-537670c19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2cb3-4675-46b4-9719-a1418cc55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8dd0b6-5c91-49f3-937f-cc738038b5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f5ac4-06e1-4d84-8938-537670c192a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3be4f2a-fc07-475a-aa29-c205796e8743}" ma:internalName="TaxCatchAll" ma:showField="CatchAllData" ma:web="cc2f5ac4-06e1-4d84-8938-537670c19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67B60-D23F-4AC9-896F-4C219905B036}">
  <ds:schemaRefs>
    <ds:schemaRef ds:uri="http://schemas.openxmlformats.org/package/2006/metadata/core-properties"/>
    <ds:schemaRef ds:uri="http://schemas.microsoft.com/office/2006/documentManagement/types"/>
    <ds:schemaRef ds:uri="cc2f5ac4-06e1-4d84-8938-537670c192a7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6f0a2cb3-4675-46b4-9719-a1418cc550f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878656D-5CEB-4998-AF75-203F0B538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2cb3-4675-46b4-9719-a1418cc550f3"/>
    <ds:schemaRef ds:uri="cc2f5ac4-06e1-4d84-8938-537670c19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B580E3-8E8E-493D-986C-C4249329D7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6206</TotalTime>
  <Words>765</Words>
  <Application>Microsoft Macintosh PowerPoint</Application>
  <PresentationFormat>On-screen Show (16:9)</PresentationFormat>
  <Paragraphs>69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Tahoma</vt:lpstr>
      <vt:lpstr>Roboto</vt:lpstr>
      <vt:lpstr>Aptos Display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PROGRAM APP    - Log in details for the IEEE 802 Wireless Interim Meeting App with combined schedule information is available on the back of your name badge.   - Download the app by going to your Google Play or Apple App Store  - Search for and install The Event App by EventsAIR  - Load the app and enter The Event App Code: 802warsaw To get full functionality, please log in with your credentials</vt:lpstr>
      <vt:lpstr>PowerPoint Presentation</vt:lpstr>
      <vt:lpstr>PowerPoint Presentation</vt:lpstr>
      <vt:lpstr>WEDNESDAY SOCIAL Wednesday May 14, 2025  Location: Concept 13 Restaurant,   Concept 13 is on the roof of the Vitkac luxury department  store (Level 5) and is a Michelin-recommended restaurant  Transport:       The Restaurant is 1 km away from the Hotel  Coach:  Meet at 6:30pm outside Warsaw Presidential    Hotel for a coach Transfer  Walk:  walk the 1km/0.62 miles to the restaurant     (approx. 10 min walk).  Please arrive to the    restaurant no later than 18:50  Return:  return coaches will be provided to the     Presidential Hotel from 21:00  Food: Alternate served sit down dinner   Drinks included   (No outside food or drinks permitted).</vt:lpstr>
      <vt:lpstr>PowerPoint Presentation</vt:lpstr>
      <vt:lpstr>Any Questions  Please see Daniel or Sara at the registration desk!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2023 IEEE 802 PlenarySession</dc:title>
  <dc:creator>TP</dc:creator>
  <cp:lastModifiedBy>Sara Archer</cp:lastModifiedBy>
  <cp:revision>4</cp:revision>
  <dcterms:modified xsi:type="dcterms:W3CDTF">2025-05-10T17:16:58Z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0x010100643760640D8DD34F9DC27DB93EB475FA</vt:lpwstr>
  </property>
  <property fmtid="{D5CDD505-2E9C-101B-9397-08002B2CF9AE}" pid="3" name="MediaServiceImageTags">
    <vt:lpwstr/>
  </property>
</Properties>
</file>