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78" r:id="rId2"/>
    <p:sldId id="488" r:id="rId3"/>
    <p:sldId id="489" r:id="rId4"/>
    <p:sldId id="606" r:id="rId5"/>
    <p:sldId id="2017" r:id="rId6"/>
    <p:sldId id="2033" r:id="rId7"/>
    <p:sldId id="2046" r:id="rId8"/>
    <p:sldId id="2001" r:id="rId9"/>
    <p:sldId id="2047" r:id="rId10"/>
    <p:sldId id="2048" r:id="rId11"/>
    <p:sldId id="2049" r:id="rId12"/>
    <p:sldId id="2050" r:id="rId13"/>
    <p:sldId id="2021" r:id="rId14"/>
    <p:sldId id="2022" r:id="rId15"/>
    <p:sldId id="2007" r:id="rId16"/>
    <p:sldId id="2041" r:id="rId17"/>
    <p:sldId id="2040" r:id="rId18"/>
    <p:sldId id="2030" r:id="rId19"/>
    <p:sldId id="2014" r:id="rId20"/>
    <p:sldId id="2031" r:id="rId21"/>
    <p:sldId id="1993" r:id="rId22"/>
    <p:sldId id="377" r:id="rId23"/>
    <p:sldId id="2016" r:id="rId24"/>
    <p:sldId id="1999" r:id="rId25"/>
    <p:sldId id="2002" r:id="rId26"/>
    <p:sldId id="2013" r:id="rId27"/>
    <p:sldId id="2027" r:id="rId2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Opening Plenary" id="{60C8A1DD-480C-49A6-8C62-66D5172C2187}">
          <p14:sldIdLst>
            <p14:sldId id="606"/>
            <p14:sldId id="2017"/>
            <p14:sldId id="2033"/>
            <p14:sldId id="2046"/>
            <p14:sldId id="2001"/>
            <p14:sldId id="2047"/>
            <p14:sldId id="2048"/>
            <p14:sldId id="2049"/>
            <p14:sldId id="2050"/>
          </p14:sldIdLst>
        </p14:section>
        <p14:section name="Rules Meeting topics" id="{82B6DBA1-EE24-49C4-827F-FF0787582499}">
          <p14:sldIdLst>
            <p14:sldId id="2021"/>
            <p14:sldId id="2022"/>
          </p14:sldIdLst>
        </p14:section>
        <p14:section name="Future Venue Adhocs" id="{AFBED5D7-F413-4D94-A24A-B339DF6B7506}">
          <p14:sldIdLst/>
        </p14:section>
        <p14:section name="Friday Closing LMSC Meeting" id="{43319FEA-8DE9-4C83-AB5E-EF738D9EA210}">
          <p14:sldIdLst/>
        </p14:section>
        <p14:section name="Chairs Guideline Motion" id="{A11BD5E3-ED7A-4AD6-B048-AD58E3F3E628}">
          <p14:sldIdLst>
            <p14:sldId id="2007"/>
          </p14:sldIdLst>
        </p14:section>
        <p14:section name="4.022 IETF Day Pass - MI" id="{0DD8EA49-182A-43D1-95C1-12026545B51A}">
          <p14:sldIdLst>
            <p14:sldId id="2041"/>
            <p14:sldId id="2040"/>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2016"/>
            <p14:sldId id="1999"/>
            <p14:sldId id="2002"/>
            <p14:sldId id="2013"/>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99FF99"/>
    <a:srgbClr val="006600"/>
    <a:srgbClr val="69BE28"/>
    <a:srgbClr val="0066FF"/>
    <a:srgbClr val="33CCFF"/>
    <a:srgbClr val="FFFF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291E7B-1F9F-4442-AE1F-FDE90FB54344}" v="16" dt="2025-05-06T19:07:24.4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5" autoAdjust="0"/>
    <p:restoredTop sz="67963" autoAdjust="0"/>
  </p:normalViewPr>
  <p:slideViewPr>
    <p:cSldViewPr>
      <p:cViewPr varScale="1">
        <p:scale>
          <a:sx n="54" d="100"/>
          <a:sy n="54" d="100"/>
        </p:scale>
        <p:origin x="108" y="276"/>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F291E7B-1F9F-4442-AE1F-FDE90FB54344}"/>
    <pc:docChg chg="undo custSel addSld delSld modSld sldOrd modMainMaster modSection">
      <pc:chgData name="Jon Rosdahl" userId="2820f357-2dd4-4127-8713-e0bfde0fd756" providerId="ADAL" clId="{DF291E7B-1F9F-4442-AE1F-FDE90FB54344}" dt="2025-05-06T19:07:28.796" v="1073" actId="680"/>
      <pc:docMkLst>
        <pc:docMk/>
      </pc:docMkLst>
      <pc:sldChg chg="modSp mod modNotesTx">
        <pc:chgData name="Jon Rosdahl" userId="2820f357-2dd4-4127-8713-e0bfde0fd756" providerId="ADAL" clId="{DF291E7B-1F9F-4442-AE1F-FDE90FB54344}" dt="2025-05-06T18:21:47.595" v="48" actId="6549"/>
        <pc:sldMkLst>
          <pc:docMk/>
          <pc:sldMk cId="0" sldId="278"/>
        </pc:sldMkLst>
        <pc:spChg chg="mod">
          <ac:chgData name="Jon Rosdahl" userId="2820f357-2dd4-4127-8713-e0bfde0fd756" providerId="ADAL" clId="{DF291E7B-1F9F-4442-AE1F-FDE90FB54344}" dt="2025-05-06T18:21:18.487" v="23" actId="20577"/>
          <ac:spMkLst>
            <pc:docMk/>
            <pc:sldMk cId="0" sldId="278"/>
            <ac:spMk id="111620" creationId="{13920269-E2C7-FAD1-29AE-5FAF7F00091F}"/>
          </ac:spMkLst>
        </pc:spChg>
      </pc:sldChg>
      <pc:sldChg chg="del">
        <pc:chgData name="Jon Rosdahl" userId="2820f357-2dd4-4127-8713-e0bfde0fd756" providerId="ADAL" clId="{DF291E7B-1F9F-4442-AE1F-FDE90FB54344}" dt="2025-05-06T18:40:27.100" v="179" actId="47"/>
        <pc:sldMkLst>
          <pc:docMk/>
          <pc:sldMk cId="3706501002" sldId="290"/>
        </pc:sldMkLst>
      </pc:sldChg>
      <pc:sldChg chg="del">
        <pc:chgData name="Jon Rosdahl" userId="2820f357-2dd4-4127-8713-e0bfde0fd756" providerId="ADAL" clId="{DF291E7B-1F9F-4442-AE1F-FDE90FB54344}" dt="2025-05-06T18:44:15.114" v="248" actId="47"/>
        <pc:sldMkLst>
          <pc:docMk/>
          <pc:sldMk cId="1347016404" sldId="422"/>
        </pc:sldMkLst>
      </pc:sldChg>
      <pc:sldChg chg="del">
        <pc:chgData name="Jon Rosdahl" userId="2820f357-2dd4-4127-8713-e0bfde0fd756" providerId="ADAL" clId="{DF291E7B-1F9F-4442-AE1F-FDE90FB54344}" dt="2025-05-06T18:44:15.114" v="248" actId="47"/>
        <pc:sldMkLst>
          <pc:docMk/>
          <pc:sldMk cId="3373978571" sldId="579"/>
        </pc:sldMkLst>
      </pc:sldChg>
      <pc:sldChg chg="del">
        <pc:chgData name="Jon Rosdahl" userId="2820f357-2dd4-4127-8713-e0bfde0fd756" providerId="ADAL" clId="{DF291E7B-1F9F-4442-AE1F-FDE90FB54344}" dt="2025-05-06T18:44:15.114" v="248" actId="47"/>
        <pc:sldMkLst>
          <pc:docMk/>
          <pc:sldMk cId="1303961553" sldId="580"/>
        </pc:sldMkLst>
      </pc:sldChg>
      <pc:sldChg chg="modSp mod">
        <pc:chgData name="Jon Rosdahl" userId="2820f357-2dd4-4127-8713-e0bfde0fd756" providerId="ADAL" clId="{DF291E7B-1F9F-4442-AE1F-FDE90FB54344}" dt="2025-05-06T18:40:59.081" v="183"/>
        <pc:sldMkLst>
          <pc:docMk/>
          <pc:sldMk cId="4147266254" sldId="606"/>
        </pc:sldMkLst>
        <pc:spChg chg="mod">
          <ac:chgData name="Jon Rosdahl" userId="2820f357-2dd4-4127-8713-e0bfde0fd756" providerId="ADAL" clId="{DF291E7B-1F9F-4442-AE1F-FDE90FB54344}" dt="2025-05-06T18:40:59.081" v="183"/>
          <ac:spMkLst>
            <pc:docMk/>
            <pc:sldMk cId="4147266254" sldId="606"/>
            <ac:spMk id="3" creationId="{79B66A02-BFC4-28B8-40C4-26FF2742C963}"/>
          </ac:spMkLst>
        </pc:spChg>
      </pc:sldChg>
      <pc:sldChg chg="del">
        <pc:chgData name="Jon Rosdahl" userId="2820f357-2dd4-4127-8713-e0bfde0fd756" providerId="ADAL" clId="{DF291E7B-1F9F-4442-AE1F-FDE90FB54344}" dt="2025-05-06T18:40:34.914" v="180" actId="47"/>
        <pc:sldMkLst>
          <pc:docMk/>
          <pc:sldMk cId="338080187" sldId="1987"/>
        </pc:sldMkLst>
      </pc:sldChg>
      <pc:sldChg chg="del">
        <pc:chgData name="Jon Rosdahl" userId="2820f357-2dd4-4127-8713-e0bfde0fd756" providerId="ADAL" clId="{DF291E7B-1F9F-4442-AE1F-FDE90FB54344}" dt="2025-05-06T18:44:21.627" v="250" actId="47"/>
        <pc:sldMkLst>
          <pc:docMk/>
          <pc:sldMk cId="988748528" sldId="1991"/>
        </pc:sldMkLst>
      </pc:sldChg>
      <pc:sldChg chg="del">
        <pc:chgData name="Jon Rosdahl" userId="2820f357-2dd4-4127-8713-e0bfde0fd756" providerId="ADAL" clId="{DF291E7B-1F9F-4442-AE1F-FDE90FB54344}" dt="2025-05-06T18:44:25.322" v="251" actId="47"/>
        <pc:sldMkLst>
          <pc:docMk/>
          <pc:sldMk cId="1433606321" sldId="1992"/>
        </pc:sldMkLst>
      </pc:sldChg>
      <pc:sldChg chg="modSp mod">
        <pc:chgData name="Jon Rosdahl" userId="2820f357-2dd4-4127-8713-e0bfde0fd756" providerId="ADAL" clId="{DF291E7B-1F9F-4442-AE1F-FDE90FB54344}" dt="2025-05-06T18:53:36.729" v="831" actId="6549"/>
        <pc:sldMkLst>
          <pc:docMk/>
          <pc:sldMk cId="0" sldId="1993"/>
        </pc:sldMkLst>
        <pc:spChg chg="mod">
          <ac:chgData name="Jon Rosdahl" userId="2820f357-2dd4-4127-8713-e0bfde0fd756" providerId="ADAL" clId="{DF291E7B-1F9F-4442-AE1F-FDE90FB54344}" dt="2025-05-06T18:53:36.729" v="831" actId="6549"/>
          <ac:spMkLst>
            <pc:docMk/>
            <pc:sldMk cId="0" sldId="1993"/>
            <ac:spMk id="2" creationId="{82277739-66B6-40EB-9580-9458386E0E7F}"/>
          </ac:spMkLst>
        </pc:spChg>
      </pc:sldChg>
      <pc:sldChg chg="del">
        <pc:chgData name="Jon Rosdahl" userId="2820f357-2dd4-4127-8713-e0bfde0fd756" providerId="ADAL" clId="{DF291E7B-1F9F-4442-AE1F-FDE90FB54344}" dt="2025-05-06T18:40:39.705" v="181" actId="47"/>
        <pc:sldMkLst>
          <pc:docMk/>
          <pc:sldMk cId="2294323399" sldId="1997"/>
        </pc:sldMkLst>
      </pc:sldChg>
      <pc:sldChg chg="modSp mod">
        <pc:chgData name="Jon Rosdahl" userId="2820f357-2dd4-4127-8713-e0bfde0fd756" providerId="ADAL" clId="{DF291E7B-1F9F-4442-AE1F-FDE90FB54344}" dt="2025-05-06T18:42:08.360" v="243" actId="20577"/>
        <pc:sldMkLst>
          <pc:docMk/>
          <pc:sldMk cId="1157979764" sldId="2001"/>
        </pc:sldMkLst>
        <pc:spChg chg="mod">
          <ac:chgData name="Jon Rosdahl" userId="2820f357-2dd4-4127-8713-e0bfde0fd756" providerId="ADAL" clId="{DF291E7B-1F9F-4442-AE1F-FDE90FB54344}" dt="2025-05-06T18:42:08.360" v="243" actId="20577"/>
          <ac:spMkLst>
            <pc:docMk/>
            <pc:sldMk cId="1157979764" sldId="2001"/>
            <ac:spMk id="3" creationId="{A0CD2558-F8EE-AB9E-7DCF-87E3D413051F}"/>
          </ac:spMkLst>
        </pc:spChg>
      </pc:sldChg>
      <pc:sldChg chg="del">
        <pc:chgData name="Jon Rosdahl" userId="2820f357-2dd4-4127-8713-e0bfde0fd756" providerId="ADAL" clId="{DF291E7B-1F9F-4442-AE1F-FDE90FB54344}" dt="2025-05-06T18:40:25.271" v="177" actId="47"/>
        <pc:sldMkLst>
          <pc:docMk/>
          <pc:sldMk cId="4074324379" sldId="2004"/>
        </pc:sldMkLst>
      </pc:sldChg>
      <pc:sldChg chg="modSp mod">
        <pc:chgData name="Jon Rosdahl" userId="2820f357-2dd4-4127-8713-e0bfde0fd756" providerId="ADAL" clId="{DF291E7B-1F9F-4442-AE1F-FDE90FB54344}" dt="2025-05-06T18:53:09.131" v="830" actId="20577"/>
        <pc:sldMkLst>
          <pc:docMk/>
          <pc:sldMk cId="3336702894" sldId="2014"/>
        </pc:sldMkLst>
        <pc:spChg chg="mod">
          <ac:chgData name="Jon Rosdahl" userId="2820f357-2dd4-4127-8713-e0bfde0fd756" providerId="ADAL" clId="{DF291E7B-1F9F-4442-AE1F-FDE90FB54344}" dt="2025-05-06T18:53:09.131" v="830" actId="20577"/>
          <ac:spMkLst>
            <pc:docMk/>
            <pc:sldMk cId="3336702894" sldId="2014"/>
            <ac:spMk id="2" creationId="{5B8DB953-5C1F-64C9-83FC-1CCD578E5F94}"/>
          </ac:spMkLst>
        </pc:spChg>
      </pc:sldChg>
      <pc:sldChg chg="del">
        <pc:chgData name="Jon Rosdahl" userId="2820f357-2dd4-4127-8713-e0bfde0fd756" providerId="ADAL" clId="{DF291E7B-1F9F-4442-AE1F-FDE90FB54344}" dt="2025-05-06T18:44:20.010" v="249" actId="47"/>
        <pc:sldMkLst>
          <pc:docMk/>
          <pc:sldMk cId="831560631" sldId="2015"/>
        </pc:sldMkLst>
      </pc:sldChg>
      <pc:sldChg chg="modSp mod modNotesTx">
        <pc:chgData name="Jon Rosdahl" userId="2820f357-2dd4-4127-8713-e0bfde0fd756" providerId="ADAL" clId="{DF291E7B-1F9F-4442-AE1F-FDE90FB54344}" dt="2025-05-06T18:49:31.024" v="780" actId="20577"/>
        <pc:sldMkLst>
          <pc:docMk/>
          <pc:sldMk cId="757999706" sldId="2017"/>
        </pc:sldMkLst>
        <pc:spChg chg="mod">
          <ac:chgData name="Jon Rosdahl" userId="2820f357-2dd4-4127-8713-e0bfde0fd756" providerId="ADAL" clId="{DF291E7B-1F9F-4442-AE1F-FDE90FB54344}" dt="2025-05-06T18:49:31.024" v="780" actId="20577"/>
          <ac:spMkLst>
            <pc:docMk/>
            <pc:sldMk cId="757999706" sldId="2017"/>
            <ac:spMk id="10" creationId="{672EC3BA-EA3E-E8B2-9CF0-B5E4A684CF60}"/>
          </ac:spMkLst>
        </pc:spChg>
      </pc:sldChg>
      <pc:sldChg chg="del">
        <pc:chgData name="Jon Rosdahl" userId="2820f357-2dd4-4127-8713-e0bfde0fd756" providerId="ADAL" clId="{DF291E7B-1F9F-4442-AE1F-FDE90FB54344}" dt="2025-05-06T18:40:26.122" v="178" actId="47"/>
        <pc:sldMkLst>
          <pc:docMk/>
          <pc:sldMk cId="1441489224" sldId="2018"/>
        </pc:sldMkLst>
      </pc:sldChg>
      <pc:sldChg chg="del">
        <pc:chgData name="Jon Rosdahl" userId="2820f357-2dd4-4127-8713-e0bfde0fd756" providerId="ADAL" clId="{DF291E7B-1F9F-4442-AE1F-FDE90FB54344}" dt="2025-05-06T18:42:30.858" v="246" actId="47"/>
        <pc:sldMkLst>
          <pc:docMk/>
          <pc:sldMk cId="2848618161" sldId="2019"/>
        </pc:sldMkLst>
      </pc:sldChg>
      <pc:sldChg chg="del">
        <pc:chgData name="Jon Rosdahl" userId="2820f357-2dd4-4127-8713-e0bfde0fd756" providerId="ADAL" clId="{DF291E7B-1F9F-4442-AE1F-FDE90FB54344}" dt="2025-05-06T18:42:34.446" v="247" actId="47"/>
        <pc:sldMkLst>
          <pc:docMk/>
          <pc:sldMk cId="2814786597" sldId="2020"/>
        </pc:sldMkLst>
      </pc:sldChg>
      <pc:sldChg chg="del">
        <pc:chgData name="Jon Rosdahl" userId="2820f357-2dd4-4127-8713-e0bfde0fd756" providerId="ADAL" clId="{DF291E7B-1F9F-4442-AE1F-FDE90FB54344}" dt="2025-05-06T18:42:27.932" v="245" actId="47"/>
        <pc:sldMkLst>
          <pc:docMk/>
          <pc:sldMk cId="786157314" sldId="2023"/>
        </pc:sldMkLst>
      </pc:sldChg>
      <pc:sldChg chg="del">
        <pc:chgData name="Jon Rosdahl" userId="2820f357-2dd4-4127-8713-e0bfde0fd756" providerId="ADAL" clId="{DF291E7B-1F9F-4442-AE1F-FDE90FB54344}" dt="2025-05-06T18:44:15.114" v="248" actId="47"/>
        <pc:sldMkLst>
          <pc:docMk/>
          <pc:sldMk cId="2822043539" sldId="2025"/>
        </pc:sldMkLst>
      </pc:sldChg>
      <pc:sldChg chg="modSp mod">
        <pc:chgData name="Jon Rosdahl" userId="2820f357-2dd4-4127-8713-e0bfde0fd756" providerId="ADAL" clId="{DF291E7B-1F9F-4442-AE1F-FDE90FB54344}" dt="2025-05-06T18:52:51.951" v="811" actId="20577"/>
        <pc:sldMkLst>
          <pc:docMk/>
          <pc:sldMk cId="578729296" sldId="2030"/>
        </pc:sldMkLst>
        <pc:spChg chg="mod">
          <ac:chgData name="Jon Rosdahl" userId="2820f357-2dd4-4127-8713-e0bfde0fd756" providerId="ADAL" clId="{DF291E7B-1F9F-4442-AE1F-FDE90FB54344}" dt="2025-05-06T18:52:51.951" v="811" actId="20577"/>
          <ac:spMkLst>
            <pc:docMk/>
            <pc:sldMk cId="578729296" sldId="2030"/>
            <ac:spMk id="2" creationId="{DCA18BF1-CB20-4BE0-D948-64B2E32CA04D}"/>
          </ac:spMkLst>
        </pc:spChg>
      </pc:sldChg>
      <pc:sldChg chg="del">
        <pc:chgData name="Jon Rosdahl" userId="2820f357-2dd4-4127-8713-e0bfde0fd756" providerId="ADAL" clId="{DF291E7B-1F9F-4442-AE1F-FDE90FB54344}" dt="2025-05-06T18:42:20.567" v="244" actId="47"/>
        <pc:sldMkLst>
          <pc:docMk/>
          <pc:sldMk cId="2192995333" sldId="2032"/>
        </pc:sldMkLst>
      </pc:sldChg>
      <pc:sldChg chg="ord">
        <pc:chgData name="Jon Rosdahl" userId="2820f357-2dd4-4127-8713-e0bfde0fd756" providerId="ADAL" clId="{DF291E7B-1F9F-4442-AE1F-FDE90FB54344}" dt="2025-05-06T18:41:05.859" v="185"/>
        <pc:sldMkLst>
          <pc:docMk/>
          <pc:sldMk cId="4077812210" sldId="2033"/>
        </pc:sldMkLst>
      </pc:sldChg>
      <pc:sldChg chg="del">
        <pc:chgData name="Jon Rosdahl" userId="2820f357-2dd4-4127-8713-e0bfde0fd756" providerId="ADAL" clId="{DF291E7B-1F9F-4442-AE1F-FDE90FB54344}" dt="2025-05-06T18:49:48.028" v="781" actId="47"/>
        <pc:sldMkLst>
          <pc:docMk/>
          <pc:sldMk cId="2617145682" sldId="2035"/>
        </pc:sldMkLst>
      </pc:sldChg>
      <pc:sldChg chg="del">
        <pc:chgData name="Jon Rosdahl" userId="2820f357-2dd4-4127-8713-e0bfde0fd756" providerId="ADAL" clId="{DF291E7B-1F9F-4442-AE1F-FDE90FB54344}" dt="2025-05-06T18:50:58.774" v="798" actId="47"/>
        <pc:sldMkLst>
          <pc:docMk/>
          <pc:sldMk cId="1666691966" sldId="2036"/>
        </pc:sldMkLst>
      </pc:sldChg>
      <pc:sldChg chg="del">
        <pc:chgData name="Jon Rosdahl" userId="2820f357-2dd4-4127-8713-e0bfde0fd756" providerId="ADAL" clId="{DF291E7B-1F9F-4442-AE1F-FDE90FB54344}" dt="2025-05-06T18:44:15.114" v="248" actId="47"/>
        <pc:sldMkLst>
          <pc:docMk/>
          <pc:sldMk cId="1452093780" sldId="2037"/>
        </pc:sldMkLst>
      </pc:sldChg>
      <pc:sldChg chg="del">
        <pc:chgData name="Jon Rosdahl" userId="2820f357-2dd4-4127-8713-e0bfde0fd756" providerId="ADAL" clId="{DF291E7B-1F9F-4442-AE1F-FDE90FB54344}" dt="2025-05-06T18:51:42.460" v="802" actId="47"/>
        <pc:sldMkLst>
          <pc:docMk/>
          <pc:sldMk cId="3805096801" sldId="2038"/>
        </pc:sldMkLst>
      </pc:sldChg>
      <pc:sldChg chg="del">
        <pc:chgData name="Jon Rosdahl" userId="2820f357-2dd4-4127-8713-e0bfde0fd756" providerId="ADAL" clId="{DF291E7B-1F9F-4442-AE1F-FDE90FB54344}" dt="2025-05-06T18:52:27.538" v="803" actId="47"/>
        <pc:sldMkLst>
          <pc:docMk/>
          <pc:sldMk cId="1976088692" sldId="2039"/>
        </pc:sldMkLst>
      </pc:sldChg>
      <pc:sldChg chg="del">
        <pc:chgData name="Jon Rosdahl" userId="2820f357-2dd4-4127-8713-e0bfde0fd756" providerId="ADAL" clId="{DF291E7B-1F9F-4442-AE1F-FDE90FB54344}" dt="2025-05-06T18:51:27.678" v="801" actId="47"/>
        <pc:sldMkLst>
          <pc:docMk/>
          <pc:sldMk cId="3988824305" sldId="2042"/>
        </pc:sldMkLst>
      </pc:sldChg>
      <pc:sldChg chg="del">
        <pc:chgData name="Jon Rosdahl" userId="2820f357-2dd4-4127-8713-e0bfde0fd756" providerId="ADAL" clId="{DF291E7B-1F9F-4442-AE1F-FDE90FB54344}" dt="2025-05-06T18:51:09.687" v="799" actId="47"/>
        <pc:sldMkLst>
          <pc:docMk/>
          <pc:sldMk cId="943022502" sldId="2044"/>
        </pc:sldMkLst>
      </pc:sldChg>
      <pc:sldChg chg="del">
        <pc:chgData name="Jon Rosdahl" userId="2820f357-2dd4-4127-8713-e0bfde0fd756" providerId="ADAL" clId="{DF291E7B-1F9F-4442-AE1F-FDE90FB54344}" dt="2025-05-06T18:51:19.779" v="800" actId="47"/>
        <pc:sldMkLst>
          <pc:docMk/>
          <pc:sldMk cId="3658408513" sldId="2045"/>
        </pc:sldMkLst>
      </pc:sldChg>
      <pc:sldChg chg="addSp delSp modSp new mod modClrScheme chgLayout">
        <pc:chgData name="Jon Rosdahl" userId="2820f357-2dd4-4127-8713-e0bfde0fd756" providerId="ADAL" clId="{DF291E7B-1F9F-4442-AE1F-FDE90FB54344}" dt="2025-05-06T18:50:48.255" v="797" actId="20577"/>
        <pc:sldMkLst>
          <pc:docMk/>
          <pc:sldMk cId="1178413774" sldId="2046"/>
        </pc:sldMkLst>
        <pc:spChg chg="mod ord">
          <ac:chgData name="Jon Rosdahl" userId="2820f357-2dd4-4127-8713-e0bfde0fd756" providerId="ADAL" clId="{DF291E7B-1F9F-4442-AE1F-FDE90FB54344}" dt="2025-05-06T18:48:06.095" v="724" actId="20577"/>
          <ac:spMkLst>
            <pc:docMk/>
            <pc:sldMk cId="1178413774" sldId="2046"/>
            <ac:spMk id="2" creationId="{332702C4-F485-81B2-D821-02B0461B03FE}"/>
          </ac:spMkLst>
        </pc:spChg>
        <pc:spChg chg="del mod ord">
          <ac:chgData name="Jon Rosdahl" userId="2820f357-2dd4-4127-8713-e0bfde0fd756" providerId="ADAL" clId="{DF291E7B-1F9F-4442-AE1F-FDE90FB54344}" dt="2025-05-06T18:45:05.999" v="271" actId="700"/>
          <ac:spMkLst>
            <pc:docMk/>
            <pc:sldMk cId="1178413774" sldId="2046"/>
            <ac:spMk id="3" creationId="{2743F5D3-6863-0D08-8BC1-80C995928788}"/>
          </ac:spMkLst>
        </pc:spChg>
        <pc:spChg chg="del">
          <ac:chgData name="Jon Rosdahl" userId="2820f357-2dd4-4127-8713-e0bfde0fd756" providerId="ADAL" clId="{DF291E7B-1F9F-4442-AE1F-FDE90FB54344}" dt="2025-05-06T18:45:05.999" v="271" actId="700"/>
          <ac:spMkLst>
            <pc:docMk/>
            <pc:sldMk cId="1178413774" sldId="2046"/>
            <ac:spMk id="4" creationId="{5B1A4ED4-9DF7-D7C2-8A8D-B28DF759595E}"/>
          </ac:spMkLst>
        </pc:spChg>
        <pc:spChg chg="add mod ord">
          <ac:chgData name="Jon Rosdahl" userId="2820f357-2dd4-4127-8713-e0bfde0fd756" providerId="ADAL" clId="{DF291E7B-1F9F-4442-AE1F-FDE90FB54344}" dt="2025-05-06T18:50:48.255" v="797" actId="20577"/>
          <ac:spMkLst>
            <pc:docMk/>
            <pc:sldMk cId="1178413774" sldId="2046"/>
            <ac:spMk id="5" creationId="{77064DD8-855F-C96C-1BCE-F0068D9FD999}"/>
          </ac:spMkLst>
        </pc:spChg>
      </pc:sldChg>
      <pc:sldChg chg="addSp delSp modSp new mod">
        <pc:chgData name="Jon Rosdahl" userId="2820f357-2dd4-4127-8713-e0bfde0fd756" providerId="ADAL" clId="{DF291E7B-1F9F-4442-AE1F-FDE90FB54344}" dt="2025-05-06T18:59:50.415" v="874" actId="20577"/>
        <pc:sldMkLst>
          <pc:docMk/>
          <pc:sldMk cId="1607387978" sldId="2047"/>
        </pc:sldMkLst>
        <pc:spChg chg="mod">
          <ac:chgData name="Jon Rosdahl" userId="2820f357-2dd4-4127-8713-e0bfde0fd756" providerId="ADAL" clId="{DF291E7B-1F9F-4442-AE1F-FDE90FB54344}" dt="2025-05-06T18:59:50.415" v="874" actId="20577"/>
          <ac:spMkLst>
            <pc:docMk/>
            <pc:sldMk cId="1607387978" sldId="2047"/>
            <ac:spMk id="2" creationId="{3206803B-9D8D-F18F-3326-7183507C1E4F}"/>
          </ac:spMkLst>
        </pc:spChg>
        <pc:spChg chg="add del">
          <ac:chgData name="Jon Rosdahl" userId="2820f357-2dd4-4127-8713-e0bfde0fd756" providerId="ADAL" clId="{DF291E7B-1F9F-4442-AE1F-FDE90FB54344}" dt="2025-05-06T18:59:31.871" v="835" actId="22"/>
          <ac:spMkLst>
            <pc:docMk/>
            <pc:sldMk cId="1607387978" sldId="2047"/>
            <ac:spMk id="3" creationId="{2BEEFDFE-FA8F-2761-5C97-D95E31D16A5B}"/>
          </ac:spMkLst>
        </pc:spChg>
        <pc:picChg chg="add del mod ord">
          <ac:chgData name="Jon Rosdahl" userId="2820f357-2dd4-4127-8713-e0bfde0fd756" providerId="ADAL" clId="{DF291E7B-1F9F-4442-AE1F-FDE90FB54344}" dt="2025-05-06T18:59:17.645" v="834" actId="22"/>
          <ac:picMkLst>
            <pc:docMk/>
            <pc:sldMk cId="1607387978" sldId="2047"/>
            <ac:picMk id="5" creationId="{9B0CDB6D-85D9-9179-BF94-2819FECE4661}"/>
          </ac:picMkLst>
        </pc:picChg>
        <pc:picChg chg="add mod ord">
          <ac:chgData name="Jon Rosdahl" userId="2820f357-2dd4-4127-8713-e0bfde0fd756" providerId="ADAL" clId="{DF291E7B-1F9F-4442-AE1F-FDE90FB54344}" dt="2025-05-06T18:59:39.255" v="837" actId="14100"/>
          <ac:picMkLst>
            <pc:docMk/>
            <pc:sldMk cId="1607387978" sldId="2047"/>
            <ac:picMk id="7" creationId="{10DD1B19-672A-37A3-8D03-ED690CBC94D7}"/>
          </ac:picMkLst>
        </pc:picChg>
      </pc:sldChg>
      <pc:sldChg chg="addSp delSp modSp new mod chgLayout">
        <pc:chgData name="Jon Rosdahl" userId="2820f357-2dd4-4127-8713-e0bfde0fd756" providerId="ADAL" clId="{DF291E7B-1F9F-4442-AE1F-FDE90FB54344}" dt="2025-05-06T19:03:36.042" v="1039" actId="20577"/>
        <pc:sldMkLst>
          <pc:docMk/>
          <pc:sldMk cId="3465028991" sldId="2048"/>
        </pc:sldMkLst>
        <pc:spChg chg="mod ord">
          <ac:chgData name="Jon Rosdahl" userId="2820f357-2dd4-4127-8713-e0bfde0fd756" providerId="ADAL" clId="{DF291E7B-1F9F-4442-AE1F-FDE90FB54344}" dt="2025-05-06T19:01:23.545" v="917" actId="6264"/>
          <ac:spMkLst>
            <pc:docMk/>
            <pc:sldMk cId="3465028991" sldId="2048"/>
            <ac:spMk id="2" creationId="{2A369391-9879-1D15-8836-5EC8A490C3D1}"/>
          </ac:spMkLst>
        </pc:spChg>
        <pc:spChg chg="del">
          <ac:chgData name="Jon Rosdahl" userId="2820f357-2dd4-4127-8713-e0bfde0fd756" providerId="ADAL" clId="{DF291E7B-1F9F-4442-AE1F-FDE90FB54344}" dt="2025-05-06T19:00:14.557" v="876" actId="22"/>
          <ac:spMkLst>
            <pc:docMk/>
            <pc:sldMk cId="3465028991" sldId="2048"/>
            <ac:spMk id="3" creationId="{0EFB4EE9-8DDB-A920-5AC5-B2D5D4DE7AA7}"/>
          </ac:spMkLst>
        </pc:spChg>
        <pc:spChg chg="add del mod">
          <ac:chgData name="Jon Rosdahl" userId="2820f357-2dd4-4127-8713-e0bfde0fd756" providerId="ADAL" clId="{DF291E7B-1F9F-4442-AE1F-FDE90FB54344}" dt="2025-05-06T19:01:23.545" v="917" actId="6264"/>
          <ac:spMkLst>
            <pc:docMk/>
            <pc:sldMk cId="3465028991" sldId="2048"/>
            <ac:spMk id="6" creationId="{4F74B221-3A10-2FD6-E55F-764E230B9827}"/>
          </ac:spMkLst>
        </pc:spChg>
        <pc:spChg chg="add del mod">
          <ac:chgData name="Jon Rosdahl" userId="2820f357-2dd4-4127-8713-e0bfde0fd756" providerId="ADAL" clId="{DF291E7B-1F9F-4442-AE1F-FDE90FB54344}" dt="2025-05-06T19:01:23.545" v="917" actId="6264"/>
          <ac:spMkLst>
            <pc:docMk/>
            <pc:sldMk cId="3465028991" sldId="2048"/>
            <ac:spMk id="7" creationId="{30823724-7437-0790-7DCC-645E08369E4A}"/>
          </ac:spMkLst>
        </pc:spChg>
        <pc:spChg chg="add mod">
          <ac:chgData name="Jon Rosdahl" userId="2820f357-2dd4-4127-8713-e0bfde0fd756" providerId="ADAL" clId="{DF291E7B-1F9F-4442-AE1F-FDE90FB54344}" dt="2025-05-06T19:03:36.042" v="1039" actId="20577"/>
          <ac:spMkLst>
            <pc:docMk/>
            <pc:sldMk cId="3465028991" sldId="2048"/>
            <ac:spMk id="8" creationId="{C6F08C5E-1FBC-E5DE-EC97-1A3A932B2757}"/>
          </ac:spMkLst>
        </pc:spChg>
        <pc:picChg chg="add mod ord">
          <ac:chgData name="Jon Rosdahl" userId="2820f357-2dd4-4127-8713-e0bfde0fd756" providerId="ADAL" clId="{DF291E7B-1F9F-4442-AE1F-FDE90FB54344}" dt="2025-05-06T19:01:23.545" v="917" actId="6264"/>
          <ac:picMkLst>
            <pc:docMk/>
            <pc:sldMk cId="3465028991" sldId="2048"/>
            <ac:picMk id="5" creationId="{D7452856-BDBA-5367-7633-F8DE021F27BF}"/>
          </ac:picMkLst>
        </pc:picChg>
        <pc:picChg chg="add del">
          <ac:chgData name="Jon Rosdahl" userId="2820f357-2dd4-4127-8713-e0bfde0fd756" providerId="ADAL" clId="{DF291E7B-1F9F-4442-AE1F-FDE90FB54344}" dt="2025-05-06T19:01:51.675" v="920" actId="22"/>
          <ac:picMkLst>
            <pc:docMk/>
            <pc:sldMk cId="3465028991" sldId="2048"/>
            <ac:picMk id="10" creationId="{0246889A-4445-806F-1543-608E8A0F27EB}"/>
          </ac:picMkLst>
        </pc:picChg>
      </pc:sldChg>
      <pc:sldChg chg="addSp delSp modSp new mod">
        <pc:chgData name="Jon Rosdahl" userId="2820f357-2dd4-4127-8713-e0bfde0fd756" providerId="ADAL" clId="{DF291E7B-1F9F-4442-AE1F-FDE90FB54344}" dt="2025-05-06T19:07:24.450" v="1072" actId="14100"/>
        <pc:sldMkLst>
          <pc:docMk/>
          <pc:sldMk cId="1901881831" sldId="2049"/>
        </pc:sldMkLst>
        <pc:spChg chg="mod">
          <ac:chgData name="Jon Rosdahl" userId="2820f357-2dd4-4127-8713-e0bfde0fd756" providerId="ADAL" clId="{DF291E7B-1F9F-4442-AE1F-FDE90FB54344}" dt="2025-05-06T19:07:18.706" v="1071" actId="20577"/>
          <ac:spMkLst>
            <pc:docMk/>
            <pc:sldMk cId="1901881831" sldId="2049"/>
            <ac:spMk id="2" creationId="{CB413579-15B4-BFF8-3A29-61ED40FA8BAE}"/>
          </ac:spMkLst>
        </pc:spChg>
        <pc:spChg chg="del">
          <ac:chgData name="Jon Rosdahl" userId="2820f357-2dd4-4127-8713-e0bfde0fd756" providerId="ADAL" clId="{DF291E7B-1F9F-4442-AE1F-FDE90FB54344}" dt="2025-05-06T19:07:11.651" v="1058" actId="22"/>
          <ac:spMkLst>
            <pc:docMk/>
            <pc:sldMk cId="1901881831" sldId="2049"/>
            <ac:spMk id="3" creationId="{10AE9B5F-DAB5-A631-46F2-60AC6D476526}"/>
          </ac:spMkLst>
        </pc:spChg>
        <pc:picChg chg="add mod ord">
          <ac:chgData name="Jon Rosdahl" userId="2820f357-2dd4-4127-8713-e0bfde0fd756" providerId="ADAL" clId="{DF291E7B-1F9F-4442-AE1F-FDE90FB54344}" dt="2025-05-06T19:07:24.450" v="1072" actId="14100"/>
          <ac:picMkLst>
            <pc:docMk/>
            <pc:sldMk cId="1901881831" sldId="2049"/>
            <ac:picMk id="5" creationId="{C528930D-86D6-0F5F-3BF2-D6E6975E63A1}"/>
          </ac:picMkLst>
        </pc:picChg>
      </pc:sldChg>
      <pc:sldChg chg="new">
        <pc:chgData name="Jon Rosdahl" userId="2820f357-2dd4-4127-8713-e0bfde0fd756" providerId="ADAL" clId="{DF291E7B-1F9F-4442-AE1F-FDE90FB54344}" dt="2025-05-06T19:07:28.796" v="1073" actId="680"/>
        <pc:sldMkLst>
          <pc:docMk/>
          <pc:sldMk cId="2170437665" sldId="2050"/>
        </pc:sldMkLst>
      </pc:sldChg>
      <pc:sldMasterChg chg="modSp mod modSldLayout">
        <pc:chgData name="Jon Rosdahl" userId="2820f357-2dd4-4127-8713-e0bfde0fd756" providerId="ADAL" clId="{DF291E7B-1F9F-4442-AE1F-FDE90FB54344}" dt="2025-05-06T18:39:04.849" v="135" actId="20577"/>
        <pc:sldMasterMkLst>
          <pc:docMk/>
          <pc:sldMasterMk cId="0" sldId="2147483657"/>
        </pc:sldMasterMkLst>
        <pc:spChg chg="mod">
          <ac:chgData name="Jon Rosdahl" userId="2820f357-2dd4-4127-8713-e0bfde0fd756" providerId="ADAL" clId="{DF291E7B-1F9F-4442-AE1F-FDE90FB54344}" dt="2025-05-06T18:37:58.014" v="77" actId="6549"/>
          <ac:spMkLst>
            <pc:docMk/>
            <pc:sldMasterMk cId="0" sldId="2147483657"/>
            <ac:spMk id="329736" creationId="{066FFC52-A651-6ADA-A5C8-8525ACB7402A}"/>
          </ac:spMkLst>
        </pc:spChg>
        <pc:spChg chg="mod">
          <ac:chgData name="Jon Rosdahl" userId="2820f357-2dd4-4127-8713-e0bfde0fd756" providerId="ADAL" clId="{DF291E7B-1F9F-4442-AE1F-FDE90FB54344}" dt="2025-05-06T18:38:43.543" v="124" actId="20577"/>
          <ac:spMkLst>
            <pc:docMk/>
            <pc:sldMasterMk cId="0" sldId="2147483657"/>
            <ac:spMk id="329737" creationId="{898217D0-841C-D064-E34A-02F02D341E34}"/>
          </ac:spMkLst>
        </pc:spChg>
        <pc:sldLayoutChg chg="modSp mod">
          <pc:chgData name="Jon Rosdahl" userId="2820f357-2dd4-4127-8713-e0bfde0fd756" providerId="ADAL" clId="{DF291E7B-1F9F-4442-AE1F-FDE90FB54344}" dt="2025-05-06T18:39:04.849" v="135" actId="20577"/>
          <pc:sldLayoutMkLst>
            <pc:docMk/>
            <pc:sldMasterMk cId="0" sldId="2147483657"/>
            <pc:sldLayoutMk cId="0" sldId="2147483658"/>
          </pc:sldLayoutMkLst>
          <pc:spChg chg="mod">
            <ac:chgData name="Jon Rosdahl" userId="2820f357-2dd4-4127-8713-e0bfde0fd756" providerId="ADAL" clId="{DF291E7B-1F9F-4442-AE1F-FDE90FB54344}" dt="2025-05-06T18:38:13.966" v="85" actId="6549"/>
            <ac:spMkLst>
              <pc:docMk/>
              <pc:sldMasterMk cId="0" sldId="2147483657"/>
              <pc:sldLayoutMk cId="0" sldId="2147483658"/>
              <ac:spMk id="3" creationId="{A432FE7E-60AD-9D71-DE74-E5AF1043C9AC}"/>
            </ac:spMkLst>
          </pc:spChg>
          <pc:spChg chg="mod">
            <ac:chgData name="Jon Rosdahl" userId="2820f357-2dd4-4127-8713-e0bfde0fd756" providerId="ADAL" clId="{DF291E7B-1F9F-4442-AE1F-FDE90FB54344}" dt="2025-05-06T18:39:04.849" v="135" actId="20577"/>
            <ac:spMkLst>
              <pc:docMk/>
              <pc:sldMasterMk cId="0" sldId="2147483657"/>
              <pc:sldLayoutMk cId="0" sldId="2147483658"/>
              <ac:spMk id="5" creationId="{4FADB595-7055-7C80-99B8-0E9C6F48666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802-EC-25/0101r0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802-EC-25/0101r0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2025 May Interim Telecon</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May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802-EC-25/0101r0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1"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Room Block Review and request to update.</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May 2025</a:t>
            </a:r>
            <a:endParaRPr lang="en-US" dirty="0"/>
          </a:p>
        </p:txBody>
      </p:sp>
      <p:sp>
        <p:nvSpPr>
          <p:cNvPr id="6" name="Footer Placeholder 5"/>
          <p:cNvSpPr>
            <a:spLocks noGrp="1"/>
          </p:cNvSpPr>
          <p:nvPr>
            <p:ph type="ftr"/>
          </p:nvPr>
        </p:nvSpPr>
        <p:spPr/>
        <p:txBody>
          <a:bodyPr/>
          <a:lstStyle/>
          <a:p>
            <a:r>
              <a:rPr lang="en-US"/>
              <a:t>Doc 802-EC-25/0101r0</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 2025 Session Registration Fees: Early-Bird $600   Standard $800    Late/Onsite $1000</a:t>
            </a:r>
          </a:p>
          <a:p>
            <a:pPr lvl="1"/>
            <a:r>
              <a:rPr lang="en-US" sz="1600" dirty="0"/>
              <a:t>$300 discount with 3-night stay</a:t>
            </a:r>
          </a:p>
        </p:txBody>
      </p:sp>
      <p:sp>
        <p:nvSpPr>
          <p:cNvPr id="4" name="Date Placeholder 3"/>
          <p:cNvSpPr>
            <a:spLocks noGrp="1"/>
          </p:cNvSpPr>
          <p:nvPr>
            <p:ph type="dt" idx="1"/>
          </p:nvPr>
        </p:nvSpPr>
        <p:spPr/>
        <p:txBody>
          <a:bodyPr/>
          <a:lstStyle/>
          <a:p>
            <a:r>
              <a:rPr lang="en-US" altLang="en-US"/>
              <a:t>May 2025</a:t>
            </a:r>
          </a:p>
        </p:txBody>
      </p:sp>
      <p:sp>
        <p:nvSpPr>
          <p:cNvPr id="5" name="Footer Placeholder 4"/>
          <p:cNvSpPr>
            <a:spLocks noGrp="1"/>
          </p:cNvSpPr>
          <p:nvPr>
            <p:ph type="ftr" sz="quarter" idx="4"/>
          </p:nvPr>
        </p:nvSpPr>
        <p:spPr/>
        <p:txBody>
          <a:bodyPr/>
          <a:lstStyle/>
          <a:p>
            <a:r>
              <a:rPr lang="en-US" altLang="en-US"/>
              <a:t>Doc 802-EC-25/0101r0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17</a:t>
            </a:fld>
            <a:endParaRPr lang="en-US" altLang="en-US"/>
          </a:p>
        </p:txBody>
      </p:sp>
    </p:spTree>
    <p:extLst>
      <p:ext uri="{BB962C8B-B14F-4D97-AF65-F5344CB8AC3E}">
        <p14:creationId xmlns:p14="http://schemas.microsoft.com/office/powerpoint/2010/main" val="2278437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May 2025</a:t>
            </a:r>
          </a:p>
        </p:txBody>
      </p:sp>
      <p:sp>
        <p:nvSpPr>
          <p:cNvPr id="5" name="Footer Placeholder 4"/>
          <p:cNvSpPr>
            <a:spLocks noGrp="1"/>
          </p:cNvSpPr>
          <p:nvPr>
            <p:ph type="ftr" sz="quarter" idx="4"/>
          </p:nvPr>
        </p:nvSpPr>
        <p:spPr/>
        <p:txBody>
          <a:bodyPr/>
          <a:lstStyle/>
          <a:p>
            <a:r>
              <a:rPr lang="en-US" altLang="en-US"/>
              <a:t>Doc 802-EC-25/0101r0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19</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May 2025</a:t>
            </a:r>
          </a:p>
        </p:txBody>
      </p:sp>
      <p:sp>
        <p:nvSpPr>
          <p:cNvPr id="5" name="Footer Placeholder 4"/>
          <p:cNvSpPr>
            <a:spLocks noGrp="1"/>
          </p:cNvSpPr>
          <p:nvPr>
            <p:ph type="ftr" sz="quarter" idx="4"/>
          </p:nvPr>
        </p:nvSpPr>
        <p:spPr/>
        <p:txBody>
          <a:bodyPr/>
          <a:lstStyle/>
          <a:p>
            <a:r>
              <a:rPr lang="en-US" altLang="en-US"/>
              <a:t>Doc 802-EC-25/0101r0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21</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May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22</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802-EC-25/0101r0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May 802 LMSC Interim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ec-25-0101-00-LMSC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May 802 LMSC Interim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ec-25-0101-00-LMSC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egistration.ietf.org/12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25/ec-25-0095-00-LMSC-ieee-802-rfp-target-0327.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May LMSC Interim Telecon</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9391-9879-1D15-8836-5EC8A490C3D1}"/>
              </a:ext>
            </a:extLst>
          </p:cNvPr>
          <p:cNvSpPr>
            <a:spLocks noGrp="1"/>
          </p:cNvSpPr>
          <p:nvPr>
            <p:ph type="title"/>
          </p:nvPr>
        </p:nvSpPr>
        <p:spPr/>
        <p:txBody>
          <a:bodyPr/>
          <a:lstStyle/>
          <a:p>
            <a:r>
              <a:rPr lang="en-US"/>
              <a:t>2025 May 5 Hotel Discount report</a:t>
            </a:r>
            <a:endParaRPr lang="en-US" dirty="0"/>
          </a:p>
        </p:txBody>
      </p:sp>
      <p:pic>
        <p:nvPicPr>
          <p:cNvPr id="5" name="Content Placeholder 4">
            <a:extLst>
              <a:ext uri="{FF2B5EF4-FFF2-40B4-BE49-F238E27FC236}">
                <a16:creationId xmlns:a16="http://schemas.microsoft.com/office/drawing/2014/main" id="{D7452856-BDBA-5367-7633-F8DE021F27BF}"/>
              </a:ext>
            </a:extLst>
          </p:cNvPr>
          <p:cNvPicPr>
            <a:picLocks noGrp="1" noChangeAspect="1"/>
          </p:cNvPicPr>
          <p:nvPr>
            <p:ph idx="1"/>
          </p:nvPr>
        </p:nvPicPr>
        <p:blipFill>
          <a:blip r:embed="rId2"/>
          <a:stretch>
            <a:fillRect/>
          </a:stretch>
        </p:blipFill>
        <p:spPr>
          <a:xfrm>
            <a:off x="609600" y="1554162"/>
            <a:ext cx="11018827" cy="2895600"/>
          </a:xfrm>
        </p:spPr>
      </p:pic>
      <p:sp>
        <p:nvSpPr>
          <p:cNvPr id="8" name="TextBox 7">
            <a:extLst>
              <a:ext uri="{FF2B5EF4-FFF2-40B4-BE49-F238E27FC236}">
                <a16:creationId xmlns:a16="http://schemas.microsoft.com/office/drawing/2014/main" id="{C6F08C5E-1FBC-E5DE-EC97-1A3A932B2757}"/>
              </a:ext>
            </a:extLst>
          </p:cNvPr>
          <p:cNvSpPr txBox="1"/>
          <p:nvPr/>
        </p:nvSpPr>
        <p:spPr>
          <a:xfrm>
            <a:off x="609600" y="4800600"/>
            <a:ext cx="10972800" cy="830997"/>
          </a:xfrm>
          <a:prstGeom prst="rect">
            <a:avLst/>
          </a:prstGeom>
          <a:noFill/>
        </p:spPr>
        <p:txBody>
          <a:bodyPr wrap="square" rtlCol="0">
            <a:spAutoFit/>
          </a:bodyPr>
          <a:lstStyle/>
          <a:p>
            <a:r>
              <a:rPr lang="en-US" dirty="0"/>
              <a:t>Hotel Room Block: 2585 (pending) 2415 Contracted: </a:t>
            </a:r>
          </a:p>
          <a:p>
            <a:r>
              <a:rPr lang="en-US" dirty="0"/>
              <a:t>2025 May 5 Pickup – 1059 (41%)     Require 75%.</a:t>
            </a:r>
          </a:p>
        </p:txBody>
      </p:sp>
    </p:spTree>
    <p:extLst>
      <p:ext uri="{BB962C8B-B14F-4D97-AF65-F5344CB8AC3E}">
        <p14:creationId xmlns:p14="http://schemas.microsoft.com/office/powerpoint/2010/main" val="346502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3579-15B4-BFF8-3A29-61ED40FA8BAE}"/>
              </a:ext>
            </a:extLst>
          </p:cNvPr>
          <p:cNvSpPr>
            <a:spLocks noGrp="1"/>
          </p:cNvSpPr>
          <p:nvPr>
            <p:ph type="title"/>
          </p:nvPr>
        </p:nvSpPr>
        <p:spPr/>
        <p:txBody>
          <a:bodyPr/>
          <a:lstStyle/>
          <a:p>
            <a:r>
              <a:rPr lang="en-US" dirty="0"/>
              <a:t>IETF One Day Pass Registration</a:t>
            </a:r>
          </a:p>
        </p:txBody>
      </p:sp>
      <p:pic>
        <p:nvPicPr>
          <p:cNvPr id="5" name="Content Placeholder 4">
            <a:extLst>
              <a:ext uri="{FF2B5EF4-FFF2-40B4-BE49-F238E27FC236}">
                <a16:creationId xmlns:a16="http://schemas.microsoft.com/office/drawing/2014/main" id="{C528930D-86D6-0F5F-3BF2-D6E6975E63A1}"/>
              </a:ext>
            </a:extLst>
          </p:cNvPr>
          <p:cNvPicPr>
            <a:picLocks noGrp="1" noChangeAspect="1"/>
          </p:cNvPicPr>
          <p:nvPr>
            <p:ph idx="1"/>
          </p:nvPr>
        </p:nvPicPr>
        <p:blipFill>
          <a:blip r:embed="rId2"/>
          <a:stretch>
            <a:fillRect/>
          </a:stretch>
        </p:blipFill>
        <p:spPr>
          <a:xfrm>
            <a:off x="3003167" y="1341437"/>
            <a:ext cx="6365900" cy="5111749"/>
          </a:xfrm>
        </p:spPr>
      </p:pic>
    </p:spTree>
    <p:extLst>
      <p:ext uri="{BB962C8B-B14F-4D97-AF65-F5344CB8AC3E}">
        <p14:creationId xmlns:p14="http://schemas.microsoft.com/office/powerpoint/2010/main" val="1901881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057C3-2702-D10A-BF80-07DA1BB5D43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8C79F22-E135-455E-F162-7B609EC691D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70437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A0BFC-FFDD-034D-F68B-E6E571F7BEB9}"/>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C8BD841-E99B-9864-936C-4E7642D17F9B}"/>
              </a:ext>
            </a:extLst>
          </p:cNvPr>
          <p:cNvSpPr>
            <a:spLocks noGrp="1"/>
          </p:cNvSpPr>
          <p:nvPr>
            <p:ph idx="1"/>
          </p:nvPr>
        </p:nvSpPr>
        <p:spPr/>
        <p:txBody>
          <a:bodyPr/>
          <a:lstStyle/>
          <a:p>
            <a:r>
              <a:rPr lang="en-US" dirty="0"/>
              <a:t>4.2 Student Fees (LMSC motion origin, motion approved 17 November 2022.) </a:t>
            </a:r>
          </a:p>
          <a:p>
            <a:r>
              <a:rPr lang="en-US" dirty="0"/>
              <a:t>Superseded by Motion #3 during 2023 Nov 802 Closing Meeting for 2024 Sessions.</a:t>
            </a:r>
          </a:p>
          <a:p>
            <a:endParaRPr lang="en-US" dirty="0"/>
          </a:p>
          <a:p>
            <a:endParaRPr lang="en-US" dirty="0"/>
          </a:p>
          <a:p>
            <a:r>
              <a:rPr lang="en-US" dirty="0"/>
              <a:t>2025 Sessions – Student fee should have been revisited during the 2024 November Session.</a:t>
            </a:r>
          </a:p>
          <a:p>
            <a:endParaRPr lang="en-US" dirty="0"/>
          </a:p>
          <a:p>
            <a:endParaRPr lang="en-US" dirty="0"/>
          </a:p>
        </p:txBody>
      </p:sp>
      <p:pic>
        <p:nvPicPr>
          <p:cNvPr id="5" name="Picture 4">
            <a:extLst>
              <a:ext uri="{FF2B5EF4-FFF2-40B4-BE49-F238E27FC236}">
                <a16:creationId xmlns:a16="http://schemas.microsoft.com/office/drawing/2014/main" id="{DBC13381-130B-B7DC-B111-C70C9FB082FA}"/>
              </a:ext>
            </a:extLst>
          </p:cNvPr>
          <p:cNvPicPr>
            <a:picLocks noChangeAspect="1"/>
          </p:cNvPicPr>
          <p:nvPr/>
        </p:nvPicPr>
        <p:blipFill>
          <a:blip r:embed="rId2"/>
          <a:stretch>
            <a:fillRect/>
          </a:stretch>
        </p:blipFill>
        <p:spPr>
          <a:xfrm>
            <a:off x="1371600" y="3429001"/>
            <a:ext cx="7705725" cy="1219200"/>
          </a:xfrm>
          <a:prstGeom prst="rect">
            <a:avLst/>
          </a:prstGeom>
        </p:spPr>
      </p:pic>
    </p:spTree>
    <p:extLst>
      <p:ext uri="{BB962C8B-B14F-4D97-AF65-F5344CB8AC3E}">
        <p14:creationId xmlns:p14="http://schemas.microsoft.com/office/powerpoint/2010/main" val="693640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2909531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Text to replace Chair’s Guideline section 4.2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457200" y="1341437"/>
            <a:ext cx="11201400" cy="5111749"/>
          </a:xfrm>
        </p:spPr>
        <p:txBody>
          <a:bodyPr>
            <a:normAutofit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Student Fees </a:t>
            </a:r>
          </a:p>
          <a:p>
            <a:pPr marL="400050" lvl="1" indent="0">
              <a:buNone/>
            </a:pPr>
            <a:r>
              <a:rPr lang="en-US" sz="1800" dirty="0">
                <a:latin typeface="Times New Roman" panose="02020603050405020304" pitchFamily="18" charset="0"/>
                <a:cs typeface="Times New Roman" panose="02020603050405020304" pitchFamily="18" charset="0"/>
              </a:rPr>
              <a:t>(LMSC Motion approved 14 March 2025.)</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A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and the IEEE 802 LMSC certifier to the IEEE 802 LMSC Chair for reporting during the IEEE 802 LMSC Opening Meeting.</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854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8B832-111C-7846-7939-E16D4170902D}"/>
              </a:ext>
            </a:extLst>
          </p:cNvPr>
          <p:cNvSpPr>
            <a:spLocks noGrp="1"/>
          </p:cNvSpPr>
          <p:nvPr>
            <p:ph type="title"/>
          </p:nvPr>
        </p:nvSpPr>
        <p:spPr/>
        <p:txBody>
          <a:bodyPr/>
          <a:lstStyle/>
          <a:p>
            <a:r>
              <a:rPr lang="en-US" sz="2800" dirty="0"/>
              <a:t>4.022 – Motion to Create IETF Day Pass for 2025 July IEEE 802 Plenary - Madrid</a:t>
            </a:r>
          </a:p>
        </p:txBody>
      </p:sp>
      <p:sp>
        <p:nvSpPr>
          <p:cNvPr id="3" name="Content Placeholder 2">
            <a:extLst>
              <a:ext uri="{FF2B5EF4-FFF2-40B4-BE49-F238E27FC236}">
                <a16:creationId xmlns:a16="http://schemas.microsoft.com/office/drawing/2014/main" id="{5B49A8FD-01C9-04A9-F735-EF47761C2D0F}"/>
              </a:ext>
            </a:extLst>
          </p:cNvPr>
          <p:cNvSpPr>
            <a:spLocks noGrp="1"/>
          </p:cNvSpPr>
          <p:nvPr>
            <p:ph idx="1"/>
          </p:nvPr>
        </p:nvSpPr>
        <p:spPr/>
        <p:txBody>
          <a:bodyPr/>
          <a:lstStyle/>
          <a:p>
            <a:r>
              <a:rPr lang="en-US" sz="2000" dirty="0"/>
              <a:t>IETF has had a one-day pass option for some time.  Since we are back-to-back in July, </a:t>
            </a:r>
          </a:p>
          <a:p>
            <a:r>
              <a:rPr lang="en-US" sz="2000" dirty="0"/>
              <a:t>Glenn would like to propose that we offer a one-day pass for Madrid.  </a:t>
            </a:r>
          </a:p>
          <a:p>
            <a:r>
              <a:rPr lang="en-US" sz="2000" dirty="0"/>
              <a:t>The target is for IETF attendees that may be interested in joining our meeting but not the entire week, so this is sort of a reciprocal arrangement with their one day pass that IEEE 802 delegates could use.  </a:t>
            </a:r>
          </a:p>
          <a:p>
            <a:r>
              <a:rPr lang="en-US" sz="2000" dirty="0"/>
              <a:t>To promote this, Glenn and I recommend we request advertising of the IEEE 802 plenary on the IETF site.</a:t>
            </a:r>
          </a:p>
          <a:p>
            <a:endParaRPr lang="en-US" sz="2000" dirty="0"/>
          </a:p>
          <a:p>
            <a:r>
              <a:rPr lang="en-US" sz="2000" dirty="0"/>
              <a:t>For IETF 123 in Madrid, the one-day pass is about half (54%) of the full week pass on their registration site:  </a:t>
            </a:r>
            <a:r>
              <a:rPr lang="en-US" sz="2000" dirty="0">
                <a:hlinkClick r:id="rId2"/>
              </a:rPr>
              <a:t>IETF Registration</a:t>
            </a:r>
            <a:endParaRPr lang="en-US" sz="2000" dirty="0"/>
          </a:p>
          <a:p>
            <a:endParaRPr lang="en-US" sz="2000" dirty="0"/>
          </a:p>
          <a:p>
            <a:r>
              <a:rPr lang="en-US" sz="2000" dirty="0"/>
              <a:t>Glenn would like to propose to use this similar measure of half for our meeting fees.</a:t>
            </a:r>
          </a:p>
        </p:txBody>
      </p:sp>
    </p:spTree>
    <p:extLst>
      <p:ext uri="{BB962C8B-B14F-4D97-AF65-F5344CB8AC3E}">
        <p14:creationId xmlns:p14="http://schemas.microsoft.com/office/powerpoint/2010/main" val="2041158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3621E-8F72-C6D4-E51D-F7F95ECAE07B}"/>
              </a:ext>
            </a:extLst>
          </p:cNvPr>
          <p:cNvSpPr>
            <a:spLocks noGrp="1"/>
          </p:cNvSpPr>
          <p:nvPr>
            <p:ph type="title"/>
          </p:nvPr>
        </p:nvSpPr>
        <p:spPr/>
        <p:txBody>
          <a:bodyPr/>
          <a:lstStyle/>
          <a:p>
            <a:r>
              <a:rPr lang="en-US" sz="2800" dirty="0"/>
              <a:t>4.022 – Motion to Create IETF Day Pass for 2025 July IEEE 802 Plenary - Madrid</a:t>
            </a:r>
          </a:p>
        </p:txBody>
      </p:sp>
      <p:sp>
        <p:nvSpPr>
          <p:cNvPr id="3" name="Content Placeholder 2">
            <a:extLst>
              <a:ext uri="{FF2B5EF4-FFF2-40B4-BE49-F238E27FC236}">
                <a16:creationId xmlns:a16="http://schemas.microsoft.com/office/drawing/2014/main" id="{8F05BBE6-1140-09D6-C2F5-03C4904CE4C6}"/>
              </a:ext>
            </a:extLst>
          </p:cNvPr>
          <p:cNvSpPr>
            <a:spLocks noGrp="1"/>
          </p:cNvSpPr>
          <p:nvPr>
            <p:ph idx="1"/>
          </p:nvPr>
        </p:nvSpPr>
        <p:spPr>
          <a:xfrm>
            <a:off x="334433" y="1341438"/>
            <a:ext cx="10972800" cy="4906962"/>
          </a:xfrm>
        </p:spPr>
        <p:txBody>
          <a:bodyPr/>
          <a:lstStyle/>
          <a:p>
            <a:pPr marL="0" indent="0">
              <a:buNone/>
            </a:pPr>
            <a:r>
              <a:rPr lang="en-US" sz="2000" dirty="0"/>
              <a:t>Whereas the IEEE 802 LMSC is meeting after the IETF in the same hotel in Madrid, and that offering a one-day meeting fee option may encourage attendance from IETF delegates,</a:t>
            </a:r>
          </a:p>
          <a:p>
            <a:pPr marL="0" indent="0">
              <a:buNone/>
            </a:pPr>
            <a:endParaRPr lang="en-US" sz="2000" dirty="0"/>
          </a:p>
          <a:p>
            <a:r>
              <a:rPr lang="en-US" sz="2000" dirty="0"/>
              <a:t>Move to add a one-day pass to the 2025 IEEE 802 Plenary Session Registration Fees:</a:t>
            </a:r>
          </a:p>
          <a:p>
            <a:pPr lvl="1"/>
            <a:r>
              <a:rPr lang="en-US" sz="2000" dirty="0"/>
              <a:t>        Early-Bird $300</a:t>
            </a:r>
          </a:p>
          <a:p>
            <a:pPr lvl="1"/>
            <a:r>
              <a:rPr lang="en-US" sz="2000" dirty="0"/>
              <a:t>        Standard $400</a:t>
            </a:r>
          </a:p>
          <a:p>
            <a:pPr lvl="1"/>
            <a:r>
              <a:rPr lang="en-US" sz="2000" dirty="0"/>
              <a:t>        Late/Onsite $500</a:t>
            </a:r>
          </a:p>
          <a:p>
            <a:pPr lvl="1"/>
            <a:r>
              <a:rPr lang="en-US" sz="2000" dirty="0"/>
              <a:t>        $150 discount with 2-night stay in IEEE 802 room block</a:t>
            </a:r>
          </a:p>
          <a:p>
            <a:endParaRPr lang="en-US" sz="2400" dirty="0"/>
          </a:p>
          <a:p>
            <a:r>
              <a:rPr lang="en-US" sz="2400" dirty="0"/>
              <a:t>Moved: Parsons</a:t>
            </a:r>
          </a:p>
          <a:p>
            <a:r>
              <a:rPr lang="en-US" sz="2400" dirty="0"/>
              <a:t>Second: Rosdahl</a:t>
            </a:r>
          </a:p>
          <a:p>
            <a:r>
              <a:rPr lang="en-US" sz="2400" dirty="0"/>
              <a:t>Results Unanimous – Motion passes</a:t>
            </a:r>
          </a:p>
          <a:p>
            <a:endParaRPr lang="en-US" sz="2000" dirty="0"/>
          </a:p>
        </p:txBody>
      </p:sp>
    </p:spTree>
    <p:extLst>
      <p:ext uri="{BB962C8B-B14F-4D97-AF65-F5344CB8AC3E}">
        <p14:creationId xmlns:p14="http://schemas.microsoft.com/office/powerpoint/2010/main" val="641805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Ongoing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Executive Secretary Responsibilities</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Nov 2024 802 Closing EC Meeting: </a:t>
            </a:r>
            <a:br>
              <a:rPr lang="en-US" dirty="0"/>
            </a:br>
            <a:r>
              <a:rPr lang="en-US" dirty="0"/>
              <a:t>Motion to adjust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2495907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3.01: Future Venue Update</a:t>
            </a:r>
          </a:p>
          <a:p>
            <a:pPr marL="1257300" lvl="2" indent="-457200">
              <a:buFontTx/>
              <a:buAutoNum type="arabicPeriod"/>
            </a:pPr>
            <a:r>
              <a:rPr lang="en-US" sz="2000" dirty="0"/>
              <a:t>802 Venue Contract Status update</a:t>
            </a:r>
          </a:p>
          <a:p>
            <a:pPr marL="1257300" lvl="2" indent="-457200">
              <a:buFontTx/>
              <a:buAutoNum type="arabicPeriod"/>
            </a:pPr>
            <a:r>
              <a:rPr lang="en-US" sz="2000" dirty="0"/>
              <a:t>Registration Status – 2025 July 802 Plenary</a:t>
            </a:r>
          </a:p>
          <a:p>
            <a:pPr marL="1257300" lvl="2" indent="-457200">
              <a:buFontTx/>
              <a:buAutoNum type="arabicPeriod"/>
            </a:pPr>
            <a:r>
              <a:rPr lang="en-US" sz="2000" dirty="0"/>
              <a:t>Notes for Madrid</a:t>
            </a:r>
          </a:p>
          <a:p>
            <a:pPr marL="1257300" lvl="2" indent="-457200">
              <a:buFontTx/>
              <a:buAutoNum type="arabicPeriod"/>
            </a:pPr>
            <a:r>
              <a:rPr lang="en-US" sz="2000" dirty="0"/>
              <a:t>Student Outreach Program</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FFCC00"/>
                </a:highlight>
              </a:rPr>
              <a:t>2027 March 14-19 – </a:t>
            </a:r>
            <a:r>
              <a:rPr lang="en-US" sz="1900" b="0" strike="sngStrike" dirty="0">
                <a:highlight>
                  <a:srgbClr val="FFCC00"/>
                </a:highlight>
              </a:rPr>
              <a:t>Hilton Atlanta, Atlanta, GA, United States </a:t>
            </a:r>
            <a:r>
              <a:rPr lang="en-US" sz="1900" b="0" dirty="0">
                <a:highlight>
                  <a:srgbClr val="FFCC00"/>
                </a:highlight>
              </a:rPr>
              <a:t>Replacement to be found</a:t>
            </a:r>
          </a:p>
          <a:p>
            <a:pPr>
              <a:buFont typeface="Wingdings" panose="05000000000000000000" pitchFamily="2" charset="2"/>
              <a:buChar char="v"/>
            </a:pPr>
            <a:r>
              <a:rPr lang="en-US" sz="1900" b="0" dirty="0">
                <a:highlight>
                  <a:srgbClr val="00FF00"/>
                </a:highlight>
              </a:rPr>
              <a:t>2027 July  11-16 -  </a:t>
            </a:r>
            <a:r>
              <a:rPr lang="en-US" sz="1900" b="0" kern="1200" dirty="0">
                <a:highlight>
                  <a:srgbClr val="00FF00"/>
                </a:highlight>
                <a:cs typeface="+mn-cs"/>
              </a:rPr>
              <a:t>Gothia Towers, Gothenburg, Sweden – Contract pending</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702C4-F485-81B2-D821-02B0461B03FE}"/>
              </a:ext>
            </a:extLst>
          </p:cNvPr>
          <p:cNvSpPr>
            <a:spLocks noGrp="1"/>
          </p:cNvSpPr>
          <p:nvPr>
            <p:ph type="title"/>
          </p:nvPr>
        </p:nvSpPr>
        <p:spPr/>
        <p:txBody>
          <a:bodyPr/>
          <a:lstStyle/>
          <a:p>
            <a:r>
              <a:rPr lang="en-US" dirty="0"/>
              <a:t>RFP for 2027 March 802 Plenary Session</a:t>
            </a:r>
          </a:p>
        </p:txBody>
      </p:sp>
      <p:sp>
        <p:nvSpPr>
          <p:cNvPr id="5" name="Content Placeholder 4">
            <a:extLst>
              <a:ext uri="{FF2B5EF4-FFF2-40B4-BE49-F238E27FC236}">
                <a16:creationId xmlns:a16="http://schemas.microsoft.com/office/drawing/2014/main" id="{77064DD8-855F-C96C-1BCE-F0068D9FD999}"/>
              </a:ext>
            </a:extLst>
          </p:cNvPr>
          <p:cNvSpPr>
            <a:spLocks noGrp="1"/>
          </p:cNvSpPr>
          <p:nvPr>
            <p:ph idx="1"/>
          </p:nvPr>
        </p:nvSpPr>
        <p:spPr/>
        <p:txBody>
          <a:bodyPr/>
          <a:lstStyle/>
          <a:p>
            <a:r>
              <a:rPr lang="en-US" sz="2400" dirty="0"/>
              <a:t>In regards to the 2027 March 802 Plenary, after our discussion at the closing meeting on March 14</a:t>
            </a:r>
            <a:r>
              <a:rPr lang="en-US" sz="2400" baseline="30000" dirty="0"/>
              <a:t>th</a:t>
            </a:r>
            <a:r>
              <a:rPr lang="en-US" sz="2400" dirty="0"/>
              <a:t>, an RFP has been prepared for use by Face to Face Events to look for an APAC – (Asia Pacific) location as a replacement.</a:t>
            </a:r>
          </a:p>
          <a:p>
            <a:r>
              <a:rPr lang="en-US" sz="2400" dirty="0"/>
              <a:t>Dawn will be attending IMEX in Frankfurt and will provide a proposal for the 2025 July Plenary Session.</a:t>
            </a:r>
          </a:p>
          <a:p>
            <a:r>
              <a:rPr lang="en-US" sz="2400" dirty="0"/>
              <a:t>The RFP file is posted on Mentor: 802-EC-25/0095r0:</a:t>
            </a:r>
          </a:p>
          <a:p>
            <a:pPr lvl="1"/>
            <a:r>
              <a:rPr lang="en-US" sz="2400" dirty="0">
                <a:hlinkClick r:id="rId2"/>
              </a:rPr>
              <a:t>https://mentor.ieee.org/802-ec/dcn/25/ec-25-0095-00-LMSC-ieee-802-rfp-target-0327.xlsx</a:t>
            </a:r>
            <a:r>
              <a:rPr lang="en-US" sz="2400" dirty="0"/>
              <a:t> </a:t>
            </a:r>
          </a:p>
        </p:txBody>
      </p:sp>
    </p:spTree>
    <p:extLst>
      <p:ext uri="{BB962C8B-B14F-4D97-AF65-F5344CB8AC3E}">
        <p14:creationId xmlns:p14="http://schemas.microsoft.com/office/powerpoint/2010/main" val="1178413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Basic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803B-9D8D-F18F-3326-7183507C1E4F}"/>
              </a:ext>
            </a:extLst>
          </p:cNvPr>
          <p:cNvSpPr>
            <a:spLocks noGrp="1"/>
          </p:cNvSpPr>
          <p:nvPr>
            <p:ph type="title"/>
          </p:nvPr>
        </p:nvSpPr>
        <p:spPr/>
        <p:txBody>
          <a:bodyPr/>
          <a:lstStyle/>
          <a:p>
            <a:r>
              <a:rPr lang="en-US" dirty="0"/>
              <a:t>2025 May 5 Registration Status Report</a:t>
            </a:r>
          </a:p>
        </p:txBody>
      </p:sp>
      <p:pic>
        <p:nvPicPr>
          <p:cNvPr id="7" name="Content Placeholder 6">
            <a:extLst>
              <a:ext uri="{FF2B5EF4-FFF2-40B4-BE49-F238E27FC236}">
                <a16:creationId xmlns:a16="http://schemas.microsoft.com/office/drawing/2014/main" id="{10DD1B19-672A-37A3-8D03-ED690CBC94D7}"/>
              </a:ext>
            </a:extLst>
          </p:cNvPr>
          <p:cNvPicPr>
            <a:picLocks noGrp="1" noChangeAspect="1"/>
          </p:cNvPicPr>
          <p:nvPr>
            <p:ph idx="1"/>
          </p:nvPr>
        </p:nvPicPr>
        <p:blipFill>
          <a:blip r:embed="rId2"/>
          <a:stretch>
            <a:fillRect/>
          </a:stretch>
        </p:blipFill>
        <p:spPr>
          <a:xfrm>
            <a:off x="521670" y="1600200"/>
            <a:ext cx="11082131" cy="4191000"/>
          </a:xfrm>
        </p:spPr>
      </p:pic>
    </p:spTree>
    <p:extLst>
      <p:ext uri="{BB962C8B-B14F-4D97-AF65-F5344CB8AC3E}">
        <p14:creationId xmlns:p14="http://schemas.microsoft.com/office/powerpoint/2010/main" val="160738797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18522</TotalTime>
  <Words>3155</Words>
  <Application>Microsoft Office PowerPoint</Application>
  <PresentationFormat>Widescreen</PresentationFormat>
  <Paragraphs>278</Paragraphs>
  <Slides>27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Times New Roman</vt:lpstr>
      <vt:lpstr>Wingdings</vt:lpstr>
      <vt:lpstr>Title slide</vt:lpstr>
      <vt:lpstr>Executive Secretary Report for 2025 May LMSC Interim Telecon</vt:lpstr>
      <vt:lpstr>Event Conduct and Safety Statement </vt:lpstr>
      <vt:lpstr>Event Conduct and Safety Statement</vt:lpstr>
      <vt:lpstr>Executive Secretary Agenda Items</vt:lpstr>
      <vt:lpstr>Future 802 Plenary Venue Contract Status</vt:lpstr>
      <vt:lpstr>IEEE 802 Mixed-mode Plenary Attendance</vt:lpstr>
      <vt:lpstr>RFP for 2027 March 802 Plenary Session</vt:lpstr>
      <vt:lpstr>Notes for Madrid </vt:lpstr>
      <vt:lpstr>2025 May 5 Registration Status Report</vt:lpstr>
      <vt:lpstr>2025 May 5 Hotel Discount report</vt:lpstr>
      <vt:lpstr>IETF One Day Pass Registration</vt:lpstr>
      <vt:lpstr>PowerPoint Presentation</vt:lpstr>
      <vt:lpstr>IEEE 802 LMSC Chair's Guidelines and Standards Committee Policy Decisions, v37 11/17/2023</vt:lpstr>
      <vt:lpstr>IEEE 802 LMSC Chair's Guidelines and Standards Committee Policy Decisions, v37 11/17/2023</vt:lpstr>
      <vt:lpstr>Text to replace Chair’s Guideline section 4.2</vt:lpstr>
      <vt:lpstr>4.022 – Motion to Create IETF Day Pass for 2025 July IEEE 802 Plenary - Madrid</vt:lpstr>
      <vt:lpstr>4.022 – Motion to Create IETF Day Pass for 2025 July IEEE 802 Plenary - Madrid</vt:lpstr>
      <vt:lpstr>Ongoing - Call for Interest – 802 Executive Secretary –  Venue Preparation, Selection, and Contracting </vt:lpstr>
      <vt:lpstr>Executive Secretary Responsibilities</vt:lpstr>
      <vt:lpstr>IEEE 802 LMSC Chair's Guidelines and Standards Committee Policy Decisions, v37 11/17/2023</vt:lpstr>
      <vt:lpstr>8.04 Monthly IEEE 802 LMSC Telecons</vt:lpstr>
      <vt:lpstr>8.05 Call for Tutorials for July 2025</vt:lpstr>
      <vt:lpstr>Nov 2024 802 Closing EC Meeting:  Motion to adjust the Time for 2025 July</vt:lpstr>
      <vt:lpstr>Approved 2025 Session Registration Fees</vt:lpstr>
      <vt:lpstr>2028 July Consideration</vt:lpstr>
      <vt:lpstr>2024 November 802 LMSC Closing Plenary:  Motion to Host ITU-T SG15 2026 July</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May LMSC Interim Telecon</dc:title>
  <dc:subject/>
  <dc:creator>Jon Rosdahl</dc:creator>
  <cp:keywords>IEEE 802 LMSC May Interim Telecon</cp:keywords>
  <dc:description>Jon Rosdahl, Qualcomm</dc:description>
  <cp:lastModifiedBy>Jon Rosdahl</cp:lastModifiedBy>
  <cp:revision>12</cp:revision>
  <dcterms:created xsi:type="dcterms:W3CDTF">2024-07-13T20:54:22Z</dcterms:created>
  <dcterms:modified xsi:type="dcterms:W3CDTF">2025-05-06T19:07:39Z</dcterms:modified>
  <cp:category>May 2025</cp:category>
</cp:coreProperties>
</file>