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1"/>
  </p:notesMasterIdLst>
  <p:handoutMasterIdLst>
    <p:handoutMasterId r:id="rId27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612" r:id="rId44"/>
    <p:sldId id="2610" r:id="rId45"/>
    <p:sldId id="2648" r:id="rId46"/>
    <p:sldId id="2655" r:id="rId47"/>
    <p:sldId id="2676" r:id="rId48"/>
    <p:sldId id="2685" r:id="rId49"/>
    <p:sldId id="2702" r:id="rId50"/>
    <p:sldId id="2682" r:id="rId51"/>
    <p:sldId id="2703" r:id="rId52"/>
    <p:sldId id="2716" r:id="rId53"/>
    <p:sldId id="2710" r:id="rId54"/>
    <p:sldId id="2718" r:id="rId55"/>
    <p:sldId id="2008" r:id="rId56"/>
    <p:sldId id="2291" r:id="rId57"/>
    <p:sldId id="2552" r:id="rId58"/>
    <p:sldId id="2700" r:id="rId59"/>
    <p:sldId id="2293" r:id="rId60"/>
    <p:sldId id="2715" r:id="rId61"/>
    <p:sldId id="2354" r:id="rId62"/>
    <p:sldId id="2294" r:id="rId63"/>
    <p:sldId id="2719" r:id="rId64"/>
    <p:sldId id="2560" r:id="rId65"/>
    <p:sldId id="2627" r:id="rId66"/>
    <p:sldId id="2562" r:id="rId67"/>
    <p:sldId id="2561" r:id="rId68"/>
    <p:sldId id="2622" r:id="rId69"/>
    <p:sldId id="2564" r:id="rId70"/>
    <p:sldId id="2466" r:id="rId71"/>
    <p:sldId id="2467" r:id="rId72"/>
    <p:sldId id="2728" r:id="rId73"/>
    <p:sldId id="2725" r:id="rId74"/>
    <p:sldId id="2670" r:id="rId75"/>
    <p:sldId id="2671" r:id="rId76"/>
    <p:sldId id="2336" r:id="rId77"/>
    <p:sldId id="2729" r:id="rId78"/>
    <p:sldId id="2730" r:id="rId79"/>
    <p:sldId id="2731" r:id="rId80"/>
    <p:sldId id="2732" r:id="rId81"/>
    <p:sldId id="2708" r:id="rId82"/>
    <p:sldId id="2714" r:id="rId83"/>
    <p:sldId id="2734" r:id="rId84"/>
    <p:sldId id="2733" r:id="rId85"/>
    <p:sldId id="2727"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 id="2318" r:id="rId152"/>
    <p:sldId id="2329" r:id="rId153"/>
    <p:sldId id="2356" r:id="rId154"/>
    <p:sldId id="1701" r:id="rId155"/>
    <p:sldId id="1969" r:id="rId156"/>
    <p:sldId id="2112" r:id="rId157"/>
    <p:sldId id="1965" r:id="rId158"/>
    <p:sldId id="2114" r:id="rId159"/>
    <p:sldId id="1705" r:id="rId160"/>
    <p:sldId id="1706" r:id="rId161"/>
    <p:sldId id="1707" r:id="rId162"/>
    <p:sldId id="2113" r:id="rId163"/>
    <p:sldId id="2037" r:id="rId164"/>
    <p:sldId id="2431" r:id="rId165"/>
    <p:sldId id="2429" r:id="rId166"/>
    <p:sldId id="2436" r:id="rId167"/>
    <p:sldId id="1968" r:id="rId168"/>
    <p:sldId id="2104" r:id="rId169"/>
    <p:sldId id="2317" r:id="rId170"/>
    <p:sldId id="1967" r:id="rId171"/>
    <p:sldId id="2167" r:id="rId172"/>
    <p:sldId id="2351" r:id="rId173"/>
    <p:sldId id="2333" r:id="rId174"/>
    <p:sldId id="2335" r:id="rId175"/>
    <p:sldId id="2334" r:id="rId176"/>
    <p:sldId id="2352" r:id="rId177"/>
    <p:sldId id="2218" r:id="rId178"/>
    <p:sldId id="1945" r:id="rId179"/>
    <p:sldId id="2071" r:id="rId180"/>
    <p:sldId id="2036" r:id="rId181"/>
    <p:sldId id="2323" r:id="rId182"/>
    <p:sldId id="2353" r:id="rId183"/>
    <p:sldId id="2332" r:id="rId184"/>
    <p:sldId id="2437" r:id="rId185"/>
    <p:sldId id="2426" r:id="rId186"/>
    <p:sldId id="2427" r:id="rId187"/>
    <p:sldId id="2328" r:id="rId188"/>
    <p:sldId id="2563" r:id="rId189"/>
    <p:sldId id="2355" r:id="rId190"/>
    <p:sldId id="2461" r:id="rId191"/>
    <p:sldId id="2460" r:id="rId192"/>
    <p:sldId id="2463" r:id="rId193"/>
    <p:sldId id="2609" r:id="rId194"/>
    <p:sldId id="2481" r:id="rId195"/>
    <p:sldId id="2482" r:id="rId196"/>
    <p:sldId id="2485" r:id="rId197"/>
    <p:sldId id="2486" r:id="rId198"/>
    <p:sldId id="2644" r:id="rId199"/>
    <p:sldId id="2707" r:id="rId200"/>
    <p:sldId id="2464" r:id="rId201"/>
    <p:sldId id="2483" r:id="rId202"/>
    <p:sldId id="2672" r:id="rId203"/>
    <p:sldId id="2651" r:id="rId204"/>
    <p:sldId id="2489" r:id="rId205"/>
    <p:sldId id="2556" r:id="rId206"/>
    <p:sldId id="2653" r:id="rId207"/>
    <p:sldId id="2647" r:id="rId208"/>
    <p:sldId id="2657" r:id="rId209"/>
    <p:sldId id="2658" r:id="rId210"/>
    <p:sldId id="2660" r:id="rId211"/>
    <p:sldId id="2659" r:id="rId212"/>
    <p:sldId id="2621" r:id="rId213"/>
    <p:sldId id="2637" r:id="rId214"/>
    <p:sldId id="2638" r:id="rId215"/>
    <p:sldId id="2639" r:id="rId216"/>
    <p:sldId id="2640" r:id="rId217"/>
    <p:sldId id="2641" r:id="rId218"/>
    <p:sldId id="2642" r:id="rId219"/>
    <p:sldId id="2643" r:id="rId220"/>
    <p:sldId id="2661" r:id="rId221"/>
    <p:sldId id="2678" r:id="rId222"/>
    <p:sldId id="2679" r:id="rId223"/>
    <p:sldId id="2680" r:id="rId224"/>
    <p:sldId id="2663" r:id="rId225"/>
    <p:sldId id="2720" r:id="rId226"/>
    <p:sldId id="2721" r:id="rId227"/>
    <p:sldId id="1708" r:id="rId228"/>
    <p:sldId id="2524" r:id="rId229"/>
    <p:sldId id="2548" r:id="rId230"/>
    <p:sldId id="1709" r:id="rId231"/>
    <p:sldId id="1710" r:id="rId232"/>
    <p:sldId id="1790" r:id="rId233"/>
    <p:sldId id="2199" r:id="rId234"/>
    <p:sldId id="2319" r:id="rId235"/>
    <p:sldId id="2320" r:id="rId236"/>
    <p:sldId id="2321" r:id="rId237"/>
    <p:sldId id="2635" r:id="rId238"/>
    <p:sldId id="2665" r:id="rId239"/>
    <p:sldId id="2666" r:id="rId240"/>
    <p:sldId id="2667" r:id="rId241"/>
    <p:sldId id="2668" r:id="rId242"/>
    <p:sldId id="2674" r:id="rId243"/>
    <p:sldId id="2605" r:id="rId244"/>
    <p:sldId id="2711" r:id="rId245"/>
    <p:sldId id="2712" r:id="rId246"/>
    <p:sldId id="2713" r:id="rId247"/>
    <p:sldId id="2704" r:id="rId248"/>
    <p:sldId id="2705" r:id="rId249"/>
    <p:sldId id="2706" r:id="rId250"/>
    <p:sldId id="2717" r:id="rId251"/>
    <p:sldId id="2324" r:id="rId252"/>
    <p:sldId id="1375" r:id="rId253"/>
    <p:sldId id="2559" r:id="rId254"/>
    <p:sldId id="2623" r:id="rId255"/>
    <p:sldId id="2624" r:id="rId256"/>
    <p:sldId id="2625" r:id="rId257"/>
    <p:sldId id="2626" r:id="rId258"/>
    <p:sldId id="2570" r:id="rId259"/>
    <p:sldId id="2571" r:id="rId260"/>
    <p:sldId id="2572" r:id="rId261"/>
    <p:sldId id="2331" r:id="rId262"/>
    <p:sldId id="2724" r:id="rId263"/>
    <p:sldId id="2649" r:id="rId264"/>
    <p:sldId id="2722" r:id="rId265"/>
    <p:sldId id="2723" r:id="rId266"/>
    <p:sldId id="2709" r:id="rId267"/>
    <p:sldId id="2438" r:id="rId268"/>
    <p:sldId id="2611" r:id="rId269"/>
    <p:sldId id="2675" r:id="rId2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handoutMaster" Target="handoutMasters/handout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207</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802.ec-25/0090r00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5"/>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2ebf562aefac966a713d741ec782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1-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70-01-JTC1-minutes-of-mixed-mode-meeting-in-march-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May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13 May 2025 in the PM2 slot in Warsaw, PL</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13 May 2025</a:t>
            </a:r>
            <a:br>
              <a:rPr lang="en-US" sz="1600" b="1" dirty="0">
                <a:latin typeface="+mj-lt"/>
              </a:rPr>
            </a:br>
            <a:r>
              <a:rPr lang="en-US" sz="1600" b="1" dirty="0">
                <a:latin typeface="+mj-lt"/>
              </a:rPr>
              <a:t>@ 4:00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https://ieeesa.webex.com/ieeesa/j.php?MTID=m72ebf562aefac966a713d741ec782181</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2349 081 2634</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wireless</a:t>
            </a:r>
            <a:r>
              <a:rPr kumimoji="0" lang="en-US" sz="1600" i="0" u="none" strike="noStrike" cap="none" normalizeH="0" baseline="0" dirty="0">
                <a:ln>
                  <a:noFill/>
                </a:ln>
                <a:effectLst/>
                <a:latin typeface="+mj-lt"/>
              </a:rPr>
              <a:t> </a:t>
            </a:r>
            <a:r>
              <a:rPr lang="en-US" sz="1600" dirty="0">
                <a:latin typeface="+mj-lt"/>
              </a:rPr>
              <a:t>(not ‘802jtc1’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13 May 2025, as documented on slide 11 of ec-25/0090r00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ec-25/0070r01</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06622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70478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5753137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3652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826055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52176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1514962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4901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32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270652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14556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048370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549835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327067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1147923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7074230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5280793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51483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7352956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0194864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8643447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057189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498211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2224812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46292715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72944023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0038477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5473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110 standards through the PSDO adoption process, with 28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7570910"/>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7</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9096092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996347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9243832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525274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0110013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4297316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8333893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1692637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499454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39449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574700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468746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835767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24812210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3431346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395229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617528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32599968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123050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7554827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342383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Tree>
    <p:extLst>
      <p:ext uri="{BB962C8B-B14F-4D97-AF65-F5344CB8AC3E}">
        <p14:creationId xmlns:p14="http://schemas.microsoft.com/office/powerpoint/2010/main" val="18125879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41659217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206</a:t>
            </a:fld>
            <a:endParaRPr lang="en-US"/>
          </a:p>
        </p:txBody>
      </p:sp>
    </p:spTree>
    <p:extLst>
      <p:ext uri="{BB962C8B-B14F-4D97-AF65-F5344CB8AC3E}">
        <p14:creationId xmlns:p14="http://schemas.microsoft.com/office/powerpoint/2010/main" val="9169026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6113202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208</a:t>
            </a:fld>
            <a:endParaRPr lang="en-US"/>
          </a:p>
        </p:txBody>
      </p:sp>
    </p:spTree>
    <p:extLst>
      <p:ext uri="{BB962C8B-B14F-4D97-AF65-F5344CB8AC3E}">
        <p14:creationId xmlns:p14="http://schemas.microsoft.com/office/powerpoint/2010/main" val="22171282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4319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31847529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7247213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46155777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53490340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91990512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41449231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5748549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16221553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38697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5389251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221</a:t>
            </a:fld>
            <a:endParaRPr lang="en-US"/>
          </a:p>
        </p:txBody>
      </p:sp>
    </p:spTree>
    <p:extLst>
      <p:ext uri="{BB962C8B-B14F-4D97-AF65-F5344CB8AC3E}">
        <p14:creationId xmlns:p14="http://schemas.microsoft.com/office/powerpoint/2010/main" val="69223315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213786215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0346558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420373410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252321105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91642419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407033072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36149563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spTree>
    <p:extLst>
      <p:ext uri="{BB962C8B-B14F-4D97-AF65-F5344CB8AC3E}">
        <p14:creationId xmlns:p14="http://schemas.microsoft.com/office/powerpoint/2010/main" val="141813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40741567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54720545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40670160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05696729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58123754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149705697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21305709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0515252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21869609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19454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388500732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21079720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50129115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Tree>
    <p:extLst>
      <p:ext uri="{BB962C8B-B14F-4D97-AF65-F5344CB8AC3E}">
        <p14:creationId xmlns:p14="http://schemas.microsoft.com/office/powerpoint/2010/main" val="42884787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356848858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250546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250</a:t>
            </a:fld>
            <a:endParaRPr lang="en-US"/>
          </a:p>
        </p:txBody>
      </p:sp>
    </p:spTree>
    <p:extLst>
      <p:ext uri="{BB962C8B-B14F-4D97-AF65-F5344CB8AC3E}">
        <p14:creationId xmlns:p14="http://schemas.microsoft.com/office/powerpoint/2010/main" val="332983174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55291593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252</a:t>
            </a:fld>
            <a:endParaRPr lang="en-US"/>
          </a:p>
        </p:txBody>
      </p:sp>
    </p:spTree>
    <p:extLst>
      <p:ext uri="{BB962C8B-B14F-4D97-AF65-F5344CB8AC3E}">
        <p14:creationId xmlns:p14="http://schemas.microsoft.com/office/powerpoint/2010/main" val="5883821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32308816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88193495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155510509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67975424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418043670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173965257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3156261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2794132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261</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262</a:t>
            </a:fld>
            <a:endParaRPr lang="en-US"/>
          </a:p>
        </p:txBody>
      </p:sp>
    </p:spTree>
    <p:extLst>
      <p:ext uri="{BB962C8B-B14F-4D97-AF65-F5344CB8AC3E}">
        <p14:creationId xmlns:p14="http://schemas.microsoft.com/office/powerpoint/2010/main" val="60595007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263</a:t>
            </a:fld>
            <a:endParaRPr lang="en-US"/>
          </a:p>
        </p:txBody>
      </p:sp>
    </p:spTree>
    <p:extLst>
      <p:ext uri="{BB962C8B-B14F-4D97-AF65-F5344CB8AC3E}">
        <p14:creationId xmlns:p14="http://schemas.microsoft.com/office/powerpoint/2010/main" val="50359483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264</a:t>
            </a:fld>
            <a:endParaRPr lang="en-US"/>
          </a:p>
        </p:txBody>
      </p:sp>
    </p:spTree>
    <p:extLst>
      <p:ext uri="{BB962C8B-B14F-4D97-AF65-F5344CB8AC3E}">
        <p14:creationId xmlns:p14="http://schemas.microsoft.com/office/powerpoint/2010/main" val="427126964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265</a:t>
            </a:fld>
            <a:endParaRPr lang="en-US"/>
          </a:p>
        </p:txBody>
      </p:sp>
    </p:spTree>
    <p:extLst>
      <p:ext uri="{BB962C8B-B14F-4D97-AF65-F5344CB8AC3E}">
        <p14:creationId xmlns:p14="http://schemas.microsoft.com/office/powerpoint/2010/main" val="20295862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266</a:t>
            </a:fld>
            <a:endParaRPr lang="en-US"/>
          </a:p>
        </p:txBody>
      </p:sp>
    </p:spTree>
    <p:extLst>
      <p:ext uri="{BB962C8B-B14F-4D97-AF65-F5344CB8AC3E}">
        <p14:creationId xmlns:p14="http://schemas.microsoft.com/office/powerpoint/2010/main" val="423612885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267</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268</a:t>
            </a:fld>
            <a:endParaRPr lang="en-US"/>
          </a:p>
        </p:txBody>
      </p:sp>
    </p:spTree>
    <p:extLst>
      <p:ext uri="{BB962C8B-B14F-4D97-AF65-F5344CB8AC3E}">
        <p14:creationId xmlns:p14="http://schemas.microsoft.com/office/powerpoint/2010/main" val="359282624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269</a:t>
            </a:fld>
            <a:endParaRPr lang="en-US"/>
          </a:p>
        </p:txBody>
      </p:sp>
    </p:spTree>
    <p:extLst>
      <p:ext uri="{BB962C8B-B14F-4D97-AF65-F5344CB8AC3E}">
        <p14:creationId xmlns:p14="http://schemas.microsoft.com/office/powerpoint/2010/main" val="138660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meeting in May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As this meeting is part of IEEE 802 wireless interim session, registration is not required to participate here, but you best be registered for everything else going on this week!</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8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93672089"/>
              </p:ext>
            </p:extLst>
          </p:nvPr>
        </p:nvGraphicFramePr>
        <p:xfrm>
          <a:off x="152399" y="1828800"/>
          <a:ext cx="8839199" cy="3962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600" strike="sngStrike" dirty="0">
                          <a:latin typeface="+mj-lt"/>
                          <a:cs typeface="Arial" panose="020B0604020202020204" pitchFamily="34" charset="0"/>
                        </a:rPr>
                        <a:t>.1Qcj</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Dec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03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sngStrike" dirty="0">
                          <a:latin typeface="+mj-lt"/>
                          <a:cs typeface="Arial" panose="020B0604020202020204" pitchFamily="34" charset="0"/>
                        </a:rPr>
                        <a:t>.1ASdr</a:t>
                      </a:r>
                    </a:p>
                  </a:txBody>
                  <a:tcPr marL="115147" marR="0"/>
                </a:tc>
                <a:tc>
                  <a:txBody>
                    <a:bodyPr/>
                    <a:lstStyle/>
                    <a:p>
                      <a:pPr algn="ctr"/>
                      <a:r>
                        <a:rPr lang="en-AU" sz="1600" b="0" strike="sngStrike"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10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n/a</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738417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471756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4976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405222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close 8 Aug 2025</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761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301549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49586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076935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637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closing 8 June 2025</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68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closing 8 June 2025</a:t>
            </a:r>
          </a:p>
          <a:p>
            <a:pPr marL="285750" indent="-285750">
              <a:buFont typeface="Arial" panose="020B0604020202020204" pitchFamily="34" charset="0"/>
              <a:buChar char="•"/>
            </a:pPr>
            <a:r>
              <a:rPr lang="en-AU" b="0" dirty="0"/>
              <a:t>(4 Apr 2025) Ballot initiated</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151265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51986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8087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957511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519791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7216262"/>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392915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68028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76020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65262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8439480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751114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30112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will likely halt progress.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935655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will likely halt progress.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55675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8068247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1421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522610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determined that IEEE 802.19.1 will be held forwarded anyhow.</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177189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223022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915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571072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49611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What are the next steps for closing out the letter and sending it?</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02940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80921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97958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806633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064675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0395705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January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28931</Words>
  <Application>Microsoft Macintosh PowerPoint</Application>
  <PresentationFormat>On-screen Show (4:3)</PresentationFormat>
  <Paragraphs>3851</Paragraphs>
  <Slides>269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269</vt:i4>
      </vt:variant>
    </vt:vector>
  </HeadingPairs>
  <TitlesOfParts>
    <vt:vector size="277"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May 2025</vt:lpstr>
      <vt:lpstr>Registration is not required for the IEEE 802 JTC1 SC meeting in May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13 May 2025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110 standards through the PSDO adoption process, with 28 in-process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8 standards in the pipeline for adoption under the PSDO</vt:lpstr>
      <vt:lpstr>IEEE 802.1 WG has a number of regular participants in IEEE 802 JTC1 SC activities</vt:lpstr>
      <vt:lpstr>Systematic review of ISO versions of IEEE 802.1 standards</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Update to processes for interaction with ISO/IEC JTC 1/SC 6</vt:lpstr>
      <vt:lpstr>Letter to the IEEE SA President</vt:lpstr>
      <vt:lpstr>Letter to the IEEE SA President, continued</vt:lpstr>
      <vt:lpstr>Note to the LMSC mailing list</vt:lpstr>
      <vt:lpstr>SC 6 proposes to hold a plenary meeting in June 2025 in London</vt:lpstr>
      <vt:lpstr>Proposal on Wireless In-order Transmission Specification for Immobile Edge Devices</vt:lpstr>
      <vt:lpstr>First Study Report of PWI-NST (Network Slicing Technology over WLAN)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2025-05-05T06:49:51Z</dcterms:modified>
</cp:coreProperties>
</file>