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93" r:id="rId6"/>
    <p:sldId id="692" r:id="rId7"/>
    <p:sldId id="688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93"/>
            <p14:sldId id="692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60" d="100"/>
          <a:sy n="60" d="100"/>
        </p:scale>
        <p:origin x="328" y="4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740" y="4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tr-TR" dirty="0" err="1">
                <a:latin typeface="Verdana" panose="020B0604030504040204" pitchFamily="34" charset="0"/>
              </a:rPr>
              <a:t>March</a:t>
            </a:r>
            <a:r>
              <a:rPr lang="en-US" dirty="0">
                <a:latin typeface="Verdana" panose="020B0604030504040204" pitchFamily="34" charset="0"/>
              </a:rPr>
              <a:t>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62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0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</a:t>
            </a:r>
            <a:r>
              <a:rPr lang="tr-TR" dirty="0" err="1">
                <a:solidFill>
                  <a:srgbClr val="006799"/>
                </a:solidFill>
              </a:rPr>
              <a:t>March</a:t>
            </a:r>
            <a:r>
              <a:rPr lang="en-US" dirty="0">
                <a:solidFill>
                  <a:srgbClr val="006799"/>
                </a:solidFill>
              </a:rPr>
              <a:t>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March</a:t>
            </a:r>
            <a:r>
              <a:rPr lang="en-US" dirty="0"/>
              <a:t>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5006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tr-T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3258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15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39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802.11 Webinar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0" i="0" dirty="0">
                <a:effectLst/>
                <a:latin typeface="-apple-system"/>
              </a:rPr>
              <a:t>March Meeting</a:t>
            </a:r>
          </a:p>
          <a:p>
            <a:pPr lvl="2"/>
            <a:r>
              <a:rPr lang="tr-TR" sz="1600" dirty="0">
                <a:latin typeface="-apple-system"/>
              </a:rPr>
              <a:t>WG </a:t>
            </a:r>
            <a:r>
              <a:rPr lang="tr-TR" sz="1600" dirty="0" err="1">
                <a:latin typeface="-apple-system"/>
              </a:rPr>
              <a:t>Reports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3183-B1BC-D2CB-95EF-EC406F56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6" y="1877160"/>
            <a:ext cx="7241664" cy="3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F2EC4-CEC4-907A-F3B9-9531AAA0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WG </a:t>
            </a:r>
            <a:r>
              <a:rPr lang="tr-TR" dirty="0" err="1"/>
              <a:t>Reports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1BB2E5-D84A-BA88-15A1-D55C8D4A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566862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WG </a:t>
            </a:r>
            <a:r>
              <a:rPr lang="tr-TR" dirty="0" err="1"/>
              <a:t>chairs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. At </a:t>
            </a:r>
            <a:r>
              <a:rPr lang="tr-TR" dirty="0" err="1"/>
              <a:t>the</a:t>
            </a:r>
            <a:r>
              <a:rPr lang="tr-TR" dirty="0"/>
              <a:t> moment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logos </a:t>
            </a:r>
            <a:r>
              <a:rPr lang="tr-TR" dirty="0" err="1"/>
              <a:t>for</a:t>
            </a:r>
            <a:r>
              <a:rPr lang="tr-TR" dirty="0"/>
              <a:t> 802.11 </a:t>
            </a:r>
            <a:r>
              <a:rPr lang="tr-TR" dirty="0" err="1"/>
              <a:t>and</a:t>
            </a:r>
            <a:r>
              <a:rPr lang="tr-TR" dirty="0"/>
              <a:t> 802.15.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C31D54-CAC7-2B2E-7B23-CEF10B714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BCB41FB-A937-42F6-3AEA-A30B256F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6" y="4114800"/>
            <a:ext cx="2757362" cy="12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A72D26C-778D-E97B-BDC1-0E267293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7" y="4037271"/>
            <a:ext cx="2705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33C3-4194-FCE6-1808-B9E5A40F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Reaching Young Engineer through Content Creators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36904-4E6A-FF5E-8F1D-1BA047D2E204}"/>
              </a:ext>
            </a:extLst>
          </p:cNvPr>
          <p:cNvSpPr txBox="1"/>
          <p:nvPr/>
        </p:nvSpPr>
        <p:spPr>
          <a:xfrm>
            <a:off x="711200" y="2022990"/>
            <a:ext cx="111787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Lexie Cooper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TikTok https://www.tiktok.com/@tracketpacer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couldn’t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join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due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to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scheduling conflict with work travel 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8733-EF55-A961-281A-6D68ADC0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3" y="1532236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12925</TotalTime>
  <Words>388</Words>
  <Application>Microsoft Office PowerPoint</Application>
  <PresentationFormat>Geniş ekran</PresentationFormat>
  <Paragraphs>59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March 2025 Public Visibility  Standing Committee Report</vt:lpstr>
      <vt:lpstr>802 Public Visibility SC Scope, Duties, Membership</vt:lpstr>
      <vt:lpstr>Linkedin Report </vt:lpstr>
      <vt:lpstr>WG Reports</vt:lpstr>
      <vt:lpstr>IEEE SA Standards Awards Nominations</vt:lpstr>
      <vt:lpstr>Reaching Young Engineer through Content Creators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Tunçer Baykaş</cp:lastModifiedBy>
  <cp:revision>181</cp:revision>
  <dcterms:created xsi:type="dcterms:W3CDTF">2012-11-14T18:53:32Z</dcterms:created>
  <dcterms:modified xsi:type="dcterms:W3CDTF">2025-03-10T11:23:38Z</dcterms:modified>
</cp:coreProperties>
</file>