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11"/>
  </p:notesMasterIdLst>
  <p:handoutMasterIdLst>
    <p:handoutMasterId r:id="rId12"/>
  </p:handoutMasterIdLst>
  <p:sldIdLst>
    <p:sldId id="256" r:id="rId3"/>
    <p:sldId id="686" r:id="rId4"/>
    <p:sldId id="257" r:id="rId5"/>
    <p:sldId id="689" r:id="rId6"/>
    <p:sldId id="692" r:id="rId7"/>
    <p:sldId id="688" r:id="rId8"/>
    <p:sldId id="690" r:id="rId9"/>
    <p:sldId id="691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89"/>
            <p14:sldId id="692"/>
            <p14:sldId id="688"/>
            <p14:sldId id="690"/>
            <p14:sldId id="6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3" autoAdjust="0"/>
    <p:restoredTop sz="96357" autoAdjust="0"/>
  </p:normalViewPr>
  <p:slideViewPr>
    <p:cSldViewPr snapToGrid="0" snapToObjects="1">
      <p:cViewPr varScale="1">
        <p:scale>
          <a:sx n="152" d="100"/>
          <a:sy n="152" d="100"/>
        </p:scale>
        <p:origin x="134" y="158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142" d="100"/>
          <a:sy n="142" d="100"/>
        </p:scale>
        <p:origin x="3372" y="138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 dirty="0">
                <a:latin typeface="Verdana" panose="020B0604030504040204" pitchFamily="34" charset="0"/>
              </a:rPr>
              <a:t>February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ec-24-0030-01-PVIS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tandards.ieee.org/MjExLUZZTC05NTUAAAGYcI4aLxcuscfzSOwFRXlJa6AX5amXtdPl4v5tJdz3_YkVYa48gRftTXgXFDFyL40YWOBBKbc=" TargetMode="External"/><Relationship Id="rId3" Type="http://schemas.openxmlformats.org/officeDocument/2006/relationships/hyperlink" Target="https://standards.ieee.org/about/awards/nominate/" TargetMode="External"/><Relationship Id="rId7" Type="http://schemas.openxmlformats.org/officeDocument/2006/relationships/hyperlink" Target="https://go.standards.ieee.org/MjExLUZZTC05NTUAAAGYcI4aL18TcjN0MgZO0TxVTkMSed81wrDObuRiiUic4ESZIaNwj04duBZjFjh63AnMBJAzJg0=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standards.ieee.org/MjExLUZZTC05NTUAAAGYcI4aLkJE1YwkxLQRgRIFbnnWvNqQiyxwnCcw3VOVpq3qXXim4aT5ze8uJTd4sLGiDpXnSgY=" TargetMode="External"/><Relationship Id="rId5" Type="http://schemas.openxmlformats.org/officeDocument/2006/relationships/hyperlink" Target="https://go.standards.ieee.org/MjExLUZZTC05NTUAAAGYcI4aL2TAeILfYzlw_c3Dh7ilvztmxu2oSCkPiPVRMrrNJPZT8IjjKFXeiJBLLjIrkKqIt8I=" TargetMode="External"/><Relationship Id="rId10" Type="http://schemas.openxmlformats.org/officeDocument/2006/relationships/hyperlink" Target="https://go.standards.ieee.org/MjExLUZZTC05NTUAAAGYcI4aLjqYgKuqSQGmB2uPhJNFS3DGa4eg1qqLub9deOkKRjO3UMZoQ4wUFNDT0oNEPFffbE8=" TargetMode="External"/><Relationship Id="rId4" Type="http://schemas.openxmlformats.org/officeDocument/2006/relationships/hyperlink" Target="https://go.standards.ieee.org/MjExLUZZTC05NTUAAAGYcI4aL8_TPZalPFeM0B9aAvtIsxPwDlu2HfDQfmmldyt2FjZbZn-I-D0J8gTSGETBZR5-JYs=" TargetMode="External"/><Relationship Id="rId9" Type="http://schemas.openxmlformats.org/officeDocument/2006/relationships/hyperlink" Target="https://go.standards.ieee.org/MjExLUZZTC05NTUAAAGYcI4aLwgiJm4Lf7GbTCxLrulX56CsETAcYHHVc7Q99Roee80lW5dtzg0RqxlPAbv2K7ouFG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February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4,967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71717 Impressions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1508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January meeting reports</a:t>
            </a:r>
          </a:p>
          <a:p>
            <a:pPr lvl="2"/>
            <a:r>
              <a:rPr lang="en-US" sz="1600" b="0" i="0" dirty="0">
                <a:effectLst/>
                <a:latin typeface="-apple-system"/>
              </a:rPr>
              <a:t>March Meeting</a:t>
            </a:r>
          </a:p>
          <a:p>
            <a:pPr lvl="2"/>
            <a:r>
              <a:rPr lang="en-US" sz="1600" dirty="0">
                <a:latin typeface="-apple-system"/>
              </a:rPr>
              <a:t>802.15 THz demo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3183-B1BC-D2CB-95EF-EC406F56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36" y="1877160"/>
            <a:ext cx="7241664" cy="3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2652-4221-9A23-9FBA-E8ABB5FA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333121"/>
            <a:ext cx="10363200" cy="1143000"/>
          </a:xfrm>
        </p:spPr>
        <p:txBody>
          <a:bodyPr/>
          <a:lstStyle/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IEEE Computer Society Standards Activities Board Seminar: Standards Development Opportunities &amp; Leadership Experiences (Feb 20th, Tokyo and Online)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4918E4-EE2A-F006-2FD4-4B03768B11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D1A10-4016-7ACB-BB29-CB92F0CE8D2F}"/>
              </a:ext>
            </a:extLst>
          </p:cNvPr>
          <p:cNvSpPr txBox="1"/>
          <p:nvPr/>
        </p:nvSpPr>
        <p:spPr>
          <a:xfrm>
            <a:off x="711200" y="2022990"/>
            <a:ext cx="1117879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IEEE Computer Society’s Strategic Activities and Products including SWEBOK Guide</a:t>
            </a: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Hironori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Washizaki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(IEEE Computer Society President,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Waseda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University)</a:t>
            </a:r>
          </a:p>
          <a:p>
            <a:pPr algn="l" fontAlgn="base"/>
            <a:endParaRPr lang="en-US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Introduction of IEEE Computer Society Standards Activities</a:t>
            </a: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Edward Au (IEEE Computer Society Vice President for Standards Activities)</a:t>
            </a:r>
          </a:p>
          <a:p>
            <a:pPr algn="l" fontAlgn="base"/>
            <a:endParaRPr lang="en-US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Introduction of how to get involved in IEEE Standards Association and its standards development process 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Lei Wang (IEEE Standards Association Standards Board Chair)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Introduction of IEEE 802.11 (Wi-Fi) and how involvement in standards development shapes career </a:t>
            </a: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Dorothy Stanley (IEEE 802.11 Working Group Chair, IEEE Standards Association Board of Governors)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http://www.washi.cs.waseda.ac.jp/10133-2/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75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4807-69FA-DA54-8783-961963B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SA Standards Awards Nominations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133C3-4194-FCE6-1808-B9E5A40F5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7F11-407E-E933-D481-ADFDB2CD8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rophy image">
            <a:extLst>
              <a:ext uri="{FF2B5EF4-FFF2-40B4-BE49-F238E27FC236}">
                <a16:creationId xmlns:a16="http://schemas.microsoft.com/office/drawing/2014/main" id="{91EE3FEE-8BD1-BA8D-A14E-324810B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3" y="1553718"/>
            <a:ext cx="3964142" cy="2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A22E2-4918-B769-281A-42DFA5427B04}"/>
              </a:ext>
            </a:extLst>
          </p:cNvPr>
          <p:cNvSpPr txBox="1"/>
          <p:nvPr/>
        </p:nvSpPr>
        <p:spPr>
          <a:xfrm>
            <a:off x="874207" y="1800235"/>
            <a:ext cx="6265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Submit your nominations of deserving honorees today</a:t>
            </a:r>
          </a:p>
          <a:p>
            <a:r>
              <a:rPr lang="en-US" dirty="0">
                <a:hlinkClick r:id="rId3"/>
              </a:rPr>
              <a:t>https://standards.ieee.org/about/awards/nominate/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nomination period is now open and will run until 31 July 2025.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B21856-AB77-66F7-BBE4-93BC1F49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0246"/>
              </p:ext>
            </p:extLst>
          </p:nvPr>
        </p:nvGraphicFramePr>
        <p:xfrm>
          <a:off x="826757" y="3629746"/>
          <a:ext cx="11326724" cy="2779512"/>
        </p:xfrm>
        <a:graphic>
          <a:graphicData uri="http://schemas.openxmlformats.org/drawingml/2006/table">
            <a:tbl>
              <a:tblPr/>
              <a:tblGrid>
                <a:gridCol w="11326724">
                  <a:extLst>
                    <a:ext uri="{9D8B030D-6E8A-4147-A177-3AD203B41FA5}">
                      <a16:colId xmlns:a16="http://schemas.microsoft.com/office/drawing/2014/main" val="759038452"/>
                    </a:ext>
                  </a:extLst>
                </a:gridCol>
              </a:tblGrid>
              <a:tr h="228271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62836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</a:pP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8629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IEEE SA CONFORMITY ASSESSMENT AWARD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/>
                        </a:rPr>
                        <a:t>IEEE SA CORPORATE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850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/>
                        </a:rPr>
                        <a:t>IEEE SA STANDARDS BOARD DISTINGUISHED SERVICE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4968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/>
                        </a:rPr>
                        <a:t>IEEE SA LIFETIME ACHIEVEMENT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2427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/>
                        </a:rPr>
                        <a:t>IEEE SA INTERNATIONAL AWARD</a:t>
                      </a:r>
                      <a:endParaRPr lang="en-US" sz="1600" b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/>
                        </a:rPr>
                        <a:t>IEEE SA STANDARDS COMMITTEE AWARD FOR OUTSTANDING CONTRIBUTION TO ENTITY STANDARDS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/>
                        </a:rPr>
                        <a:t>IEEE SA STANDARDS MEDALLION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4504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</a:endParaRPr>
                    </a:p>
                  </a:txBody>
                  <a:tcPr marL="158522" marR="158522" marT="31704" marB="634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5866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AED2818-622E-B8FF-F4DC-E454342A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39" y="2011472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Reaching Young Engineer through Content Creators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36904-4E6A-FF5E-8F1D-1BA047D2E204}"/>
              </a:ext>
            </a:extLst>
          </p:cNvPr>
          <p:cNvSpPr txBox="1"/>
          <p:nvPr/>
        </p:nvSpPr>
        <p:spPr>
          <a:xfrm>
            <a:off x="711200" y="2022990"/>
            <a:ext cx="1117879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Paul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Nikolich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introduced: </a:t>
            </a:r>
          </a:p>
          <a:p>
            <a:pPr algn="l" fontAlgn="base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Lexie Cooper</a:t>
            </a: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TikTok https://www.tiktok.com/@tracketpacer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works at Blue Origin as a Network Integration Engineer 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Her Ti</a:t>
            </a: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k Tok channel has around 92K followers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 content ranges from technical explanations to technical parody to cultural commentary with a technical lens. </a:t>
            </a:r>
          </a:p>
          <a:p>
            <a:pPr algn="l" fontAlgn="base"/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Her primary area of expertise is in Ethernet, switching, and she has some familiarity with </a:t>
            </a:r>
            <a:r>
              <a:rPr lang="en-US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Wifi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as well.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8733-EF55-A961-281A-6D68ADC0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43" y="1532236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7E5DD-CEA4-97E8-C409-BCEEB37E5C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4F440-FD5E-ED7E-DB73-EBF890F38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9600"/>
            <a:ext cx="10566400" cy="1143000"/>
          </a:xfrm>
        </p:spPr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Possible 802 March Visit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0747F6-663D-86E5-99E5-631EACAA1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4CFE07-CEE2-2413-A5E7-D74FF9FB998F}"/>
              </a:ext>
            </a:extLst>
          </p:cNvPr>
          <p:cNvSpPr txBox="1"/>
          <p:nvPr/>
        </p:nvSpPr>
        <p:spPr>
          <a:xfrm>
            <a:off x="791587" y="1838324"/>
            <a:ext cx="1117879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She is interested to attend the March meeting Tuesday and Wednesday.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Paul and I are indicated that no recordings are allowed during sessions.</a:t>
            </a: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would like to have some interviews with standards leaders and contributors.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182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C1092-90A8-4327-DB90-DAFB402AD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2FD72-AA0F-0960-2E84-12450F188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0" y="609600"/>
            <a:ext cx="10566400" cy="1143000"/>
          </a:xfrm>
        </p:spPr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Questions to IEEE 802 EC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E3CDA-4137-710D-5EF7-1125C118F5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F3E94B-5DB2-A3E7-22ED-6398F4BDCBB7}"/>
              </a:ext>
            </a:extLst>
          </p:cNvPr>
          <p:cNvSpPr txBox="1"/>
          <p:nvPr/>
        </p:nvSpPr>
        <p:spPr>
          <a:xfrm>
            <a:off x="791587" y="1838324"/>
            <a:ext cx="1117879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fontAlgn="base">
              <a:buAutoNum type="arabicParenR"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What are your opinions of giving her an interview during the March meeting?</a:t>
            </a:r>
          </a:p>
          <a:p>
            <a:pPr marL="342900" indent="-342900" algn="l" fontAlgn="base">
              <a:buAutoNum type="arabicParenR"/>
            </a:pPr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marL="342900" indent="-342900" algn="l" fontAlgn="base">
              <a:buAutoNum type="arabicParenR"/>
            </a:pPr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What are your opinions providing a fee waiver?</a:t>
            </a: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dirty="0">
              <a:solidFill>
                <a:srgbClr val="444444"/>
              </a:solidFill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93376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12913</TotalTime>
  <Words>607</Words>
  <Application>Microsoft Office PowerPoint</Application>
  <PresentationFormat>Widescreen</PresentationFormat>
  <Paragraphs>91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MS PGothic</vt:lpstr>
      <vt:lpstr>-apple-system</vt:lpstr>
      <vt:lpstr>Arial</vt:lpstr>
      <vt:lpstr>Calibri</vt:lpstr>
      <vt:lpstr>Open Sans</vt:lpstr>
      <vt:lpstr>Verdana</vt:lpstr>
      <vt:lpstr>Wingdings</vt:lpstr>
      <vt:lpstr>ieee_corporate_template_1</vt:lpstr>
      <vt:lpstr>1_ieee_corporate_template_1</vt:lpstr>
      <vt:lpstr>IEEE 802 February 2025 Public Visibility  Standing Committee Report</vt:lpstr>
      <vt:lpstr>802 Public Visibility SC Scope, Duties, Membership</vt:lpstr>
      <vt:lpstr>Linkedin Report </vt:lpstr>
      <vt:lpstr>IEEE Computer Society Standards Activities Board Seminar: Standards Development Opportunities &amp; Leadership Experiences (Feb 20th, Tokyo and Online)</vt:lpstr>
      <vt:lpstr>IEEE SA Standards Awards Nominations</vt:lpstr>
      <vt:lpstr>Reaching Young Engineer through Content Creators</vt:lpstr>
      <vt:lpstr>Possible 802 March Visit</vt:lpstr>
      <vt:lpstr>Questions to IEEE 802 EC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Tuncer Baykas</cp:lastModifiedBy>
  <cp:revision>180</cp:revision>
  <dcterms:created xsi:type="dcterms:W3CDTF">2012-11-14T18:53:32Z</dcterms:created>
  <dcterms:modified xsi:type="dcterms:W3CDTF">2025-02-04T17:35:31Z</dcterms:modified>
</cp:coreProperties>
</file>