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10"/>
  </p:notesMasterIdLst>
  <p:handoutMasterIdLst>
    <p:handoutMasterId r:id="rId11"/>
  </p:handoutMasterIdLst>
  <p:sldIdLst>
    <p:sldId id="256" r:id="rId3"/>
    <p:sldId id="686" r:id="rId4"/>
    <p:sldId id="257" r:id="rId5"/>
    <p:sldId id="689" r:id="rId6"/>
    <p:sldId id="688" r:id="rId7"/>
    <p:sldId id="690" r:id="rId8"/>
    <p:sldId id="691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89"/>
            <p14:sldId id="688"/>
            <p14:sldId id="690"/>
            <p14:sldId id="6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9"/>
    <a:srgbClr val="F9EAE8"/>
    <a:srgbClr val="BFD9E5"/>
    <a:srgbClr val="A6A6A6"/>
    <a:srgbClr val="000000"/>
    <a:srgbClr val="005582"/>
    <a:srgbClr val="B2D1E0"/>
    <a:srgbClr val="7FB3CC"/>
    <a:srgbClr val="00609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3" autoAdjust="0"/>
    <p:restoredTop sz="96357" autoAdjust="0"/>
  </p:normalViewPr>
  <p:slideViewPr>
    <p:cSldViewPr snapToGrid="0" snapToObjects="1">
      <p:cViewPr varScale="1">
        <p:scale>
          <a:sx n="152" d="100"/>
          <a:sy n="152" d="100"/>
        </p:scale>
        <p:origin x="134" y="158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3372" y="138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 dirty="0">
                <a:latin typeface="Verdana" panose="020B0604030504040204" pitchFamily="34" charset="0"/>
              </a:rPr>
              <a:t>February 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ec-24-0030-00-PVIS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nkedin.com/company/ieee8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February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3" y="1853418"/>
            <a:ext cx="5519195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4,967 total followers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2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71717 Impressions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1508 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January meeting reports</a:t>
            </a:r>
          </a:p>
          <a:p>
            <a:pPr lvl="2"/>
            <a:r>
              <a:rPr lang="en-US" sz="1600" b="0" i="0" dirty="0">
                <a:effectLst/>
                <a:latin typeface="-apple-system"/>
              </a:rPr>
              <a:t>March Meeting</a:t>
            </a:r>
          </a:p>
          <a:p>
            <a:pPr lvl="2"/>
            <a:r>
              <a:rPr lang="en-US" sz="1600" dirty="0">
                <a:latin typeface="-apple-system"/>
              </a:rPr>
              <a:t>802.15 THz demo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BCCE2-92A5-A513-F542-456139B874D7}"/>
              </a:ext>
            </a:extLst>
          </p:cNvPr>
          <p:cNvSpPr txBox="1"/>
          <p:nvPr/>
        </p:nvSpPr>
        <p:spPr>
          <a:xfrm>
            <a:off x="337595" y="1124654"/>
            <a:ext cx="716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https://www.linkedin.com/company/ieee802</a:t>
            </a: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33183-B1BC-D2CB-95EF-EC406F56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36" y="1877160"/>
            <a:ext cx="7241664" cy="3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2652-4221-9A23-9FBA-E8ABB5FA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3121"/>
            <a:ext cx="10363200" cy="1143000"/>
          </a:xfrm>
        </p:spPr>
        <p:txBody>
          <a:bodyPr/>
          <a:lstStyle/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IEEE Computer Society Standards Activities Board Seminar: Standards Development Opportunities &amp; Leadership Experiences (Feb 20th, Tokyo and Online)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918E4-EE2A-F006-2FD4-4B03768B1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D1A10-4016-7ACB-BB29-CB92F0CE8D2F}"/>
              </a:ext>
            </a:extLst>
          </p:cNvPr>
          <p:cNvSpPr txBox="1"/>
          <p:nvPr/>
        </p:nvSpPr>
        <p:spPr>
          <a:xfrm>
            <a:off x="711200" y="2022990"/>
            <a:ext cx="111787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IEEE Computer Society’s Strategic Activities and Products including SWEBOK Guide</a:t>
            </a: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Hironori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Washizaki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(IEEE Computer Society President,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Waseda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University)</a:t>
            </a:r>
          </a:p>
          <a:p>
            <a:pPr algn="l" fontAlgn="base"/>
            <a:endParaRPr lang="en-US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Introduction of IEEE Computer Society Standards Activities</a:t>
            </a: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Edward Au (IEEE Computer Society Vice President for Standards Activities)</a:t>
            </a:r>
          </a:p>
          <a:p>
            <a:pPr algn="l" fontAlgn="base"/>
            <a:endParaRPr lang="en-US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Introduction of how to get involved in IEEE Standards Association and its standards development process 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Lei Wang (IEEE Standards Association Standards Board Chair)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Introduction of IEEE 802.11 (Wi-Fi) and how involvement in standards development shapes career </a:t>
            </a: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Dorothy Stanley (IEEE 802.11 Working Group Chair, IEEE Standards Association Board of Governors)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http://www.washi.cs.waseda.ac.jp/10133-2/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5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0B6E-3394-4A63-9988-4D79134D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Reaching Young Engineer through Content Creators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8110-41C2-4EFE-BC27-60FBBFD4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36904-4E6A-FF5E-8F1D-1BA047D2E204}"/>
              </a:ext>
            </a:extLst>
          </p:cNvPr>
          <p:cNvSpPr txBox="1"/>
          <p:nvPr/>
        </p:nvSpPr>
        <p:spPr>
          <a:xfrm>
            <a:off x="711200" y="2022990"/>
            <a:ext cx="111787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Paul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Nikolich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introduced: </a:t>
            </a:r>
          </a:p>
          <a:p>
            <a:pPr algn="l" fontAlgn="base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Lexie Cooper</a:t>
            </a: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TikTok https://www.tiktok.com/@tracketpacer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She works at Blue Origin as a Network Integration Engineer </a:t>
            </a: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Her Ti</a:t>
            </a:r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k Tok channel has around 92K followers</a:t>
            </a: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 content ranges from technical explanations to technical parody to cultural commentary with a technical lens. </a:t>
            </a:r>
          </a:p>
          <a:p>
            <a:pPr algn="l" fontAlgn="base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 primary area of expertise is in Ethernet, switching, and she has some familiarity with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Wifi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as well.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8733-EF55-A961-281A-6D68ADC0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43" y="1532236"/>
            <a:ext cx="2198914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7E5DD-CEA4-97E8-C409-BCEEB37E5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F440-FD5E-ED7E-DB73-EBF890F3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9600"/>
            <a:ext cx="10566400" cy="1143000"/>
          </a:xfrm>
        </p:spPr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Possible 802 March Visit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47F6-663D-86E5-99E5-631EACAA1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CFE07-CEE2-2413-A5E7-D74FF9FB998F}"/>
              </a:ext>
            </a:extLst>
          </p:cNvPr>
          <p:cNvSpPr txBox="1"/>
          <p:nvPr/>
        </p:nvSpPr>
        <p:spPr>
          <a:xfrm>
            <a:off x="791587" y="1838324"/>
            <a:ext cx="1117879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She is interested to attend the March meeting Tuesday and Wednesday.</a:t>
            </a: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Paul and I are indicated that no recordings are allowed during sessions.</a:t>
            </a: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She would like to have some interviews with standards </a:t>
            </a:r>
            <a:r>
              <a:rPr lang="en-US">
                <a:solidFill>
                  <a:srgbClr val="444444"/>
                </a:solidFill>
                <a:latin typeface="Open Sans" panose="020B0606030504020204" pitchFamily="34" charset="0"/>
              </a:rPr>
              <a:t>leaders and </a:t>
            </a:r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contributors.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C1092-90A8-4327-DB90-DAFB402AD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FD72-AA0F-0960-2E84-12450F18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9600"/>
            <a:ext cx="10566400" cy="1143000"/>
          </a:xfrm>
        </p:spPr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Questions to IEEE 802 EC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E3CDA-4137-710D-5EF7-1125C118F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3E94B-5DB2-A3E7-22ED-6398F4BDCBB7}"/>
              </a:ext>
            </a:extLst>
          </p:cNvPr>
          <p:cNvSpPr txBox="1"/>
          <p:nvPr/>
        </p:nvSpPr>
        <p:spPr>
          <a:xfrm>
            <a:off x="791587" y="1838324"/>
            <a:ext cx="111787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AutoNum type="arabicParenR"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What are your opinions of giving her an interview during the March meeting?</a:t>
            </a:r>
          </a:p>
          <a:p>
            <a:pPr marL="342900" indent="-342900" algn="l" fontAlgn="base">
              <a:buAutoNum type="arabicParenR"/>
            </a:pPr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342900" indent="-342900" algn="l" fontAlgn="base">
              <a:buAutoNum type="arabicParenR"/>
            </a:pPr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What are your opinions providing a fee waiver?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93376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12832</TotalTime>
  <Words>522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PGothic</vt:lpstr>
      <vt:lpstr>-apple-system</vt:lpstr>
      <vt:lpstr>Arial</vt:lpstr>
      <vt:lpstr>Calibri</vt:lpstr>
      <vt:lpstr>Open Sans</vt:lpstr>
      <vt:lpstr>Verdana</vt:lpstr>
      <vt:lpstr>Wingdings</vt:lpstr>
      <vt:lpstr>ieee_corporate_template_1</vt:lpstr>
      <vt:lpstr>1_ieee_corporate_template_1</vt:lpstr>
      <vt:lpstr>IEEE 802 February 2025 Public Visibility  Standing Committee Report</vt:lpstr>
      <vt:lpstr>802 Public Visibility SC Scope, Duties, Membership</vt:lpstr>
      <vt:lpstr>Linkedin Report </vt:lpstr>
      <vt:lpstr>IEEE Computer Society Standards Activities Board Seminar: Standards Development Opportunities &amp; Leadership Experiences (Feb 20th, Tokyo and Online)</vt:lpstr>
      <vt:lpstr>Reaching Young Engineer through Content Creators</vt:lpstr>
      <vt:lpstr>Possible 802 March Visit</vt:lpstr>
      <vt:lpstr>Questions to IEEE 802 EC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Tuncer Baykas</cp:lastModifiedBy>
  <cp:revision>179</cp:revision>
  <dcterms:created xsi:type="dcterms:W3CDTF">2012-11-14T18:53:32Z</dcterms:created>
  <dcterms:modified xsi:type="dcterms:W3CDTF">2025-02-04T16:14:27Z</dcterms:modified>
</cp:coreProperties>
</file>