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68150-F9A1-4FB1-9474-1E72B0A7CC7C}" v="5" dt="2025-02-04T15:07:59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31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35768150-F9A1-4FB1-9474-1E72B0A7CC7C}"/>
    <pc:docChg chg="undo custSel modSld">
      <pc:chgData name="John DAmbrosia" userId="a76b78698ac40a99" providerId="LiveId" clId="{35768150-F9A1-4FB1-9474-1E72B0A7CC7C}" dt="2025-02-10T14:56:55.334" v="473" actId="20577"/>
      <pc:docMkLst>
        <pc:docMk/>
      </pc:docMkLst>
      <pc:sldChg chg="modSp mod">
        <pc:chgData name="John DAmbrosia" userId="a76b78698ac40a99" providerId="LiveId" clId="{35768150-F9A1-4FB1-9474-1E72B0A7CC7C}" dt="2025-02-04T18:44:49.127" v="239" actId="20577"/>
        <pc:sldMkLst>
          <pc:docMk/>
          <pc:sldMk cId="2172240645" sldId="256"/>
        </pc:sldMkLst>
        <pc:spChg chg="mod">
          <ac:chgData name="John DAmbrosia" userId="a76b78698ac40a99" providerId="LiveId" clId="{35768150-F9A1-4FB1-9474-1E72B0A7CC7C}" dt="2025-02-02T00:01:18.052" v="108" actId="1036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35768150-F9A1-4FB1-9474-1E72B0A7CC7C}" dt="2025-02-04T18:44:49.127" v="239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35768150-F9A1-4FB1-9474-1E72B0A7CC7C}" dt="2025-02-04T19:02:52.224" v="355" actId="20577"/>
        <pc:sldMkLst>
          <pc:docMk/>
          <pc:sldMk cId="1569744132" sldId="257"/>
        </pc:sldMkLst>
        <pc:spChg chg="mod">
          <ac:chgData name="John DAmbrosia" userId="a76b78698ac40a99" providerId="LiveId" clId="{35768150-F9A1-4FB1-9474-1E72B0A7CC7C}" dt="2025-02-04T18:44:56.267" v="240" actId="20577"/>
          <ac:spMkLst>
            <pc:docMk/>
            <pc:sldMk cId="1569744132" sldId="257"/>
            <ac:spMk id="3" creationId="{E6A29496-D790-3D39-D6E3-194152B85621}"/>
          </ac:spMkLst>
        </pc:spChg>
        <pc:graphicFrameChg chg="mod modGraphic">
          <ac:chgData name="John DAmbrosia" userId="a76b78698ac40a99" providerId="LiveId" clId="{35768150-F9A1-4FB1-9474-1E72B0A7CC7C}" dt="2025-02-04T19:02:52.224" v="355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35768150-F9A1-4FB1-9474-1E72B0A7CC7C}" dt="2025-02-10T14:56:55.334" v="473" actId="20577"/>
        <pc:sldMkLst>
          <pc:docMk/>
          <pc:sldMk cId="2970993646" sldId="258"/>
        </pc:sldMkLst>
        <pc:spChg chg="mod">
          <ac:chgData name="John DAmbrosia" userId="a76b78698ac40a99" providerId="LiveId" clId="{35768150-F9A1-4FB1-9474-1E72B0A7CC7C}" dt="2025-02-04T18:45:01.399" v="242" actId="20577"/>
          <ac:spMkLst>
            <pc:docMk/>
            <pc:sldMk cId="2970993646" sldId="258"/>
            <ac:spMk id="3" creationId="{5C68F3B8-095F-DE59-5ADC-6DD576B1C216}"/>
          </ac:spMkLst>
        </pc:spChg>
        <pc:graphicFrameChg chg="mod modGraphic">
          <ac:chgData name="John DAmbrosia" userId="a76b78698ac40a99" providerId="LiveId" clId="{35768150-F9A1-4FB1-9474-1E72B0A7CC7C}" dt="2025-02-10T14:56:55.334" v="473" actId="20577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04 Feb 2025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04 Feb 2025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ec-25-0024-03-LMSC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796210"/>
              </p:ext>
            </p:extLst>
          </p:nvPr>
        </p:nvGraphicFramePr>
        <p:xfrm>
          <a:off x="158200" y="932056"/>
          <a:ext cx="11634689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190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74842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5213764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599893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 Electronics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Futurewei</a:t>
                      </a:r>
                      <a:r>
                        <a:rPr lang="en-US" sz="1400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Phil Beecher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Wi-SUN Alliance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dirty="0">
                          <a:effectLst/>
                        </a:rPr>
                        <a:t>Electric Power Research Institute (EPRI)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900347"/>
              </p:ext>
            </p:extLst>
          </p:nvPr>
        </p:nvGraphicFramePr>
        <p:xfrm>
          <a:off x="323022" y="697531"/>
          <a:ext cx="11345516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Apple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Cisco Systems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Chair,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Hewlett Packard Enterprise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 Public Visibility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EthAirNet</a:t>
                      </a:r>
                      <a:r>
                        <a:rPr lang="en-US" sz="1400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Present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Peraton</a:t>
                      </a:r>
                      <a:r>
                        <a:rPr lang="en-US" sz="1400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2276</TotalTime>
  <Words>324</Words>
  <Application>Microsoft Office PowerPoint</Application>
  <PresentationFormat>Widescreen</PresentationFormat>
  <Paragraphs>117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04 Feb 2025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8</cp:revision>
  <dcterms:created xsi:type="dcterms:W3CDTF">2024-07-14T11:57:40Z</dcterms:created>
  <dcterms:modified xsi:type="dcterms:W3CDTF">2025-02-10T14:57:05Z</dcterms:modified>
</cp:coreProperties>
</file>