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768150-F9A1-4FB1-9474-1E72B0A7CC7C}" v="2" dt="2025-02-03T14:43:08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35768150-F9A1-4FB1-9474-1E72B0A7CC7C}"/>
    <pc:docChg chg="custSel modSld">
      <pc:chgData name="John DAmbrosia" userId="a76b78698ac40a99" providerId="LiveId" clId="{35768150-F9A1-4FB1-9474-1E72B0A7CC7C}" dt="2025-02-03T14:44:46.195" v="138" actId="20577"/>
      <pc:docMkLst>
        <pc:docMk/>
      </pc:docMkLst>
      <pc:sldChg chg="modSp mod">
        <pc:chgData name="John DAmbrosia" userId="a76b78698ac40a99" providerId="LiveId" clId="{35768150-F9A1-4FB1-9474-1E72B0A7CC7C}" dt="2025-02-03T14:42:48.052" v="111" actId="20577"/>
        <pc:sldMkLst>
          <pc:docMk/>
          <pc:sldMk cId="2172240645" sldId="256"/>
        </pc:sldMkLst>
        <pc:spChg chg="mod">
          <ac:chgData name="John DAmbrosia" userId="a76b78698ac40a99" providerId="LiveId" clId="{35768150-F9A1-4FB1-9474-1E72B0A7CC7C}" dt="2025-02-02T00:01:18.052" v="108" actId="1036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35768150-F9A1-4FB1-9474-1E72B0A7CC7C}" dt="2025-02-03T14:42:48.052" v="111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35768150-F9A1-4FB1-9474-1E72B0A7CC7C}" dt="2025-02-03T14:44:46.195" v="138" actId="20577"/>
        <pc:sldMkLst>
          <pc:docMk/>
          <pc:sldMk cId="1569744132" sldId="257"/>
        </pc:sldMkLst>
        <pc:graphicFrameChg chg="modGraphic">
          <ac:chgData name="John DAmbrosia" userId="a76b78698ac40a99" providerId="LiveId" clId="{35768150-F9A1-4FB1-9474-1E72B0A7CC7C}" dt="2025-02-03T14:44:46.195" v="138" actId="20577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35768150-F9A1-4FB1-9474-1E72B0A7CC7C}" dt="2025-02-02T00:05:23.418" v="110" actId="6549"/>
        <pc:sldMkLst>
          <pc:docMk/>
          <pc:sldMk cId="2970993646" sldId="258"/>
        </pc:sldMkLst>
        <pc:graphicFrameChg chg="modGraphic">
          <ac:chgData name="John DAmbrosia" userId="a76b78698ac40a99" providerId="LiveId" clId="{35768150-F9A1-4FB1-9474-1E72B0A7CC7C}" dt="2025-02-02T00:05:23.418" v="110" actId="6549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73739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04 Feb 2025 Teleconference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04 Feb 2025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ec-25-0024-01-LMSC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112475"/>
              </p:ext>
            </p:extLst>
          </p:nvPr>
        </p:nvGraphicFramePr>
        <p:xfrm>
          <a:off x="158200" y="932056"/>
          <a:ext cx="11345516" cy="5191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54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  </a:t>
                      </a:r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Phil Beecher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Wi-SUN Alliance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82" y="126583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001023"/>
              </p:ext>
            </p:extLst>
          </p:nvPr>
        </p:nvGraphicFramePr>
        <p:xfrm>
          <a:off x="323022" y="697531"/>
          <a:ext cx="11345516" cy="552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87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1856630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524235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–Associate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Beth Kochuparambil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Cisco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2220</TotalTime>
  <Words>292</Words>
  <Application>Microsoft Office PowerPoint</Application>
  <PresentationFormat>Widescreen</PresentationFormat>
  <Paragraphs>93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04 Feb 2025 Teleconference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8</cp:revision>
  <dcterms:created xsi:type="dcterms:W3CDTF">2024-07-14T11:57:40Z</dcterms:created>
  <dcterms:modified xsi:type="dcterms:W3CDTF">2025-02-03T14:44:55Z</dcterms:modified>
</cp:coreProperties>
</file>