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9" r:id="rId4"/>
  </p:sldMasterIdLst>
  <p:notesMasterIdLst>
    <p:notesMasterId r:id="rId25"/>
  </p:notesMasterIdLst>
  <p:handoutMasterIdLst>
    <p:handoutMasterId r:id="rId26"/>
  </p:handoutMasterIdLst>
  <p:sldIdLst>
    <p:sldId id="268" r:id="rId5"/>
    <p:sldId id="277" r:id="rId6"/>
    <p:sldId id="281" r:id="rId7"/>
    <p:sldId id="282" r:id="rId8"/>
    <p:sldId id="283" r:id="rId9"/>
    <p:sldId id="278" r:id="rId10"/>
    <p:sldId id="556" r:id="rId11"/>
    <p:sldId id="272" r:id="rId12"/>
    <p:sldId id="276" r:id="rId13"/>
    <p:sldId id="279" r:id="rId14"/>
    <p:sldId id="275" r:id="rId15"/>
    <p:sldId id="273" r:id="rId16"/>
    <p:sldId id="284" r:id="rId17"/>
    <p:sldId id="558" r:id="rId18"/>
    <p:sldId id="280" r:id="rId19"/>
    <p:sldId id="262" r:id="rId20"/>
    <p:sldId id="557" r:id="rId21"/>
    <p:sldId id="555" r:id="rId22"/>
    <p:sldId id="260" r:id="rId23"/>
    <p:sldId id="270" r:id="rId24"/>
  </p:sldIdLst>
  <p:sldSz cx="9144000" cy="5143500" type="screen16x9"/>
  <p:notesSz cx="6858000" cy="9144000"/>
  <p:embeddedFontLst>
    <p:embeddedFont>
      <p:font typeface="Cambria" panose="02040503050406030204" pitchFamily="18" charset="0"/>
      <p:regular r:id="rId27"/>
      <p:bold r:id="rId28"/>
      <p:italic r:id="rId29"/>
      <p:boldItalic r:id="rId30"/>
    </p:embeddedFont>
    <p:embeddedFont>
      <p:font typeface="Roboto" panose="02000000000000000000" pitchFamily="2" charset="0"/>
      <p:regular r:id="rId31"/>
      <p:bold r:id="rId32"/>
      <p:italic r:id="rId33"/>
      <p:boldItalic r:id="rId34"/>
    </p:embeddedFont>
    <p:embeddedFont>
      <p:font typeface="Tahoma" panose="020B0604030504040204" pitchFamily="34" charset="0"/>
      <p:regular r:id="rId35"/>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i3/c4k39lMyo2yRlfcbeSCkBVM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BD0255-302E-4848-BF56-86652681148C}" v="5" dt="2025-01-12T06:30:37.820"/>
    <p1510:client id="{A53D1668-C1B3-9349-A643-A6448FD88FE3}" v="47" dt="2025-01-11T23:23:53.1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13" autoAdjust="0"/>
    <p:restoredTop sz="94694"/>
  </p:normalViewPr>
  <p:slideViewPr>
    <p:cSldViewPr snapToGrid="0">
      <p:cViewPr varScale="1">
        <p:scale>
          <a:sx n="99" d="100"/>
          <a:sy n="99" d="100"/>
        </p:scale>
        <p:origin x="414"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8.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Archer" userId="beec491a-ab1e-4c2f-ab01-afa2db9e79de" providerId="ADAL" clId="{A53D1668-C1B3-9349-A643-A6448FD88FE3}"/>
    <pc:docChg chg="undo custSel addSld delSld modSld sldOrd">
      <pc:chgData name="Sara Archer" userId="beec491a-ab1e-4c2f-ab01-afa2db9e79de" providerId="ADAL" clId="{A53D1668-C1B3-9349-A643-A6448FD88FE3}" dt="2025-01-11T23:23:53.180" v="2560" actId="18331"/>
      <pc:docMkLst>
        <pc:docMk/>
      </pc:docMkLst>
      <pc:sldChg chg="addSp delSp modSp add mod">
        <pc:chgData name="Sara Archer" userId="beec491a-ab1e-4c2f-ab01-afa2db9e79de" providerId="ADAL" clId="{A53D1668-C1B3-9349-A643-A6448FD88FE3}" dt="2025-01-11T04:40:24.220" v="2300" actId="14100"/>
        <pc:sldMkLst>
          <pc:docMk/>
          <pc:sldMk cId="4229230319" sldId="262"/>
        </pc:sldMkLst>
        <pc:spChg chg="add del mod">
          <ac:chgData name="Sara Archer" userId="beec491a-ab1e-4c2f-ab01-afa2db9e79de" providerId="ADAL" clId="{A53D1668-C1B3-9349-A643-A6448FD88FE3}" dt="2025-01-11T01:05:40.797" v="2014"/>
          <ac:spMkLst>
            <pc:docMk/>
            <pc:sldMk cId="4229230319" sldId="262"/>
            <ac:spMk id="3" creationId="{621F1D1A-23F3-BD3C-CF0A-5601890C2C6C}"/>
          </ac:spMkLst>
        </pc:spChg>
        <pc:spChg chg="del">
          <ac:chgData name="Sara Archer" userId="beec491a-ab1e-4c2f-ab01-afa2db9e79de" providerId="ADAL" clId="{A53D1668-C1B3-9349-A643-A6448FD88FE3}" dt="2025-01-10T08:00:46.005" v="1074" actId="478"/>
          <ac:spMkLst>
            <pc:docMk/>
            <pc:sldMk cId="4229230319" sldId="262"/>
            <ac:spMk id="9" creationId="{0699F6F0-1781-F17B-385E-2A03285E2F38}"/>
          </ac:spMkLst>
        </pc:spChg>
        <pc:spChg chg="mod">
          <ac:chgData name="Sara Archer" userId="beec491a-ab1e-4c2f-ab01-afa2db9e79de" providerId="ADAL" clId="{A53D1668-C1B3-9349-A643-A6448FD88FE3}" dt="2025-01-11T04:39:41.083" v="2295" actId="1076"/>
          <ac:spMkLst>
            <pc:docMk/>
            <pc:sldMk cId="4229230319" sldId="262"/>
            <ac:spMk id="30" creationId="{9D798F80-BC42-9928-25C5-BCACDCE99ED7}"/>
          </ac:spMkLst>
        </pc:spChg>
        <pc:spChg chg="mod">
          <ac:chgData name="Sara Archer" userId="beec491a-ab1e-4c2f-ab01-afa2db9e79de" providerId="ADAL" clId="{A53D1668-C1B3-9349-A643-A6448FD88FE3}" dt="2025-01-10T08:03:23.835" v="1116" actId="1076"/>
          <ac:spMkLst>
            <pc:docMk/>
            <pc:sldMk cId="4229230319" sldId="262"/>
            <ac:spMk id="31" creationId="{43912C58-D87B-8E4C-DB91-ED539C01D1D8}"/>
          </ac:spMkLst>
        </pc:spChg>
        <pc:spChg chg="mod">
          <ac:chgData name="Sara Archer" userId="beec491a-ab1e-4c2f-ab01-afa2db9e79de" providerId="ADAL" clId="{A53D1668-C1B3-9349-A643-A6448FD88FE3}" dt="2025-01-10T08:08:11.287" v="1215" actId="14100"/>
          <ac:spMkLst>
            <pc:docMk/>
            <pc:sldMk cId="4229230319" sldId="262"/>
            <ac:spMk id="32" creationId="{21AA82ED-A010-2278-FF70-C91E902D27E4}"/>
          </ac:spMkLst>
        </pc:spChg>
        <pc:spChg chg="mod">
          <ac:chgData name="Sara Archer" userId="beec491a-ab1e-4c2f-ab01-afa2db9e79de" providerId="ADAL" clId="{A53D1668-C1B3-9349-A643-A6448FD88FE3}" dt="2025-01-10T08:02:37.311" v="1105" actId="1076"/>
          <ac:spMkLst>
            <pc:docMk/>
            <pc:sldMk cId="4229230319" sldId="262"/>
            <ac:spMk id="33" creationId="{F8BF6822-DBBC-35FD-DFB6-0DD89BA17680}"/>
          </ac:spMkLst>
        </pc:spChg>
        <pc:spChg chg="del">
          <ac:chgData name="Sara Archer" userId="beec491a-ab1e-4c2f-ab01-afa2db9e79de" providerId="ADAL" clId="{A53D1668-C1B3-9349-A643-A6448FD88FE3}" dt="2025-01-10T08:01:48.662" v="1090" actId="478"/>
          <ac:spMkLst>
            <pc:docMk/>
            <pc:sldMk cId="4229230319" sldId="262"/>
            <ac:spMk id="36" creationId="{3E7934F2-152C-9947-28BE-89B5C1C01BF4}"/>
          </ac:spMkLst>
        </pc:spChg>
        <pc:spChg chg="mod">
          <ac:chgData name="Sara Archer" userId="beec491a-ab1e-4c2f-ab01-afa2db9e79de" providerId="ADAL" clId="{A53D1668-C1B3-9349-A643-A6448FD88FE3}" dt="2025-01-11T00:55:58.400" v="1908" actId="20577"/>
          <ac:spMkLst>
            <pc:docMk/>
            <pc:sldMk cId="4229230319" sldId="262"/>
            <ac:spMk id="48" creationId="{6356E044-67FE-A038-E3FF-D2C395F20516}"/>
          </ac:spMkLst>
        </pc:spChg>
        <pc:picChg chg="mod modCrop">
          <ac:chgData name="Sara Archer" userId="beec491a-ab1e-4c2f-ab01-afa2db9e79de" providerId="ADAL" clId="{A53D1668-C1B3-9349-A643-A6448FD88FE3}" dt="2025-01-10T08:02:01.500" v="1092" actId="1076"/>
          <ac:picMkLst>
            <pc:docMk/>
            <pc:sldMk cId="4229230319" sldId="262"/>
            <ac:picMk id="4" creationId="{09BFCC4A-B3B0-2EF6-1B0A-68F0C11DBE07}"/>
          </ac:picMkLst>
        </pc:picChg>
        <pc:picChg chg="add mod">
          <ac:chgData name="Sara Archer" userId="beec491a-ab1e-4c2f-ab01-afa2db9e79de" providerId="ADAL" clId="{A53D1668-C1B3-9349-A643-A6448FD88FE3}" dt="2025-01-11T04:39:56.047" v="2299" actId="1076"/>
          <ac:picMkLst>
            <pc:docMk/>
            <pc:sldMk cId="4229230319" sldId="262"/>
            <ac:picMk id="5" creationId="{573653FC-A325-8DE3-2770-8BD61F459F3B}"/>
          </ac:picMkLst>
        </pc:picChg>
        <pc:picChg chg="mod">
          <ac:chgData name="Sara Archer" userId="beec491a-ab1e-4c2f-ab01-afa2db9e79de" providerId="ADAL" clId="{A53D1668-C1B3-9349-A643-A6448FD88FE3}" dt="2025-01-10T08:03:19.807" v="1115" actId="1076"/>
          <ac:picMkLst>
            <pc:docMk/>
            <pc:sldMk cId="4229230319" sldId="262"/>
            <ac:picMk id="10" creationId="{B8386CD5-F66F-52D4-0491-A3F6690D57A1}"/>
          </ac:picMkLst>
        </pc:picChg>
        <pc:picChg chg="mod">
          <ac:chgData name="Sara Archer" userId="beec491a-ab1e-4c2f-ab01-afa2db9e79de" providerId="ADAL" clId="{A53D1668-C1B3-9349-A643-A6448FD88FE3}" dt="2025-01-10T08:05:02.958" v="1128" actId="1076"/>
          <ac:picMkLst>
            <pc:docMk/>
            <pc:sldMk cId="4229230319" sldId="262"/>
            <ac:picMk id="13" creationId="{9C4B85E2-66D7-212F-E93C-1200EFDE100F}"/>
          </ac:picMkLst>
        </pc:picChg>
        <pc:picChg chg="mod">
          <ac:chgData name="Sara Archer" userId="beec491a-ab1e-4c2f-ab01-afa2db9e79de" providerId="ADAL" clId="{A53D1668-C1B3-9349-A643-A6448FD88FE3}" dt="2025-01-10T08:02:39.888" v="1106" actId="14100"/>
          <ac:picMkLst>
            <pc:docMk/>
            <pc:sldMk cId="4229230319" sldId="262"/>
            <ac:picMk id="15" creationId="{DF475E75-B623-E163-B530-996C801EA233}"/>
          </ac:picMkLst>
        </pc:picChg>
        <pc:picChg chg="mod">
          <ac:chgData name="Sara Archer" userId="beec491a-ab1e-4c2f-ab01-afa2db9e79de" providerId="ADAL" clId="{A53D1668-C1B3-9349-A643-A6448FD88FE3}" dt="2025-01-11T04:39:38.096" v="2294" actId="1076"/>
          <ac:picMkLst>
            <pc:docMk/>
            <pc:sldMk cId="4229230319" sldId="262"/>
            <ac:picMk id="17" creationId="{A85541EF-DA2C-7139-F5C8-4BE55A006EBE}"/>
          </ac:picMkLst>
        </pc:picChg>
        <pc:picChg chg="mod">
          <ac:chgData name="Sara Archer" userId="beec491a-ab1e-4c2f-ab01-afa2db9e79de" providerId="ADAL" clId="{A53D1668-C1B3-9349-A643-A6448FD88FE3}" dt="2025-01-11T04:39:16.194" v="2288" actId="14100"/>
          <ac:picMkLst>
            <pc:docMk/>
            <pc:sldMk cId="4229230319" sldId="262"/>
            <ac:picMk id="43" creationId="{9707C0CF-FE4C-9FCB-B322-5818D89899FD}"/>
          </ac:picMkLst>
        </pc:picChg>
        <pc:picChg chg="mod">
          <ac:chgData name="Sara Archer" userId="beec491a-ab1e-4c2f-ab01-afa2db9e79de" providerId="ADAL" clId="{A53D1668-C1B3-9349-A643-A6448FD88FE3}" dt="2025-01-11T04:40:24.220" v="2300" actId="14100"/>
          <ac:picMkLst>
            <pc:docMk/>
            <pc:sldMk cId="4229230319" sldId="262"/>
            <ac:picMk id="44" creationId="{A213B1E9-0EBE-37F7-384E-C3218044690C}"/>
          </ac:picMkLst>
        </pc:picChg>
        <pc:picChg chg="mod">
          <ac:chgData name="Sara Archer" userId="beec491a-ab1e-4c2f-ab01-afa2db9e79de" providerId="ADAL" clId="{A53D1668-C1B3-9349-A643-A6448FD88FE3}" dt="2025-01-11T04:39:18.884" v="2289" actId="1076"/>
          <ac:picMkLst>
            <pc:docMk/>
            <pc:sldMk cId="4229230319" sldId="262"/>
            <ac:picMk id="54" creationId="{FF7FE024-9D15-DD08-6B34-00E4072B0FAF}"/>
          </ac:picMkLst>
        </pc:picChg>
        <pc:cxnChg chg="add mod">
          <ac:chgData name="Sara Archer" userId="beec491a-ab1e-4c2f-ab01-afa2db9e79de" providerId="ADAL" clId="{A53D1668-C1B3-9349-A643-A6448FD88FE3}" dt="2025-01-11T00:54:30.083" v="1900" actId="14100"/>
          <ac:cxnSpMkLst>
            <pc:docMk/>
            <pc:sldMk cId="4229230319" sldId="262"/>
            <ac:cxnSpMk id="16" creationId="{D33C5119-9637-828C-6130-0DD0A38A824D}"/>
          </ac:cxnSpMkLst>
        </pc:cxnChg>
        <pc:cxnChg chg="mod">
          <ac:chgData name="Sara Archer" userId="beec491a-ab1e-4c2f-ab01-afa2db9e79de" providerId="ADAL" clId="{A53D1668-C1B3-9349-A643-A6448FD88FE3}" dt="2025-01-11T04:39:44.352" v="2296" actId="14100"/>
          <ac:cxnSpMkLst>
            <pc:docMk/>
            <pc:sldMk cId="4229230319" sldId="262"/>
            <ac:cxnSpMk id="19" creationId="{D173E690-4AA6-3B03-F864-5D68A7EE897F}"/>
          </ac:cxnSpMkLst>
        </pc:cxnChg>
        <pc:cxnChg chg="mod">
          <ac:chgData name="Sara Archer" userId="beec491a-ab1e-4c2f-ab01-afa2db9e79de" providerId="ADAL" clId="{A53D1668-C1B3-9349-A643-A6448FD88FE3}" dt="2025-01-10T08:05:30.829" v="1142" actId="692"/>
          <ac:cxnSpMkLst>
            <pc:docMk/>
            <pc:sldMk cId="4229230319" sldId="262"/>
            <ac:cxnSpMk id="21" creationId="{EB904665-B7F6-AF38-0CD2-43CCDECF8A13}"/>
          </ac:cxnSpMkLst>
        </pc:cxnChg>
        <pc:cxnChg chg="mod">
          <ac:chgData name="Sara Archer" userId="beec491a-ab1e-4c2f-ab01-afa2db9e79de" providerId="ADAL" clId="{A53D1668-C1B3-9349-A643-A6448FD88FE3}" dt="2025-01-10T08:05:22.792" v="1135" actId="692"/>
          <ac:cxnSpMkLst>
            <pc:docMk/>
            <pc:sldMk cId="4229230319" sldId="262"/>
            <ac:cxnSpMk id="23" creationId="{48AB1C08-CA15-51E6-7CB8-AF51FA878B57}"/>
          </ac:cxnSpMkLst>
        </pc:cxnChg>
        <pc:cxnChg chg="mod">
          <ac:chgData name="Sara Archer" userId="beec491a-ab1e-4c2f-ab01-afa2db9e79de" providerId="ADAL" clId="{A53D1668-C1B3-9349-A643-A6448FD88FE3}" dt="2025-01-10T08:05:54.275" v="1162" actId="692"/>
          <ac:cxnSpMkLst>
            <pc:docMk/>
            <pc:sldMk cId="4229230319" sldId="262"/>
            <ac:cxnSpMk id="26" creationId="{AAE4B3F5-EC46-8A5A-BA86-44526911B0E3}"/>
          </ac:cxnSpMkLst>
        </pc:cxnChg>
        <pc:cxnChg chg="mod">
          <ac:chgData name="Sara Archer" userId="beec491a-ab1e-4c2f-ab01-afa2db9e79de" providerId="ADAL" clId="{A53D1668-C1B3-9349-A643-A6448FD88FE3}" dt="2025-01-10T08:05:41.502" v="1149" actId="692"/>
          <ac:cxnSpMkLst>
            <pc:docMk/>
            <pc:sldMk cId="4229230319" sldId="262"/>
            <ac:cxnSpMk id="49" creationId="{C8BD9F26-F713-D78C-8B37-892D1945D548}"/>
          </ac:cxnSpMkLst>
        </pc:cxnChg>
      </pc:sldChg>
      <pc:sldChg chg="modSp">
        <pc:chgData name="Sara Archer" userId="beec491a-ab1e-4c2f-ab01-afa2db9e79de" providerId="ADAL" clId="{A53D1668-C1B3-9349-A643-A6448FD88FE3}" dt="2025-01-11T23:23:53.180" v="2560" actId="18331"/>
        <pc:sldMkLst>
          <pc:docMk/>
          <pc:sldMk cId="3660834888" sldId="268"/>
        </pc:sldMkLst>
        <pc:picChg chg="mod">
          <ac:chgData name="Sara Archer" userId="beec491a-ab1e-4c2f-ab01-afa2db9e79de" providerId="ADAL" clId="{A53D1668-C1B3-9349-A643-A6448FD88FE3}" dt="2025-01-11T23:23:53.180" v="2560" actId="18331"/>
          <ac:picMkLst>
            <pc:docMk/>
            <pc:sldMk cId="3660834888" sldId="268"/>
            <ac:picMk id="1026" creationId="{05116CB7-43E6-BFF5-1415-189E134EBCE8}"/>
          </ac:picMkLst>
        </pc:picChg>
      </pc:sldChg>
      <pc:sldChg chg="modSp mod">
        <pc:chgData name="Sara Archer" userId="beec491a-ab1e-4c2f-ab01-afa2db9e79de" providerId="ADAL" clId="{A53D1668-C1B3-9349-A643-A6448FD88FE3}" dt="2025-01-11T00:44:11.169" v="1851" actId="20577"/>
        <pc:sldMkLst>
          <pc:docMk/>
          <pc:sldMk cId="4051113845" sldId="272"/>
        </pc:sldMkLst>
        <pc:spChg chg="mod">
          <ac:chgData name="Sara Archer" userId="beec491a-ab1e-4c2f-ab01-afa2db9e79de" providerId="ADAL" clId="{A53D1668-C1B3-9349-A643-A6448FD88FE3}" dt="2025-01-11T00:44:11.169" v="1851" actId="20577"/>
          <ac:spMkLst>
            <pc:docMk/>
            <pc:sldMk cId="4051113845" sldId="272"/>
            <ac:spMk id="3" creationId="{EBAF8737-653A-58F4-A60C-861798CB124C}"/>
          </ac:spMkLst>
        </pc:spChg>
      </pc:sldChg>
      <pc:sldChg chg="addSp delSp modSp add del mod">
        <pc:chgData name="Sara Archer" userId="beec491a-ab1e-4c2f-ab01-afa2db9e79de" providerId="ADAL" clId="{A53D1668-C1B3-9349-A643-A6448FD88FE3}" dt="2025-01-11T04:35:51.855" v="2254" actId="12"/>
        <pc:sldMkLst>
          <pc:docMk/>
          <pc:sldMk cId="2925957992" sldId="273"/>
        </pc:sldMkLst>
        <pc:spChg chg="mod">
          <ac:chgData name="Sara Archer" userId="beec491a-ab1e-4c2f-ab01-afa2db9e79de" providerId="ADAL" clId="{A53D1668-C1B3-9349-A643-A6448FD88FE3}" dt="2025-01-11T04:35:51.855" v="2254" actId="12"/>
          <ac:spMkLst>
            <pc:docMk/>
            <pc:sldMk cId="2925957992" sldId="273"/>
            <ac:spMk id="4" creationId="{95410B4A-87A4-BC43-4580-DCC8B2B44C6A}"/>
          </ac:spMkLst>
        </pc:spChg>
        <pc:picChg chg="add del mod">
          <ac:chgData name="Sara Archer" userId="beec491a-ab1e-4c2f-ab01-afa2db9e79de" providerId="ADAL" clId="{A53D1668-C1B3-9349-A643-A6448FD88FE3}" dt="2025-01-11T04:35:38.966" v="2252" actId="478"/>
          <ac:picMkLst>
            <pc:docMk/>
            <pc:sldMk cId="2925957992" sldId="273"/>
            <ac:picMk id="2" creationId="{27062733-9C93-3FB7-0170-31757D9D3D77}"/>
          </ac:picMkLst>
        </pc:picChg>
      </pc:sldChg>
      <pc:sldChg chg="addSp delSp modSp mod">
        <pc:chgData name="Sara Archer" userId="beec491a-ab1e-4c2f-ab01-afa2db9e79de" providerId="ADAL" clId="{A53D1668-C1B3-9349-A643-A6448FD88FE3}" dt="2025-01-11T02:08:58.082" v="2090" actId="1076"/>
        <pc:sldMkLst>
          <pc:docMk/>
          <pc:sldMk cId="996423285" sldId="275"/>
        </pc:sldMkLst>
        <pc:spChg chg="mod">
          <ac:chgData name="Sara Archer" userId="beec491a-ab1e-4c2f-ab01-afa2db9e79de" providerId="ADAL" clId="{A53D1668-C1B3-9349-A643-A6448FD88FE3}" dt="2025-01-11T00:47:26.353" v="1866" actId="20577"/>
          <ac:spMkLst>
            <pc:docMk/>
            <pc:sldMk cId="996423285" sldId="275"/>
            <ac:spMk id="4" creationId="{95410B4A-87A4-BC43-4580-DCC8B2B44C6A}"/>
          </ac:spMkLst>
        </pc:spChg>
        <pc:picChg chg="add mod">
          <ac:chgData name="Sara Archer" userId="beec491a-ab1e-4c2f-ab01-afa2db9e79de" providerId="ADAL" clId="{A53D1668-C1B3-9349-A643-A6448FD88FE3}" dt="2025-01-11T02:08:58.082" v="2090" actId="1076"/>
          <ac:picMkLst>
            <pc:docMk/>
            <pc:sldMk cId="996423285" sldId="275"/>
            <ac:picMk id="2" creationId="{401310D3-3BCC-82A1-47E8-76F8AE0AEE1D}"/>
          </ac:picMkLst>
        </pc:picChg>
        <pc:picChg chg="del mod">
          <ac:chgData name="Sara Archer" userId="beec491a-ab1e-4c2f-ab01-afa2db9e79de" providerId="ADAL" clId="{A53D1668-C1B3-9349-A643-A6448FD88FE3}" dt="2025-01-11T02:08:31.191" v="2084" actId="478"/>
          <ac:picMkLst>
            <pc:docMk/>
            <pc:sldMk cId="996423285" sldId="275"/>
            <ac:picMk id="8" creationId="{814884D5-EBAF-A0D8-5D3B-C3A509577E02}"/>
          </ac:picMkLst>
        </pc:picChg>
        <pc:cxnChg chg="mod">
          <ac:chgData name="Sara Archer" userId="beec491a-ab1e-4c2f-ab01-afa2db9e79de" providerId="ADAL" clId="{A53D1668-C1B3-9349-A643-A6448FD88FE3}" dt="2025-01-11T00:47:56.418" v="1869" actId="1076"/>
          <ac:cxnSpMkLst>
            <pc:docMk/>
            <pc:sldMk cId="996423285" sldId="275"/>
            <ac:cxnSpMk id="5" creationId="{BB54A154-6637-5B96-B730-C8AA9DAD0FAA}"/>
          </ac:cxnSpMkLst>
        </pc:cxnChg>
      </pc:sldChg>
      <pc:sldChg chg="ord">
        <pc:chgData name="Sara Archer" userId="beec491a-ab1e-4c2f-ab01-afa2db9e79de" providerId="ADAL" clId="{A53D1668-C1B3-9349-A643-A6448FD88FE3}" dt="2025-01-09T06:23:14.503" v="363" actId="20578"/>
        <pc:sldMkLst>
          <pc:docMk/>
          <pc:sldMk cId="1330926583" sldId="276"/>
        </pc:sldMkLst>
      </pc:sldChg>
      <pc:sldChg chg="modSp mod modNotesTx">
        <pc:chgData name="Sara Archer" userId="beec491a-ab1e-4c2f-ab01-afa2db9e79de" providerId="ADAL" clId="{A53D1668-C1B3-9349-A643-A6448FD88FE3}" dt="2025-01-11T07:38:52.227" v="2551" actId="1036"/>
        <pc:sldMkLst>
          <pc:docMk/>
          <pc:sldMk cId="1270161833" sldId="277"/>
        </pc:sldMkLst>
        <pc:spChg chg="mod">
          <ac:chgData name="Sara Archer" userId="beec491a-ab1e-4c2f-ab01-afa2db9e79de" providerId="ADAL" clId="{A53D1668-C1B3-9349-A643-A6448FD88FE3}" dt="2025-01-11T07:38:52.227" v="2551" actId="1036"/>
          <ac:spMkLst>
            <pc:docMk/>
            <pc:sldMk cId="1270161833" sldId="277"/>
            <ac:spMk id="4" creationId="{95410B4A-87A4-BC43-4580-DCC8B2B44C6A}"/>
          </ac:spMkLst>
        </pc:spChg>
        <pc:spChg chg="mod">
          <ac:chgData name="Sara Archer" userId="beec491a-ab1e-4c2f-ab01-afa2db9e79de" providerId="ADAL" clId="{A53D1668-C1B3-9349-A643-A6448FD88FE3}" dt="2025-01-11T07:38:48.215" v="2545" actId="1036"/>
          <ac:spMkLst>
            <pc:docMk/>
            <pc:sldMk cId="1270161833" sldId="277"/>
            <ac:spMk id="6" creationId="{046AEA50-1B06-8792-A913-8C36B15E412D}"/>
          </ac:spMkLst>
        </pc:spChg>
      </pc:sldChg>
      <pc:sldChg chg="modSp mod">
        <pc:chgData name="Sara Archer" userId="beec491a-ab1e-4c2f-ab01-afa2db9e79de" providerId="ADAL" clId="{A53D1668-C1B3-9349-A643-A6448FD88FE3}" dt="2025-01-11T07:42:03.858" v="2558" actId="1076"/>
        <pc:sldMkLst>
          <pc:docMk/>
          <pc:sldMk cId="1915655057" sldId="278"/>
        </pc:sldMkLst>
        <pc:spChg chg="mod">
          <ac:chgData name="Sara Archer" userId="beec491a-ab1e-4c2f-ab01-afa2db9e79de" providerId="ADAL" clId="{A53D1668-C1B3-9349-A643-A6448FD88FE3}" dt="2025-01-11T07:42:03.858" v="2558" actId="1076"/>
          <ac:spMkLst>
            <pc:docMk/>
            <pc:sldMk cId="1915655057" sldId="278"/>
            <ac:spMk id="4" creationId="{95410B4A-87A4-BC43-4580-DCC8B2B44C6A}"/>
          </ac:spMkLst>
        </pc:spChg>
      </pc:sldChg>
      <pc:sldChg chg="addSp delSp modSp mod">
        <pc:chgData name="Sara Archer" userId="beec491a-ab1e-4c2f-ab01-afa2db9e79de" providerId="ADAL" clId="{A53D1668-C1B3-9349-A643-A6448FD88FE3}" dt="2025-01-11T02:07:33.581" v="2081" actId="20577"/>
        <pc:sldMkLst>
          <pc:docMk/>
          <pc:sldMk cId="556687797" sldId="279"/>
        </pc:sldMkLst>
        <pc:spChg chg="mod">
          <ac:chgData name="Sara Archer" userId="beec491a-ab1e-4c2f-ab01-afa2db9e79de" providerId="ADAL" clId="{A53D1668-C1B3-9349-A643-A6448FD88FE3}" dt="2025-01-11T02:07:33.581" v="2081" actId="20577"/>
          <ac:spMkLst>
            <pc:docMk/>
            <pc:sldMk cId="556687797" sldId="279"/>
            <ac:spMk id="3" creationId="{99B2C119-EFB5-1A70-41D5-53E3ED3CD8E5}"/>
          </ac:spMkLst>
        </pc:spChg>
        <pc:picChg chg="add del mod modCrop">
          <ac:chgData name="Sara Archer" userId="beec491a-ab1e-4c2f-ab01-afa2db9e79de" providerId="ADAL" clId="{A53D1668-C1B3-9349-A643-A6448FD88FE3}" dt="2025-01-11T02:05:07.170" v="2025" actId="478"/>
          <ac:picMkLst>
            <pc:docMk/>
            <pc:sldMk cId="556687797" sldId="279"/>
            <ac:picMk id="2" creationId="{47C305C7-AC8F-5933-5A8C-E9E3DE39B3DE}"/>
          </ac:picMkLst>
        </pc:picChg>
        <pc:picChg chg="add mod">
          <ac:chgData name="Sara Archer" userId="beec491a-ab1e-4c2f-ab01-afa2db9e79de" providerId="ADAL" clId="{A53D1668-C1B3-9349-A643-A6448FD88FE3}" dt="2025-01-11T02:05:11.925" v="2027" actId="1076"/>
          <ac:picMkLst>
            <pc:docMk/>
            <pc:sldMk cId="556687797" sldId="279"/>
            <ac:picMk id="4" creationId="{47C305C7-AC8F-5933-5A8C-E9E3DE39B3DE}"/>
          </ac:picMkLst>
        </pc:picChg>
        <pc:picChg chg="del">
          <ac:chgData name="Sara Archer" userId="beec491a-ab1e-4c2f-ab01-afa2db9e79de" providerId="ADAL" clId="{A53D1668-C1B3-9349-A643-A6448FD88FE3}" dt="2025-01-11T02:03:27.441" v="2017" actId="478"/>
          <ac:picMkLst>
            <pc:docMk/>
            <pc:sldMk cId="556687797" sldId="279"/>
            <ac:picMk id="11" creationId="{8AEBF5DE-80EC-D119-880E-957C36585A76}"/>
          </ac:picMkLst>
        </pc:picChg>
        <pc:cxnChg chg="mod">
          <ac:chgData name="Sara Archer" userId="beec491a-ab1e-4c2f-ab01-afa2db9e79de" providerId="ADAL" clId="{A53D1668-C1B3-9349-A643-A6448FD88FE3}" dt="2025-01-11T00:46:51.042" v="1853" actId="14100"/>
          <ac:cxnSpMkLst>
            <pc:docMk/>
            <pc:sldMk cId="556687797" sldId="279"/>
            <ac:cxnSpMk id="6" creationId="{3F2ACD0F-67C2-9F1A-A7C6-3D0DA3468935}"/>
          </ac:cxnSpMkLst>
        </pc:cxnChg>
      </pc:sldChg>
      <pc:sldChg chg="addSp delSp modSp mod">
        <pc:chgData name="Sara Archer" userId="beec491a-ab1e-4c2f-ab01-afa2db9e79de" providerId="ADAL" clId="{A53D1668-C1B3-9349-A643-A6448FD88FE3}" dt="2025-01-11T05:05:17.621" v="2489" actId="14100"/>
        <pc:sldMkLst>
          <pc:docMk/>
          <pc:sldMk cId="2812060306" sldId="280"/>
        </pc:sldMkLst>
        <pc:spChg chg="add mod">
          <ac:chgData name="Sara Archer" userId="beec491a-ab1e-4c2f-ab01-afa2db9e79de" providerId="ADAL" clId="{A53D1668-C1B3-9349-A643-A6448FD88FE3}" dt="2025-01-11T04:56:15.408" v="2484" actId="1076"/>
          <ac:spMkLst>
            <pc:docMk/>
            <pc:sldMk cId="2812060306" sldId="280"/>
            <ac:spMk id="3" creationId="{95C47482-C195-475B-D39F-6CB7EA6275CE}"/>
          </ac:spMkLst>
        </pc:spChg>
        <pc:spChg chg="add del mod">
          <ac:chgData name="Sara Archer" userId="beec491a-ab1e-4c2f-ab01-afa2db9e79de" providerId="ADAL" clId="{A53D1668-C1B3-9349-A643-A6448FD88FE3}" dt="2025-01-11T04:52:50.937" v="2473" actId="478"/>
          <ac:spMkLst>
            <pc:docMk/>
            <pc:sldMk cId="2812060306" sldId="280"/>
            <ac:spMk id="4" creationId="{AC41D385-5AFD-5C5D-D7D2-A8118AEC1E99}"/>
          </ac:spMkLst>
        </pc:spChg>
        <pc:spChg chg="mod">
          <ac:chgData name="Sara Archer" userId="beec491a-ab1e-4c2f-ab01-afa2db9e79de" providerId="ADAL" clId="{A53D1668-C1B3-9349-A643-A6448FD88FE3}" dt="2025-01-11T05:05:01.502" v="2488" actId="1076"/>
          <ac:spMkLst>
            <pc:docMk/>
            <pc:sldMk cId="2812060306" sldId="280"/>
            <ac:spMk id="8" creationId="{022A8792-717C-23C3-2347-6D2756D5ED46}"/>
          </ac:spMkLst>
        </pc:spChg>
        <pc:spChg chg="add mod">
          <ac:chgData name="Sara Archer" userId="beec491a-ab1e-4c2f-ab01-afa2db9e79de" providerId="ADAL" clId="{A53D1668-C1B3-9349-A643-A6448FD88FE3}" dt="2025-01-11T04:50:17.260" v="2464" actId="1076"/>
          <ac:spMkLst>
            <pc:docMk/>
            <pc:sldMk cId="2812060306" sldId="280"/>
            <ac:spMk id="12" creationId="{D1BF001B-F8E0-680A-3C10-9F07B3DCBCEA}"/>
          </ac:spMkLst>
        </pc:spChg>
        <pc:picChg chg="add mod">
          <ac:chgData name="Sara Archer" userId="beec491a-ab1e-4c2f-ab01-afa2db9e79de" providerId="ADAL" clId="{A53D1668-C1B3-9349-A643-A6448FD88FE3}" dt="2025-01-11T04:50:14.902" v="2463" actId="1076"/>
          <ac:picMkLst>
            <pc:docMk/>
            <pc:sldMk cId="2812060306" sldId="280"/>
            <ac:picMk id="2" creationId="{944A953D-8258-3D69-BEF1-2D65847E76DB}"/>
          </ac:picMkLst>
        </pc:picChg>
        <pc:picChg chg="del mod">
          <ac:chgData name="Sara Archer" userId="beec491a-ab1e-4c2f-ab01-afa2db9e79de" providerId="ADAL" clId="{A53D1668-C1B3-9349-A643-A6448FD88FE3}" dt="2025-01-11T02:41:09.112" v="2091" actId="478"/>
          <ac:picMkLst>
            <pc:docMk/>
            <pc:sldMk cId="2812060306" sldId="280"/>
            <ac:picMk id="6" creationId="{C63F60C9-338C-DDA5-BA3C-B8032ECF455F}"/>
          </ac:picMkLst>
        </pc:picChg>
        <pc:picChg chg="mod">
          <ac:chgData name="Sara Archer" userId="beec491a-ab1e-4c2f-ab01-afa2db9e79de" providerId="ADAL" clId="{A53D1668-C1B3-9349-A643-A6448FD88FE3}" dt="2025-01-11T04:43:20.328" v="2319" actId="1076"/>
          <ac:picMkLst>
            <pc:docMk/>
            <pc:sldMk cId="2812060306" sldId="280"/>
            <ac:picMk id="7" creationId="{C2452873-BD32-6FB2-2B6C-82B045819369}"/>
          </ac:picMkLst>
        </pc:picChg>
        <pc:picChg chg="add del mod">
          <ac:chgData name="Sara Archer" userId="beec491a-ab1e-4c2f-ab01-afa2db9e79de" providerId="ADAL" clId="{A53D1668-C1B3-9349-A643-A6448FD88FE3}" dt="2025-01-11T04:50:08.575" v="2461" actId="478"/>
          <ac:picMkLst>
            <pc:docMk/>
            <pc:sldMk cId="2812060306" sldId="280"/>
            <ac:picMk id="13" creationId="{A77E7BEB-96FD-F10F-1ADC-D79112877083}"/>
          </ac:picMkLst>
        </pc:picChg>
        <pc:picChg chg="mod">
          <ac:chgData name="Sara Archer" userId="beec491a-ab1e-4c2f-ab01-afa2db9e79de" providerId="ADAL" clId="{A53D1668-C1B3-9349-A643-A6448FD88FE3}" dt="2025-01-11T05:05:17.621" v="2489" actId="14100"/>
          <ac:picMkLst>
            <pc:docMk/>
            <pc:sldMk cId="2812060306" sldId="280"/>
            <ac:picMk id="14" creationId="{BD6F40FA-4DFF-5A89-5C69-89330B50342B}"/>
          </ac:picMkLst>
        </pc:picChg>
        <pc:picChg chg="del mod">
          <ac:chgData name="Sara Archer" userId="beec491a-ab1e-4c2f-ab01-afa2db9e79de" providerId="ADAL" clId="{A53D1668-C1B3-9349-A643-A6448FD88FE3}" dt="2025-01-11T04:43:25.568" v="2321" actId="478"/>
          <ac:picMkLst>
            <pc:docMk/>
            <pc:sldMk cId="2812060306" sldId="280"/>
            <ac:picMk id="8200" creationId="{7F60B6D1-A357-15DB-1265-CDA814A4E38F}"/>
          </ac:picMkLst>
        </pc:picChg>
        <pc:cxnChg chg="add mod">
          <ac:chgData name="Sara Archer" userId="beec491a-ab1e-4c2f-ab01-afa2db9e79de" providerId="ADAL" clId="{A53D1668-C1B3-9349-A643-A6448FD88FE3}" dt="2025-01-11T04:52:30.929" v="2472" actId="1076"/>
          <ac:cxnSpMkLst>
            <pc:docMk/>
            <pc:sldMk cId="2812060306" sldId="280"/>
            <ac:cxnSpMk id="5" creationId="{2312B6CD-40E0-D45C-0C2D-E09EB759A3A6}"/>
          </ac:cxnSpMkLst>
        </pc:cxnChg>
      </pc:sldChg>
      <pc:sldChg chg="addSp delSp modSp mod ord">
        <pc:chgData name="Sara Archer" userId="beec491a-ab1e-4c2f-ab01-afa2db9e79de" providerId="ADAL" clId="{A53D1668-C1B3-9349-A643-A6448FD88FE3}" dt="2025-01-11T07:41:11.370" v="2554" actId="1076"/>
        <pc:sldMkLst>
          <pc:docMk/>
          <pc:sldMk cId="573819351" sldId="281"/>
        </pc:sldMkLst>
        <pc:picChg chg="add mod modCrop">
          <ac:chgData name="Sara Archer" userId="beec491a-ab1e-4c2f-ab01-afa2db9e79de" providerId="ADAL" clId="{A53D1668-C1B3-9349-A643-A6448FD88FE3}" dt="2025-01-11T07:41:11.370" v="2554" actId="1076"/>
          <ac:picMkLst>
            <pc:docMk/>
            <pc:sldMk cId="573819351" sldId="281"/>
            <ac:picMk id="2" creationId="{28B1333A-547D-BDFE-AD7E-2C6A25E90DB2}"/>
          </ac:picMkLst>
        </pc:picChg>
        <pc:picChg chg="del">
          <ac:chgData name="Sara Archer" userId="beec491a-ab1e-4c2f-ab01-afa2db9e79de" providerId="ADAL" clId="{A53D1668-C1B3-9349-A643-A6448FD88FE3}" dt="2025-01-10T08:15:29.271" v="1216" actId="478"/>
          <ac:picMkLst>
            <pc:docMk/>
            <pc:sldMk cId="573819351" sldId="281"/>
            <ac:picMk id="3" creationId="{DC4EE366-C627-F3F5-92BF-89CE15CB22CF}"/>
          </ac:picMkLst>
        </pc:picChg>
      </pc:sldChg>
      <pc:sldChg chg="addSp delSp modSp mod ord">
        <pc:chgData name="Sara Archer" userId="beec491a-ab1e-4c2f-ab01-afa2db9e79de" providerId="ADAL" clId="{A53D1668-C1B3-9349-A643-A6448FD88FE3}" dt="2025-01-10T08:16:26.749" v="1223" actId="1076"/>
        <pc:sldMkLst>
          <pc:docMk/>
          <pc:sldMk cId="3066180037" sldId="282"/>
        </pc:sldMkLst>
        <pc:picChg chg="add mod">
          <ac:chgData name="Sara Archer" userId="beec491a-ab1e-4c2f-ab01-afa2db9e79de" providerId="ADAL" clId="{A53D1668-C1B3-9349-A643-A6448FD88FE3}" dt="2025-01-10T08:16:26.749" v="1223" actId="1076"/>
          <ac:picMkLst>
            <pc:docMk/>
            <pc:sldMk cId="3066180037" sldId="282"/>
            <ac:picMk id="2" creationId="{D4DF1169-1638-758A-17F5-7A4D4A3FCCC0}"/>
          </ac:picMkLst>
        </pc:picChg>
        <pc:picChg chg="del">
          <ac:chgData name="Sara Archer" userId="beec491a-ab1e-4c2f-ab01-afa2db9e79de" providerId="ADAL" clId="{A53D1668-C1B3-9349-A643-A6448FD88FE3}" dt="2025-01-10T08:16:17.423" v="1220" actId="478"/>
          <ac:picMkLst>
            <pc:docMk/>
            <pc:sldMk cId="3066180037" sldId="282"/>
            <ac:picMk id="5" creationId="{180C368A-7182-4018-492A-4051C8ED0EDF}"/>
          </ac:picMkLst>
        </pc:picChg>
      </pc:sldChg>
      <pc:sldChg chg="addSp delSp modSp mod ord">
        <pc:chgData name="Sara Archer" userId="beec491a-ab1e-4c2f-ab01-afa2db9e79de" providerId="ADAL" clId="{A53D1668-C1B3-9349-A643-A6448FD88FE3}" dt="2025-01-11T07:41:49.093" v="2557" actId="1076"/>
        <pc:sldMkLst>
          <pc:docMk/>
          <pc:sldMk cId="1550679710" sldId="283"/>
        </pc:sldMkLst>
        <pc:picChg chg="add mod modCrop">
          <ac:chgData name="Sara Archer" userId="beec491a-ab1e-4c2f-ab01-afa2db9e79de" providerId="ADAL" clId="{A53D1668-C1B3-9349-A643-A6448FD88FE3}" dt="2025-01-11T07:41:49.093" v="2557" actId="1076"/>
          <ac:picMkLst>
            <pc:docMk/>
            <pc:sldMk cId="1550679710" sldId="283"/>
            <ac:picMk id="3" creationId="{DC709338-4206-93FF-040C-DFC800F04EDB}"/>
          </ac:picMkLst>
        </pc:picChg>
        <pc:picChg chg="del">
          <ac:chgData name="Sara Archer" userId="beec491a-ab1e-4c2f-ab01-afa2db9e79de" providerId="ADAL" clId="{A53D1668-C1B3-9349-A643-A6448FD88FE3}" dt="2025-01-10T08:16:57.629" v="1224" actId="478"/>
          <ac:picMkLst>
            <pc:docMk/>
            <pc:sldMk cId="1550679710" sldId="283"/>
            <ac:picMk id="4" creationId="{A506985D-D0BD-EE6C-2470-C6953A82C963}"/>
          </ac:picMkLst>
        </pc:picChg>
      </pc:sldChg>
      <pc:sldChg chg="addSp modSp add mod">
        <pc:chgData name="Sara Archer" userId="beec491a-ab1e-4c2f-ab01-afa2db9e79de" providerId="ADAL" clId="{A53D1668-C1B3-9349-A643-A6448FD88FE3}" dt="2025-01-11T04:37:22.708" v="2273" actId="20577"/>
        <pc:sldMkLst>
          <pc:docMk/>
          <pc:sldMk cId="2995444127" sldId="284"/>
        </pc:sldMkLst>
        <pc:spChg chg="mod">
          <ac:chgData name="Sara Archer" userId="beec491a-ab1e-4c2f-ab01-afa2db9e79de" providerId="ADAL" clId="{A53D1668-C1B3-9349-A643-A6448FD88FE3}" dt="2025-01-11T04:37:22.708" v="2273" actId="20577"/>
          <ac:spMkLst>
            <pc:docMk/>
            <pc:sldMk cId="2995444127" sldId="284"/>
            <ac:spMk id="4" creationId="{6D8D4BAD-1F15-7000-0FB3-A217F1289CD1}"/>
          </ac:spMkLst>
        </pc:spChg>
        <pc:picChg chg="add mod modCrop">
          <ac:chgData name="Sara Archer" userId="beec491a-ab1e-4c2f-ab01-afa2db9e79de" providerId="ADAL" clId="{A53D1668-C1B3-9349-A643-A6448FD88FE3}" dt="2025-01-11T04:36:57.960" v="2264" actId="14100"/>
          <ac:picMkLst>
            <pc:docMk/>
            <pc:sldMk cId="2995444127" sldId="284"/>
            <ac:picMk id="2" creationId="{DDA53D91-5741-1238-DB9F-26D4B459B3AA}"/>
          </ac:picMkLst>
        </pc:picChg>
        <pc:picChg chg="mod">
          <ac:chgData name="Sara Archer" userId="beec491a-ab1e-4c2f-ab01-afa2db9e79de" providerId="ADAL" clId="{A53D1668-C1B3-9349-A643-A6448FD88FE3}" dt="2025-01-09T06:32:27.730" v="875" actId="14100"/>
          <ac:picMkLst>
            <pc:docMk/>
            <pc:sldMk cId="2995444127" sldId="284"/>
            <ac:picMk id="5" creationId="{81998525-9693-32CF-3171-CF6281303779}"/>
          </ac:picMkLst>
        </pc:picChg>
      </pc:sldChg>
      <pc:sldChg chg="addSp delSp modSp add mod">
        <pc:chgData name="Sara Archer" userId="beec491a-ab1e-4c2f-ab01-afa2db9e79de" providerId="ADAL" clId="{A53D1668-C1B3-9349-A643-A6448FD88FE3}" dt="2025-01-10T08:24:57.829" v="1318" actId="14100"/>
        <pc:sldMkLst>
          <pc:docMk/>
          <pc:sldMk cId="3045679158" sldId="555"/>
        </pc:sldMkLst>
        <pc:spChg chg="del">
          <ac:chgData name="Sara Archer" userId="beec491a-ab1e-4c2f-ab01-afa2db9e79de" providerId="ADAL" clId="{A53D1668-C1B3-9349-A643-A6448FD88FE3}" dt="2025-01-10T08:22:19.142" v="1276" actId="478"/>
          <ac:spMkLst>
            <pc:docMk/>
            <pc:sldMk cId="3045679158" sldId="555"/>
            <ac:spMk id="3" creationId="{BA4D6109-1322-BEDC-D221-D06B28CEFB89}"/>
          </ac:spMkLst>
        </pc:spChg>
        <pc:spChg chg="del mod">
          <ac:chgData name="Sara Archer" userId="beec491a-ab1e-4c2f-ab01-afa2db9e79de" providerId="ADAL" clId="{A53D1668-C1B3-9349-A643-A6448FD88FE3}" dt="2025-01-10T08:22:16.243" v="1275" actId="478"/>
          <ac:spMkLst>
            <pc:docMk/>
            <pc:sldMk cId="3045679158" sldId="555"/>
            <ac:spMk id="4" creationId="{AA38D815-413B-5E3E-E0A3-26714030A551}"/>
          </ac:spMkLst>
        </pc:spChg>
        <pc:spChg chg="mod">
          <ac:chgData name="Sara Archer" userId="beec491a-ab1e-4c2f-ab01-afa2db9e79de" providerId="ADAL" clId="{A53D1668-C1B3-9349-A643-A6448FD88FE3}" dt="2025-01-10T08:22:09.279" v="1273" actId="1076"/>
          <ac:spMkLst>
            <pc:docMk/>
            <pc:sldMk cId="3045679158" sldId="555"/>
            <ac:spMk id="5" creationId="{2C521452-2AB1-C0B2-F991-37D6E828D159}"/>
          </ac:spMkLst>
        </pc:spChg>
        <pc:spChg chg="add del mod">
          <ac:chgData name="Sara Archer" userId="beec491a-ab1e-4c2f-ab01-afa2db9e79de" providerId="ADAL" clId="{A53D1668-C1B3-9349-A643-A6448FD88FE3}" dt="2025-01-10T08:24:12.300" v="1308" actId="478"/>
          <ac:spMkLst>
            <pc:docMk/>
            <pc:sldMk cId="3045679158" sldId="555"/>
            <ac:spMk id="8" creationId="{6A65C85F-FD0E-F4C7-1D68-3A760526BCB3}"/>
          </ac:spMkLst>
        </pc:spChg>
        <pc:picChg chg="add mod modCrop">
          <ac:chgData name="Sara Archer" userId="beec491a-ab1e-4c2f-ab01-afa2db9e79de" providerId="ADAL" clId="{A53D1668-C1B3-9349-A643-A6448FD88FE3}" dt="2025-01-10T08:24:57.829" v="1318" actId="14100"/>
          <ac:picMkLst>
            <pc:docMk/>
            <pc:sldMk cId="3045679158" sldId="555"/>
            <ac:picMk id="2" creationId="{7F1C1A8F-4648-248A-2D9A-B210CA660651}"/>
          </ac:picMkLst>
        </pc:picChg>
        <pc:picChg chg="del mod modCrop">
          <ac:chgData name="Sara Archer" userId="beec491a-ab1e-4c2f-ab01-afa2db9e79de" providerId="ADAL" clId="{A53D1668-C1B3-9349-A643-A6448FD88FE3}" dt="2025-01-10T08:24:09.093" v="1307" actId="478"/>
          <ac:picMkLst>
            <pc:docMk/>
            <pc:sldMk cId="3045679158" sldId="555"/>
            <ac:picMk id="7" creationId="{841507FA-7263-1FFB-7703-3DE18B1ACEE9}"/>
          </ac:picMkLst>
        </pc:picChg>
        <pc:picChg chg="mod modCrop">
          <ac:chgData name="Sara Archer" userId="beec491a-ab1e-4c2f-ab01-afa2db9e79de" providerId="ADAL" clId="{A53D1668-C1B3-9349-A643-A6448FD88FE3}" dt="2025-01-10T08:23:39.512" v="1299" actId="1076"/>
          <ac:picMkLst>
            <pc:docMk/>
            <pc:sldMk cId="3045679158" sldId="555"/>
            <ac:picMk id="9" creationId="{FD480574-544F-3FA3-3D35-89FAB4225DA0}"/>
          </ac:picMkLst>
        </pc:picChg>
        <pc:picChg chg="mod modCrop">
          <ac:chgData name="Sara Archer" userId="beec491a-ab1e-4c2f-ab01-afa2db9e79de" providerId="ADAL" clId="{A53D1668-C1B3-9349-A643-A6448FD88FE3}" dt="2025-01-10T08:23:28.468" v="1295" actId="1076"/>
          <ac:picMkLst>
            <pc:docMk/>
            <pc:sldMk cId="3045679158" sldId="555"/>
            <ac:picMk id="11" creationId="{DCE07028-238B-C968-7296-9D5283DC6EC6}"/>
          </ac:picMkLst>
        </pc:picChg>
      </pc:sldChg>
      <pc:sldChg chg="modSp add mod modNotesTx">
        <pc:chgData name="Sara Archer" userId="beec491a-ab1e-4c2f-ab01-afa2db9e79de" providerId="ADAL" clId="{A53D1668-C1B3-9349-A643-A6448FD88FE3}" dt="2025-01-11T07:43:00.846" v="2559" actId="1076"/>
        <pc:sldMkLst>
          <pc:docMk/>
          <pc:sldMk cId="2221708688" sldId="556"/>
        </pc:sldMkLst>
        <pc:spChg chg="mod">
          <ac:chgData name="Sara Archer" userId="beec491a-ab1e-4c2f-ab01-afa2db9e79de" providerId="ADAL" clId="{A53D1668-C1B3-9349-A643-A6448FD88FE3}" dt="2025-01-11T07:43:00.846" v="2559" actId="1076"/>
          <ac:spMkLst>
            <pc:docMk/>
            <pc:sldMk cId="2221708688" sldId="556"/>
            <ac:spMk id="4" creationId="{F704F7D8-8788-3322-50EB-1025C57FC0C7}"/>
          </ac:spMkLst>
        </pc:spChg>
      </pc:sldChg>
      <pc:sldChg chg="addSp delSp modSp add mod">
        <pc:chgData name="Sara Archer" userId="beec491a-ab1e-4c2f-ab01-afa2db9e79de" providerId="ADAL" clId="{A53D1668-C1B3-9349-A643-A6448FD88FE3}" dt="2025-01-11T01:04:59.648" v="2008" actId="1076"/>
        <pc:sldMkLst>
          <pc:docMk/>
          <pc:sldMk cId="533366096" sldId="557"/>
        </pc:sldMkLst>
        <pc:spChg chg="del mod">
          <ac:chgData name="Sara Archer" userId="beec491a-ab1e-4c2f-ab01-afa2db9e79de" providerId="ADAL" clId="{A53D1668-C1B3-9349-A643-A6448FD88FE3}" dt="2025-01-11T01:02:15.909" v="1962" actId="478"/>
          <ac:spMkLst>
            <pc:docMk/>
            <pc:sldMk cId="533366096" sldId="557"/>
            <ac:spMk id="8" creationId="{3E0A8A09-6C42-1DD0-0CFC-C63326D8B93F}"/>
          </ac:spMkLst>
        </pc:spChg>
        <pc:spChg chg="del mod">
          <ac:chgData name="Sara Archer" userId="beec491a-ab1e-4c2f-ab01-afa2db9e79de" providerId="ADAL" clId="{A53D1668-C1B3-9349-A643-A6448FD88FE3}" dt="2025-01-11T01:02:24.826" v="1965" actId="478"/>
          <ac:spMkLst>
            <pc:docMk/>
            <pc:sldMk cId="533366096" sldId="557"/>
            <ac:spMk id="30" creationId="{FD6FD9A0-C6F5-3C58-9C11-788670E91942}"/>
          </ac:spMkLst>
        </pc:spChg>
        <pc:spChg chg="del">
          <ac:chgData name="Sara Archer" userId="beec491a-ab1e-4c2f-ab01-afa2db9e79de" providerId="ADAL" clId="{A53D1668-C1B3-9349-A643-A6448FD88FE3}" dt="2025-01-11T01:02:35.804" v="1973" actId="478"/>
          <ac:spMkLst>
            <pc:docMk/>
            <pc:sldMk cId="533366096" sldId="557"/>
            <ac:spMk id="31" creationId="{327B0079-B798-7841-360D-3B49AA0CEFA1}"/>
          </ac:spMkLst>
        </pc:spChg>
        <pc:spChg chg="del">
          <ac:chgData name="Sara Archer" userId="beec491a-ab1e-4c2f-ab01-afa2db9e79de" providerId="ADAL" clId="{A53D1668-C1B3-9349-A643-A6448FD88FE3}" dt="2025-01-11T01:02:34.024" v="1972" actId="478"/>
          <ac:spMkLst>
            <pc:docMk/>
            <pc:sldMk cId="533366096" sldId="557"/>
            <ac:spMk id="32" creationId="{BE940378-546A-6BCE-904D-EFF2DC32739A}"/>
          </ac:spMkLst>
        </pc:spChg>
        <pc:spChg chg="del">
          <ac:chgData name="Sara Archer" userId="beec491a-ab1e-4c2f-ab01-afa2db9e79de" providerId="ADAL" clId="{A53D1668-C1B3-9349-A643-A6448FD88FE3}" dt="2025-01-11T01:02:29.072" v="1968" actId="478"/>
          <ac:spMkLst>
            <pc:docMk/>
            <pc:sldMk cId="533366096" sldId="557"/>
            <ac:spMk id="33" creationId="{4D4B2517-20FD-6322-C472-16BD54453293}"/>
          </ac:spMkLst>
        </pc:spChg>
        <pc:spChg chg="mod">
          <ac:chgData name="Sara Archer" userId="beec491a-ab1e-4c2f-ab01-afa2db9e79de" providerId="ADAL" clId="{A53D1668-C1B3-9349-A643-A6448FD88FE3}" dt="2025-01-11T01:04:28.733" v="2001" actId="14100"/>
          <ac:spMkLst>
            <pc:docMk/>
            <pc:sldMk cId="533366096" sldId="557"/>
            <ac:spMk id="48" creationId="{BEA83B93-0733-9976-C4CB-DBEE34C708C6}"/>
          </ac:spMkLst>
        </pc:spChg>
        <pc:picChg chg="add mod">
          <ac:chgData name="Sara Archer" userId="beec491a-ab1e-4c2f-ab01-afa2db9e79de" providerId="ADAL" clId="{A53D1668-C1B3-9349-A643-A6448FD88FE3}" dt="2025-01-11T01:04:59.648" v="2008" actId="1076"/>
          <ac:picMkLst>
            <pc:docMk/>
            <pc:sldMk cId="533366096" sldId="557"/>
            <ac:picMk id="2" creationId="{1013152F-E06F-9F45-9F55-882074196015}"/>
          </ac:picMkLst>
        </pc:picChg>
        <pc:picChg chg="del">
          <ac:chgData name="Sara Archer" userId="beec491a-ab1e-4c2f-ab01-afa2db9e79de" providerId="ADAL" clId="{A53D1668-C1B3-9349-A643-A6448FD88FE3}" dt="2025-01-11T01:02:08.853" v="1958" actId="478"/>
          <ac:picMkLst>
            <pc:docMk/>
            <pc:sldMk cId="533366096" sldId="557"/>
            <ac:picMk id="4" creationId="{6958E699-2374-0B3F-4E49-49E71B463787}"/>
          </ac:picMkLst>
        </pc:picChg>
        <pc:picChg chg="del">
          <ac:chgData name="Sara Archer" userId="beec491a-ab1e-4c2f-ab01-afa2db9e79de" providerId="ADAL" clId="{A53D1668-C1B3-9349-A643-A6448FD88FE3}" dt="2025-01-11T01:02:32.049" v="1971" actId="478"/>
          <ac:picMkLst>
            <pc:docMk/>
            <pc:sldMk cId="533366096" sldId="557"/>
            <ac:picMk id="10" creationId="{61E0C760-D824-46ED-104B-82BCA93A8468}"/>
          </ac:picMkLst>
        </pc:picChg>
        <pc:picChg chg="del">
          <ac:chgData name="Sara Archer" userId="beec491a-ab1e-4c2f-ab01-afa2db9e79de" providerId="ADAL" clId="{A53D1668-C1B3-9349-A643-A6448FD88FE3}" dt="2025-01-11T01:02:31.029" v="1970" actId="478"/>
          <ac:picMkLst>
            <pc:docMk/>
            <pc:sldMk cId="533366096" sldId="557"/>
            <ac:picMk id="13" creationId="{02D3EED4-8E1A-28C7-8DF0-EC325214805C}"/>
          </ac:picMkLst>
        </pc:picChg>
        <pc:picChg chg="del">
          <ac:chgData name="Sara Archer" userId="beec491a-ab1e-4c2f-ab01-afa2db9e79de" providerId="ADAL" clId="{A53D1668-C1B3-9349-A643-A6448FD88FE3}" dt="2025-01-11T01:02:29.895" v="1969" actId="478"/>
          <ac:picMkLst>
            <pc:docMk/>
            <pc:sldMk cId="533366096" sldId="557"/>
            <ac:picMk id="15" creationId="{1A5138AE-0D3F-0BDF-1487-90EFC187E183}"/>
          </ac:picMkLst>
        </pc:picChg>
        <pc:picChg chg="del">
          <ac:chgData name="Sara Archer" userId="beec491a-ab1e-4c2f-ab01-afa2db9e79de" providerId="ADAL" clId="{A53D1668-C1B3-9349-A643-A6448FD88FE3}" dt="2025-01-11T01:02:21.575" v="1963" actId="478"/>
          <ac:picMkLst>
            <pc:docMk/>
            <pc:sldMk cId="533366096" sldId="557"/>
            <ac:picMk id="17" creationId="{97F91AE5-D8E2-811E-2AA7-C0D97336E8E7}"/>
          </ac:picMkLst>
        </pc:picChg>
        <pc:picChg chg="mod">
          <ac:chgData name="Sara Archer" userId="beec491a-ab1e-4c2f-ab01-afa2db9e79de" providerId="ADAL" clId="{A53D1668-C1B3-9349-A643-A6448FD88FE3}" dt="2025-01-11T01:04:23.710" v="1999" actId="1076"/>
          <ac:picMkLst>
            <pc:docMk/>
            <pc:sldMk cId="533366096" sldId="557"/>
            <ac:picMk id="43" creationId="{7B6A2799-39BC-42F8-A944-904FED3D7F15}"/>
          </ac:picMkLst>
        </pc:picChg>
        <pc:picChg chg="del mod">
          <ac:chgData name="Sara Archer" userId="beec491a-ab1e-4c2f-ab01-afa2db9e79de" providerId="ADAL" clId="{A53D1668-C1B3-9349-A643-A6448FD88FE3}" dt="2025-01-11T01:03:31.540" v="1986" actId="478"/>
          <ac:picMkLst>
            <pc:docMk/>
            <pc:sldMk cId="533366096" sldId="557"/>
            <ac:picMk id="44" creationId="{55411F9F-461A-53C0-C772-5EDAE2EBBBE6}"/>
          </ac:picMkLst>
        </pc:picChg>
        <pc:picChg chg="mod">
          <ac:chgData name="Sara Archer" userId="beec491a-ab1e-4c2f-ab01-afa2db9e79de" providerId="ADAL" clId="{A53D1668-C1B3-9349-A643-A6448FD88FE3}" dt="2025-01-11T01:04:43.707" v="2005" actId="14100"/>
          <ac:picMkLst>
            <pc:docMk/>
            <pc:sldMk cId="533366096" sldId="557"/>
            <ac:picMk id="54" creationId="{FD47FE6C-FC88-EC37-D46A-BDDE625F0414}"/>
          </ac:picMkLst>
        </pc:picChg>
        <pc:cxnChg chg="del">
          <ac:chgData name="Sara Archer" userId="beec491a-ab1e-4c2f-ab01-afa2db9e79de" providerId="ADAL" clId="{A53D1668-C1B3-9349-A643-A6448FD88FE3}" dt="2025-01-11T01:02:10.302" v="1959" actId="478"/>
          <ac:cxnSpMkLst>
            <pc:docMk/>
            <pc:sldMk cId="533366096" sldId="557"/>
            <ac:cxnSpMk id="16" creationId="{61553280-1A4A-48B9-E327-9D53ECFCEB40}"/>
          </ac:cxnSpMkLst>
        </pc:cxnChg>
        <pc:cxnChg chg="del">
          <ac:chgData name="Sara Archer" userId="beec491a-ab1e-4c2f-ab01-afa2db9e79de" providerId="ADAL" clId="{A53D1668-C1B3-9349-A643-A6448FD88FE3}" dt="2025-01-11T01:02:25.953" v="1966" actId="478"/>
          <ac:cxnSpMkLst>
            <pc:docMk/>
            <pc:sldMk cId="533366096" sldId="557"/>
            <ac:cxnSpMk id="19" creationId="{E52B2E28-237E-E185-6676-AF4D2AD9149D}"/>
          </ac:cxnSpMkLst>
        </pc:cxnChg>
        <pc:cxnChg chg="del">
          <ac:chgData name="Sara Archer" userId="beec491a-ab1e-4c2f-ab01-afa2db9e79de" providerId="ADAL" clId="{A53D1668-C1B3-9349-A643-A6448FD88FE3}" dt="2025-01-11T01:02:37.220" v="1974" actId="478"/>
          <ac:cxnSpMkLst>
            <pc:docMk/>
            <pc:sldMk cId="533366096" sldId="557"/>
            <ac:cxnSpMk id="21" creationId="{AE262796-1D0A-417B-90DE-B2D7D428FA55}"/>
          </ac:cxnSpMkLst>
        </pc:cxnChg>
        <pc:cxnChg chg="del">
          <ac:chgData name="Sara Archer" userId="beec491a-ab1e-4c2f-ab01-afa2db9e79de" providerId="ADAL" clId="{A53D1668-C1B3-9349-A643-A6448FD88FE3}" dt="2025-01-11T01:02:38.431" v="1975" actId="478"/>
          <ac:cxnSpMkLst>
            <pc:docMk/>
            <pc:sldMk cId="533366096" sldId="557"/>
            <ac:cxnSpMk id="23" creationId="{C3C6364A-C360-2D9E-483D-F0B1587060C9}"/>
          </ac:cxnSpMkLst>
        </pc:cxnChg>
        <pc:cxnChg chg="del mod">
          <ac:chgData name="Sara Archer" userId="beec491a-ab1e-4c2f-ab01-afa2db9e79de" providerId="ADAL" clId="{A53D1668-C1B3-9349-A643-A6448FD88FE3}" dt="2025-01-11T01:02:27.423" v="1967" actId="478"/>
          <ac:cxnSpMkLst>
            <pc:docMk/>
            <pc:sldMk cId="533366096" sldId="557"/>
            <ac:cxnSpMk id="26" creationId="{82A28005-CBAD-3AFD-BED2-5B181299865F}"/>
          </ac:cxnSpMkLst>
        </pc:cxnChg>
        <pc:cxnChg chg="del">
          <ac:chgData name="Sara Archer" userId="beec491a-ab1e-4c2f-ab01-afa2db9e79de" providerId="ADAL" clId="{A53D1668-C1B3-9349-A643-A6448FD88FE3}" dt="2025-01-11T01:02:11.381" v="1960" actId="478"/>
          <ac:cxnSpMkLst>
            <pc:docMk/>
            <pc:sldMk cId="533366096" sldId="557"/>
            <ac:cxnSpMk id="49" creationId="{50A10680-02FE-D1F5-DDD0-CFD94066B12D}"/>
          </ac:cxnSpMkLst>
        </pc:cxnChg>
      </pc:sldChg>
      <pc:sldChg chg="addSp delSp modSp add mod">
        <pc:chgData name="Sara Archer" userId="beec491a-ab1e-4c2f-ab01-afa2db9e79de" providerId="ADAL" clId="{A53D1668-C1B3-9349-A643-A6448FD88FE3}" dt="2025-01-11T05:07:41.934" v="2530" actId="113"/>
        <pc:sldMkLst>
          <pc:docMk/>
          <pc:sldMk cId="4227962163" sldId="558"/>
        </pc:sldMkLst>
        <pc:spChg chg="mod">
          <ac:chgData name="Sara Archer" userId="beec491a-ab1e-4c2f-ab01-afa2db9e79de" providerId="ADAL" clId="{A53D1668-C1B3-9349-A643-A6448FD88FE3}" dt="2025-01-11T05:07:41.934" v="2530" actId="113"/>
          <ac:spMkLst>
            <pc:docMk/>
            <pc:sldMk cId="4227962163" sldId="558"/>
            <ac:spMk id="4" creationId="{6C866E9E-B2D9-7076-ADCD-24DEE4BA6224}"/>
          </ac:spMkLst>
        </pc:spChg>
        <pc:spChg chg="add mod">
          <ac:chgData name="Sara Archer" userId="beec491a-ab1e-4c2f-ab01-afa2db9e79de" providerId="ADAL" clId="{A53D1668-C1B3-9349-A643-A6448FD88FE3}" dt="2025-01-11T05:07:20.490" v="2528" actId="1037"/>
          <ac:spMkLst>
            <pc:docMk/>
            <pc:sldMk cId="4227962163" sldId="558"/>
            <ac:spMk id="7" creationId="{4FBC1C23-9E44-9F35-6DA8-D0FDD146E5A7}"/>
          </ac:spMkLst>
        </pc:spChg>
        <pc:picChg chg="mod">
          <ac:chgData name="Sara Archer" userId="beec491a-ab1e-4c2f-ab01-afa2db9e79de" providerId="ADAL" clId="{A53D1668-C1B3-9349-A643-A6448FD88FE3}" dt="2025-01-11T04:33:35.079" v="2124" actId="1440"/>
          <ac:picMkLst>
            <pc:docMk/>
            <pc:sldMk cId="4227962163" sldId="558"/>
            <ac:picMk id="2" creationId="{F0F60525-85E0-31A6-6262-0AB4BFFAAA9E}"/>
          </ac:picMkLst>
        </pc:picChg>
        <pc:picChg chg="del">
          <ac:chgData name="Sara Archer" userId="beec491a-ab1e-4c2f-ab01-afa2db9e79de" providerId="ADAL" clId="{A53D1668-C1B3-9349-A643-A6448FD88FE3}" dt="2025-01-11T04:33:29.300" v="2122" actId="478"/>
          <ac:picMkLst>
            <pc:docMk/>
            <pc:sldMk cId="4227962163" sldId="558"/>
            <ac:picMk id="5" creationId="{78A0DC4B-128B-24F9-3D38-61B89F5494F1}"/>
          </ac:picMkLst>
        </pc:picChg>
        <pc:cxnChg chg="add mod">
          <ac:chgData name="Sara Archer" userId="beec491a-ab1e-4c2f-ab01-afa2db9e79de" providerId="ADAL" clId="{A53D1668-C1B3-9349-A643-A6448FD88FE3}" dt="2025-01-11T05:07:26.155" v="2529" actId="14100"/>
          <ac:cxnSpMkLst>
            <pc:docMk/>
            <pc:sldMk cId="4227962163" sldId="558"/>
            <ac:cxnSpMk id="3" creationId="{9AD7E8F0-F81B-1719-3F3A-7014C526380F}"/>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200200-37D1-0FA6-9904-BB7D7B16E9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541673-6AC5-B6B1-32A4-CD1E687C78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7A3ACC-BB80-44EE-A719-41831E4B1F77}" type="datetimeFigureOut">
              <a:rPr lang="en-US" smtClean="0"/>
              <a:t>1/11/2025</a:t>
            </a:fld>
            <a:endParaRPr lang="en-US"/>
          </a:p>
        </p:txBody>
      </p:sp>
      <p:sp>
        <p:nvSpPr>
          <p:cNvPr id="4" name="Footer Placeholder 3">
            <a:extLst>
              <a:ext uri="{FF2B5EF4-FFF2-40B4-BE49-F238E27FC236}">
                <a16:creationId xmlns:a16="http://schemas.microsoft.com/office/drawing/2014/main" id="{E3DF8C76-A08E-4FDE-EAC3-B002E821E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pl-PL"/>
              <a:t>2025 January 802W Interim - Kobe</a:t>
            </a:r>
            <a:endParaRPr lang="en-US"/>
          </a:p>
        </p:txBody>
      </p:sp>
      <p:sp>
        <p:nvSpPr>
          <p:cNvPr id="5" name="Slide Number Placeholder 4">
            <a:extLst>
              <a:ext uri="{FF2B5EF4-FFF2-40B4-BE49-F238E27FC236}">
                <a16:creationId xmlns:a16="http://schemas.microsoft.com/office/drawing/2014/main" id="{BD2CA8DF-17DB-AD6A-89F3-B44911A7EB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518D63-D593-4044-8F3E-C17AF934D95B}" type="slidenum">
              <a:rPr lang="en-US" smtClean="0"/>
              <a:t>‹#›</a:t>
            </a:fld>
            <a:endParaRPr lang="en-US"/>
          </a:p>
        </p:txBody>
      </p:sp>
    </p:spTree>
    <p:extLst>
      <p:ext uri="{BB962C8B-B14F-4D97-AF65-F5344CB8AC3E}">
        <p14:creationId xmlns:p14="http://schemas.microsoft.com/office/powerpoint/2010/main" val="261214297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AU" sz="1100" dirty="0">
                <a:latin typeface="Aptos Display" panose="020B0004020202020204" pitchFamily="34" charset="0"/>
              </a:rPr>
              <a:t>While the overall mood is one of remembrance and solemn reflection, these activities also highlight the ongoing strength of the people in Kobe and the importance of disaster readiness, making the anniversary a mix of respectful commemoration and hopeful renewal.</a:t>
            </a:r>
            <a:endParaRPr dirty="0"/>
          </a:p>
        </p:txBody>
      </p:sp>
    </p:spTree>
    <p:extLst>
      <p:ext uri="{BB962C8B-B14F-4D97-AF65-F5344CB8AC3E}">
        <p14:creationId xmlns:p14="http://schemas.microsoft.com/office/powerpoint/2010/main" val="719952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577998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586342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110FA929-387B-B3C8-9730-B8829103468C}"/>
            </a:ext>
          </a:extLst>
        </p:cNvPr>
        <p:cNvGrpSpPr/>
        <p:nvPr/>
      </p:nvGrpSpPr>
      <p:grpSpPr>
        <a:xfrm>
          <a:off x="0" y="0"/>
          <a:ext cx="0" cy="0"/>
          <a:chOff x="0" y="0"/>
          <a:chExt cx="0" cy="0"/>
        </a:xfrm>
      </p:grpSpPr>
      <p:sp>
        <p:nvSpPr>
          <p:cNvPr id="90" name="Google Shape;90;p3:notes">
            <a:extLst>
              <a:ext uri="{FF2B5EF4-FFF2-40B4-BE49-F238E27FC236}">
                <a16:creationId xmlns:a16="http://schemas.microsoft.com/office/drawing/2014/main" id="{2C9C12C6-92CA-5D1C-202B-84388B9292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a:extLst>
              <a:ext uri="{FF2B5EF4-FFF2-40B4-BE49-F238E27FC236}">
                <a16:creationId xmlns:a16="http://schemas.microsoft.com/office/drawing/2014/main" id="{D223FE97-0CD4-B322-00BC-FAFF74A5844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752774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FD0BE9AD-F39E-DC08-4897-732F1062C077}"/>
            </a:ext>
          </a:extLst>
        </p:cNvPr>
        <p:cNvGrpSpPr/>
        <p:nvPr/>
      </p:nvGrpSpPr>
      <p:grpSpPr>
        <a:xfrm>
          <a:off x="0" y="0"/>
          <a:ext cx="0" cy="0"/>
          <a:chOff x="0" y="0"/>
          <a:chExt cx="0" cy="0"/>
        </a:xfrm>
      </p:grpSpPr>
      <p:sp>
        <p:nvSpPr>
          <p:cNvPr id="90" name="Google Shape;90;p3:notes">
            <a:extLst>
              <a:ext uri="{FF2B5EF4-FFF2-40B4-BE49-F238E27FC236}">
                <a16:creationId xmlns:a16="http://schemas.microsoft.com/office/drawing/2014/main" id="{1859DD58-288E-A23C-EA46-DA567EF075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a:extLst>
              <a:ext uri="{FF2B5EF4-FFF2-40B4-BE49-F238E27FC236}">
                <a16:creationId xmlns:a16="http://schemas.microsoft.com/office/drawing/2014/main" id="{6E36F97F-3F47-3E9F-69EE-072BAA39453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32354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49383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289CC0E-FACE-E649-8079-97D76EB01CAD}" type="slidenum">
              <a:rPr kumimoji="1" lang="ja-JP" altLang="en-US" smtClean="0"/>
              <a:t>16</a:t>
            </a:fld>
            <a:endParaRPr kumimoji="1" lang="ja-JP" altLang="en-US"/>
          </a:p>
        </p:txBody>
      </p:sp>
    </p:spTree>
    <p:extLst>
      <p:ext uri="{BB962C8B-B14F-4D97-AF65-F5344CB8AC3E}">
        <p14:creationId xmlns:p14="http://schemas.microsoft.com/office/powerpoint/2010/main" val="3319919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C5541-5827-8799-C73A-BEBFCF77F0C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EE81D05-E2E2-31CF-DB40-856FCC4F343C}"/>
              </a:ext>
            </a:extLst>
          </p:cNvPr>
          <p:cNvSpPr>
            <a:spLocks noGrp="1" noRot="1" noChangeAspect="1"/>
          </p:cNvSpPr>
          <p:nvPr>
            <p:ph type="sldImg"/>
          </p:nvPr>
        </p:nvSpPr>
        <p:spPr>
          <a:xfrm>
            <a:off x="381000" y="685800"/>
            <a:ext cx="6096000" cy="3429000"/>
          </a:xfrm>
        </p:spPr>
      </p:sp>
      <p:sp>
        <p:nvSpPr>
          <p:cNvPr id="3" name="ノート プレースホルダー 2">
            <a:extLst>
              <a:ext uri="{FF2B5EF4-FFF2-40B4-BE49-F238E27FC236}">
                <a16:creationId xmlns:a16="http://schemas.microsoft.com/office/drawing/2014/main" id="{4670261B-8AF8-3320-B524-A8E6CFF03D9B}"/>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73543E6-BBD9-60CC-BC3B-63BF0F3259DE}"/>
              </a:ext>
            </a:extLst>
          </p:cNvPr>
          <p:cNvSpPr>
            <a:spLocks noGrp="1"/>
          </p:cNvSpPr>
          <p:nvPr>
            <p:ph type="sldNum" sz="quarter" idx="5"/>
          </p:nvPr>
        </p:nvSpPr>
        <p:spPr/>
        <p:txBody>
          <a:bodyPr/>
          <a:lstStyle/>
          <a:p>
            <a:fld id="{2289CC0E-FACE-E649-8079-97D76EB01CAD}" type="slidenum">
              <a:rPr kumimoji="1" lang="ja-JP" altLang="en-US" smtClean="0"/>
              <a:t>17</a:t>
            </a:fld>
            <a:endParaRPr kumimoji="1" lang="ja-JP" altLang="en-US"/>
          </a:p>
        </p:txBody>
      </p:sp>
    </p:spTree>
    <p:extLst>
      <p:ext uri="{BB962C8B-B14F-4D97-AF65-F5344CB8AC3E}">
        <p14:creationId xmlns:p14="http://schemas.microsoft.com/office/powerpoint/2010/main" val="3442096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501485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E9BCA148-1159-4062-B646-8EBE5EDB8C04}"/>
            </a:ext>
          </a:extLst>
        </p:cNvPr>
        <p:cNvGrpSpPr/>
        <p:nvPr/>
      </p:nvGrpSpPr>
      <p:grpSpPr>
        <a:xfrm>
          <a:off x="0" y="0"/>
          <a:ext cx="0" cy="0"/>
          <a:chOff x="0" y="0"/>
          <a:chExt cx="0" cy="0"/>
        </a:xfrm>
      </p:grpSpPr>
      <p:sp>
        <p:nvSpPr>
          <p:cNvPr id="90" name="Google Shape;90;p3:notes">
            <a:extLst>
              <a:ext uri="{FF2B5EF4-FFF2-40B4-BE49-F238E27FC236}">
                <a16:creationId xmlns:a16="http://schemas.microsoft.com/office/drawing/2014/main" id="{D0800FE6-D12D-E738-7CCA-833B94E4BB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a:extLst>
              <a:ext uri="{FF2B5EF4-FFF2-40B4-BE49-F238E27FC236}">
                <a16:creationId xmlns:a16="http://schemas.microsoft.com/office/drawing/2014/main" id="{2E7A4214-C192-5B82-1E0C-DEF5BFDBE91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352536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5DEEB2FD-E655-65D7-A5F1-4D0788A21C75}"/>
            </a:ext>
          </a:extLst>
        </p:cNvPr>
        <p:cNvGrpSpPr/>
        <p:nvPr/>
      </p:nvGrpSpPr>
      <p:grpSpPr>
        <a:xfrm>
          <a:off x="0" y="0"/>
          <a:ext cx="0" cy="0"/>
          <a:chOff x="0" y="0"/>
          <a:chExt cx="0" cy="0"/>
        </a:xfrm>
      </p:grpSpPr>
      <p:sp>
        <p:nvSpPr>
          <p:cNvPr id="90" name="Google Shape;90;p3:notes">
            <a:extLst>
              <a:ext uri="{FF2B5EF4-FFF2-40B4-BE49-F238E27FC236}">
                <a16:creationId xmlns:a16="http://schemas.microsoft.com/office/drawing/2014/main" id="{811891D1-5B6E-02A8-A0FB-9D161B065FE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a:extLst>
              <a:ext uri="{FF2B5EF4-FFF2-40B4-BE49-F238E27FC236}">
                <a16:creationId xmlns:a16="http://schemas.microsoft.com/office/drawing/2014/main" id="{87C1E5CF-FA47-6F94-EEF1-6AF385F4778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165170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853531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7CCBE2F8-B44A-1FB8-6116-E3B8353E7D7E}"/>
            </a:ext>
          </a:extLst>
        </p:cNvPr>
        <p:cNvGrpSpPr/>
        <p:nvPr/>
      </p:nvGrpSpPr>
      <p:grpSpPr>
        <a:xfrm>
          <a:off x="0" y="0"/>
          <a:ext cx="0" cy="0"/>
          <a:chOff x="0" y="0"/>
          <a:chExt cx="0" cy="0"/>
        </a:xfrm>
      </p:grpSpPr>
      <p:sp>
        <p:nvSpPr>
          <p:cNvPr id="90" name="Google Shape;90;p3:notes">
            <a:extLst>
              <a:ext uri="{FF2B5EF4-FFF2-40B4-BE49-F238E27FC236}">
                <a16:creationId xmlns:a16="http://schemas.microsoft.com/office/drawing/2014/main" id="{D9A6FB46-5A1C-CB8C-080E-F55E091C40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a:extLst>
              <a:ext uri="{FF2B5EF4-FFF2-40B4-BE49-F238E27FC236}">
                <a16:creationId xmlns:a16="http://schemas.microsoft.com/office/drawing/2014/main" id="{E887F5C2-B692-A30A-7DA0-C4CF6A8326B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AU" dirty="0"/>
              <a:t>Your mother is not here!  Clean up after yourself</a:t>
            </a:r>
            <a:endParaRPr dirty="0"/>
          </a:p>
        </p:txBody>
      </p:sp>
    </p:spTree>
    <p:extLst>
      <p:ext uri="{BB962C8B-B14F-4D97-AF65-F5344CB8AC3E}">
        <p14:creationId xmlns:p14="http://schemas.microsoft.com/office/powerpoint/2010/main" val="3866308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743419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104939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06185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16C65-1C52-050D-80CE-387B86CA87D0}"/>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AU"/>
          </a:p>
        </p:txBody>
      </p:sp>
      <p:sp>
        <p:nvSpPr>
          <p:cNvPr id="3" name="Subtitle 2">
            <a:extLst>
              <a:ext uri="{FF2B5EF4-FFF2-40B4-BE49-F238E27FC236}">
                <a16:creationId xmlns:a16="http://schemas.microsoft.com/office/drawing/2014/main" id="{BB583FAB-B1DA-5D57-0441-8CCEE6E2607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3508626-53E5-0C79-C454-2FF85DD6498E}"/>
              </a:ext>
            </a:extLst>
          </p:cNvPr>
          <p:cNvSpPr>
            <a:spLocks noGrp="1"/>
          </p:cNvSpPr>
          <p:nvPr>
            <p:ph type="dt" sz="half" idx="10"/>
          </p:nvPr>
        </p:nvSpPr>
        <p:spPr/>
        <p:txBody>
          <a:bodyPr/>
          <a:lstStyle/>
          <a:p>
            <a:fld id="{906B2117-68A3-4762-B94E-7ADBAC7BD8B3}" type="datetime1">
              <a:rPr lang="en-AU" smtClean="0"/>
              <a:t>11/01/2025</a:t>
            </a:fld>
            <a:endParaRPr lang="en-AU"/>
          </a:p>
        </p:txBody>
      </p:sp>
      <p:sp>
        <p:nvSpPr>
          <p:cNvPr id="5" name="Footer Placeholder 4">
            <a:extLst>
              <a:ext uri="{FF2B5EF4-FFF2-40B4-BE49-F238E27FC236}">
                <a16:creationId xmlns:a16="http://schemas.microsoft.com/office/drawing/2014/main" id="{7376C43E-0113-D2F3-7B01-F3CE0408688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E1C968E-E56E-1AAA-510E-1CB36AF3914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6631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88446-147A-0CA1-C1DB-2F86CD6D7CEA}"/>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BB2E3EC-7EA0-68F8-030D-2FF93342BF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08C9F26-6B87-A5B5-B037-F8319F5E4BF5}"/>
              </a:ext>
            </a:extLst>
          </p:cNvPr>
          <p:cNvSpPr>
            <a:spLocks noGrp="1"/>
          </p:cNvSpPr>
          <p:nvPr>
            <p:ph type="dt" sz="half" idx="10"/>
          </p:nvPr>
        </p:nvSpPr>
        <p:spPr/>
        <p:txBody>
          <a:bodyPr/>
          <a:lstStyle/>
          <a:p>
            <a:fld id="{15CEA57B-4F02-48E5-8EC8-BD35ABF8598D}" type="datetime1">
              <a:rPr lang="en-AU" smtClean="0"/>
              <a:t>11/01/2025</a:t>
            </a:fld>
            <a:endParaRPr lang="en-AU"/>
          </a:p>
        </p:txBody>
      </p:sp>
      <p:sp>
        <p:nvSpPr>
          <p:cNvPr id="5" name="Footer Placeholder 4">
            <a:extLst>
              <a:ext uri="{FF2B5EF4-FFF2-40B4-BE49-F238E27FC236}">
                <a16:creationId xmlns:a16="http://schemas.microsoft.com/office/drawing/2014/main" id="{84065E78-6343-CA80-1FCB-57D33B76E90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8277BB6-EB94-DB96-1296-4C272C8AEAB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17470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1EE022-694D-2B5D-15F5-6143227D0A7B}"/>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31CE5E7-68BF-59E0-2F0D-B220C8B391EE}"/>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E62F374-DC34-9DA0-87BF-776852391003}"/>
              </a:ext>
            </a:extLst>
          </p:cNvPr>
          <p:cNvSpPr>
            <a:spLocks noGrp="1"/>
          </p:cNvSpPr>
          <p:nvPr>
            <p:ph type="dt" sz="half" idx="10"/>
          </p:nvPr>
        </p:nvSpPr>
        <p:spPr/>
        <p:txBody>
          <a:bodyPr/>
          <a:lstStyle/>
          <a:p>
            <a:fld id="{9D8FE8BB-7C08-4B86-ACD3-391ECD700D92}" type="datetime1">
              <a:rPr lang="en-AU" smtClean="0"/>
              <a:t>11/01/2025</a:t>
            </a:fld>
            <a:endParaRPr lang="en-AU"/>
          </a:p>
        </p:txBody>
      </p:sp>
      <p:sp>
        <p:nvSpPr>
          <p:cNvPr id="5" name="Footer Placeholder 4">
            <a:extLst>
              <a:ext uri="{FF2B5EF4-FFF2-40B4-BE49-F238E27FC236}">
                <a16:creationId xmlns:a16="http://schemas.microsoft.com/office/drawing/2014/main" id="{4BCA9FB6-4688-84F9-85CE-478CBAAAB96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5569FE6-6661-CE5E-D6C3-5A9B5050B46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800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5" name="Google Shape;25;p15"/>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6" name="Google Shape;26;p15"/>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7" name="Google Shape;27;p1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07354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9BB60-66A7-F5EE-1D09-E42CF903C5B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B7D4C18-376B-6E23-FD76-8EE82C2DF0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D2967E1-CE0A-B439-5AE1-DD26A26876AE}"/>
              </a:ext>
            </a:extLst>
          </p:cNvPr>
          <p:cNvSpPr>
            <a:spLocks noGrp="1"/>
          </p:cNvSpPr>
          <p:nvPr>
            <p:ph type="dt" sz="half" idx="10"/>
          </p:nvPr>
        </p:nvSpPr>
        <p:spPr/>
        <p:txBody>
          <a:bodyPr/>
          <a:lstStyle/>
          <a:p>
            <a:fld id="{CD02622B-3C3F-4DCE-B655-4C8F1A4125CE}" type="datetime1">
              <a:rPr lang="en-AU" smtClean="0"/>
              <a:t>11/01/2025</a:t>
            </a:fld>
            <a:endParaRPr lang="en-AU"/>
          </a:p>
        </p:txBody>
      </p:sp>
      <p:sp>
        <p:nvSpPr>
          <p:cNvPr id="5" name="Footer Placeholder 4">
            <a:extLst>
              <a:ext uri="{FF2B5EF4-FFF2-40B4-BE49-F238E27FC236}">
                <a16:creationId xmlns:a16="http://schemas.microsoft.com/office/drawing/2014/main" id="{8EDFA6A3-CA95-141C-664A-BD3411A024D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439A014-F330-12E6-538D-05DBA147ED5F}"/>
              </a:ext>
            </a:extLst>
          </p:cNvPr>
          <p:cNvSpPr>
            <a:spLocks noGrp="1"/>
          </p:cNvSpPr>
          <p:nvPr>
            <p:ph type="sldNum" sz="quarter" idx="12"/>
          </p:nvPr>
        </p:nvSpPr>
        <p:spPr/>
        <p:txBody>
          <a:bodyPr/>
          <a:lstStyle/>
          <a:p>
            <a:fld id="{E4889078-04F2-433F-9879-80FB14750817}" type="slidenum">
              <a:rPr lang="en-AU" smtClean="0"/>
              <a:t>‹#›</a:t>
            </a:fld>
            <a:endParaRPr lang="en-AU"/>
          </a:p>
        </p:txBody>
      </p:sp>
    </p:spTree>
    <p:extLst>
      <p:ext uri="{BB962C8B-B14F-4D97-AF65-F5344CB8AC3E}">
        <p14:creationId xmlns:p14="http://schemas.microsoft.com/office/powerpoint/2010/main" val="2634124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103EA-026E-EFFD-6316-A40783CF0E9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A297CFE-52BD-DC28-330A-A98D40AB380E}"/>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FE9037-B2DF-7607-6B53-511163F4EB3C}"/>
              </a:ext>
            </a:extLst>
          </p:cNvPr>
          <p:cNvSpPr>
            <a:spLocks noGrp="1"/>
          </p:cNvSpPr>
          <p:nvPr>
            <p:ph type="dt" sz="half" idx="10"/>
          </p:nvPr>
        </p:nvSpPr>
        <p:spPr/>
        <p:txBody>
          <a:bodyPr/>
          <a:lstStyle/>
          <a:p>
            <a:fld id="{75138179-51A5-4720-B62A-25CE7243D373}" type="datetime1">
              <a:rPr lang="en-AU" smtClean="0"/>
              <a:t>11/01/2025</a:t>
            </a:fld>
            <a:endParaRPr lang="en-AU"/>
          </a:p>
        </p:txBody>
      </p:sp>
      <p:sp>
        <p:nvSpPr>
          <p:cNvPr id="5" name="Footer Placeholder 4">
            <a:extLst>
              <a:ext uri="{FF2B5EF4-FFF2-40B4-BE49-F238E27FC236}">
                <a16:creationId xmlns:a16="http://schemas.microsoft.com/office/drawing/2014/main" id="{D22530E5-2AFA-E5D4-AEA6-A8221C93352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08CAC00-4F91-BAB1-8839-82C210054F0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26801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830DF-5429-2CD9-224D-DF098DA832A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CB297C8-B835-F4FF-A061-F1EA579CB557}"/>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0C3AE92-84D0-EA39-DAC5-359E6210840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B7A185B-F73C-B8C0-96BB-EF94B4B4AD52}"/>
              </a:ext>
            </a:extLst>
          </p:cNvPr>
          <p:cNvSpPr>
            <a:spLocks noGrp="1"/>
          </p:cNvSpPr>
          <p:nvPr>
            <p:ph type="dt" sz="half" idx="10"/>
          </p:nvPr>
        </p:nvSpPr>
        <p:spPr/>
        <p:txBody>
          <a:bodyPr/>
          <a:lstStyle/>
          <a:p>
            <a:fld id="{7CA8D3E2-4FB7-4F8D-85B2-5489565F6839}" type="datetime1">
              <a:rPr lang="en-AU" smtClean="0"/>
              <a:t>11/01/2025</a:t>
            </a:fld>
            <a:endParaRPr lang="en-AU"/>
          </a:p>
        </p:txBody>
      </p:sp>
      <p:sp>
        <p:nvSpPr>
          <p:cNvPr id="6" name="Footer Placeholder 5">
            <a:extLst>
              <a:ext uri="{FF2B5EF4-FFF2-40B4-BE49-F238E27FC236}">
                <a16:creationId xmlns:a16="http://schemas.microsoft.com/office/drawing/2014/main" id="{D7221EFA-601C-E659-3DFB-C123573C99D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59FDE7B-4F43-0A7B-04C8-724BBCFC9CA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40084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E4B97-A6E8-E979-CD62-6DC85B133E93}"/>
              </a:ext>
            </a:extLst>
          </p:cNvPr>
          <p:cNvSpPr>
            <a:spLocks noGrp="1"/>
          </p:cNvSpPr>
          <p:nvPr>
            <p:ph type="title"/>
          </p:nvPr>
        </p:nvSpPr>
        <p:spPr>
          <a:xfrm>
            <a:off x="629841" y="273844"/>
            <a:ext cx="7886700" cy="994172"/>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557B211-3B3F-861F-C8F9-811CFD4E7B9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30BCA97-FBDE-41D3-61A5-61FD29C5B98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F4EDB69-0C86-E8B8-41D1-196B5D115C6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B600234-86E5-444C-43AF-398737D03659}"/>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AD5EF98-DDF3-637D-3EAA-D31F56BBA091}"/>
              </a:ext>
            </a:extLst>
          </p:cNvPr>
          <p:cNvSpPr>
            <a:spLocks noGrp="1"/>
          </p:cNvSpPr>
          <p:nvPr>
            <p:ph type="dt" sz="half" idx="10"/>
          </p:nvPr>
        </p:nvSpPr>
        <p:spPr/>
        <p:txBody>
          <a:bodyPr/>
          <a:lstStyle/>
          <a:p>
            <a:fld id="{85EDEB77-1545-4F56-82C2-16C6DBF4C96D}" type="datetime1">
              <a:rPr lang="en-AU" smtClean="0"/>
              <a:t>11/01/2025</a:t>
            </a:fld>
            <a:endParaRPr lang="en-AU"/>
          </a:p>
        </p:txBody>
      </p:sp>
      <p:sp>
        <p:nvSpPr>
          <p:cNvPr id="8" name="Footer Placeholder 7">
            <a:extLst>
              <a:ext uri="{FF2B5EF4-FFF2-40B4-BE49-F238E27FC236}">
                <a16:creationId xmlns:a16="http://schemas.microsoft.com/office/drawing/2014/main" id="{39AE032B-4FFA-7926-2111-0CCB708E80D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80DA514-0810-9FDD-11EF-B9855009BEB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8567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CE9DE-1877-75D8-80D9-770D2783E71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763211B-2403-886B-B617-1246B1F1FDAF}"/>
              </a:ext>
            </a:extLst>
          </p:cNvPr>
          <p:cNvSpPr>
            <a:spLocks noGrp="1"/>
          </p:cNvSpPr>
          <p:nvPr>
            <p:ph type="dt" sz="half" idx="10"/>
          </p:nvPr>
        </p:nvSpPr>
        <p:spPr/>
        <p:txBody>
          <a:bodyPr/>
          <a:lstStyle/>
          <a:p>
            <a:fld id="{3907AFF2-49B2-4848-834A-419B966E29EB}" type="datetime1">
              <a:rPr lang="en-AU" smtClean="0"/>
              <a:t>11/01/2025</a:t>
            </a:fld>
            <a:endParaRPr lang="en-AU"/>
          </a:p>
        </p:txBody>
      </p:sp>
      <p:sp>
        <p:nvSpPr>
          <p:cNvPr id="4" name="Footer Placeholder 3">
            <a:extLst>
              <a:ext uri="{FF2B5EF4-FFF2-40B4-BE49-F238E27FC236}">
                <a16:creationId xmlns:a16="http://schemas.microsoft.com/office/drawing/2014/main" id="{B4A5B1FD-8A35-C782-C5C1-278735A61B5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4D87679-2BF2-943D-A0ED-150814C3B85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98139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95B3AF-519C-BED9-3B20-46051CBC2E27}"/>
              </a:ext>
            </a:extLst>
          </p:cNvPr>
          <p:cNvSpPr>
            <a:spLocks noGrp="1"/>
          </p:cNvSpPr>
          <p:nvPr>
            <p:ph type="dt" sz="half" idx="10"/>
          </p:nvPr>
        </p:nvSpPr>
        <p:spPr/>
        <p:txBody>
          <a:bodyPr/>
          <a:lstStyle/>
          <a:p>
            <a:fld id="{222C749D-A767-48D3-94E4-8412479C38A5}" type="datetime1">
              <a:rPr lang="en-AU" smtClean="0"/>
              <a:t>11/01/2025</a:t>
            </a:fld>
            <a:endParaRPr lang="en-AU"/>
          </a:p>
        </p:txBody>
      </p:sp>
      <p:sp>
        <p:nvSpPr>
          <p:cNvPr id="3" name="Footer Placeholder 2">
            <a:extLst>
              <a:ext uri="{FF2B5EF4-FFF2-40B4-BE49-F238E27FC236}">
                <a16:creationId xmlns:a16="http://schemas.microsoft.com/office/drawing/2014/main" id="{F28E8BF7-93AE-44FC-598D-BF10B4627C3C}"/>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9724BF6-EEC5-0C07-DC68-47AF34CFB25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4506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100FF-1E96-ECC2-6DB1-4F912803CBF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1E37D0B-C0AF-04F9-7BC6-97365E188A2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B7C921C-C693-576F-E08F-47A83A33F6B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DA18711-2C55-B752-3D73-2BA01C65944E}"/>
              </a:ext>
            </a:extLst>
          </p:cNvPr>
          <p:cNvSpPr>
            <a:spLocks noGrp="1"/>
          </p:cNvSpPr>
          <p:nvPr>
            <p:ph type="dt" sz="half" idx="10"/>
          </p:nvPr>
        </p:nvSpPr>
        <p:spPr/>
        <p:txBody>
          <a:bodyPr/>
          <a:lstStyle/>
          <a:p>
            <a:fld id="{5CE0ECCC-7C98-4E47-B0C9-575F28C6A11C}" type="datetime1">
              <a:rPr lang="en-AU" smtClean="0"/>
              <a:t>11/01/2025</a:t>
            </a:fld>
            <a:endParaRPr lang="en-AU"/>
          </a:p>
        </p:txBody>
      </p:sp>
      <p:sp>
        <p:nvSpPr>
          <p:cNvPr id="6" name="Footer Placeholder 5">
            <a:extLst>
              <a:ext uri="{FF2B5EF4-FFF2-40B4-BE49-F238E27FC236}">
                <a16:creationId xmlns:a16="http://schemas.microsoft.com/office/drawing/2014/main" id="{2444C0C6-FAA4-8F85-21D6-B9DC8466D49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23AAC6B-FC72-386F-241B-15CD0D1DCE9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33827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E80E0-A3E9-7D19-4853-B46F0DBD8C9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6E026C4-A7C8-6F7E-B88F-08BC9EB2C67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a:extLst>
              <a:ext uri="{FF2B5EF4-FFF2-40B4-BE49-F238E27FC236}">
                <a16:creationId xmlns:a16="http://schemas.microsoft.com/office/drawing/2014/main" id="{E2A65766-8F08-072A-B807-0E323FE67B1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8B1D098-D12E-1DC8-B516-7342114DB1C4}"/>
              </a:ext>
            </a:extLst>
          </p:cNvPr>
          <p:cNvSpPr>
            <a:spLocks noGrp="1"/>
          </p:cNvSpPr>
          <p:nvPr>
            <p:ph type="dt" sz="half" idx="10"/>
          </p:nvPr>
        </p:nvSpPr>
        <p:spPr/>
        <p:txBody>
          <a:bodyPr/>
          <a:lstStyle/>
          <a:p>
            <a:fld id="{B893D40F-6D96-4344-9759-FA9F8F67226D}" type="datetime1">
              <a:rPr lang="en-AU" smtClean="0"/>
              <a:t>11/01/2025</a:t>
            </a:fld>
            <a:endParaRPr lang="en-AU"/>
          </a:p>
        </p:txBody>
      </p:sp>
      <p:sp>
        <p:nvSpPr>
          <p:cNvPr id="6" name="Footer Placeholder 5">
            <a:extLst>
              <a:ext uri="{FF2B5EF4-FFF2-40B4-BE49-F238E27FC236}">
                <a16:creationId xmlns:a16="http://schemas.microsoft.com/office/drawing/2014/main" id="{4E758512-EEB3-5673-3927-B4E3C385EBB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8C276BA-584E-D4CB-C332-C2D2A7132EF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52608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E26CF3-480A-841C-F0CA-8DF50F80E17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994199A-05B4-DA0E-E144-80CAEFF1711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5EA89B5-ED74-45D5-313F-08109B005C0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F5E8CCF-88A0-4CA0-9DBD-1B7184F2B530}" type="datetime1">
              <a:rPr lang="en-AU" smtClean="0"/>
              <a:t>11/01/2025</a:t>
            </a:fld>
            <a:endParaRPr lang="en-AU"/>
          </a:p>
        </p:txBody>
      </p:sp>
      <p:sp>
        <p:nvSpPr>
          <p:cNvPr id="5" name="Footer Placeholder 4">
            <a:extLst>
              <a:ext uri="{FF2B5EF4-FFF2-40B4-BE49-F238E27FC236}">
                <a16:creationId xmlns:a16="http://schemas.microsoft.com/office/drawing/2014/main" id="{25AA7FE7-C221-9CA2-438E-A0B8A32184F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76B3EB8-6DEE-996C-0D57-9F6FB1AAD72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44377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ieee802.linespeed.com/"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emf"/><Relationship Id="rId10" Type="http://schemas.openxmlformats.org/officeDocument/2006/relationships/image" Target="../media/image21.jpeg"/><Relationship Id="rId4" Type="http://schemas.openxmlformats.org/officeDocument/2006/relationships/image" Target="../media/image15.emf"/><Relationship Id="rId9"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mailto:sara@mtgevents.com.au"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ieee802.org/802tele_calendar.html"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hyperlink" Target="https://ieee802.org/802tele_calendar.html"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91D0703-D99A-4AC2-18CC-D3DFE2A28EB7}"/>
              </a:ext>
            </a:extLst>
          </p:cNvPr>
          <p:cNvSpPr txBox="1"/>
          <p:nvPr/>
        </p:nvSpPr>
        <p:spPr>
          <a:xfrm>
            <a:off x="473202" y="377190"/>
            <a:ext cx="2564892" cy="109728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kern="1200" dirty="0">
                <a:solidFill>
                  <a:schemeClr val="tx1"/>
                </a:solidFill>
                <a:latin typeface="+mj-lt"/>
                <a:ea typeface="+mj-ea"/>
                <a:cs typeface="+mj-cs"/>
              </a:rPr>
              <a:t>IMPORTANT INFORMATION</a:t>
            </a:r>
            <a:endParaRPr lang="en-US" sz="2800" kern="1200" dirty="0">
              <a:solidFill>
                <a:schemeClr val="tx1"/>
              </a:solidFill>
              <a:latin typeface="+mj-lt"/>
              <a:ea typeface="+mj-ea"/>
              <a:cs typeface="+mj-cs"/>
            </a:endParaRPr>
          </a:p>
        </p:txBody>
      </p:sp>
      <p:sp>
        <p:nvSpPr>
          <p:cNvPr id="13"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674619" y="918972"/>
            <a:ext cx="1165860" cy="13716"/>
          </a:xfrm>
          <a:custGeom>
            <a:avLst/>
            <a:gdLst>
              <a:gd name="connsiteX0" fmla="*/ 0 w 1165860"/>
              <a:gd name="connsiteY0" fmla="*/ 0 h 13716"/>
              <a:gd name="connsiteX1" fmla="*/ 606247 w 1165860"/>
              <a:gd name="connsiteY1" fmla="*/ 0 h 13716"/>
              <a:gd name="connsiteX2" fmla="*/ 1165860 w 1165860"/>
              <a:gd name="connsiteY2" fmla="*/ 0 h 13716"/>
              <a:gd name="connsiteX3" fmla="*/ 1165860 w 1165860"/>
              <a:gd name="connsiteY3" fmla="*/ 13716 h 13716"/>
              <a:gd name="connsiteX4" fmla="*/ 594589 w 1165860"/>
              <a:gd name="connsiteY4" fmla="*/ 13716 h 13716"/>
              <a:gd name="connsiteX5" fmla="*/ 0 w 1165860"/>
              <a:gd name="connsiteY5" fmla="*/ 13716 h 13716"/>
              <a:gd name="connsiteX6" fmla="*/ 0 w 1165860"/>
              <a:gd name="connsiteY6" fmla="*/ 0 h 13716"/>
              <a:gd name="connsiteX0" fmla="*/ 0 w 1165860"/>
              <a:gd name="connsiteY0" fmla="*/ 0 h 13716"/>
              <a:gd name="connsiteX1" fmla="*/ 571271 w 1165860"/>
              <a:gd name="connsiteY1" fmla="*/ 0 h 13716"/>
              <a:gd name="connsiteX2" fmla="*/ 1165860 w 1165860"/>
              <a:gd name="connsiteY2" fmla="*/ 0 h 13716"/>
              <a:gd name="connsiteX3" fmla="*/ 1165860 w 1165860"/>
              <a:gd name="connsiteY3" fmla="*/ 13716 h 13716"/>
              <a:gd name="connsiteX4" fmla="*/ 582930 w 1165860"/>
              <a:gd name="connsiteY4" fmla="*/ 13716 h 13716"/>
              <a:gd name="connsiteX5" fmla="*/ 0 w 1165860"/>
              <a:gd name="connsiteY5" fmla="*/ 13716 h 13716"/>
              <a:gd name="connsiteX6" fmla="*/ 0 w 116586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5860" h="13716" fill="none" extrusionOk="0">
                <a:moveTo>
                  <a:pt x="0" y="0"/>
                </a:moveTo>
                <a:cubicBezTo>
                  <a:pt x="162513" y="-11573"/>
                  <a:pt x="293236" y="13784"/>
                  <a:pt x="606247" y="0"/>
                </a:cubicBezTo>
                <a:cubicBezTo>
                  <a:pt x="918540" y="21259"/>
                  <a:pt x="1045080" y="-115"/>
                  <a:pt x="1165860" y="0"/>
                </a:cubicBezTo>
                <a:cubicBezTo>
                  <a:pt x="1165019" y="4344"/>
                  <a:pt x="1166624" y="8943"/>
                  <a:pt x="1165860" y="13716"/>
                </a:cubicBezTo>
                <a:cubicBezTo>
                  <a:pt x="946700" y="12426"/>
                  <a:pt x="749200" y="55216"/>
                  <a:pt x="594589" y="13716"/>
                </a:cubicBezTo>
                <a:cubicBezTo>
                  <a:pt x="456803" y="27350"/>
                  <a:pt x="127892" y="32293"/>
                  <a:pt x="0" y="13716"/>
                </a:cubicBezTo>
                <a:cubicBezTo>
                  <a:pt x="333" y="7342"/>
                  <a:pt x="-50" y="3958"/>
                  <a:pt x="0" y="0"/>
                </a:cubicBezTo>
                <a:close/>
              </a:path>
              <a:path w="1165860" h="13716" stroke="0" extrusionOk="0">
                <a:moveTo>
                  <a:pt x="0" y="0"/>
                </a:moveTo>
                <a:cubicBezTo>
                  <a:pt x="167350" y="-3293"/>
                  <a:pt x="437486" y="-21181"/>
                  <a:pt x="571271" y="0"/>
                </a:cubicBezTo>
                <a:cubicBezTo>
                  <a:pt x="682336" y="18030"/>
                  <a:pt x="900098" y="-64409"/>
                  <a:pt x="1165860" y="0"/>
                </a:cubicBezTo>
                <a:cubicBezTo>
                  <a:pt x="1165765" y="6724"/>
                  <a:pt x="1165823" y="9557"/>
                  <a:pt x="1165860" y="13716"/>
                </a:cubicBezTo>
                <a:cubicBezTo>
                  <a:pt x="972168" y="33850"/>
                  <a:pt x="797113" y="36398"/>
                  <a:pt x="582930" y="13716"/>
                </a:cubicBezTo>
                <a:cubicBezTo>
                  <a:pt x="375326" y="35428"/>
                  <a:pt x="253285" y="24936"/>
                  <a:pt x="0" y="13716"/>
                </a:cubicBezTo>
                <a:cubicBezTo>
                  <a:pt x="416" y="7935"/>
                  <a:pt x="-303" y="5797"/>
                  <a:pt x="0" y="0"/>
                </a:cubicBezTo>
                <a:close/>
              </a:path>
              <a:path w="1165860" h="13716" fill="none" stroke="0" extrusionOk="0">
                <a:moveTo>
                  <a:pt x="0" y="0"/>
                </a:moveTo>
                <a:cubicBezTo>
                  <a:pt x="141691" y="-9407"/>
                  <a:pt x="290986" y="-3815"/>
                  <a:pt x="606247" y="0"/>
                </a:cubicBezTo>
                <a:cubicBezTo>
                  <a:pt x="921700" y="15825"/>
                  <a:pt x="1020734" y="-3786"/>
                  <a:pt x="1165860" y="0"/>
                </a:cubicBezTo>
                <a:cubicBezTo>
                  <a:pt x="1164964" y="5033"/>
                  <a:pt x="1165847" y="9200"/>
                  <a:pt x="1165860" y="13716"/>
                </a:cubicBezTo>
                <a:cubicBezTo>
                  <a:pt x="917161" y="-9135"/>
                  <a:pt x="771575" y="33167"/>
                  <a:pt x="594589" y="13716"/>
                </a:cubicBezTo>
                <a:cubicBezTo>
                  <a:pt x="470947" y="9820"/>
                  <a:pt x="122508" y="15185"/>
                  <a:pt x="0" y="13716"/>
                </a:cubicBezTo>
                <a:cubicBezTo>
                  <a:pt x="-660" y="7426"/>
                  <a:pt x="-250" y="453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1165860"/>
                      <a:gd name="connsiteY0" fmla="*/ 0 h 13716"/>
                      <a:gd name="connsiteX1" fmla="*/ 606247 w 1165860"/>
                      <a:gd name="connsiteY1" fmla="*/ 0 h 13716"/>
                      <a:gd name="connsiteX2" fmla="*/ 1165860 w 1165860"/>
                      <a:gd name="connsiteY2" fmla="*/ 0 h 13716"/>
                      <a:gd name="connsiteX3" fmla="*/ 1165860 w 1165860"/>
                      <a:gd name="connsiteY3" fmla="*/ 13716 h 13716"/>
                      <a:gd name="connsiteX4" fmla="*/ 594589 w 1165860"/>
                      <a:gd name="connsiteY4" fmla="*/ 13716 h 13716"/>
                      <a:gd name="connsiteX5" fmla="*/ 0 w 1165860"/>
                      <a:gd name="connsiteY5" fmla="*/ 13716 h 13716"/>
                      <a:gd name="connsiteX6" fmla="*/ 0 w 116586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5860" h="13716" fill="none" extrusionOk="0">
                        <a:moveTo>
                          <a:pt x="0" y="0"/>
                        </a:moveTo>
                        <a:cubicBezTo>
                          <a:pt x="164196" y="4475"/>
                          <a:pt x="311417" y="-11483"/>
                          <a:pt x="606247" y="0"/>
                        </a:cubicBezTo>
                        <a:cubicBezTo>
                          <a:pt x="901077" y="11483"/>
                          <a:pt x="1028750" y="-4041"/>
                          <a:pt x="1165860" y="0"/>
                        </a:cubicBezTo>
                        <a:cubicBezTo>
                          <a:pt x="1165578" y="4434"/>
                          <a:pt x="1165988" y="8423"/>
                          <a:pt x="1165860" y="13716"/>
                        </a:cubicBezTo>
                        <a:cubicBezTo>
                          <a:pt x="940964" y="3888"/>
                          <a:pt x="745886" y="20893"/>
                          <a:pt x="594589" y="13716"/>
                        </a:cubicBezTo>
                        <a:cubicBezTo>
                          <a:pt x="443292" y="6539"/>
                          <a:pt x="119306" y="21776"/>
                          <a:pt x="0" y="13716"/>
                        </a:cubicBezTo>
                        <a:cubicBezTo>
                          <a:pt x="103" y="7543"/>
                          <a:pt x="-154" y="4446"/>
                          <a:pt x="0" y="0"/>
                        </a:cubicBezTo>
                        <a:close/>
                      </a:path>
                      <a:path w="1165860" h="13716" stroke="0" extrusionOk="0">
                        <a:moveTo>
                          <a:pt x="0" y="0"/>
                        </a:moveTo>
                        <a:cubicBezTo>
                          <a:pt x="199755" y="-8614"/>
                          <a:pt x="439971" y="-19466"/>
                          <a:pt x="571271" y="0"/>
                        </a:cubicBezTo>
                        <a:cubicBezTo>
                          <a:pt x="702571" y="19466"/>
                          <a:pt x="922660" y="-18418"/>
                          <a:pt x="1165860" y="0"/>
                        </a:cubicBezTo>
                        <a:cubicBezTo>
                          <a:pt x="1165756" y="6849"/>
                          <a:pt x="1166068" y="9414"/>
                          <a:pt x="1165860" y="13716"/>
                        </a:cubicBezTo>
                        <a:cubicBezTo>
                          <a:pt x="981594" y="16996"/>
                          <a:pt x="788922" y="30312"/>
                          <a:pt x="582930" y="13716"/>
                        </a:cubicBezTo>
                        <a:cubicBezTo>
                          <a:pt x="376938" y="-2880"/>
                          <a:pt x="227474" y="40246"/>
                          <a:pt x="0" y="13716"/>
                        </a:cubicBezTo>
                        <a:cubicBezTo>
                          <a:pt x="469" y="7851"/>
                          <a:pt x="200" y="577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204A960-8BBF-8AFE-1AB2-8900DEB00B83}"/>
              </a:ext>
            </a:extLst>
          </p:cNvPr>
          <p:cNvSpPr txBox="1"/>
          <p:nvPr/>
        </p:nvSpPr>
        <p:spPr>
          <a:xfrm>
            <a:off x="3490721" y="377190"/>
            <a:ext cx="5170932" cy="109728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b="1" dirty="0"/>
              <a:t>IEEE 802 Wireless Interim Meeting</a:t>
            </a:r>
          </a:p>
          <a:p>
            <a:pPr indent="-228600">
              <a:lnSpc>
                <a:spcPct val="90000"/>
              </a:lnSpc>
              <a:spcAft>
                <a:spcPts val="600"/>
              </a:spcAft>
              <a:buFont typeface="Arial" panose="020B0604020202020204" pitchFamily="34" charset="0"/>
              <a:buChar char="•"/>
            </a:pPr>
            <a:r>
              <a:rPr lang="en-US" sz="1700" b="1" dirty="0"/>
              <a:t>January 12 - 17, 2025</a:t>
            </a:r>
          </a:p>
          <a:p>
            <a:pPr indent="-228600">
              <a:lnSpc>
                <a:spcPct val="90000"/>
              </a:lnSpc>
              <a:spcAft>
                <a:spcPts val="600"/>
              </a:spcAft>
              <a:buFont typeface="Arial" panose="020B0604020202020204" pitchFamily="34" charset="0"/>
              <a:buChar char="•"/>
            </a:pPr>
            <a:r>
              <a:rPr lang="en-US" sz="1700" b="1" dirty="0"/>
              <a:t>Kobe, JAPAN</a:t>
            </a:r>
            <a:endParaRPr lang="en-US" sz="1700" dirty="0"/>
          </a:p>
        </p:txBody>
      </p:sp>
      <p:pic>
        <p:nvPicPr>
          <p:cNvPr id="1026" name="Picture 2">
            <a:extLst>
              <a:ext uri="{FF2B5EF4-FFF2-40B4-BE49-F238E27FC236}">
                <a16:creationId xmlns:a16="http://schemas.microsoft.com/office/drawing/2014/main" id="{05116CB7-43E6-BFF5-1415-189E134EBCE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7731" y="2248662"/>
            <a:ext cx="8528538" cy="18478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C0C02E7-02BB-08EC-A8B1-3FD417B3ACD4}"/>
              </a:ext>
            </a:extLst>
          </p:cNvPr>
          <p:cNvSpPr>
            <a:spLocks noGrp="1"/>
          </p:cNvSpPr>
          <p:nvPr>
            <p:ph type="sldNum" sz="quarter" idx="12"/>
          </p:nvPr>
        </p:nvSpPr>
        <p:spPr/>
        <p:txBody>
          <a:bodyPr/>
          <a:lstStyle/>
          <a:p>
            <a:fld id="{E4889078-04F2-433F-9879-80FB14750817}" type="slidenum">
              <a:rPr lang="en-AU" smtClean="0"/>
              <a:t>1</a:t>
            </a:fld>
            <a:endParaRPr lang="en-AU"/>
          </a:p>
        </p:txBody>
      </p:sp>
    </p:spTree>
    <p:extLst>
      <p:ext uri="{BB962C8B-B14F-4D97-AF65-F5344CB8AC3E}">
        <p14:creationId xmlns:p14="http://schemas.microsoft.com/office/powerpoint/2010/main" val="3660834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3" name="Title 3">
            <a:extLst>
              <a:ext uri="{FF2B5EF4-FFF2-40B4-BE49-F238E27FC236}">
                <a16:creationId xmlns:a16="http://schemas.microsoft.com/office/drawing/2014/main" id="{99B2C119-EFB5-1A70-41D5-53E3ED3CD8E5}"/>
              </a:ext>
            </a:extLst>
          </p:cNvPr>
          <p:cNvSpPr>
            <a:spLocks noGrp="1"/>
          </p:cNvSpPr>
          <p:nvPr>
            <p:ph type="title"/>
          </p:nvPr>
        </p:nvSpPr>
        <p:spPr>
          <a:xfrm>
            <a:off x="357686" y="1200153"/>
            <a:ext cx="4718958" cy="3771893"/>
          </a:xfrm>
        </p:spPr>
        <p:txBody>
          <a:bodyPr>
            <a:normAutofit fontScale="90000"/>
          </a:bodyPr>
          <a:lstStyle/>
          <a:p>
            <a:pPr rtl="0"/>
            <a:br>
              <a:rPr lang="en-GB" b="1" dirty="0"/>
            </a:br>
            <a:br>
              <a:rPr lang="en-GB" b="1" dirty="0"/>
            </a:br>
            <a:r>
              <a:rPr lang="en-GB" sz="4000" b="1" dirty="0">
                <a:latin typeface="+mn-lt"/>
              </a:rPr>
              <a:t>PROGRAM APP</a:t>
            </a:r>
            <a:br>
              <a:rPr lang="en-GB" sz="4500" b="1" dirty="0">
                <a:latin typeface="+mn-lt"/>
              </a:rPr>
            </a:br>
            <a:br>
              <a:rPr lang="en-GB" sz="1200" b="1" dirty="0">
                <a:latin typeface="+mn-lt"/>
              </a:rPr>
            </a:br>
            <a:r>
              <a:rPr lang="en-GB" sz="2400" dirty="0">
                <a:latin typeface="+mn-lt"/>
              </a:rPr>
              <a:t>  - Log in details for the IEEE 802 Wireless Interim Meeting App with combined schedule information is available on the back of your name badge.</a:t>
            </a:r>
            <a:br>
              <a:rPr lang="en-GB" sz="2400" dirty="0">
                <a:latin typeface="+mn-lt"/>
              </a:rPr>
            </a:br>
            <a:br>
              <a:rPr lang="en-GB" sz="2400" dirty="0">
                <a:latin typeface="+mn-lt"/>
              </a:rPr>
            </a:br>
            <a:r>
              <a:rPr lang="en-GB" sz="2400" dirty="0">
                <a:latin typeface="+mn-lt"/>
              </a:rPr>
              <a:t> - </a:t>
            </a:r>
            <a:r>
              <a:rPr lang="en-AU" sz="1600" dirty="0">
                <a:solidFill>
                  <a:srgbClr val="444444"/>
                </a:solidFill>
                <a:latin typeface="Arial" panose="020B0604020202020204" pitchFamily="34" charset="0"/>
              </a:rPr>
              <a:t>D</a:t>
            </a:r>
            <a:r>
              <a:rPr lang="en-AU" sz="1600" b="0" i="0" u="none" strike="noStrike" dirty="0">
                <a:solidFill>
                  <a:srgbClr val="444444"/>
                </a:solidFill>
                <a:effectLst/>
                <a:latin typeface="Arial" panose="020B0604020202020204" pitchFamily="34" charset="0"/>
              </a:rPr>
              <a:t>ownload the app by going to your </a:t>
            </a:r>
            <a:r>
              <a:rPr lang="en-AU" sz="1600" b="1" i="0" u="none" strike="noStrike" dirty="0">
                <a:solidFill>
                  <a:srgbClr val="444444"/>
                </a:solidFill>
                <a:effectLst/>
                <a:latin typeface="Arial" panose="020B0604020202020204" pitchFamily="34" charset="0"/>
              </a:rPr>
              <a:t>Google Play</a:t>
            </a:r>
            <a:r>
              <a:rPr lang="en-AU" sz="1600" b="0" i="0" u="none" strike="noStrike" dirty="0">
                <a:solidFill>
                  <a:srgbClr val="444444"/>
                </a:solidFill>
                <a:effectLst/>
                <a:latin typeface="Arial" panose="020B0604020202020204" pitchFamily="34" charset="0"/>
              </a:rPr>
              <a:t> or </a:t>
            </a:r>
            <a:r>
              <a:rPr lang="en-AU" sz="1600" b="1" i="0" u="none" strike="noStrike" dirty="0">
                <a:solidFill>
                  <a:srgbClr val="444444"/>
                </a:solidFill>
                <a:effectLst/>
                <a:latin typeface="Arial" panose="020B0604020202020204" pitchFamily="34" charset="0"/>
              </a:rPr>
              <a:t>Apple App Store</a:t>
            </a:r>
            <a:br>
              <a:rPr lang="en-AU" sz="1600" b="0" i="0" u="none" strike="noStrike" dirty="0">
                <a:solidFill>
                  <a:srgbClr val="444444"/>
                </a:solidFill>
                <a:effectLst/>
                <a:latin typeface="Arial" panose="020B0604020202020204" pitchFamily="34" charset="0"/>
              </a:rPr>
            </a:br>
            <a:r>
              <a:rPr lang="en-AU" sz="1600" b="0" i="0" u="none" strike="noStrike" dirty="0">
                <a:solidFill>
                  <a:srgbClr val="444444"/>
                </a:solidFill>
                <a:effectLst/>
                <a:latin typeface="Arial" panose="020B0604020202020204" pitchFamily="34" charset="0"/>
              </a:rPr>
              <a:t> - Search for and install </a:t>
            </a:r>
            <a:r>
              <a:rPr lang="en-AU" sz="1600" b="1" i="0" u="none" strike="noStrike" dirty="0">
                <a:solidFill>
                  <a:srgbClr val="444444"/>
                </a:solidFill>
                <a:effectLst/>
                <a:latin typeface="Arial" panose="020B0604020202020204" pitchFamily="34" charset="0"/>
              </a:rPr>
              <a:t>The Event App by </a:t>
            </a:r>
            <a:r>
              <a:rPr lang="en-AU" sz="1600" b="1" i="0" u="none" strike="noStrike" dirty="0" err="1">
                <a:solidFill>
                  <a:srgbClr val="444444"/>
                </a:solidFill>
                <a:effectLst/>
                <a:latin typeface="Arial" panose="020B0604020202020204" pitchFamily="34" charset="0"/>
              </a:rPr>
              <a:t>EventsAIR</a:t>
            </a:r>
            <a:br>
              <a:rPr lang="en-AU" sz="1600" b="0" i="0" u="none" strike="noStrike" dirty="0">
                <a:solidFill>
                  <a:srgbClr val="444444"/>
                </a:solidFill>
                <a:effectLst/>
                <a:latin typeface="Arial" panose="020B0604020202020204" pitchFamily="34" charset="0"/>
              </a:rPr>
            </a:br>
            <a:r>
              <a:rPr lang="en-AU" sz="1600" b="0" i="0" u="none" strike="noStrike" dirty="0">
                <a:solidFill>
                  <a:srgbClr val="444444"/>
                </a:solidFill>
                <a:effectLst/>
                <a:latin typeface="Arial" panose="020B0604020202020204" pitchFamily="34" charset="0"/>
              </a:rPr>
              <a:t> - Load the app and enter The Event App Code: </a:t>
            </a:r>
            <a:r>
              <a:rPr lang="en-AU" sz="1600" b="1" i="0" u="none" strike="noStrike" dirty="0">
                <a:solidFill>
                  <a:srgbClr val="444444"/>
                </a:solidFill>
                <a:effectLst/>
                <a:latin typeface="Arial" panose="020B0604020202020204" pitchFamily="34" charset="0"/>
              </a:rPr>
              <a:t>802kobe</a:t>
            </a:r>
            <a:br>
              <a:rPr lang="en-AU" sz="1600" b="0" i="0" u="none" strike="noStrike" dirty="0">
                <a:solidFill>
                  <a:srgbClr val="444444"/>
                </a:solidFill>
                <a:effectLst/>
                <a:latin typeface="Arial" panose="020B0604020202020204" pitchFamily="34" charset="0"/>
              </a:rPr>
            </a:br>
            <a:r>
              <a:rPr lang="en-AU" sz="1600" b="0" i="0" u="none" strike="noStrike" dirty="0">
                <a:solidFill>
                  <a:srgbClr val="444444"/>
                </a:solidFill>
                <a:effectLst/>
                <a:latin typeface="Arial" panose="020B0604020202020204" pitchFamily="34" charset="0"/>
              </a:rPr>
              <a:t>To get full functionality, please log in with your credentials</a:t>
            </a:r>
            <a:endParaRPr lang="en-AU" sz="1300" dirty="0">
              <a:latin typeface="+mn-lt"/>
            </a:endParaRPr>
          </a:p>
        </p:txBody>
      </p:sp>
      <p:cxnSp>
        <p:nvCxnSpPr>
          <p:cNvPr id="6" name="Straight Arrow Connector 5">
            <a:extLst>
              <a:ext uri="{FF2B5EF4-FFF2-40B4-BE49-F238E27FC236}">
                <a16:creationId xmlns:a16="http://schemas.microsoft.com/office/drawing/2014/main" id="{3F2ACD0F-67C2-9F1A-A7C6-3D0DA3468935}"/>
              </a:ext>
            </a:extLst>
          </p:cNvPr>
          <p:cNvCxnSpPr>
            <a:cxnSpLocks/>
          </p:cNvCxnSpPr>
          <p:nvPr/>
        </p:nvCxnSpPr>
        <p:spPr>
          <a:xfrm>
            <a:off x="3600450" y="3247292"/>
            <a:ext cx="1396093" cy="0"/>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pic>
        <p:nvPicPr>
          <p:cNvPr id="5" name="Picture 4">
            <a:extLst>
              <a:ext uri="{FF2B5EF4-FFF2-40B4-BE49-F238E27FC236}">
                <a16:creationId xmlns:a16="http://schemas.microsoft.com/office/drawing/2014/main" id="{763AF767-46E4-452E-D724-82EC95ABA71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20963" y="101590"/>
            <a:ext cx="3455779" cy="7487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7C305C7-AC8F-5933-5A8C-E9E3DE39B3D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5076644" y="1634581"/>
            <a:ext cx="3709670" cy="265811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 name="Slide Number Placeholder 1">
            <a:extLst>
              <a:ext uri="{FF2B5EF4-FFF2-40B4-BE49-F238E27FC236}">
                <a16:creationId xmlns:a16="http://schemas.microsoft.com/office/drawing/2014/main" id="{59124499-0DB9-8565-445B-468B198A99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556687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4" name="TextBox 3">
            <a:extLst>
              <a:ext uri="{FF2B5EF4-FFF2-40B4-BE49-F238E27FC236}">
                <a16:creationId xmlns:a16="http://schemas.microsoft.com/office/drawing/2014/main" id="{95410B4A-87A4-BC43-4580-DCC8B2B44C6A}"/>
              </a:ext>
            </a:extLst>
          </p:cNvPr>
          <p:cNvSpPr txBox="1"/>
          <p:nvPr/>
        </p:nvSpPr>
        <p:spPr>
          <a:xfrm>
            <a:off x="258792" y="1496673"/>
            <a:ext cx="4950406" cy="2893100"/>
          </a:xfrm>
          <a:prstGeom prst="rect">
            <a:avLst/>
          </a:prstGeom>
          <a:noFill/>
        </p:spPr>
        <p:txBody>
          <a:bodyPr wrap="square" rtlCol="0">
            <a:spAutoFit/>
          </a:bodyPr>
          <a:lstStyle/>
          <a:p>
            <a:endParaRPr lang="en-AU" sz="2000" dirty="0"/>
          </a:p>
          <a:p>
            <a:r>
              <a:rPr lang="en-AU" dirty="0"/>
              <a:t>Local Document Server for IEEE 802W Documents:</a:t>
            </a:r>
          </a:p>
          <a:p>
            <a:r>
              <a:rPr lang="en-AU" dirty="0">
                <a:hlinkClick r:id="rId3"/>
              </a:rPr>
              <a:t>http://ieee802.linespeed.com/</a:t>
            </a:r>
            <a:r>
              <a:rPr lang="en-AU" dirty="0"/>
              <a:t> </a:t>
            </a:r>
          </a:p>
          <a:p>
            <a:endParaRPr lang="en-AU" dirty="0"/>
          </a:p>
          <a:p>
            <a:r>
              <a:rPr lang="en-AU" dirty="0"/>
              <a:t>The network provider for the IEEE 802 Wireless Interim is </a:t>
            </a:r>
            <a:r>
              <a:rPr lang="en-AU" dirty="0" err="1"/>
              <a:t>Linespeed</a:t>
            </a:r>
            <a:r>
              <a:rPr lang="en-AU" dirty="0"/>
              <a:t>, who are located in in </a:t>
            </a:r>
            <a:r>
              <a:rPr lang="en-AU" b="1" dirty="0"/>
              <a:t>Room 407 on Level 4 </a:t>
            </a:r>
            <a:r>
              <a:rPr lang="en-AU" dirty="0"/>
              <a:t>during the meeting</a:t>
            </a:r>
            <a:r>
              <a:rPr lang="en-AU" b="1" dirty="0"/>
              <a:t>.</a:t>
            </a:r>
          </a:p>
          <a:p>
            <a:endParaRPr lang="en-AU" b="1" dirty="0"/>
          </a:p>
          <a:p>
            <a:r>
              <a:rPr lang="en-AU" dirty="0"/>
              <a:t>Details on how to log into the network are printed on the back of your badge.</a:t>
            </a:r>
          </a:p>
        </p:txBody>
      </p:sp>
      <p:cxnSp>
        <p:nvCxnSpPr>
          <p:cNvPr id="5" name="Straight Arrow Connector 4">
            <a:extLst>
              <a:ext uri="{FF2B5EF4-FFF2-40B4-BE49-F238E27FC236}">
                <a16:creationId xmlns:a16="http://schemas.microsoft.com/office/drawing/2014/main" id="{BB54A154-6637-5B96-B730-C8AA9DAD0FAA}"/>
              </a:ext>
            </a:extLst>
          </p:cNvPr>
          <p:cNvCxnSpPr>
            <a:cxnSpLocks/>
          </p:cNvCxnSpPr>
          <p:nvPr/>
        </p:nvCxnSpPr>
        <p:spPr>
          <a:xfrm flipV="1">
            <a:off x="4229483" y="4033157"/>
            <a:ext cx="1291480" cy="260001"/>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23069F0E-FDE2-892F-D75D-4D407E713B19}"/>
              </a:ext>
            </a:extLst>
          </p:cNvPr>
          <p:cNvSpPr txBox="1"/>
          <p:nvPr/>
        </p:nvSpPr>
        <p:spPr>
          <a:xfrm>
            <a:off x="258792" y="850342"/>
            <a:ext cx="7348128" cy="646331"/>
          </a:xfrm>
          <a:prstGeom prst="rect">
            <a:avLst/>
          </a:prstGeom>
          <a:noFill/>
        </p:spPr>
        <p:txBody>
          <a:bodyPr wrap="square">
            <a:spAutoFit/>
          </a:bodyPr>
          <a:lstStyle/>
          <a:p>
            <a:r>
              <a:rPr lang="en-AU" sz="3600" b="1" dirty="0"/>
              <a:t>NETWORK ACCESS INFORMATION</a:t>
            </a:r>
            <a:r>
              <a:rPr lang="en-AU" sz="3600" dirty="0"/>
              <a:t>:  </a:t>
            </a:r>
          </a:p>
        </p:txBody>
      </p:sp>
      <p:pic>
        <p:nvPicPr>
          <p:cNvPr id="6" name="Picture 5">
            <a:extLst>
              <a:ext uri="{FF2B5EF4-FFF2-40B4-BE49-F238E27FC236}">
                <a16:creationId xmlns:a16="http://schemas.microsoft.com/office/drawing/2014/main" id="{65027FF7-81E8-1D9F-22AF-B67E96A6683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20963" y="101590"/>
            <a:ext cx="3455779" cy="7487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01310D3-3BCC-82A1-47E8-76F8AE0AEE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33517" y="2028960"/>
            <a:ext cx="3343225" cy="21341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a:extLst>
              <a:ext uri="{FF2B5EF4-FFF2-40B4-BE49-F238E27FC236}">
                <a16:creationId xmlns:a16="http://schemas.microsoft.com/office/drawing/2014/main" id="{25CCD99C-B0A0-56E1-10D8-E3E2F236ADB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996423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4" name="TextBox 3">
            <a:extLst>
              <a:ext uri="{FF2B5EF4-FFF2-40B4-BE49-F238E27FC236}">
                <a16:creationId xmlns:a16="http://schemas.microsoft.com/office/drawing/2014/main" id="{95410B4A-87A4-BC43-4580-DCC8B2B44C6A}"/>
              </a:ext>
            </a:extLst>
          </p:cNvPr>
          <p:cNvSpPr txBox="1"/>
          <p:nvPr/>
        </p:nvSpPr>
        <p:spPr>
          <a:xfrm>
            <a:off x="167258" y="172909"/>
            <a:ext cx="8878771" cy="4970591"/>
          </a:xfrm>
          <a:prstGeom prst="rect">
            <a:avLst/>
          </a:prstGeom>
          <a:noFill/>
        </p:spPr>
        <p:txBody>
          <a:bodyPr wrap="square" rtlCol="0">
            <a:spAutoFit/>
          </a:bodyPr>
          <a:lstStyle/>
          <a:p>
            <a:r>
              <a:rPr lang="en-AU" sz="3600" b="1" dirty="0">
                <a:ea typeface="+mj-ea"/>
                <a:cs typeface="+mj-cs"/>
              </a:rPr>
              <a:t>CATERING</a:t>
            </a:r>
            <a:r>
              <a:rPr lang="en-AU" sz="2400" dirty="0"/>
              <a:t>:  </a:t>
            </a:r>
          </a:p>
          <a:p>
            <a:endParaRPr lang="en-AU" sz="1400" dirty="0"/>
          </a:p>
          <a:p>
            <a:pPr marL="628650" lvl="1" indent="-285750">
              <a:buFont typeface="Arial" panose="020B0604020202020204" pitchFamily="34" charset="0"/>
              <a:buChar char="•"/>
            </a:pPr>
            <a:r>
              <a:rPr lang="en-AU" sz="2400" b="1" dirty="0">
                <a:solidFill>
                  <a:srgbClr val="0070C0"/>
                </a:solidFill>
              </a:rPr>
              <a:t>Breakfast</a:t>
            </a:r>
            <a:r>
              <a:rPr lang="en-AU" sz="2400" b="1" dirty="0"/>
              <a:t>: </a:t>
            </a:r>
            <a:r>
              <a:rPr lang="en-AU" sz="2400" dirty="0"/>
              <a:t>is included in your Hotel room rate if you booked at one of the 3 hotels offered. </a:t>
            </a:r>
          </a:p>
          <a:p>
            <a:pPr marL="628650" lvl="1" indent="-285750">
              <a:buFont typeface="Arial" panose="020B0604020202020204" pitchFamily="34" charset="0"/>
              <a:buChar char="•"/>
            </a:pPr>
            <a:endParaRPr lang="en-AU" sz="1100" dirty="0"/>
          </a:p>
          <a:p>
            <a:pPr marL="628650" lvl="1" indent="-285750">
              <a:buFont typeface="Arial" panose="020B0604020202020204" pitchFamily="34" charset="0"/>
              <a:buChar char="•"/>
            </a:pPr>
            <a:r>
              <a:rPr lang="en-AU" sz="2400" b="1" dirty="0">
                <a:solidFill>
                  <a:srgbClr val="0070C0"/>
                </a:solidFill>
              </a:rPr>
              <a:t>Morning &amp; Afternoon Tea:</a:t>
            </a:r>
            <a:r>
              <a:rPr lang="en-AU" sz="2400" dirty="0">
                <a:solidFill>
                  <a:srgbClr val="0070C0"/>
                </a:solidFill>
              </a:rPr>
              <a:t> </a:t>
            </a:r>
            <a:r>
              <a:rPr lang="en-AU" sz="2400" dirty="0"/>
              <a:t>will be served from the foyer areas on all 3 levels: Level 3, 4 and 5.</a:t>
            </a:r>
          </a:p>
          <a:p>
            <a:pPr marL="342900" lvl="1"/>
            <a:endParaRPr lang="en-AU" sz="1100" dirty="0"/>
          </a:p>
          <a:p>
            <a:pPr marL="628650" lvl="1" indent="-285750">
              <a:buFont typeface="Arial" panose="020B0604020202020204" pitchFamily="34" charset="0"/>
              <a:buChar char="•"/>
            </a:pPr>
            <a:r>
              <a:rPr lang="en-AU" sz="2400" b="1" dirty="0">
                <a:solidFill>
                  <a:srgbClr val="0070C0"/>
                </a:solidFill>
              </a:rPr>
              <a:t>Lunch: Monday - Wednesday</a:t>
            </a:r>
            <a:r>
              <a:rPr lang="en-AU" sz="2400" dirty="0"/>
              <a:t>: will be held in the Ohwada Ballroom of the </a:t>
            </a:r>
            <a:r>
              <a:rPr lang="en-AU" sz="2400" b="1" dirty="0" err="1"/>
              <a:t>Portopia</a:t>
            </a:r>
            <a:r>
              <a:rPr lang="en-AU" sz="2400" b="1" dirty="0"/>
              <a:t> Hotel – South Wing 1F (level 1)</a:t>
            </a:r>
            <a:endParaRPr lang="en-AU" sz="2400" dirty="0"/>
          </a:p>
          <a:p>
            <a:pPr marL="628650" lvl="1" indent="-285750">
              <a:buFont typeface="Arial" panose="020B0604020202020204" pitchFamily="34" charset="0"/>
              <a:buChar char="•"/>
            </a:pPr>
            <a:endParaRPr lang="en-AU" sz="1100" dirty="0"/>
          </a:p>
          <a:p>
            <a:pPr marL="628650" lvl="1" indent="-285750">
              <a:buFont typeface="Arial" panose="020B0604020202020204" pitchFamily="34" charset="0"/>
              <a:buChar char="•"/>
            </a:pPr>
            <a:r>
              <a:rPr lang="en-AU" sz="2400" b="1" dirty="0">
                <a:solidFill>
                  <a:srgbClr val="0070C0"/>
                </a:solidFill>
              </a:rPr>
              <a:t>Lunch: Thursday</a:t>
            </a:r>
            <a:r>
              <a:rPr lang="en-AU" sz="2400" dirty="0"/>
              <a:t>: will be Bento Boxes, handed out on Level 3 of the </a:t>
            </a:r>
            <a:r>
              <a:rPr lang="en-AU" sz="2400" b="1" dirty="0"/>
              <a:t>Kobe Convention Centre</a:t>
            </a:r>
          </a:p>
          <a:p>
            <a:pPr marL="342900" lvl="1"/>
            <a:endParaRPr lang="en-AU" sz="2400" b="1" dirty="0"/>
          </a:p>
          <a:p>
            <a:pPr marL="342900" lvl="1" algn="r"/>
            <a:r>
              <a:rPr lang="en-AU" dirty="0">
                <a:solidFill>
                  <a:srgbClr val="FF0000"/>
                </a:solidFill>
              </a:rPr>
              <a:t>NB: Catering is for registered attendees</a:t>
            </a:r>
            <a:endParaRPr lang="en-AU" sz="1600" dirty="0">
              <a:solidFill>
                <a:srgbClr val="FF0000"/>
              </a:solidFill>
            </a:endParaRPr>
          </a:p>
        </p:txBody>
      </p:sp>
      <p:pic>
        <p:nvPicPr>
          <p:cNvPr id="5" name="Picture 4">
            <a:extLst>
              <a:ext uri="{FF2B5EF4-FFF2-40B4-BE49-F238E27FC236}">
                <a16:creationId xmlns:a16="http://schemas.microsoft.com/office/drawing/2014/main" id="{FD2AE8BE-4B89-8C10-DC12-7357614D5A4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20963" y="101590"/>
            <a:ext cx="3455779" cy="74875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B4281C2-C533-E38A-7DC9-EE2F692578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2925957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
          <a:extLst>
            <a:ext uri="{FF2B5EF4-FFF2-40B4-BE49-F238E27FC236}">
              <a16:creationId xmlns:a16="http://schemas.microsoft.com/office/drawing/2014/main" id="{2E54D230-6C73-458E-BC2F-C5EB9610C96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D8D4BAD-1F15-7000-0FB3-A217F1289CD1}"/>
              </a:ext>
            </a:extLst>
          </p:cNvPr>
          <p:cNvSpPr txBox="1"/>
          <p:nvPr/>
        </p:nvSpPr>
        <p:spPr>
          <a:xfrm>
            <a:off x="167258" y="790611"/>
            <a:ext cx="8633516" cy="4293483"/>
          </a:xfrm>
          <a:prstGeom prst="rect">
            <a:avLst/>
          </a:prstGeom>
          <a:noFill/>
        </p:spPr>
        <p:txBody>
          <a:bodyPr wrap="square" rtlCol="0">
            <a:spAutoFit/>
          </a:bodyPr>
          <a:lstStyle/>
          <a:p>
            <a:r>
              <a:rPr lang="en-AU" sz="3600" b="1" dirty="0">
                <a:ea typeface="+mj-ea"/>
                <a:cs typeface="+mj-cs"/>
              </a:rPr>
              <a:t>LUNCH - MONDAY, TUESDAY &amp; WEDNESDAY</a:t>
            </a:r>
            <a:r>
              <a:rPr lang="en-AU" sz="2400" dirty="0"/>
              <a:t> </a:t>
            </a:r>
          </a:p>
          <a:p>
            <a:pPr marL="342900" lvl="1"/>
            <a:endParaRPr lang="en-AU" sz="1100" dirty="0"/>
          </a:p>
          <a:p>
            <a:pPr marL="628650" lvl="1" indent="-285750">
              <a:spcBef>
                <a:spcPts val="600"/>
              </a:spcBef>
              <a:buFont typeface="Arial" panose="020B0604020202020204" pitchFamily="34" charset="0"/>
              <a:buChar char="•"/>
            </a:pPr>
            <a:r>
              <a:rPr lang="en-AU" sz="2000" dirty="0"/>
              <a:t>Buffet lunch will be held in the </a:t>
            </a:r>
            <a:r>
              <a:rPr lang="en-AU" sz="2000" b="1" dirty="0"/>
              <a:t>Ohwada Ballroom </a:t>
            </a:r>
            <a:r>
              <a:rPr lang="en-AU" sz="2000" dirty="0"/>
              <a:t>of the </a:t>
            </a:r>
            <a:r>
              <a:rPr lang="en-AU" sz="2000" b="1" dirty="0" err="1"/>
              <a:t>Portopia</a:t>
            </a:r>
            <a:r>
              <a:rPr lang="en-AU" sz="2000" b="1" dirty="0"/>
              <a:t> Hotel, </a:t>
            </a:r>
            <a:r>
              <a:rPr lang="en-AU" sz="2000" dirty="0"/>
              <a:t>near the </a:t>
            </a:r>
            <a:r>
              <a:rPr lang="en-AU" sz="2000" dirty="0" err="1"/>
              <a:t>Portopia</a:t>
            </a:r>
            <a:r>
              <a:rPr lang="en-AU" sz="2000" dirty="0"/>
              <a:t> Hall</a:t>
            </a:r>
          </a:p>
          <a:p>
            <a:pPr marL="628650" lvl="1" indent="-285750">
              <a:spcBef>
                <a:spcPts val="600"/>
              </a:spcBef>
              <a:buFont typeface="Arial" panose="020B0604020202020204" pitchFamily="34" charset="0"/>
              <a:buChar char="•"/>
            </a:pPr>
            <a:r>
              <a:rPr lang="en-AU" sz="2000" b="1" dirty="0"/>
              <a:t>TIME: </a:t>
            </a:r>
            <a:r>
              <a:rPr lang="en-AU" sz="2000" dirty="0"/>
              <a:t>12:00 noon – 2:00pm</a:t>
            </a:r>
          </a:p>
          <a:p>
            <a:pPr marL="628650" lvl="1" indent="-285750">
              <a:spcBef>
                <a:spcPts val="600"/>
              </a:spcBef>
              <a:buFont typeface="Arial" panose="020B0604020202020204" pitchFamily="34" charset="0"/>
              <a:buChar char="•"/>
            </a:pPr>
            <a:r>
              <a:rPr lang="en-AU" sz="2000" dirty="0"/>
              <a:t>Ohwada Ballroom is located on the 1</a:t>
            </a:r>
            <a:r>
              <a:rPr lang="en-AU" sz="2000" baseline="30000" dirty="0"/>
              <a:t>st</a:t>
            </a:r>
            <a:r>
              <a:rPr lang="en-AU" sz="2000" dirty="0"/>
              <a:t> Floor of the South Wing of the </a:t>
            </a:r>
            <a:r>
              <a:rPr lang="en-AU" sz="2000" dirty="0" err="1"/>
              <a:t>Portopia</a:t>
            </a:r>
            <a:r>
              <a:rPr lang="en-AU" sz="2000" dirty="0"/>
              <a:t> Hotel</a:t>
            </a:r>
          </a:p>
          <a:p>
            <a:pPr marL="628650" lvl="1" indent="-285750">
              <a:spcBef>
                <a:spcPts val="600"/>
              </a:spcBef>
              <a:buFont typeface="Arial" panose="020B0604020202020204" pitchFamily="34" charset="0"/>
              <a:buChar char="•"/>
            </a:pPr>
            <a:r>
              <a:rPr lang="en-AU" sz="2000" dirty="0"/>
              <a:t>Please allow 5-10min to walk to the Ohwada Ballroom</a:t>
            </a:r>
          </a:p>
          <a:p>
            <a:pPr marL="628650" lvl="1" indent="-285750">
              <a:spcBef>
                <a:spcPts val="600"/>
              </a:spcBef>
              <a:buFont typeface="Arial" panose="020B0604020202020204" pitchFamily="34" charset="0"/>
              <a:buChar char="•"/>
            </a:pPr>
            <a:r>
              <a:rPr lang="en-AU" sz="2000" dirty="0"/>
              <a:t>Staff will be in place to direct along the pathway</a:t>
            </a:r>
          </a:p>
          <a:p>
            <a:pPr marL="628650" lvl="1" indent="-285750">
              <a:spcBef>
                <a:spcPts val="600"/>
              </a:spcBef>
              <a:buFont typeface="Arial" panose="020B0604020202020204" pitchFamily="34" charset="0"/>
              <a:buChar char="•"/>
            </a:pPr>
            <a:r>
              <a:rPr lang="en-AU" sz="2000" dirty="0"/>
              <a:t>Access </a:t>
            </a:r>
            <a:r>
              <a:rPr lang="en-AU" sz="2000" dirty="0" err="1"/>
              <a:t>Portopia</a:t>
            </a:r>
            <a:r>
              <a:rPr lang="en-AU" sz="2000" dirty="0"/>
              <a:t> Hotel via the </a:t>
            </a:r>
            <a:r>
              <a:rPr lang="en-AU" sz="2000" b="1" dirty="0"/>
              <a:t>skybridge on Level 2 of the Kobe Convention Centre</a:t>
            </a:r>
          </a:p>
          <a:p>
            <a:pPr marL="628650" lvl="1" indent="-285750">
              <a:buFont typeface="Arial" panose="020B0604020202020204" pitchFamily="34" charset="0"/>
              <a:buChar char="•"/>
            </a:pPr>
            <a:endParaRPr lang="en-AU" sz="1100" dirty="0"/>
          </a:p>
        </p:txBody>
      </p:sp>
      <p:pic>
        <p:nvPicPr>
          <p:cNvPr id="5" name="Picture 4">
            <a:extLst>
              <a:ext uri="{FF2B5EF4-FFF2-40B4-BE49-F238E27FC236}">
                <a16:creationId xmlns:a16="http://schemas.microsoft.com/office/drawing/2014/main" id="{81998525-9693-32CF-3171-CF628130377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6643" y="101590"/>
            <a:ext cx="3180099" cy="68902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DA53D91-5741-1238-DB9F-26D4B459B3A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670968" y="3031800"/>
            <a:ext cx="1573986" cy="1099329"/>
          </a:xfrm>
          <a:prstGeom prst="rect">
            <a:avLst/>
          </a:prstGeom>
        </p:spPr>
      </p:pic>
      <p:sp>
        <p:nvSpPr>
          <p:cNvPr id="3" name="Slide Number Placeholder 2">
            <a:extLst>
              <a:ext uri="{FF2B5EF4-FFF2-40B4-BE49-F238E27FC236}">
                <a16:creationId xmlns:a16="http://schemas.microsoft.com/office/drawing/2014/main" id="{A4E66274-2F91-7876-8F80-5D07697524B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2995444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2">
          <a:extLst>
            <a:ext uri="{FF2B5EF4-FFF2-40B4-BE49-F238E27FC236}">
              <a16:creationId xmlns:a16="http://schemas.microsoft.com/office/drawing/2014/main" id="{1262FFA4-0184-257E-3264-F6C406C584A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C866E9E-B2D9-7076-ADCD-24DEE4BA6224}"/>
              </a:ext>
            </a:extLst>
          </p:cNvPr>
          <p:cNvSpPr txBox="1"/>
          <p:nvPr/>
        </p:nvSpPr>
        <p:spPr>
          <a:xfrm>
            <a:off x="189936" y="477165"/>
            <a:ext cx="4554783" cy="4355038"/>
          </a:xfrm>
          <a:prstGeom prst="rect">
            <a:avLst/>
          </a:prstGeom>
          <a:noFill/>
        </p:spPr>
        <p:txBody>
          <a:bodyPr wrap="square" rtlCol="0">
            <a:spAutoFit/>
          </a:bodyPr>
          <a:lstStyle/>
          <a:p>
            <a:r>
              <a:rPr lang="en-AU" sz="3600" b="1" dirty="0">
                <a:ea typeface="+mj-ea"/>
                <a:cs typeface="+mj-cs"/>
              </a:rPr>
              <a:t>LUNCH - THURSDAY</a:t>
            </a:r>
            <a:r>
              <a:rPr lang="en-AU" sz="2400" dirty="0"/>
              <a:t>:  </a:t>
            </a:r>
          </a:p>
          <a:p>
            <a:endParaRPr lang="en-AU" sz="1400" dirty="0"/>
          </a:p>
          <a:p>
            <a:pPr marL="628650" lvl="1" indent="-285750">
              <a:buFont typeface="Arial" panose="020B0604020202020204" pitchFamily="34" charset="0"/>
              <a:buChar char="•"/>
            </a:pPr>
            <a:endParaRPr lang="en-AU" sz="1100" dirty="0"/>
          </a:p>
          <a:p>
            <a:pPr marL="628650" lvl="1" indent="-285750">
              <a:buFont typeface="Arial" panose="020B0604020202020204" pitchFamily="34" charset="0"/>
              <a:buChar char="•"/>
            </a:pPr>
            <a:r>
              <a:rPr lang="en-AU" sz="2400" b="1" dirty="0">
                <a:solidFill>
                  <a:srgbClr val="0070C0"/>
                </a:solidFill>
              </a:rPr>
              <a:t>Lunch: Thursday</a:t>
            </a:r>
            <a:r>
              <a:rPr lang="en-AU" sz="2400" dirty="0"/>
              <a:t>: will be Bento Boxes, handed out on </a:t>
            </a:r>
            <a:r>
              <a:rPr lang="en-AU" sz="2400" b="1" dirty="0"/>
              <a:t>Level 3 </a:t>
            </a:r>
            <a:r>
              <a:rPr lang="en-AU" sz="2400" dirty="0"/>
              <a:t>of the </a:t>
            </a:r>
            <a:r>
              <a:rPr lang="en-AU" sz="2400" b="1" dirty="0"/>
              <a:t>Kobe Convention Centre</a:t>
            </a:r>
          </a:p>
          <a:p>
            <a:pPr marL="342900" lvl="1"/>
            <a:endParaRPr lang="en-AU" sz="2400" b="1" dirty="0"/>
          </a:p>
          <a:p>
            <a:pPr marL="628650" lvl="1" indent="-285750">
              <a:buFont typeface="Arial" panose="020B0604020202020204" pitchFamily="34" charset="0"/>
              <a:buChar char="•"/>
            </a:pPr>
            <a:r>
              <a:rPr lang="en-AU" sz="2400" dirty="0"/>
              <a:t>The type of Bento Box selected at registration is indicated at the bottom of your name.</a:t>
            </a:r>
          </a:p>
        </p:txBody>
      </p:sp>
      <p:pic>
        <p:nvPicPr>
          <p:cNvPr id="2" name="Picture 1">
            <a:extLst>
              <a:ext uri="{FF2B5EF4-FFF2-40B4-BE49-F238E27FC236}">
                <a16:creationId xmlns:a16="http://schemas.microsoft.com/office/drawing/2014/main" id="{F0F60525-85E0-31A6-6262-0AB4BFFAAA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2873" y="384627"/>
            <a:ext cx="2921929" cy="36730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3" name="Straight Arrow Connector 2">
            <a:extLst>
              <a:ext uri="{FF2B5EF4-FFF2-40B4-BE49-F238E27FC236}">
                <a16:creationId xmlns:a16="http://schemas.microsoft.com/office/drawing/2014/main" id="{9AD7E8F0-F81B-1719-3F3A-7014C526380F}"/>
              </a:ext>
            </a:extLst>
          </p:cNvPr>
          <p:cNvCxnSpPr>
            <a:cxnSpLocks/>
          </p:cNvCxnSpPr>
          <p:nvPr/>
        </p:nvCxnSpPr>
        <p:spPr>
          <a:xfrm flipV="1">
            <a:off x="4131128" y="3718560"/>
            <a:ext cx="939075" cy="190326"/>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7" name="Oval 6">
            <a:extLst>
              <a:ext uri="{FF2B5EF4-FFF2-40B4-BE49-F238E27FC236}">
                <a16:creationId xmlns:a16="http://schemas.microsoft.com/office/drawing/2014/main" id="{4FBC1C23-9E44-9F35-6DA8-D0FDD146E5A7}"/>
              </a:ext>
            </a:extLst>
          </p:cNvPr>
          <p:cNvSpPr/>
          <p:nvPr/>
        </p:nvSpPr>
        <p:spPr>
          <a:xfrm>
            <a:off x="5070203" y="3073052"/>
            <a:ext cx="1035957" cy="1019116"/>
          </a:xfrm>
          <a:prstGeom prst="ellipse">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52126331-B505-C5F3-50B7-9EC281F00B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4227962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8" name="Title 3">
            <a:extLst>
              <a:ext uri="{FF2B5EF4-FFF2-40B4-BE49-F238E27FC236}">
                <a16:creationId xmlns:a16="http://schemas.microsoft.com/office/drawing/2014/main" id="{022A8792-717C-23C3-2347-6D2756D5ED46}"/>
              </a:ext>
            </a:extLst>
          </p:cNvPr>
          <p:cNvSpPr>
            <a:spLocks noGrp="1"/>
          </p:cNvSpPr>
          <p:nvPr>
            <p:ph type="title"/>
          </p:nvPr>
        </p:nvSpPr>
        <p:spPr>
          <a:xfrm>
            <a:off x="149130" y="442725"/>
            <a:ext cx="5739321" cy="4500544"/>
          </a:xfrm>
        </p:spPr>
        <p:txBody>
          <a:bodyPr>
            <a:normAutofit fontScale="90000"/>
          </a:bodyPr>
          <a:lstStyle/>
          <a:p>
            <a:r>
              <a:rPr lang="en-GB" sz="3600" b="1" dirty="0">
                <a:latin typeface="+mn-lt"/>
              </a:rPr>
              <a:t>WEDNESDAY SOCIAL</a:t>
            </a:r>
            <a:br>
              <a:rPr lang="en-GB" sz="2025" dirty="0">
                <a:latin typeface="+mn-lt"/>
              </a:rPr>
            </a:br>
            <a:r>
              <a:rPr lang="en-GB" sz="2100" b="1" dirty="0">
                <a:solidFill>
                  <a:srgbClr val="0070C0"/>
                </a:solidFill>
                <a:latin typeface="+mn-lt"/>
              </a:rPr>
              <a:t>Wednesday September 15, 2025</a:t>
            </a:r>
            <a:br>
              <a:rPr lang="en-GB" sz="2100" b="1" dirty="0">
                <a:solidFill>
                  <a:srgbClr val="0070C0"/>
                </a:solidFill>
                <a:latin typeface="+mn-lt"/>
              </a:rPr>
            </a:br>
            <a:br>
              <a:rPr lang="en-AU" sz="1100" dirty="0">
                <a:latin typeface="+mn-lt"/>
              </a:rPr>
            </a:br>
            <a:r>
              <a:rPr lang="en-US" sz="1800" b="1" dirty="0">
                <a:latin typeface="+mn-lt"/>
              </a:rPr>
              <a:t>Time:             	</a:t>
            </a:r>
            <a:r>
              <a:rPr lang="en-US" sz="1800" dirty="0">
                <a:latin typeface="+mn-lt"/>
              </a:rPr>
              <a:t>6:10pm  - 6:30pm: Buses load from </a:t>
            </a:r>
            <a:r>
              <a:rPr lang="en-US" sz="1800" dirty="0" err="1">
                <a:latin typeface="+mn-lt"/>
              </a:rPr>
              <a:t>Portopia</a:t>
            </a:r>
            <a:r>
              <a:rPr lang="en-US" sz="1800" dirty="0">
                <a:latin typeface="+mn-lt"/>
              </a:rPr>
              <a:t> Hotel </a:t>
            </a:r>
            <a:br>
              <a:rPr lang="en-US" sz="1800" dirty="0">
                <a:highlight>
                  <a:srgbClr val="FFFF00"/>
                </a:highlight>
                <a:latin typeface="+mn-lt"/>
              </a:rPr>
            </a:br>
            <a:r>
              <a:rPr lang="en-US" sz="1800" dirty="0">
                <a:latin typeface="+mn-lt"/>
              </a:rPr>
              <a:t>		6:40pm – 7:00pm: Ship Boarding</a:t>
            </a:r>
            <a:br>
              <a:rPr lang="en-US" sz="1800" dirty="0">
                <a:latin typeface="+mn-lt"/>
              </a:rPr>
            </a:br>
            <a:r>
              <a:rPr lang="en-US" sz="1800" dirty="0">
                <a:latin typeface="+mn-lt"/>
              </a:rPr>
              <a:t>		7:00pm – 9:00pm: Cruise</a:t>
            </a:r>
            <a:br>
              <a:rPr lang="en-US" sz="1800" dirty="0">
                <a:latin typeface="+mn-lt"/>
              </a:rPr>
            </a:br>
            <a:r>
              <a:rPr lang="en-US" sz="1800" dirty="0">
                <a:latin typeface="+mn-lt"/>
              </a:rPr>
              <a:t>		9:00pm:  Buses return to </a:t>
            </a:r>
            <a:r>
              <a:rPr lang="en-US" sz="1800" dirty="0" err="1">
                <a:latin typeface="+mn-lt"/>
              </a:rPr>
              <a:t>Portopia</a:t>
            </a:r>
            <a:r>
              <a:rPr lang="en-US" sz="1800" dirty="0">
                <a:latin typeface="+mn-lt"/>
              </a:rPr>
              <a:t> Hotel</a:t>
            </a:r>
            <a:br>
              <a:rPr lang="en-US" sz="1800" dirty="0">
                <a:latin typeface="+mn-lt"/>
              </a:rPr>
            </a:br>
            <a:br>
              <a:rPr lang="en-US" sz="1800" dirty="0">
                <a:latin typeface="+mn-lt"/>
              </a:rPr>
            </a:br>
            <a:r>
              <a:rPr lang="en-US" sz="1800" b="1" dirty="0">
                <a:latin typeface="+mn-lt"/>
              </a:rPr>
              <a:t>Entertainment: 	</a:t>
            </a:r>
            <a:r>
              <a:rPr lang="en-AU" sz="1800" dirty="0">
                <a:latin typeface="+mn-lt"/>
              </a:rPr>
              <a:t>Awa Odori (Japanese traditional team dance), 		Traditional Lion Dance &amp; </a:t>
            </a:r>
            <a:r>
              <a:rPr lang="en-AU" sz="1800" dirty="0" err="1">
                <a:latin typeface="+mn-lt"/>
              </a:rPr>
              <a:t>Kampai</a:t>
            </a:r>
            <a:r>
              <a:rPr lang="en-AU" sz="1800" dirty="0">
                <a:latin typeface="+mn-lt"/>
              </a:rPr>
              <a:t> Ceremony</a:t>
            </a:r>
            <a:br>
              <a:rPr lang="en-AU" sz="1800" dirty="0">
                <a:latin typeface="+mn-lt"/>
              </a:rPr>
            </a:br>
            <a:br>
              <a:rPr lang="en-AU" sz="1800" dirty="0">
                <a:latin typeface="+mn-lt"/>
              </a:rPr>
            </a:br>
            <a:r>
              <a:rPr lang="en-US" sz="1800" b="1" dirty="0">
                <a:latin typeface="+mn-lt"/>
              </a:rPr>
              <a:t>Tickets:	</a:t>
            </a:r>
            <a:r>
              <a:rPr lang="en-US" sz="1800" dirty="0">
                <a:latin typeface="+mn-lt"/>
              </a:rPr>
              <a:t>	$24.99</a:t>
            </a:r>
            <a:br>
              <a:rPr lang="en-US" sz="1800" dirty="0">
                <a:latin typeface="+mn-lt"/>
              </a:rPr>
            </a:br>
            <a:r>
              <a:rPr lang="en-US" sz="1800" b="1" dirty="0">
                <a:latin typeface="+mn-lt"/>
              </a:rPr>
              <a:t>Food</a:t>
            </a:r>
            <a:r>
              <a:rPr lang="en-US" sz="1800" dirty="0">
                <a:latin typeface="+mn-lt"/>
              </a:rPr>
              <a:t>:		Buffet of Local Japanese Food &amp; Drinks &amp; Sake</a:t>
            </a:r>
            <a:br>
              <a:rPr lang="en-US" sz="1800" dirty="0">
                <a:latin typeface="+mn-lt"/>
              </a:rPr>
            </a:br>
            <a:r>
              <a:rPr lang="en-US" sz="1800" dirty="0">
                <a:latin typeface="+mn-lt"/>
              </a:rPr>
              <a:t>		4 Dining Rooms</a:t>
            </a:r>
            <a:br>
              <a:rPr lang="en-US" sz="1800" dirty="0">
                <a:latin typeface="+mn-lt"/>
              </a:rPr>
            </a:br>
            <a:r>
              <a:rPr lang="en-US" sz="1800" dirty="0">
                <a:latin typeface="+mn-lt"/>
              </a:rPr>
              <a:t>		</a:t>
            </a:r>
            <a:r>
              <a:rPr lang="en-AU" sz="1100" dirty="0">
                <a:solidFill>
                  <a:srgbClr val="444444"/>
                </a:solidFill>
                <a:latin typeface="Arial" panose="020B0604020202020204" pitchFamily="34" charset="0"/>
              </a:rPr>
              <a:t>(No outside food or drinks permitted).</a:t>
            </a:r>
            <a:br>
              <a:rPr lang="en-AU" sz="1800" dirty="0">
                <a:latin typeface="+mn-lt"/>
              </a:rPr>
            </a:br>
            <a:br>
              <a:rPr lang="en-US" sz="1600" b="1" dirty="0">
                <a:latin typeface="+mn-lt"/>
              </a:rPr>
            </a:br>
            <a:endParaRPr lang="en-AU" sz="1600" dirty="0">
              <a:latin typeface="+mn-lt"/>
            </a:endParaRPr>
          </a:p>
        </p:txBody>
      </p:sp>
      <p:pic>
        <p:nvPicPr>
          <p:cNvPr id="7" name="Picture 6">
            <a:extLst>
              <a:ext uri="{FF2B5EF4-FFF2-40B4-BE49-F238E27FC236}">
                <a16:creationId xmlns:a16="http://schemas.microsoft.com/office/drawing/2014/main" id="{C2452873-BD32-6FB2-2B6C-82B04581936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794232" y="87100"/>
            <a:ext cx="2176411" cy="118465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BD6F40FA-4DFF-5A89-5C69-89330B5034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14522" y="87100"/>
            <a:ext cx="811208" cy="1184658"/>
          </a:xfrm>
          <a:prstGeom prst="rect">
            <a:avLst/>
          </a:prstGeom>
        </p:spPr>
      </p:pic>
      <p:pic>
        <p:nvPicPr>
          <p:cNvPr id="2" name="Picture 1">
            <a:extLst>
              <a:ext uri="{FF2B5EF4-FFF2-40B4-BE49-F238E27FC236}">
                <a16:creationId xmlns:a16="http://schemas.microsoft.com/office/drawing/2014/main" id="{944A953D-8258-3D69-BEF1-2D65847E76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26467" y="1485419"/>
            <a:ext cx="1855970" cy="23286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95C47482-C195-475B-D39F-6CB7EA6275CE}"/>
              </a:ext>
            </a:extLst>
          </p:cNvPr>
          <p:cNvSpPr txBox="1"/>
          <p:nvPr/>
        </p:nvSpPr>
        <p:spPr>
          <a:xfrm>
            <a:off x="5657512" y="4114236"/>
            <a:ext cx="3088640" cy="830997"/>
          </a:xfrm>
          <a:prstGeom prst="rect">
            <a:avLst/>
          </a:prstGeom>
          <a:solidFill>
            <a:schemeClr val="bg1">
              <a:lumMod val="95000"/>
            </a:schemeClr>
          </a:solidFill>
          <a:ln w="12700">
            <a:solidFill>
              <a:schemeClr val="accent2"/>
            </a:solidFill>
          </a:ln>
        </p:spPr>
        <p:txBody>
          <a:bodyPr wrap="square" rtlCol="0">
            <a:spAutoFit/>
          </a:bodyPr>
          <a:lstStyle/>
          <a:p>
            <a:pPr algn="ctr"/>
            <a:r>
              <a:rPr lang="en-US" sz="1600" b="1" dirty="0">
                <a:solidFill>
                  <a:srgbClr val="0070C0"/>
                </a:solidFill>
              </a:rPr>
              <a:t>Please wear your name badge to the Social.  Your ticket is indicated on your badge</a:t>
            </a:r>
          </a:p>
        </p:txBody>
      </p:sp>
      <p:cxnSp>
        <p:nvCxnSpPr>
          <p:cNvPr id="5" name="Straight Arrow Connector 4">
            <a:extLst>
              <a:ext uri="{FF2B5EF4-FFF2-40B4-BE49-F238E27FC236}">
                <a16:creationId xmlns:a16="http://schemas.microsoft.com/office/drawing/2014/main" id="{2312B6CD-40E0-D45C-0C2D-E09EB759A3A6}"/>
              </a:ext>
            </a:extLst>
          </p:cNvPr>
          <p:cNvCxnSpPr>
            <a:cxnSpLocks/>
          </p:cNvCxnSpPr>
          <p:nvPr/>
        </p:nvCxnSpPr>
        <p:spPr>
          <a:xfrm flipH="1" flipV="1">
            <a:off x="7744420" y="3635564"/>
            <a:ext cx="276033" cy="478672"/>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12" name="Oval 11">
            <a:extLst>
              <a:ext uri="{FF2B5EF4-FFF2-40B4-BE49-F238E27FC236}">
                <a16:creationId xmlns:a16="http://schemas.microsoft.com/office/drawing/2014/main" id="{D1BF001B-F8E0-680A-3C10-9F07B3DCBCEA}"/>
              </a:ext>
            </a:extLst>
          </p:cNvPr>
          <p:cNvSpPr/>
          <p:nvPr/>
        </p:nvSpPr>
        <p:spPr>
          <a:xfrm>
            <a:off x="7201832" y="3095383"/>
            <a:ext cx="709498" cy="626729"/>
          </a:xfrm>
          <a:prstGeom prst="ellipse">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0193941-E802-4E9F-2B21-F8AD2DF34B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2812060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977A8141-0DF9-06C8-F47B-DA08C091CA4A}"/>
              </a:ext>
            </a:extLst>
          </p:cNvPr>
          <p:cNvSpPr txBox="1"/>
          <p:nvPr/>
        </p:nvSpPr>
        <p:spPr>
          <a:xfrm>
            <a:off x="3352801" y="1328057"/>
            <a:ext cx="184731" cy="300082"/>
          </a:xfrm>
          <a:prstGeom prst="rect">
            <a:avLst/>
          </a:prstGeom>
          <a:noFill/>
        </p:spPr>
        <p:txBody>
          <a:bodyPr wrap="none" rtlCol="0">
            <a:spAutoFit/>
          </a:bodyPr>
          <a:lstStyle/>
          <a:p>
            <a:endParaRPr kumimoji="1" lang="ja-JP" altLang="en-US" sz="1350"/>
          </a:p>
        </p:txBody>
      </p:sp>
      <p:sp>
        <p:nvSpPr>
          <p:cNvPr id="8" name="テキスト ボックス 7">
            <a:extLst>
              <a:ext uri="{FF2B5EF4-FFF2-40B4-BE49-F238E27FC236}">
                <a16:creationId xmlns:a16="http://schemas.microsoft.com/office/drawing/2014/main" id="{25CA189C-32C7-CCC5-9D42-F9D13C90814C}"/>
              </a:ext>
            </a:extLst>
          </p:cNvPr>
          <p:cNvSpPr txBox="1"/>
          <p:nvPr/>
        </p:nvSpPr>
        <p:spPr>
          <a:xfrm>
            <a:off x="3845859" y="1465729"/>
            <a:ext cx="1075765" cy="300082"/>
          </a:xfrm>
          <a:prstGeom prst="rect">
            <a:avLst/>
          </a:prstGeom>
          <a:noFill/>
        </p:spPr>
        <p:txBody>
          <a:bodyPr wrap="square" rtlCol="0">
            <a:spAutoFit/>
          </a:bodyPr>
          <a:lstStyle/>
          <a:p>
            <a:r>
              <a:rPr kumimoji="1" lang="en-US" altLang="ja-JP" sz="1350" dirty="0"/>
              <a:t>Open deck</a:t>
            </a:r>
            <a:endParaRPr kumimoji="1" lang="ja-JP" altLang="en-US" sz="1350"/>
          </a:p>
        </p:txBody>
      </p:sp>
      <p:pic>
        <p:nvPicPr>
          <p:cNvPr id="4" name="図 3">
            <a:extLst>
              <a:ext uri="{FF2B5EF4-FFF2-40B4-BE49-F238E27FC236}">
                <a16:creationId xmlns:a16="http://schemas.microsoft.com/office/drawing/2014/main" id="{09BFCC4A-B3B0-2EF6-1B0A-68F0C11DBE07}"/>
              </a:ext>
            </a:extLst>
          </p:cNvPr>
          <p:cNvPicPr>
            <a:picLocks noChangeAspect="1"/>
          </p:cNvPicPr>
          <p:nvPr/>
        </p:nvPicPr>
        <p:blipFill>
          <a:blip r:embed="rId3"/>
          <a:srcRect b="40943"/>
          <a:stretch/>
        </p:blipFill>
        <p:spPr>
          <a:xfrm>
            <a:off x="3607610" y="40269"/>
            <a:ext cx="5091798" cy="4364881"/>
          </a:xfrm>
          <a:prstGeom prst="rect">
            <a:avLst/>
          </a:prstGeom>
        </p:spPr>
      </p:pic>
      <p:pic>
        <p:nvPicPr>
          <p:cNvPr id="10" name="図 9">
            <a:extLst>
              <a:ext uri="{FF2B5EF4-FFF2-40B4-BE49-F238E27FC236}">
                <a16:creationId xmlns:a16="http://schemas.microsoft.com/office/drawing/2014/main" id="{B8386CD5-F66F-52D4-0491-A3F6690D57A1}"/>
              </a:ext>
            </a:extLst>
          </p:cNvPr>
          <p:cNvPicPr>
            <a:picLocks noChangeAspect="1"/>
          </p:cNvPicPr>
          <p:nvPr/>
        </p:nvPicPr>
        <p:blipFill>
          <a:blip r:embed="rId4"/>
          <a:stretch>
            <a:fillRect/>
          </a:stretch>
        </p:blipFill>
        <p:spPr>
          <a:xfrm>
            <a:off x="8211932" y="1618188"/>
            <a:ext cx="571500" cy="825500"/>
          </a:xfrm>
          <a:prstGeom prst="rect">
            <a:avLst/>
          </a:prstGeom>
        </p:spPr>
      </p:pic>
      <p:pic>
        <p:nvPicPr>
          <p:cNvPr id="13" name="図 12">
            <a:extLst>
              <a:ext uri="{FF2B5EF4-FFF2-40B4-BE49-F238E27FC236}">
                <a16:creationId xmlns:a16="http://schemas.microsoft.com/office/drawing/2014/main" id="{9C4B85E2-66D7-212F-E93C-1200EFDE100F}"/>
              </a:ext>
            </a:extLst>
          </p:cNvPr>
          <p:cNvPicPr>
            <a:picLocks noChangeAspect="1"/>
          </p:cNvPicPr>
          <p:nvPr/>
        </p:nvPicPr>
        <p:blipFill>
          <a:blip r:embed="rId5"/>
          <a:stretch>
            <a:fillRect/>
          </a:stretch>
        </p:blipFill>
        <p:spPr>
          <a:xfrm>
            <a:off x="8218641" y="2819192"/>
            <a:ext cx="679425" cy="981391"/>
          </a:xfrm>
          <a:prstGeom prst="rect">
            <a:avLst/>
          </a:prstGeom>
        </p:spPr>
      </p:pic>
      <p:cxnSp>
        <p:nvCxnSpPr>
          <p:cNvPr id="19" name="直線矢印コネクタ 18">
            <a:extLst>
              <a:ext uri="{FF2B5EF4-FFF2-40B4-BE49-F238E27FC236}">
                <a16:creationId xmlns:a16="http://schemas.microsoft.com/office/drawing/2014/main" id="{D173E690-4AA6-3B03-F864-5D68A7EE897F}"/>
              </a:ext>
            </a:extLst>
          </p:cNvPr>
          <p:cNvCxnSpPr>
            <a:cxnSpLocks/>
          </p:cNvCxnSpPr>
          <p:nvPr/>
        </p:nvCxnSpPr>
        <p:spPr bwMode="auto">
          <a:xfrm>
            <a:off x="5169958" y="4118522"/>
            <a:ext cx="230662" cy="298954"/>
          </a:xfrm>
          <a:prstGeom prst="straightConnector1">
            <a:avLst/>
          </a:prstGeom>
          <a:solidFill>
            <a:srgbClr val="00B8FF"/>
          </a:solidFill>
          <a:ln w="28575" cap="flat" cmpd="sng" algn="ctr">
            <a:solidFill>
              <a:schemeClr val="accent2">
                <a:lumMod val="75000"/>
              </a:schemeClr>
            </a:solidFill>
            <a:prstDash val="solid"/>
            <a:round/>
            <a:headEnd type="none" w="med" len="med"/>
            <a:tailEnd type="triangle"/>
          </a:ln>
          <a:effectLst/>
        </p:spPr>
      </p:cxnSp>
      <p:cxnSp>
        <p:nvCxnSpPr>
          <p:cNvPr id="21" name="直線矢印コネクタ 20">
            <a:extLst>
              <a:ext uri="{FF2B5EF4-FFF2-40B4-BE49-F238E27FC236}">
                <a16:creationId xmlns:a16="http://schemas.microsoft.com/office/drawing/2014/main" id="{EB904665-B7F6-AF38-0CD2-43CCDECF8A13}"/>
              </a:ext>
            </a:extLst>
          </p:cNvPr>
          <p:cNvCxnSpPr>
            <a:cxnSpLocks/>
          </p:cNvCxnSpPr>
          <p:nvPr/>
        </p:nvCxnSpPr>
        <p:spPr bwMode="auto">
          <a:xfrm flipV="1">
            <a:off x="6917533" y="2030938"/>
            <a:ext cx="1241729" cy="413777"/>
          </a:xfrm>
          <a:prstGeom prst="straightConnector1">
            <a:avLst/>
          </a:prstGeom>
          <a:solidFill>
            <a:srgbClr val="00B8FF"/>
          </a:solidFill>
          <a:ln w="31750" cap="flat" cmpd="sng" algn="ctr">
            <a:solidFill>
              <a:schemeClr val="accent2"/>
            </a:solidFill>
            <a:prstDash val="solid"/>
            <a:round/>
            <a:headEnd type="none" w="med" len="med"/>
            <a:tailEnd type="triangle"/>
          </a:ln>
          <a:effectLst/>
        </p:spPr>
      </p:cxnSp>
      <p:cxnSp>
        <p:nvCxnSpPr>
          <p:cNvPr id="23" name="直線矢印コネクタ 22">
            <a:extLst>
              <a:ext uri="{FF2B5EF4-FFF2-40B4-BE49-F238E27FC236}">
                <a16:creationId xmlns:a16="http://schemas.microsoft.com/office/drawing/2014/main" id="{48AB1C08-CA15-51E6-7CB8-AF51FA878B57}"/>
              </a:ext>
            </a:extLst>
          </p:cNvPr>
          <p:cNvCxnSpPr>
            <a:cxnSpLocks/>
          </p:cNvCxnSpPr>
          <p:nvPr/>
        </p:nvCxnSpPr>
        <p:spPr bwMode="auto">
          <a:xfrm>
            <a:off x="6787219" y="3226324"/>
            <a:ext cx="1347155" cy="83564"/>
          </a:xfrm>
          <a:prstGeom prst="straightConnector1">
            <a:avLst/>
          </a:prstGeom>
          <a:solidFill>
            <a:srgbClr val="00B8FF"/>
          </a:solidFill>
          <a:ln w="31750" cap="flat" cmpd="sng" algn="ctr">
            <a:solidFill>
              <a:schemeClr val="accent2">
                <a:lumMod val="75000"/>
              </a:schemeClr>
            </a:solidFill>
            <a:prstDash val="solid"/>
            <a:round/>
            <a:headEnd type="none" w="med" len="med"/>
            <a:tailEnd type="triangle"/>
          </a:ln>
          <a:effectLst/>
        </p:spPr>
      </p:cxnSp>
      <p:cxnSp>
        <p:nvCxnSpPr>
          <p:cNvPr id="26" name="直線矢印コネクタ 25">
            <a:extLst>
              <a:ext uri="{FF2B5EF4-FFF2-40B4-BE49-F238E27FC236}">
                <a16:creationId xmlns:a16="http://schemas.microsoft.com/office/drawing/2014/main" id="{AAE4B3F5-EC46-8A5A-BA86-44526911B0E3}"/>
              </a:ext>
            </a:extLst>
          </p:cNvPr>
          <p:cNvCxnSpPr>
            <a:cxnSpLocks/>
            <a:endCxn id="15" idx="1"/>
          </p:cNvCxnSpPr>
          <p:nvPr/>
        </p:nvCxnSpPr>
        <p:spPr bwMode="auto">
          <a:xfrm>
            <a:off x="6708228" y="4118522"/>
            <a:ext cx="309263" cy="478496"/>
          </a:xfrm>
          <a:prstGeom prst="straightConnector1">
            <a:avLst/>
          </a:prstGeom>
          <a:solidFill>
            <a:srgbClr val="00B8FF"/>
          </a:solidFill>
          <a:ln w="31750" cap="flat" cmpd="sng" algn="ctr">
            <a:solidFill>
              <a:schemeClr val="accent2">
                <a:lumMod val="75000"/>
              </a:schemeClr>
            </a:solidFill>
            <a:prstDash val="solid"/>
            <a:round/>
            <a:headEnd type="none" w="med" len="med"/>
            <a:tailEnd type="triangle"/>
          </a:ln>
          <a:effectLst/>
        </p:spPr>
      </p:cxnSp>
      <p:sp>
        <p:nvSpPr>
          <p:cNvPr id="31" name="テキスト ボックス 30">
            <a:extLst>
              <a:ext uri="{FF2B5EF4-FFF2-40B4-BE49-F238E27FC236}">
                <a16:creationId xmlns:a16="http://schemas.microsoft.com/office/drawing/2014/main" id="{43912C58-D87B-8E4C-DB91-ED539C01D1D8}"/>
              </a:ext>
            </a:extLst>
          </p:cNvPr>
          <p:cNvSpPr txBox="1"/>
          <p:nvPr/>
        </p:nvSpPr>
        <p:spPr>
          <a:xfrm>
            <a:off x="8355654" y="1915685"/>
            <a:ext cx="571500" cy="300082"/>
          </a:xfrm>
          <a:prstGeom prst="rect">
            <a:avLst/>
          </a:prstGeom>
          <a:noFill/>
        </p:spPr>
        <p:txBody>
          <a:bodyPr wrap="square" rtlCol="0">
            <a:spAutoFit/>
          </a:bodyPr>
          <a:lstStyle/>
          <a:p>
            <a:r>
              <a:rPr kumimoji="1" lang="en-US" altLang="ja-JP" sz="1350" dirty="0"/>
              <a:t>92</a:t>
            </a:r>
            <a:endParaRPr kumimoji="1" lang="ja-JP" altLang="en-US" sz="1350"/>
          </a:p>
        </p:txBody>
      </p:sp>
      <p:sp>
        <p:nvSpPr>
          <p:cNvPr id="32" name="テキスト ボックス 31">
            <a:extLst>
              <a:ext uri="{FF2B5EF4-FFF2-40B4-BE49-F238E27FC236}">
                <a16:creationId xmlns:a16="http://schemas.microsoft.com/office/drawing/2014/main" id="{21AA82ED-A010-2278-FF70-C91E902D27E4}"/>
              </a:ext>
            </a:extLst>
          </p:cNvPr>
          <p:cNvSpPr txBox="1"/>
          <p:nvPr/>
        </p:nvSpPr>
        <p:spPr>
          <a:xfrm>
            <a:off x="8355654" y="3159846"/>
            <a:ext cx="427778" cy="300082"/>
          </a:xfrm>
          <a:prstGeom prst="rect">
            <a:avLst/>
          </a:prstGeom>
          <a:noFill/>
        </p:spPr>
        <p:txBody>
          <a:bodyPr wrap="square" rtlCol="0">
            <a:spAutoFit/>
          </a:bodyPr>
          <a:lstStyle/>
          <a:p>
            <a:r>
              <a:rPr kumimoji="1" lang="en-US" altLang="ja-JP" sz="1350" dirty="0"/>
              <a:t>90</a:t>
            </a:r>
            <a:endParaRPr kumimoji="1" lang="ja-JP" altLang="en-US" sz="1350"/>
          </a:p>
        </p:txBody>
      </p:sp>
      <p:pic>
        <p:nvPicPr>
          <p:cNvPr id="43" name="図 42" descr="屋内, スポーツ, 女の子, 若い が含まれている画像&#10;&#10;自動的に生成された説明">
            <a:extLst>
              <a:ext uri="{FF2B5EF4-FFF2-40B4-BE49-F238E27FC236}">
                <a16:creationId xmlns:a16="http://schemas.microsoft.com/office/drawing/2014/main" id="{9707C0CF-FE4C-9FCB-B322-5818D89899F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166" y="3974852"/>
            <a:ext cx="1577732" cy="1038509"/>
          </a:xfrm>
          <a:prstGeom prst="rect">
            <a:avLst/>
          </a:prstGeom>
        </p:spPr>
      </p:pic>
      <p:pic>
        <p:nvPicPr>
          <p:cNvPr id="44" name="コンテンツ プレースホルダー 11" descr="鏡割&#10;">
            <a:extLst>
              <a:ext uri="{FF2B5EF4-FFF2-40B4-BE49-F238E27FC236}">
                <a16:creationId xmlns:a16="http://schemas.microsoft.com/office/drawing/2014/main" id="{A213B1E9-0EBE-37F7-384E-C3218044690C}"/>
              </a:ext>
              <a:ext uri="{C183D7F6-B498-43B3-948B-1728B52AA6E4}">
                <adec:decorative xmlns:adec="http://schemas.microsoft.com/office/drawing/2017/decorative" val="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03875" y="3966233"/>
            <a:ext cx="1564875" cy="1039441"/>
          </a:xfrm>
          <a:prstGeom prst="rect">
            <a:avLst/>
          </a:prstGeom>
        </p:spPr>
      </p:pic>
      <p:pic>
        <p:nvPicPr>
          <p:cNvPr id="15" name="図 14">
            <a:extLst>
              <a:ext uri="{FF2B5EF4-FFF2-40B4-BE49-F238E27FC236}">
                <a16:creationId xmlns:a16="http://schemas.microsoft.com/office/drawing/2014/main" id="{DF475E75-B623-E163-B530-996C801EA233}"/>
              </a:ext>
            </a:extLst>
          </p:cNvPr>
          <p:cNvPicPr>
            <a:picLocks noChangeAspect="1"/>
          </p:cNvPicPr>
          <p:nvPr/>
        </p:nvPicPr>
        <p:blipFill>
          <a:blip r:embed="rId8"/>
          <a:stretch>
            <a:fillRect/>
          </a:stretch>
        </p:blipFill>
        <p:spPr>
          <a:xfrm>
            <a:off x="7017491" y="4170058"/>
            <a:ext cx="591176" cy="853920"/>
          </a:xfrm>
          <a:prstGeom prst="rect">
            <a:avLst/>
          </a:prstGeom>
        </p:spPr>
      </p:pic>
      <p:pic>
        <p:nvPicPr>
          <p:cNvPr id="17" name="図 16">
            <a:extLst>
              <a:ext uri="{FF2B5EF4-FFF2-40B4-BE49-F238E27FC236}">
                <a16:creationId xmlns:a16="http://schemas.microsoft.com/office/drawing/2014/main" id="{A85541EF-DA2C-7139-F5C8-4BE55A006EBE}"/>
              </a:ext>
            </a:extLst>
          </p:cNvPr>
          <p:cNvPicPr>
            <a:picLocks noChangeAspect="1"/>
          </p:cNvPicPr>
          <p:nvPr/>
        </p:nvPicPr>
        <p:blipFill>
          <a:blip r:embed="rId9"/>
          <a:stretch>
            <a:fillRect/>
          </a:stretch>
        </p:blipFill>
        <p:spPr>
          <a:xfrm>
            <a:off x="5400620" y="4302956"/>
            <a:ext cx="520176" cy="751365"/>
          </a:xfrm>
          <a:prstGeom prst="rect">
            <a:avLst/>
          </a:prstGeom>
        </p:spPr>
      </p:pic>
      <p:sp>
        <p:nvSpPr>
          <p:cNvPr id="30" name="テキスト ボックス 29">
            <a:extLst>
              <a:ext uri="{FF2B5EF4-FFF2-40B4-BE49-F238E27FC236}">
                <a16:creationId xmlns:a16="http://schemas.microsoft.com/office/drawing/2014/main" id="{9D798F80-BC42-9928-25C5-BCACDCE99ED7}"/>
              </a:ext>
            </a:extLst>
          </p:cNvPr>
          <p:cNvSpPr txBox="1"/>
          <p:nvPr/>
        </p:nvSpPr>
        <p:spPr>
          <a:xfrm>
            <a:off x="5367593" y="4500580"/>
            <a:ext cx="571500" cy="300082"/>
          </a:xfrm>
          <a:prstGeom prst="rect">
            <a:avLst/>
          </a:prstGeom>
          <a:noFill/>
        </p:spPr>
        <p:txBody>
          <a:bodyPr wrap="square" rtlCol="0">
            <a:spAutoFit/>
          </a:bodyPr>
          <a:lstStyle/>
          <a:p>
            <a:r>
              <a:rPr kumimoji="1" lang="en-US" altLang="ja-JP" sz="1350" dirty="0"/>
              <a:t>104</a:t>
            </a:r>
            <a:endParaRPr kumimoji="1" lang="ja-JP" altLang="en-US" sz="1350"/>
          </a:p>
        </p:txBody>
      </p:sp>
      <p:sp>
        <p:nvSpPr>
          <p:cNvPr id="33" name="テキスト ボックス 32">
            <a:extLst>
              <a:ext uri="{FF2B5EF4-FFF2-40B4-BE49-F238E27FC236}">
                <a16:creationId xmlns:a16="http://schemas.microsoft.com/office/drawing/2014/main" id="{F8BF6822-DBBC-35FD-DFB6-0DD89BA17680}"/>
              </a:ext>
            </a:extLst>
          </p:cNvPr>
          <p:cNvSpPr txBox="1"/>
          <p:nvPr/>
        </p:nvSpPr>
        <p:spPr>
          <a:xfrm>
            <a:off x="7094966" y="4508293"/>
            <a:ext cx="571500" cy="300082"/>
          </a:xfrm>
          <a:prstGeom prst="rect">
            <a:avLst/>
          </a:prstGeom>
          <a:noFill/>
        </p:spPr>
        <p:txBody>
          <a:bodyPr wrap="square" rtlCol="0">
            <a:spAutoFit/>
          </a:bodyPr>
          <a:lstStyle/>
          <a:p>
            <a:r>
              <a:rPr kumimoji="1" lang="en-US" altLang="ja-JP" sz="1350" dirty="0"/>
              <a:t>114</a:t>
            </a:r>
            <a:endParaRPr kumimoji="1" lang="ja-JP" altLang="en-US" sz="1350"/>
          </a:p>
        </p:txBody>
      </p:sp>
      <p:sp>
        <p:nvSpPr>
          <p:cNvPr id="48" name="テキスト ボックス 47">
            <a:extLst>
              <a:ext uri="{FF2B5EF4-FFF2-40B4-BE49-F238E27FC236}">
                <a16:creationId xmlns:a16="http://schemas.microsoft.com/office/drawing/2014/main" id="{6356E044-67FE-A038-E3FF-D2C395F20516}"/>
              </a:ext>
            </a:extLst>
          </p:cNvPr>
          <p:cNvSpPr txBox="1"/>
          <p:nvPr/>
        </p:nvSpPr>
        <p:spPr>
          <a:xfrm>
            <a:off x="256384" y="295777"/>
            <a:ext cx="3715236" cy="3624069"/>
          </a:xfrm>
          <a:prstGeom prst="rect">
            <a:avLst/>
          </a:prstGeom>
          <a:noFill/>
        </p:spPr>
        <p:txBody>
          <a:bodyPr wrap="square" rtlCol="0">
            <a:spAutoFit/>
          </a:bodyPr>
          <a:lstStyle/>
          <a:p>
            <a:r>
              <a:rPr lang="en-GB" sz="2000" b="1" dirty="0">
                <a:latin typeface="+mn-lt"/>
              </a:rPr>
              <a:t>WEDNESDAY SOCIAL, cont..</a:t>
            </a:r>
            <a:br>
              <a:rPr lang="en-GB" sz="1400" dirty="0">
                <a:latin typeface="+mn-lt"/>
              </a:rPr>
            </a:br>
            <a:r>
              <a:rPr lang="en-GB" sz="1400" b="1" dirty="0">
                <a:solidFill>
                  <a:srgbClr val="0070C0"/>
                </a:solidFill>
                <a:latin typeface="+mn-lt"/>
              </a:rPr>
              <a:t>Wednesday September 15, 2025 </a:t>
            </a:r>
          </a:p>
          <a:p>
            <a:endParaRPr kumimoji="1" lang="en-GB" altLang="ja-JP" sz="1400" b="1" dirty="0">
              <a:solidFill>
                <a:srgbClr val="0070C0"/>
              </a:solidFill>
            </a:endParaRPr>
          </a:p>
          <a:p>
            <a:r>
              <a:rPr kumimoji="1" lang="en-US" altLang="ja-JP" sz="1400" dirty="0"/>
              <a:t>Program </a:t>
            </a:r>
          </a:p>
          <a:p>
            <a:r>
              <a:rPr kumimoji="1" lang="en-US" altLang="ja-JP" sz="1400" dirty="0"/>
              <a:t>19:00 	Opening Ceremony</a:t>
            </a:r>
          </a:p>
          <a:p>
            <a:r>
              <a:rPr kumimoji="1" lang="en-US" altLang="ja-JP" sz="1400" dirty="0"/>
              <a:t>	Welcome </a:t>
            </a:r>
            <a:r>
              <a:rPr kumimoji="1" lang="en-US" altLang="ja-JP" sz="1400" dirty="0" err="1"/>
              <a:t>Kampai</a:t>
            </a:r>
            <a:r>
              <a:rPr kumimoji="1" lang="en-US" altLang="ja-JP" sz="1400" dirty="0"/>
              <a:t> </a:t>
            </a:r>
          </a:p>
          <a:p>
            <a:r>
              <a:rPr kumimoji="1" lang="en-US" altLang="ja-JP" sz="1400" dirty="0"/>
              <a:t>	on B-Deck</a:t>
            </a:r>
          </a:p>
          <a:p>
            <a:endParaRPr kumimoji="1" lang="en-US" altLang="ja-JP" sz="1400" dirty="0"/>
          </a:p>
          <a:p>
            <a:r>
              <a:rPr kumimoji="1" lang="en-US" altLang="ja-JP" sz="1400" dirty="0"/>
              <a:t>19:15 	Dinner @ A-C Deck with </a:t>
            </a:r>
          </a:p>
          <a:p>
            <a:r>
              <a:rPr kumimoji="1" lang="en-US" altLang="ja-JP" sz="1400" dirty="0"/>
              <a:t>	</a:t>
            </a:r>
            <a:r>
              <a:rPr kumimoji="1" lang="en-US" altLang="ja-JP" sz="1400" dirty="0" err="1"/>
              <a:t>Shishimai</a:t>
            </a:r>
            <a:r>
              <a:rPr kumimoji="1" lang="en-US" altLang="ja-JP" sz="1400" dirty="0"/>
              <a:t> dance</a:t>
            </a:r>
          </a:p>
          <a:p>
            <a:endParaRPr kumimoji="1" lang="en-US" altLang="ja-JP" sz="1400" dirty="0"/>
          </a:p>
          <a:p>
            <a:r>
              <a:rPr kumimoji="1" lang="en-US" altLang="ja-JP" sz="1400" dirty="0"/>
              <a:t>20:10	</a:t>
            </a:r>
            <a:r>
              <a:rPr kumimoji="1" lang="en-US" altLang="ja-JP" sz="1400" dirty="0" err="1"/>
              <a:t>Awaodori</a:t>
            </a:r>
            <a:r>
              <a:rPr kumimoji="1" lang="en-US" altLang="ja-JP" sz="1400" dirty="0"/>
              <a:t> Dance on B-Deck</a:t>
            </a:r>
          </a:p>
          <a:p>
            <a:r>
              <a:rPr kumimoji="1" lang="en-US" altLang="ja-JP" sz="1400" dirty="0"/>
              <a:t>&amp; 20:35	</a:t>
            </a:r>
          </a:p>
          <a:p>
            <a:endParaRPr kumimoji="1" lang="en-US" altLang="ja-JP" sz="1400" dirty="0"/>
          </a:p>
          <a:p>
            <a:r>
              <a:rPr kumimoji="1" lang="en-US" altLang="ja-JP" sz="1400" dirty="0"/>
              <a:t>21:00 	Bus back to </a:t>
            </a:r>
            <a:r>
              <a:rPr kumimoji="1" lang="en-US" altLang="ja-JP" sz="1400" dirty="0" err="1"/>
              <a:t>Portopia</a:t>
            </a:r>
            <a:endParaRPr kumimoji="1" lang="en-US" altLang="ja-JP" sz="1400" dirty="0"/>
          </a:p>
          <a:p>
            <a:endParaRPr kumimoji="1" lang="ja-JP" altLang="en-US" sz="1350"/>
          </a:p>
        </p:txBody>
      </p:sp>
      <p:cxnSp>
        <p:nvCxnSpPr>
          <p:cNvPr id="49" name="直線矢印コネクタ 48">
            <a:extLst>
              <a:ext uri="{FF2B5EF4-FFF2-40B4-BE49-F238E27FC236}">
                <a16:creationId xmlns:a16="http://schemas.microsoft.com/office/drawing/2014/main" id="{C8BD9F26-F713-D78C-8B37-892D1945D548}"/>
              </a:ext>
            </a:extLst>
          </p:cNvPr>
          <p:cNvCxnSpPr>
            <a:cxnSpLocks/>
          </p:cNvCxnSpPr>
          <p:nvPr/>
        </p:nvCxnSpPr>
        <p:spPr bwMode="auto">
          <a:xfrm flipH="1" flipV="1">
            <a:off x="2735036" y="1683145"/>
            <a:ext cx="2644383" cy="1445676"/>
          </a:xfrm>
          <a:prstGeom prst="straightConnector1">
            <a:avLst/>
          </a:prstGeom>
          <a:solidFill>
            <a:srgbClr val="00B8FF"/>
          </a:solidFill>
          <a:ln w="31750" cap="flat" cmpd="sng" algn="ctr">
            <a:solidFill>
              <a:schemeClr val="accent2">
                <a:lumMod val="75000"/>
              </a:schemeClr>
            </a:solidFill>
            <a:prstDash val="solid"/>
            <a:round/>
            <a:headEnd type="none" w="med" len="med"/>
            <a:tailEnd type="triangle"/>
          </a:ln>
          <a:effectLst/>
        </p:spPr>
      </p:cxnSp>
      <p:pic>
        <p:nvPicPr>
          <p:cNvPr id="54" name="図 53" descr="傘を持っている男性&#10;&#10;低い精度で自動的に生成された説明">
            <a:extLst>
              <a:ext uri="{FF2B5EF4-FFF2-40B4-BE49-F238E27FC236}">
                <a16:creationId xmlns:a16="http://schemas.microsoft.com/office/drawing/2014/main" id="{FF7FE024-9D15-DD08-6B34-00E4072B0FA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98905" y="3974852"/>
            <a:ext cx="1564876" cy="1038509"/>
          </a:xfrm>
          <a:prstGeom prst="rect">
            <a:avLst/>
          </a:prstGeom>
        </p:spPr>
      </p:pic>
      <p:cxnSp>
        <p:nvCxnSpPr>
          <p:cNvPr id="16" name="直線矢印コネクタ 48">
            <a:extLst>
              <a:ext uri="{FF2B5EF4-FFF2-40B4-BE49-F238E27FC236}">
                <a16:creationId xmlns:a16="http://schemas.microsoft.com/office/drawing/2014/main" id="{D33C5119-9637-828C-6130-0DD0A38A824D}"/>
              </a:ext>
            </a:extLst>
          </p:cNvPr>
          <p:cNvCxnSpPr>
            <a:cxnSpLocks/>
          </p:cNvCxnSpPr>
          <p:nvPr/>
        </p:nvCxnSpPr>
        <p:spPr bwMode="auto">
          <a:xfrm flipH="1" flipV="1">
            <a:off x="3352801" y="2971800"/>
            <a:ext cx="1993213" cy="254524"/>
          </a:xfrm>
          <a:prstGeom prst="straightConnector1">
            <a:avLst/>
          </a:prstGeom>
          <a:solidFill>
            <a:srgbClr val="00B8FF"/>
          </a:solidFill>
          <a:ln w="31750" cap="flat" cmpd="sng" algn="ctr">
            <a:solidFill>
              <a:schemeClr val="accent2">
                <a:lumMod val="75000"/>
              </a:schemeClr>
            </a:solidFill>
            <a:prstDash val="solid"/>
            <a:round/>
            <a:headEnd type="none" w="med" len="med"/>
            <a:tailEnd type="triangle"/>
          </a:ln>
          <a:effectLst/>
        </p:spPr>
      </p:cxnSp>
      <p:pic>
        <p:nvPicPr>
          <p:cNvPr id="5" name="Picture 4">
            <a:extLst>
              <a:ext uri="{FF2B5EF4-FFF2-40B4-BE49-F238E27FC236}">
                <a16:creationId xmlns:a16="http://schemas.microsoft.com/office/drawing/2014/main" id="{573653FC-A325-8DE3-2770-8BD61F459F3B}"/>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7800659" y="636525"/>
            <a:ext cx="1239337" cy="6745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329FAEC-2CF9-E2E5-3163-D2BF3E5F240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4229230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8CB9C-DB4D-0148-A637-B28604070078}"/>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19F9C2-89C7-BC4B-6DBB-F98EC78479BA}"/>
              </a:ext>
            </a:extLst>
          </p:cNvPr>
          <p:cNvSpPr txBox="1"/>
          <p:nvPr/>
        </p:nvSpPr>
        <p:spPr>
          <a:xfrm>
            <a:off x="3352801" y="1328057"/>
            <a:ext cx="184731" cy="300082"/>
          </a:xfrm>
          <a:prstGeom prst="rect">
            <a:avLst/>
          </a:prstGeom>
          <a:noFill/>
        </p:spPr>
        <p:txBody>
          <a:bodyPr wrap="none" rtlCol="0">
            <a:spAutoFit/>
          </a:bodyPr>
          <a:lstStyle/>
          <a:p>
            <a:endParaRPr kumimoji="1" lang="ja-JP" altLang="en-US" sz="1350"/>
          </a:p>
        </p:txBody>
      </p:sp>
      <p:pic>
        <p:nvPicPr>
          <p:cNvPr id="43" name="図 42" descr="屋内, スポーツ, 女の子, 若い が含まれている画像&#10;&#10;自動的に生成された説明">
            <a:extLst>
              <a:ext uri="{FF2B5EF4-FFF2-40B4-BE49-F238E27FC236}">
                <a16:creationId xmlns:a16="http://schemas.microsoft.com/office/drawing/2014/main" id="{7B6A2799-39BC-42F8-A944-904FED3D7F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4856" y="1363672"/>
            <a:ext cx="1835346" cy="1208078"/>
          </a:xfrm>
          <a:prstGeom prst="rect">
            <a:avLst/>
          </a:prstGeom>
        </p:spPr>
      </p:pic>
      <p:sp>
        <p:nvSpPr>
          <p:cNvPr id="48" name="テキスト ボックス 47">
            <a:extLst>
              <a:ext uri="{FF2B5EF4-FFF2-40B4-BE49-F238E27FC236}">
                <a16:creationId xmlns:a16="http://schemas.microsoft.com/office/drawing/2014/main" id="{BEA83B93-0733-9976-C4CB-DBEE34C708C6}"/>
              </a:ext>
            </a:extLst>
          </p:cNvPr>
          <p:cNvSpPr txBox="1"/>
          <p:nvPr/>
        </p:nvSpPr>
        <p:spPr>
          <a:xfrm>
            <a:off x="231891" y="217259"/>
            <a:ext cx="6912966" cy="4893647"/>
          </a:xfrm>
          <a:prstGeom prst="rect">
            <a:avLst/>
          </a:prstGeom>
          <a:noFill/>
        </p:spPr>
        <p:txBody>
          <a:bodyPr wrap="square" rtlCol="0">
            <a:spAutoFit/>
          </a:bodyPr>
          <a:lstStyle/>
          <a:p>
            <a:r>
              <a:rPr lang="en-GB" sz="2000" b="1" dirty="0">
                <a:latin typeface="+mn-lt"/>
              </a:rPr>
              <a:t>WEDNESDAY SOCIAL, cont..</a:t>
            </a:r>
            <a:br>
              <a:rPr lang="en-GB" sz="1400" dirty="0">
                <a:latin typeface="+mn-lt"/>
              </a:rPr>
            </a:br>
            <a:r>
              <a:rPr lang="en-GB" sz="1400" b="1" dirty="0">
                <a:solidFill>
                  <a:srgbClr val="0070C0"/>
                </a:solidFill>
                <a:latin typeface="+mn-lt"/>
              </a:rPr>
              <a:t>Wednesday September 15, 2025 </a:t>
            </a:r>
          </a:p>
          <a:p>
            <a:endParaRPr kumimoji="1" lang="en-GB" altLang="ja-JP" sz="1400" b="1" dirty="0">
              <a:solidFill>
                <a:srgbClr val="0070C0"/>
              </a:solidFill>
            </a:endParaRPr>
          </a:p>
          <a:p>
            <a:r>
              <a:rPr lang="en-AU" sz="1200" b="1" i="0" u="none" strike="noStrike" dirty="0">
                <a:solidFill>
                  <a:srgbClr val="000000"/>
                </a:solidFill>
                <a:effectLst/>
              </a:rPr>
              <a:t>About </a:t>
            </a:r>
            <a:r>
              <a:rPr lang="en-AU" sz="1200" b="1" i="0" u="none" strike="noStrike" dirty="0" err="1">
                <a:solidFill>
                  <a:srgbClr val="000000"/>
                </a:solidFill>
                <a:effectLst/>
              </a:rPr>
              <a:t>Awaodori</a:t>
            </a:r>
            <a:r>
              <a:rPr lang="en-AU" sz="1200" b="1" i="0" u="none" strike="noStrike" dirty="0">
                <a:solidFill>
                  <a:srgbClr val="000000"/>
                </a:solidFill>
                <a:effectLst/>
              </a:rPr>
              <a:t> </a:t>
            </a:r>
            <a:br>
              <a:rPr lang="en-AU" sz="1200" dirty="0"/>
            </a:br>
            <a:r>
              <a:rPr lang="en-AU" sz="1200" b="0" i="0" u="none" strike="noStrike" dirty="0" err="1">
                <a:solidFill>
                  <a:srgbClr val="000000"/>
                </a:solidFill>
                <a:effectLst/>
              </a:rPr>
              <a:t>Awaodori</a:t>
            </a:r>
            <a:r>
              <a:rPr lang="en-AU" sz="1200" b="0" i="0" u="none" strike="noStrike" dirty="0">
                <a:solidFill>
                  <a:srgbClr val="000000"/>
                </a:solidFill>
                <a:effectLst/>
              </a:rPr>
              <a:t> is a Bon dance with a history of over 400 years, originating in Awa Province, present-day Tokushima Prefecture.</a:t>
            </a:r>
            <a:br>
              <a:rPr lang="en-AU" sz="1200" dirty="0"/>
            </a:br>
            <a:r>
              <a:rPr lang="en-AU" sz="1200" b="0" i="0" u="none" strike="noStrike" dirty="0">
                <a:solidFill>
                  <a:srgbClr val="000000"/>
                </a:solidFill>
                <a:effectLst/>
              </a:rPr>
              <a:t>There are various theories as to its origins, but it is believed that the Bon Odori dance was the basis for incorporating folk performing arts and becoming established as a traditional performing art of Tokushima.</a:t>
            </a:r>
            <a:br>
              <a:rPr lang="en-AU" sz="1200" dirty="0"/>
            </a:br>
            <a:r>
              <a:rPr lang="en-AU" sz="1200" b="0" i="0" u="none" strike="noStrike" dirty="0">
                <a:solidFill>
                  <a:srgbClr val="000000"/>
                </a:solidFill>
                <a:effectLst/>
              </a:rPr>
              <a:t>The musical instruments used in Awa Odori are called “</a:t>
            </a:r>
            <a:r>
              <a:rPr lang="en-AU" sz="1200" b="0" i="0" u="none" strike="noStrike" dirty="0" err="1">
                <a:solidFill>
                  <a:srgbClr val="000000"/>
                </a:solidFill>
                <a:effectLst/>
              </a:rPr>
              <a:t>narimonos</a:t>
            </a:r>
            <a:r>
              <a:rPr lang="en-AU" sz="1200" b="0" i="0" u="none" strike="noStrike" dirty="0">
                <a:solidFill>
                  <a:srgbClr val="000000"/>
                </a:solidFill>
                <a:effectLst/>
              </a:rPr>
              <a:t>,” which basically consist of six instruments (flutes, shamisen, drums, etc.) and their players, and are an essential part of Awa Odori as a complement to the dance.</a:t>
            </a:r>
            <a:br>
              <a:rPr lang="en-AU" sz="1200" dirty="0"/>
            </a:br>
            <a:r>
              <a:rPr lang="en-AU" sz="1200" b="0" i="0" u="none" strike="noStrike" dirty="0">
                <a:solidFill>
                  <a:srgbClr val="000000"/>
                </a:solidFill>
                <a:effectLst/>
              </a:rPr>
              <a:t>The dance group is called “ </a:t>
            </a:r>
            <a:r>
              <a:rPr lang="en-AU" sz="1200" b="1" i="0" u="none" strike="noStrike" dirty="0">
                <a:solidFill>
                  <a:srgbClr val="000000"/>
                </a:solidFill>
                <a:effectLst/>
              </a:rPr>
              <a:t>ren</a:t>
            </a:r>
            <a:r>
              <a:rPr lang="en-AU" sz="1200" b="0" i="0" u="none" strike="noStrike" dirty="0">
                <a:solidFill>
                  <a:srgbClr val="000000"/>
                </a:solidFill>
                <a:effectLst/>
              </a:rPr>
              <a:t>,” and there are many ren throughout Tokushima Prefecture and the rest of Japan, with the fast and slow tempos and other characteristics of each ren.</a:t>
            </a:r>
            <a:br>
              <a:rPr lang="en-AU" sz="1200" dirty="0"/>
            </a:br>
            <a:r>
              <a:rPr lang="en-AU" sz="1200" b="0" i="0" u="none" strike="noStrike" dirty="0">
                <a:solidFill>
                  <a:srgbClr val="000000"/>
                </a:solidFill>
                <a:effectLst/>
              </a:rPr>
              <a:t>It is one of the three major festivals in Shikoku and is also known as one of the three major Bon dances in Japan.</a:t>
            </a:r>
            <a:br>
              <a:rPr lang="en-AU" sz="1200" dirty="0"/>
            </a:br>
            <a:br>
              <a:rPr lang="en-AU" sz="1200" dirty="0"/>
            </a:br>
            <a:r>
              <a:rPr lang="en-AU" sz="1200" b="1" i="0" u="none" strike="noStrike" dirty="0">
                <a:solidFill>
                  <a:srgbClr val="000000"/>
                </a:solidFill>
                <a:effectLst/>
              </a:rPr>
              <a:t>About </a:t>
            </a:r>
            <a:r>
              <a:rPr lang="en-AU" sz="1200" b="1" i="0" u="none" strike="noStrike" dirty="0" err="1">
                <a:solidFill>
                  <a:srgbClr val="000000"/>
                </a:solidFill>
                <a:effectLst/>
              </a:rPr>
              <a:t>Shishimai</a:t>
            </a:r>
            <a:r>
              <a:rPr lang="en-AU" sz="1200" b="1" i="0" u="none" strike="noStrike" dirty="0">
                <a:solidFill>
                  <a:srgbClr val="000000"/>
                </a:solidFill>
                <a:effectLst/>
              </a:rPr>
              <a:t> </a:t>
            </a:r>
            <a:br>
              <a:rPr lang="en-AU" sz="1200" dirty="0"/>
            </a:br>
            <a:r>
              <a:rPr lang="en-AU" sz="1200" b="0" i="0" u="none" strike="noStrike" dirty="0" err="1">
                <a:solidFill>
                  <a:srgbClr val="000000"/>
                </a:solidFill>
                <a:effectLst/>
              </a:rPr>
              <a:t>Shishimai</a:t>
            </a:r>
            <a:r>
              <a:rPr lang="en-AU" sz="1200" b="0" i="0" u="none" strike="noStrike" dirty="0">
                <a:solidFill>
                  <a:srgbClr val="000000"/>
                </a:solidFill>
                <a:effectLst/>
              </a:rPr>
              <a:t> is one of Japan's traditional performing arts, in which lions dance to the accompaniment of festival music.</a:t>
            </a:r>
            <a:br>
              <a:rPr lang="en-AU" sz="1200" dirty="0"/>
            </a:br>
            <a:r>
              <a:rPr lang="en-AU" sz="1200" b="0" i="0" u="none" strike="noStrike" dirty="0">
                <a:solidFill>
                  <a:srgbClr val="000000"/>
                </a:solidFill>
                <a:effectLst/>
              </a:rPr>
              <a:t>There are various theories as to its origin, but it is believed to have come to Japan from China or India, where it took root.</a:t>
            </a:r>
            <a:br>
              <a:rPr lang="en-AU" sz="1200" dirty="0"/>
            </a:br>
            <a:r>
              <a:rPr lang="en-AU" sz="1200" b="0" i="0" u="none" strike="noStrike" dirty="0">
                <a:solidFill>
                  <a:srgbClr val="000000"/>
                </a:solidFill>
                <a:effectLst/>
              </a:rPr>
              <a:t>In Japan, the dance was first performed at New Year's in the country of Ise in the early 16th century to ward off famine and epidemics.</a:t>
            </a:r>
            <a:br>
              <a:rPr lang="en-AU" sz="1200" dirty="0"/>
            </a:br>
            <a:r>
              <a:rPr lang="en-AU" sz="1200" b="0" i="0" u="none" strike="noStrike" dirty="0">
                <a:solidFill>
                  <a:srgbClr val="000000"/>
                </a:solidFill>
                <a:effectLst/>
              </a:rPr>
              <a:t>It is said that being bitten on the head by a lion dance is an exorcism to ward off bad luck, and that the person will live a life free from illness and disease.</a:t>
            </a:r>
            <a:endParaRPr kumimoji="1" lang="ja-JP" altLang="en-US" sz="1200"/>
          </a:p>
        </p:txBody>
      </p:sp>
      <p:pic>
        <p:nvPicPr>
          <p:cNvPr id="54" name="図 53" descr="傘を持っている男性&#10;&#10;低い精度で自動的に生成された説明">
            <a:extLst>
              <a:ext uri="{FF2B5EF4-FFF2-40B4-BE49-F238E27FC236}">
                <a16:creationId xmlns:a16="http://schemas.microsoft.com/office/drawing/2014/main" id="{FD47FE6C-FC88-EC37-D46A-BDDE625F04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44856" y="3381336"/>
            <a:ext cx="1898952" cy="1260214"/>
          </a:xfrm>
          <a:prstGeom prst="rect">
            <a:avLst/>
          </a:prstGeom>
        </p:spPr>
      </p:pic>
      <p:pic>
        <p:nvPicPr>
          <p:cNvPr id="2" name="Picture 1">
            <a:extLst>
              <a:ext uri="{FF2B5EF4-FFF2-40B4-BE49-F238E27FC236}">
                <a16:creationId xmlns:a16="http://schemas.microsoft.com/office/drawing/2014/main" id="{1013152F-E06F-9F45-9F55-882074196015}"/>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454261" y="143792"/>
            <a:ext cx="1315990" cy="71631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303C752E-AE59-2292-A35C-D336799839D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533366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C521452-2AB1-C0B2-F991-37D6E828D159}"/>
              </a:ext>
            </a:extLst>
          </p:cNvPr>
          <p:cNvSpPr>
            <a:spLocks noGrp="1"/>
          </p:cNvSpPr>
          <p:nvPr>
            <p:ph type="title"/>
          </p:nvPr>
        </p:nvSpPr>
        <p:spPr>
          <a:xfrm>
            <a:off x="514748" y="336620"/>
            <a:ext cx="7658099" cy="382826"/>
          </a:xfrm>
        </p:spPr>
        <p:txBody>
          <a:bodyPr>
            <a:noAutofit/>
          </a:bodyPr>
          <a:lstStyle/>
          <a:p>
            <a:r>
              <a:rPr lang="en-US" altLang="ja-JP" sz="3200" b="1" dirty="0">
                <a:latin typeface="+mn-lt"/>
                <a:ea typeface="+mn-ea"/>
                <a:cs typeface="+mn-cs"/>
              </a:rPr>
              <a:t>KOBE SIGHTSEEING</a:t>
            </a:r>
            <a:endParaRPr lang="ja-JP" altLang="en-US" sz="3200" b="1">
              <a:latin typeface="+mn-lt"/>
              <a:ea typeface="+mn-ea"/>
              <a:cs typeface="+mn-cs"/>
            </a:endParaRPr>
          </a:p>
        </p:txBody>
      </p:sp>
      <p:pic>
        <p:nvPicPr>
          <p:cNvPr id="9" name="図 8">
            <a:extLst>
              <a:ext uri="{FF2B5EF4-FFF2-40B4-BE49-F238E27FC236}">
                <a16:creationId xmlns:a16="http://schemas.microsoft.com/office/drawing/2014/main" id="{FD480574-544F-3FA3-3D35-89FAB4225DA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154921" y="714909"/>
            <a:ext cx="3085319" cy="4308596"/>
          </a:xfrm>
          <a:prstGeom prst="rect">
            <a:avLst/>
          </a:prstGeom>
        </p:spPr>
      </p:pic>
      <p:pic>
        <p:nvPicPr>
          <p:cNvPr id="11" name="図 10">
            <a:extLst>
              <a:ext uri="{FF2B5EF4-FFF2-40B4-BE49-F238E27FC236}">
                <a16:creationId xmlns:a16="http://schemas.microsoft.com/office/drawing/2014/main" id="{DCE07028-238B-C968-7296-9D5283DC6EC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446420" y="705313"/>
            <a:ext cx="3085319" cy="4313655"/>
          </a:xfrm>
          <a:prstGeom prst="rect">
            <a:avLst/>
          </a:prstGeom>
        </p:spPr>
      </p:pic>
      <p:pic>
        <p:nvPicPr>
          <p:cNvPr id="2" name="コンテンツ プレースホルダー 6">
            <a:extLst>
              <a:ext uri="{FF2B5EF4-FFF2-40B4-BE49-F238E27FC236}">
                <a16:creationId xmlns:a16="http://schemas.microsoft.com/office/drawing/2014/main" id="{7F1C1A8F-4648-248A-2D9A-B210CA66065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45561" y="1809750"/>
            <a:ext cx="1287792" cy="1228725"/>
          </a:xfrm>
          <a:prstGeom prst="rect">
            <a:avLst/>
          </a:prstGeom>
        </p:spPr>
      </p:pic>
      <p:sp>
        <p:nvSpPr>
          <p:cNvPr id="3" name="Slide Number Placeholder 2">
            <a:extLst>
              <a:ext uri="{FF2B5EF4-FFF2-40B4-BE49-F238E27FC236}">
                <a16:creationId xmlns:a16="http://schemas.microsoft.com/office/drawing/2014/main" id="{C9B95939-197F-3B77-411B-E6103863104D}"/>
              </a:ext>
            </a:extLst>
          </p:cNvPr>
          <p:cNvSpPr>
            <a:spLocks noGrp="1"/>
          </p:cNvSpPr>
          <p:nvPr>
            <p:ph type="sldNum" sz="quarter" idx="12"/>
          </p:nvPr>
        </p:nvSpPr>
        <p:spPr/>
        <p:txBody>
          <a:bodyPr/>
          <a:lstStyle/>
          <a:p>
            <a:fld id="{E4889078-04F2-433F-9879-80FB14750817}" type="slidenum">
              <a:rPr lang="en-AU" smtClean="0"/>
              <a:t>18</a:t>
            </a:fld>
            <a:endParaRPr lang="en-AU"/>
          </a:p>
        </p:txBody>
      </p:sp>
    </p:spTree>
    <p:extLst>
      <p:ext uri="{BB962C8B-B14F-4D97-AF65-F5344CB8AC3E}">
        <p14:creationId xmlns:p14="http://schemas.microsoft.com/office/powerpoint/2010/main" val="3045679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 name="TextBox 8">
            <a:extLst>
              <a:ext uri="{FF2B5EF4-FFF2-40B4-BE49-F238E27FC236}">
                <a16:creationId xmlns:a16="http://schemas.microsoft.com/office/drawing/2014/main" id="{6B83576A-7A4C-2AF6-32A4-AC78FA49C907}"/>
              </a:ext>
            </a:extLst>
          </p:cNvPr>
          <p:cNvSpPr txBox="1"/>
          <p:nvPr/>
        </p:nvSpPr>
        <p:spPr>
          <a:xfrm>
            <a:off x="718655" y="988929"/>
            <a:ext cx="6530197" cy="707886"/>
          </a:xfrm>
          <a:prstGeom prst="rect">
            <a:avLst/>
          </a:prstGeom>
          <a:noFill/>
        </p:spPr>
        <p:txBody>
          <a:bodyPr wrap="square" rtlCol="0">
            <a:spAutoFit/>
          </a:bodyPr>
          <a:lstStyle/>
          <a:p>
            <a:pPr algn="ctr"/>
            <a:r>
              <a:rPr lang="en-AU" sz="2000" dirty="0">
                <a:latin typeface="Tahoma" panose="020B0604030504040204" pitchFamily="34" charset="0"/>
                <a:ea typeface="Tahoma" panose="020B0604030504040204" pitchFamily="34" charset="0"/>
                <a:cs typeface="Tahoma" panose="020B0604030504040204" pitchFamily="34" charset="0"/>
              </a:rPr>
              <a:t>The </a:t>
            </a:r>
            <a:r>
              <a:rPr lang="en-AU" sz="2000" b="1" dirty="0">
                <a:latin typeface="Tahoma" panose="020B0604030504040204" pitchFamily="34" charset="0"/>
                <a:ea typeface="Tahoma" panose="020B0604030504040204" pitchFamily="34" charset="0"/>
                <a:cs typeface="Tahoma" panose="020B0604030504040204" pitchFamily="34" charset="0"/>
              </a:rPr>
              <a:t>REGISTRATION DESK </a:t>
            </a:r>
            <a:r>
              <a:rPr lang="en-AU" sz="2000" dirty="0">
                <a:latin typeface="Tahoma" panose="020B0604030504040204" pitchFamily="34" charset="0"/>
                <a:ea typeface="Tahoma" panose="020B0604030504040204" pitchFamily="34" charset="0"/>
                <a:cs typeface="Tahoma" panose="020B0604030504040204" pitchFamily="34" charset="0"/>
              </a:rPr>
              <a:t>will be located in the Foyer level 3, during the following times:</a:t>
            </a:r>
          </a:p>
        </p:txBody>
      </p:sp>
      <p:graphicFrame>
        <p:nvGraphicFramePr>
          <p:cNvPr id="4" name="Table 3">
            <a:extLst>
              <a:ext uri="{FF2B5EF4-FFF2-40B4-BE49-F238E27FC236}">
                <a16:creationId xmlns:a16="http://schemas.microsoft.com/office/drawing/2014/main" id="{564D82EA-2D0C-E533-F06A-8AC91B607E8D}"/>
              </a:ext>
            </a:extLst>
          </p:cNvPr>
          <p:cNvGraphicFramePr>
            <a:graphicFrameLocks noGrp="1"/>
          </p:cNvGraphicFramePr>
          <p:nvPr>
            <p:extLst>
              <p:ext uri="{D42A27DB-BD31-4B8C-83A1-F6EECF244321}">
                <p14:modId xmlns:p14="http://schemas.microsoft.com/office/powerpoint/2010/main" val="2353796173"/>
              </p:ext>
            </p:extLst>
          </p:nvPr>
        </p:nvGraphicFramePr>
        <p:xfrm>
          <a:off x="2028796" y="1926843"/>
          <a:ext cx="3909914" cy="2134885"/>
        </p:xfrm>
        <a:graphic>
          <a:graphicData uri="http://schemas.openxmlformats.org/drawingml/2006/table">
            <a:tbl>
              <a:tblPr firstRow="1" bandRow="1">
                <a:tableStyleId>{21E4AEA4-8DFA-4A89-87EB-49C32662AFE0}</a:tableStyleId>
              </a:tblPr>
              <a:tblGrid>
                <a:gridCol w="2432178">
                  <a:extLst>
                    <a:ext uri="{9D8B030D-6E8A-4147-A177-3AD203B41FA5}">
                      <a16:colId xmlns:a16="http://schemas.microsoft.com/office/drawing/2014/main" val="3781856740"/>
                    </a:ext>
                  </a:extLst>
                </a:gridCol>
                <a:gridCol w="1477736">
                  <a:extLst>
                    <a:ext uri="{9D8B030D-6E8A-4147-A177-3AD203B41FA5}">
                      <a16:colId xmlns:a16="http://schemas.microsoft.com/office/drawing/2014/main" val="3137145877"/>
                    </a:ext>
                  </a:extLst>
                </a:gridCol>
              </a:tblGrid>
              <a:tr h="366017">
                <a:tc>
                  <a:txBody>
                    <a:bodyPr/>
                    <a:lstStyle/>
                    <a:p>
                      <a:r>
                        <a:rPr lang="en-US" sz="1400" b="0" dirty="0">
                          <a:solidFill>
                            <a:schemeClr val="tx1"/>
                          </a:solidFill>
                          <a:latin typeface="Aptos Display" panose="020B0004020202020204" pitchFamily="34" charset="0"/>
                        </a:rPr>
                        <a:t>Sunday January 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latin typeface="Aptos Display" panose="020B0004020202020204" pitchFamily="34" charset="0"/>
                        </a:rPr>
                        <a:t>1330 - 1700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76831573"/>
                  </a:ext>
                </a:extLst>
              </a:tr>
              <a:tr h="366017">
                <a:tc>
                  <a:txBody>
                    <a:bodyPr/>
                    <a:lstStyle/>
                    <a:p>
                      <a:r>
                        <a:rPr lang="en-US" sz="1400" dirty="0">
                          <a:solidFill>
                            <a:schemeClr val="tx1"/>
                          </a:solidFill>
                          <a:latin typeface="Aptos Display" panose="020B0004020202020204" pitchFamily="34" charset="0"/>
                        </a:rPr>
                        <a:t>Monday January 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0700 – 1700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138702735"/>
                  </a:ext>
                </a:extLst>
              </a:tr>
              <a:tr h="366017">
                <a:tc>
                  <a:txBody>
                    <a:bodyPr/>
                    <a:lstStyle/>
                    <a:p>
                      <a:r>
                        <a:rPr lang="en-US" sz="1400" dirty="0">
                          <a:solidFill>
                            <a:schemeClr val="tx1"/>
                          </a:solidFill>
                          <a:latin typeface="Aptos Display" panose="020B0004020202020204" pitchFamily="34" charset="0"/>
                        </a:rPr>
                        <a:t>Tuesday January 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0730 – 1700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17332577"/>
                  </a:ext>
                </a:extLst>
              </a:tr>
              <a:tr h="366017">
                <a:tc>
                  <a:txBody>
                    <a:bodyPr/>
                    <a:lstStyle/>
                    <a:p>
                      <a:r>
                        <a:rPr lang="en-US" sz="1400" dirty="0">
                          <a:solidFill>
                            <a:schemeClr val="tx1"/>
                          </a:solidFill>
                          <a:latin typeface="Aptos Display" panose="020B0004020202020204" pitchFamily="34" charset="0"/>
                        </a:rPr>
                        <a:t>Wednesday January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0800 - 1700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88905153"/>
                  </a:ext>
                </a:extLst>
              </a:tr>
              <a:tr h="366017">
                <a:tc>
                  <a:txBody>
                    <a:bodyPr/>
                    <a:lstStyle/>
                    <a:p>
                      <a:r>
                        <a:rPr lang="en-US" sz="1400" dirty="0">
                          <a:solidFill>
                            <a:schemeClr val="tx1"/>
                          </a:solidFill>
                          <a:latin typeface="Aptos Display" panose="020B0004020202020204" pitchFamily="34" charset="0"/>
                        </a:rPr>
                        <a:t>Thursday January 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0800 - 1700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05149054"/>
                  </a:ext>
                </a:extLst>
              </a:tr>
              <a:tr h="249450">
                <a:tc>
                  <a:txBody>
                    <a:bodyPr/>
                    <a:lstStyle/>
                    <a:p>
                      <a:r>
                        <a:rPr lang="en-US" sz="1400" dirty="0">
                          <a:solidFill>
                            <a:schemeClr val="tx1"/>
                          </a:solidFill>
                          <a:latin typeface="Aptos Display" panose="020B0004020202020204" pitchFamily="34" charset="0"/>
                        </a:rPr>
                        <a:t>Friday January 17, on Level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0800 - 1200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16024731"/>
                  </a:ext>
                </a:extLst>
              </a:tr>
            </a:tbl>
          </a:graphicData>
        </a:graphic>
      </p:graphicFrame>
      <p:pic>
        <p:nvPicPr>
          <p:cNvPr id="5" name="Picture 4">
            <a:extLst>
              <a:ext uri="{FF2B5EF4-FFF2-40B4-BE49-F238E27FC236}">
                <a16:creationId xmlns:a16="http://schemas.microsoft.com/office/drawing/2014/main" id="{E724B55A-A9BF-86B4-76EB-DD535AA6034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20963" y="101590"/>
            <a:ext cx="3455779" cy="74875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F0472C6-E0EB-95CE-7986-81BA6466781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4" name="TextBox 3">
            <a:extLst>
              <a:ext uri="{FF2B5EF4-FFF2-40B4-BE49-F238E27FC236}">
                <a16:creationId xmlns:a16="http://schemas.microsoft.com/office/drawing/2014/main" id="{95410B4A-87A4-BC43-4580-DCC8B2B44C6A}"/>
              </a:ext>
            </a:extLst>
          </p:cNvPr>
          <p:cNvSpPr txBox="1"/>
          <p:nvPr/>
        </p:nvSpPr>
        <p:spPr>
          <a:xfrm>
            <a:off x="167253" y="1517996"/>
            <a:ext cx="8809489" cy="1102738"/>
          </a:xfrm>
          <a:prstGeom prst="rect">
            <a:avLst/>
          </a:prstGeom>
          <a:noFill/>
        </p:spPr>
        <p:txBody>
          <a:bodyPr wrap="square" rtlCol="0">
            <a:spAutoFit/>
          </a:bodyPr>
          <a:lstStyle/>
          <a:p>
            <a:pPr marL="342900" lvl="0" indent="-342900">
              <a:lnSpc>
                <a:spcPct val="115000"/>
              </a:lnSpc>
              <a:spcBef>
                <a:spcPts val="200"/>
              </a:spcBef>
              <a:buFont typeface="Symbol" pitchFamily="2" charset="2"/>
              <a:buChar char=""/>
            </a:pPr>
            <a:r>
              <a:rPr lang="en-US" sz="1600" b="1"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Monday 13 January 2025</a:t>
            </a:r>
            <a:r>
              <a:rPr lang="en-US" sz="16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National Holiday –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Coming of Age Day (</a:t>
            </a:r>
            <a:r>
              <a:rPr lang="en-US" sz="1400" b="1" dirty="0" err="1">
                <a:effectLst/>
                <a:latin typeface="Calibri" panose="020F0502020204030204" pitchFamily="34" charset="0"/>
                <a:ea typeface="Calibri" panose="020F0502020204030204" pitchFamily="34" charset="0"/>
                <a:cs typeface="Times New Roman" panose="02020603050405020304" pitchFamily="18" charset="0"/>
              </a:rPr>
              <a:t>Seijin</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no Hi) </a:t>
            </a:r>
            <a:r>
              <a:rPr lang="en-US" sz="1400" dirty="0">
                <a:effectLst/>
                <a:latin typeface="Calibri" panose="020F0502020204030204" pitchFamily="34" charset="0"/>
                <a:ea typeface="Calibri" panose="020F0502020204030204" pitchFamily="34" charset="0"/>
                <a:cs typeface="Times New Roman" panose="02020603050405020304" pitchFamily="18" charset="0"/>
              </a:rPr>
              <a:t>in Japan is celebrated on the second Monday of January to mark the official coming of age for those who turn 20 during that calendar year. The holiday is celebrated at public facilities, traditional fashion across the country.  </a:t>
            </a:r>
            <a:r>
              <a:rPr lang="en-US" sz="1400" dirty="0">
                <a:latin typeface="Calibri" panose="020F0502020204030204" pitchFamily="34" charset="0"/>
                <a:ea typeface="Calibri" panose="020F0502020204030204" pitchFamily="34" charset="0"/>
                <a:cs typeface="Times New Roman" panose="02020603050405020304" pitchFamily="18" charset="0"/>
              </a:rPr>
              <a:t>Impact may only be increased people in streets as most have the day off school/work.</a:t>
            </a:r>
            <a:r>
              <a:rPr lang="en-US" sz="1400" dirty="0">
                <a:effectLst/>
                <a:latin typeface="Calibri" panose="020F0502020204030204" pitchFamily="34" charset="0"/>
                <a:ea typeface="Calibri" panose="020F0502020204030204" pitchFamily="34" charset="0"/>
                <a:cs typeface="Times New Roman" panose="02020603050405020304" pitchFamily="18" charset="0"/>
              </a:rPr>
              <a:t> (In Japan, you can vote, smoke and drink at 20.).</a:t>
            </a:r>
            <a:endParaRPr lang="en-AU" sz="1600" dirty="0">
              <a:effectLst/>
              <a:latin typeface="Cambria" panose="02040503050406030204" pitchFamily="18" charset="0"/>
              <a:ea typeface="MS Gothic" panose="020B0609070205080204" pitchFamily="49" charset="-128"/>
              <a:cs typeface="Times New Roman" panose="02020603050405020304" pitchFamily="18" charset="0"/>
            </a:endParaRPr>
          </a:p>
        </p:txBody>
      </p:sp>
      <p:sp>
        <p:nvSpPr>
          <p:cNvPr id="7" name="TextBox 6">
            <a:extLst>
              <a:ext uri="{FF2B5EF4-FFF2-40B4-BE49-F238E27FC236}">
                <a16:creationId xmlns:a16="http://schemas.microsoft.com/office/drawing/2014/main" id="{E176425D-8D29-7F7F-B48E-2257155668EA}"/>
              </a:ext>
            </a:extLst>
          </p:cNvPr>
          <p:cNvSpPr txBox="1"/>
          <p:nvPr/>
        </p:nvSpPr>
        <p:spPr>
          <a:xfrm>
            <a:off x="375557" y="271087"/>
            <a:ext cx="4891388" cy="1077218"/>
          </a:xfrm>
          <a:prstGeom prst="rect">
            <a:avLst/>
          </a:prstGeom>
          <a:noFill/>
        </p:spPr>
        <p:txBody>
          <a:bodyPr wrap="square">
            <a:spAutoFit/>
          </a:bodyPr>
          <a:lstStyle/>
          <a:p>
            <a:pPr marL="0" lvl="0" indent="0" algn="l" rtl="0">
              <a:spcBef>
                <a:spcPts val="0"/>
              </a:spcBef>
              <a:spcAft>
                <a:spcPts val="0"/>
              </a:spcAft>
              <a:buSzPts val="1800"/>
              <a:buNone/>
            </a:pPr>
            <a:r>
              <a:rPr lang="en-US" sz="3200" b="1" dirty="0"/>
              <a:t>HOLIDAYS / CEREMONIES to be aware of:</a:t>
            </a:r>
          </a:p>
        </p:txBody>
      </p:sp>
      <p:pic>
        <p:nvPicPr>
          <p:cNvPr id="3" name="Picture 2">
            <a:extLst>
              <a:ext uri="{FF2B5EF4-FFF2-40B4-BE49-F238E27FC236}">
                <a16:creationId xmlns:a16="http://schemas.microsoft.com/office/drawing/2014/main" id="{1A0E19A3-129E-38C5-DB08-11631B6A2DF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20963" y="101590"/>
            <a:ext cx="3455779" cy="7487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46AEA50-1B06-8792-A913-8C36B15E412D}"/>
              </a:ext>
            </a:extLst>
          </p:cNvPr>
          <p:cNvSpPr txBox="1"/>
          <p:nvPr/>
        </p:nvSpPr>
        <p:spPr>
          <a:xfrm>
            <a:off x="167253" y="2806753"/>
            <a:ext cx="8809489" cy="2148922"/>
          </a:xfrm>
          <a:prstGeom prst="rect">
            <a:avLst/>
          </a:prstGeom>
          <a:noFill/>
        </p:spPr>
        <p:txBody>
          <a:bodyPr wrap="square" rtlCol="0">
            <a:spAutoFit/>
          </a:bodyPr>
          <a:lstStyle/>
          <a:p>
            <a:pPr marL="342900" lvl="0" indent="-334963">
              <a:lnSpc>
                <a:spcPct val="115000"/>
              </a:lnSpc>
              <a:spcBef>
                <a:spcPts val="200"/>
              </a:spcBef>
              <a:buFont typeface="Symbol" pitchFamily="2" charset="2"/>
              <a:buChar char=""/>
            </a:pPr>
            <a:r>
              <a:rPr lang="en-US" sz="1600" b="1"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Thursday 16 / Friday 17 January 2025</a:t>
            </a:r>
            <a:r>
              <a:rPr lang="en-US" sz="16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Aptos Display" panose="020B0004020202020204" pitchFamily="34" charset="0"/>
                <a:ea typeface="Calibri" panose="020F0502020204030204" pitchFamily="34" charset="0"/>
                <a:cs typeface="Times New Roman" panose="02020603050405020304" pitchFamily="18" charset="0"/>
              </a:rPr>
              <a:t>30</a:t>
            </a:r>
            <a:r>
              <a:rPr lang="en-US" sz="1400" b="1" baseline="30000" dirty="0">
                <a:effectLst/>
                <a:latin typeface="Aptos Display" panose="020B0004020202020204" pitchFamily="34" charset="0"/>
                <a:ea typeface="Calibri" panose="020F0502020204030204" pitchFamily="34" charset="0"/>
                <a:cs typeface="Times New Roman" panose="02020603050405020304" pitchFamily="18" charset="0"/>
              </a:rPr>
              <a:t>th</a:t>
            </a:r>
            <a:r>
              <a:rPr lang="en-US" sz="1400" dirty="0">
                <a:effectLst/>
                <a:latin typeface="Aptos Display" panose="020B0004020202020204" pitchFamily="34" charset="0"/>
                <a:ea typeface="Calibri" panose="020F0502020204030204" pitchFamily="34" charset="0"/>
                <a:cs typeface="Times New Roman" panose="02020603050405020304" pitchFamily="18" charset="0"/>
              </a:rPr>
              <a:t> year anniversary of </a:t>
            </a:r>
            <a:r>
              <a:rPr lang="en-US" sz="1400" dirty="0">
                <a:latin typeface="Aptos Display" panose="020B0004020202020204" pitchFamily="34" charset="0"/>
                <a:cs typeface="Times New Roman" panose="02020603050405020304" pitchFamily="18" charset="0"/>
              </a:rPr>
              <a:t>the </a:t>
            </a:r>
            <a:r>
              <a:rPr lang="en-AU" sz="1400" b="1" dirty="0">
                <a:latin typeface="Aptos Display" panose="020B0004020202020204" pitchFamily="34" charset="0"/>
                <a:cs typeface="Times New Roman" panose="02020603050405020304" pitchFamily="18" charset="0"/>
              </a:rPr>
              <a:t>Great Hanshin Earthquake </a:t>
            </a:r>
            <a:r>
              <a:rPr lang="en-AU" sz="1400" dirty="0">
                <a:latin typeface="Aptos Display" panose="020B0004020202020204" pitchFamily="34" charset="0"/>
                <a:cs typeface="Times New Roman" panose="02020603050405020304" pitchFamily="18" charset="0"/>
              </a:rPr>
              <a:t>– also known as the Hanshin Awaji </a:t>
            </a:r>
            <a:r>
              <a:rPr lang="en-AU" sz="1400" dirty="0" err="1">
                <a:latin typeface="Aptos Display" panose="020B0004020202020204" pitchFamily="34" charset="0"/>
                <a:cs typeface="Times New Roman" panose="02020603050405020304" pitchFamily="18" charset="0"/>
              </a:rPr>
              <a:t>Daishinsai</a:t>
            </a:r>
            <a:r>
              <a:rPr lang="en-AU" sz="1400" dirty="0">
                <a:latin typeface="Aptos Display" panose="020B0004020202020204" pitchFamily="34" charset="0"/>
                <a:cs typeface="Times New Roman" panose="02020603050405020304" pitchFamily="18" charset="0"/>
              </a:rPr>
              <a:t> (Great Earthquake) or Kobe earthquake. (date of earthquake: 17 January 1995. 5:46 JST. The earthquake strikes. It was 21:46 GMT on 16 January claiming 6,000 lives and over 40,000 injured and 300,000 people were left homeless.  </a:t>
            </a:r>
          </a:p>
          <a:p>
            <a:pPr marL="342900" lvl="1" indent="-334963">
              <a:lnSpc>
                <a:spcPct val="115000"/>
              </a:lnSpc>
              <a:spcBef>
                <a:spcPts val="200"/>
              </a:spcBef>
            </a:pPr>
            <a:r>
              <a:rPr lang="en-AU" sz="1400" b="1" dirty="0">
                <a:latin typeface="Aptos Display" panose="020B0004020202020204" pitchFamily="34" charset="0"/>
              </a:rPr>
              <a:t>	Time and Significance:</a:t>
            </a:r>
            <a:r>
              <a:rPr lang="en-AU" sz="1400" dirty="0">
                <a:latin typeface="Aptos Display" panose="020B0004020202020204" pitchFamily="34" charset="0"/>
              </a:rPr>
              <a:t> At </a:t>
            </a:r>
            <a:r>
              <a:rPr lang="en-AU" sz="1400" b="1" dirty="0">
                <a:latin typeface="Aptos Display" panose="020B0004020202020204" pitchFamily="34" charset="0"/>
              </a:rPr>
              <a:t>5:46 AM on Friday 17</a:t>
            </a:r>
            <a:r>
              <a:rPr lang="en-AU" sz="1400" b="1" baseline="30000" dirty="0">
                <a:latin typeface="Aptos Display" panose="020B0004020202020204" pitchFamily="34" charset="0"/>
              </a:rPr>
              <a:t>th</a:t>
            </a:r>
            <a:r>
              <a:rPr lang="en-AU" sz="1400" b="1" dirty="0">
                <a:latin typeface="Aptos Display" panose="020B0004020202020204" pitchFamily="34" charset="0"/>
              </a:rPr>
              <a:t> January</a:t>
            </a:r>
            <a:r>
              <a:rPr lang="en-AU" sz="1400" dirty="0">
                <a:latin typeface="Aptos Display" panose="020B0004020202020204" pitchFamily="34" charset="0"/>
              </a:rPr>
              <a:t>, the exact moment when the earthquake struck in 1995, a </a:t>
            </a:r>
            <a:r>
              <a:rPr lang="en-AU" sz="1400" b="1" dirty="0">
                <a:latin typeface="Aptos Display" panose="020B0004020202020204" pitchFamily="34" charset="0"/>
              </a:rPr>
              <a:t>minute of silence</a:t>
            </a:r>
            <a:r>
              <a:rPr lang="en-AU" sz="1400" dirty="0">
                <a:latin typeface="Aptos Display" panose="020B0004020202020204" pitchFamily="34" charset="0"/>
              </a:rPr>
              <a:t> is observed in Kobe and surrounding areas to honor the lives lost and those affected by the disaster.</a:t>
            </a:r>
            <a:endParaRPr lang="en-AU" sz="1400" dirty="0">
              <a:latin typeface="Aptos Display" panose="020B0004020202020204" pitchFamily="34" charset="0"/>
              <a:cs typeface="Times New Roman" panose="02020603050405020304" pitchFamily="18" charset="0"/>
            </a:endParaRPr>
          </a:p>
          <a:p>
            <a:pPr marL="342900" lvl="1" indent="-334963">
              <a:lnSpc>
                <a:spcPct val="115000"/>
              </a:lnSpc>
              <a:spcBef>
                <a:spcPts val="200"/>
              </a:spcBef>
            </a:pPr>
            <a:r>
              <a:rPr lang="en-AU" sz="1400" dirty="0">
                <a:latin typeface="Aptos Display" panose="020B0004020202020204" pitchFamily="34" charset="0"/>
              </a:rPr>
              <a:t>	</a:t>
            </a:r>
            <a:endParaRPr lang="en-AU" sz="1400" dirty="0">
              <a:solidFill>
                <a:srgbClr val="365F91"/>
              </a:solidFill>
              <a:latin typeface="Aptos Display" panose="020B000402020202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1550E566-537E-78B4-9A80-198522D02D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1270161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143000" y="965637"/>
            <a:ext cx="6447048" cy="1266738"/>
          </a:xfrm>
        </p:spPr>
        <p:txBody>
          <a:bodyPr>
            <a:normAutofit/>
          </a:bodyPr>
          <a:lstStyle/>
          <a:p>
            <a:r>
              <a:rPr lang="en-GB" b="1" dirty="0">
                <a:latin typeface="+mn-lt"/>
              </a:rPr>
              <a:t>Any Questions</a:t>
            </a:r>
            <a:br>
              <a:rPr lang="en-GB" sz="4050" b="1" dirty="0">
                <a:latin typeface="+mn-lt"/>
              </a:rPr>
            </a:br>
            <a:br>
              <a:rPr lang="en-GB" sz="1350" b="1" dirty="0">
                <a:latin typeface="+mn-lt"/>
              </a:rPr>
            </a:br>
            <a:r>
              <a:rPr lang="en-GB" sz="2325" dirty="0">
                <a:latin typeface="+mn-lt"/>
              </a:rPr>
              <a:t>Please see Daniel or Sara on the registration desk!</a:t>
            </a:r>
            <a:endParaRPr lang="en-AU" dirty="0">
              <a:latin typeface="+mn-lt"/>
            </a:endParaRPr>
          </a:p>
        </p:txBody>
      </p:sp>
      <p:sp>
        <p:nvSpPr>
          <p:cNvPr id="3" name="Rectangle 1"/>
          <p:cNvSpPr>
            <a:spLocks noChangeArrowheads="1"/>
          </p:cNvSpPr>
          <p:nvPr/>
        </p:nvSpPr>
        <p:spPr bwMode="auto">
          <a:xfrm>
            <a:off x="1143000" y="-91254"/>
            <a:ext cx="0" cy="18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2849" tIns="-24995" rIns="-42849" bIns="0" numCol="1" anchor="ctr" anchorCtr="0" compatLnSpc="1">
            <a:prstTxWarp prst="textNoShape">
              <a:avLst/>
            </a:prstTxWarp>
            <a:spAutoFit/>
          </a:bodyPr>
          <a:lstStyle/>
          <a:p>
            <a:pPr defTabSz="685800" fontAlgn="base">
              <a:spcBef>
                <a:spcPct val="0"/>
              </a:spcBef>
              <a:spcAft>
                <a:spcPct val="0"/>
              </a:spcAft>
              <a:buClrTx/>
            </a:pPr>
            <a:endParaRPr lang="en-US" altLang="en-US" sz="1350">
              <a:solidFill>
                <a:schemeClr val="tx1"/>
              </a:solidFill>
              <a:latin typeface="Arial" pitchFamily="34" charset="0"/>
              <a:cs typeface="Arial" pitchFamily="34" charset="0"/>
            </a:endParaRPr>
          </a:p>
        </p:txBody>
      </p:sp>
      <p:sp>
        <p:nvSpPr>
          <p:cNvPr id="4" name="Rectangle 2"/>
          <p:cNvSpPr>
            <a:spLocks noChangeArrowheads="1"/>
          </p:cNvSpPr>
          <p:nvPr/>
        </p:nvSpPr>
        <p:spPr bwMode="auto">
          <a:xfrm>
            <a:off x="1257300" y="23046"/>
            <a:ext cx="0" cy="18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2849" tIns="-24995" rIns="-42849" bIns="0" numCol="1" anchor="ctr" anchorCtr="0" compatLnSpc="1">
            <a:prstTxWarp prst="textNoShape">
              <a:avLst/>
            </a:prstTxWarp>
            <a:spAutoFit/>
          </a:bodyPr>
          <a:lstStyle/>
          <a:p>
            <a:pPr defTabSz="685800" fontAlgn="base">
              <a:spcBef>
                <a:spcPct val="0"/>
              </a:spcBef>
              <a:spcAft>
                <a:spcPct val="0"/>
              </a:spcAft>
              <a:buClrTx/>
            </a:pPr>
            <a:endParaRPr lang="en-US" altLang="en-US" sz="1350">
              <a:solidFill>
                <a:schemeClr val="tx1"/>
              </a:solidFill>
              <a:latin typeface="Arial" pitchFamily="34" charset="0"/>
              <a:cs typeface="Arial" pitchFamily="34" charset="0"/>
            </a:endParaRPr>
          </a:p>
        </p:txBody>
      </p:sp>
      <p:sp>
        <p:nvSpPr>
          <p:cNvPr id="6" name="Rectangle 3"/>
          <p:cNvSpPr>
            <a:spLocks noChangeArrowheads="1"/>
          </p:cNvSpPr>
          <p:nvPr/>
        </p:nvSpPr>
        <p:spPr bwMode="auto">
          <a:xfrm>
            <a:off x="1371600" y="137346"/>
            <a:ext cx="0" cy="18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2849" tIns="-24995" rIns="-42849" bIns="0" numCol="1" anchor="ctr" anchorCtr="0" compatLnSpc="1">
            <a:prstTxWarp prst="textNoShape">
              <a:avLst/>
            </a:prstTxWarp>
            <a:spAutoFit/>
          </a:bodyPr>
          <a:lstStyle/>
          <a:p>
            <a:pPr defTabSz="685800" fontAlgn="base">
              <a:spcBef>
                <a:spcPct val="0"/>
              </a:spcBef>
              <a:spcAft>
                <a:spcPct val="0"/>
              </a:spcAft>
              <a:buClrTx/>
            </a:pPr>
            <a:endParaRPr lang="en-US" altLang="en-US" sz="1350">
              <a:solidFill>
                <a:schemeClr val="tx1"/>
              </a:solidFill>
              <a:latin typeface="Arial" pitchFamily="34" charset="0"/>
              <a:cs typeface="Arial" pitchFamily="34" charset="0"/>
            </a:endParaRPr>
          </a:p>
        </p:txBody>
      </p:sp>
      <p:sp>
        <p:nvSpPr>
          <p:cNvPr id="9" name="Rectangle 4"/>
          <p:cNvSpPr>
            <a:spLocks noChangeArrowheads="1"/>
          </p:cNvSpPr>
          <p:nvPr/>
        </p:nvSpPr>
        <p:spPr bwMode="auto">
          <a:xfrm>
            <a:off x="1485900" y="251646"/>
            <a:ext cx="0" cy="18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2849" tIns="-24995" rIns="-42849" bIns="0" numCol="1" anchor="ctr" anchorCtr="0" compatLnSpc="1">
            <a:prstTxWarp prst="textNoShape">
              <a:avLst/>
            </a:prstTxWarp>
            <a:spAutoFit/>
          </a:bodyPr>
          <a:lstStyle/>
          <a:p>
            <a:pPr defTabSz="685800" fontAlgn="base">
              <a:spcBef>
                <a:spcPct val="0"/>
              </a:spcBef>
              <a:spcAft>
                <a:spcPct val="0"/>
              </a:spcAft>
              <a:buClrTx/>
            </a:pPr>
            <a:endParaRPr lang="en-US" altLang="en-US" sz="1350">
              <a:solidFill>
                <a:schemeClr val="tx1"/>
              </a:solidFill>
              <a:latin typeface="Arial" pitchFamily="34" charset="0"/>
              <a:cs typeface="Arial" pitchFamily="34" charset="0"/>
            </a:endParaRPr>
          </a:p>
        </p:txBody>
      </p:sp>
      <p:pic>
        <p:nvPicPr>
          <p:cNvPr id="1030" name="Picture 6" descr="Sara Arch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52074" y="2694465"/>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wearing a suit and tie smiling at the camera&#10;&#10;Description generated with very high confidence">
            <a:extLst>
              <a:ext uri="{FF2B5EF4-FFF2-40B4-BE49-F238E27FC236}">
                <a16:creationId xmlns:a16="http://schemas.microsoft.com/office/drawing/2014/main" id="{FD53FD1F-7972-47C1-A330-03751751AF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7300" y="2755829"/>
            <a:ext cx="1428750" cy="1428750"/>
          </a:xfrm>
          <a:prstGeom prst="rect">
            <a:avLst/>
          </a:prstGeom>
        </p:spPr>
      </p:pic>
      <p:sp>
        <p:nvSpPr>
          <p:cNvPr id="11" name="Title 3">
            <a:extLst>
              <a:ext uri="{FF2B5EF4-FFF2-40B4-BE49-F238E27FC236}">
                <a16:creationId xmlns:a16="http://schemas.microsoft.com/office/drawing/2014/main" id="{B8AE3247-5445-3FF0-25A0-05608DEA5ADE}"/>
              </a:ext>
            </a:extLst>
          </p:cNvPr>
          <p:cNvSpPr txBox="1">
            <a:spLocks/>
          </p:cNvSpPr>
          <p:nvPr/>
        </p:nvSpPr>
        <p:spPr>
          <a:xfrm>
            <a:off x="4663178" y="2832616"/>
            <a:ext cx="3899140" cy="576223"/>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1800" dirty="0">
                <a:latin typeface="+mn-lt"/>
              </a:rPr>
              <a:t>ieee802@mtgevents.com.au</a:t>
            </a:r>
          </a:p>
        </p:txBody>
      </p:sp>
      <p:pic>
        <p:nvPicPr>
          <p:cNvPr id="1026" name="Picture 2" descr="MTG Events">
            <a:extLst>
              <a:ext uri="{FF2B5EF4-FFF2-40B4-BE49-F238E27FC236}">
                <a16:creationId xmlns:a16="http://schemas.microsoft.com/office/drawing/2014/main" id="{AEA686A2-6D0D-8308-BF64-2974590174D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03382" y="3361637"/>
            <a:ext cx="1223128" cy="73940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1CB9C94-A416-9062-C3D9-AEFB7961C9C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20226" y="74158"/>
            <a:ext cx="3848217" cy="83378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DA64E81C-B93D-B17B-1786-C113A7AA270F}"/>
              </a:ext>
            </a:extLst>
          </p:cNvPr>
          <p:cNvSpPr>
            <a:spLocks noGrp="1"/>
          </p:cNvSpPr>
          <p:nvPr>
            <p:ph type="sldNum" sz="quarter" idx="12"/>
          </p:nvPr>
        </p:nvSpPr>
        <p:spPr/>
        <p:txBody>
          <a:bodyPr/>
          <a:lstStyle/>
          <a:p>
            <a:fld id="{E4889078-04F2-433F-9879-80FB14750817}" type="slidenum">
              <a:rPr lang="en-AU" smtClean="0"/>
              <a:t>20</a:t>
            </a:fld>
            <a:endParaRPr lang="en-AU"/>
          </a:p>
        </p:txBody>
      </p:sp>
    </p:spTree>
    <p:extLst>
      <p:ext uri="{BB962C8B-B14F-4D97-AF65-F5344CB8AC3E}">
        <p14:creationId xmlns:p14="http://schemas.microsoft.com/office/powerpoint/2010/main" val="587897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7" name="TextBox 6">
            <a:extLst>
              <a:ext uri="{FF2B5EF4-FFF2-40B4-BE49-F238E27FC236}">
                <a16:creationId xmlns:a16="http://schemas.microsoft.com/office/drawing/2014/main" id="{23069F0E-FDE2-892F-D75D-4D407E713B19}"/>
              </a:ext>
            </a:extLst>
          </p:cNvPr>
          <p:cNvSpPr txBox="1"/>
          <p:nvPr/>
        </p:nvSpPr>
        <p:spPr>
          <a:xfrm>
            <a:off x="367645" y="72912"/>
            <a:ext cx="8540685" cy="584775"/>
          </a:xfrm>
          <a:prstGeom prst="rect">
            <a:avLst/>
          </a:prstGeom>
          <a:noFill/>
        </p:spPr>
        <p:txBody>
          <a:bodyPr wrap="square">
            <a:spAutoFit/>
          </a:bodyPr>
          <a:lstStyle/>
          <a:p>
            <a:pPr algn="ctr"/>
            <a:r>
              <a:rPr lang="en-AU" sz="3200" b="1" dirty="0"/>
              <a:t>FLOOR PLAN</a:t>
            </a:r>
            <a:r>
              <a:rPr lang="en-AU" sz="3200" dirty="0"/>
              <a:t>: Level 3 Kobe Convention Centre </a:t>
            </a:r>
          </a:p>
        </p:txBody>
      </p:sp>
      <p:pic>
        <p:nvPicPr>
          <p:cNvPr id="2" name="Picture 1">
            <a:extLst>
              <a:ext uri="{FF2B5EF4-FFF2-40B4-BE49-F238E27FC236}">
                <a16:creationId xmlns:a16="http://schemas.microsoft.com/office/drawing/2014/main" id="{28B1333A-547D-BDFE-AD7E-2C6A25E90DB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16440" y="657687"/>
            <a:ext cx="7602558" cy="4159242"/>
          </a:xfrm>
          <a:prstGeom prst="rect">
            <a:avLst/>
          </a:prstGeom>
        </p:spPr>
      </p:pic>
      <p:sp>
        <p:nvSpPr>
          <p:cNvPr id="3" name="Slide Number Placeholder 2">
            <a:extLst>
              <a:ext uri="{FF2B5EF4-FFF2-40B4-BE49-F238E27FC236}">
                <a16:creationId xmlns:a16="http://schemas.microsoft.com/office/drawing/2014/main" id="{9898274A-2078-6D27-0970-AEB63AB68BA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573819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a:extLst>
            <a:ext uri="{FF2B5EF4-FFF2-40B4-BE49-F238E27FC236}">
              <a16:creationId xmlns:a16="http://schemas.microsoft.com/office/drawing/2014/main" id="{6056C36A-E3E7-6AA8-4D08-C757D41EBE9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797006D-4024-1EE6-7E24-676B9880E690}"/>
              </a:ext>
            </a:extLst>
          </p:cNvPr>
          <p:cNvSpPr txBox="1"/>
          <p:nvPr/>
        </p:nvSpPr>
        <p:spPr>
          <a:xfrm>
            <a:off x="367645" y="72912"/>
            <a:ext cx="8540685" cy="584775"/>
          </a:xfrm>
          <a:prstGeom prst="rect">
            <a:avLst/>
          </a:prstGeom>
          <a:noFill/>
        </p:spPr>
        <p:txBody>
          <a:bodyPr wrap="square">
            <a:spAutoFit/>
          </a:bodyPr>
          <a:lstStyle/>
          <a:p>
            <a:pPr algn="ctr"/>
            <a:r>
              <a:rPr lang="en-AU" sz="3200" b="1" dirty="0"/>
              <a:t>FLOOR PLAN</a:t>
            </a:r>
            <a:r>
              <a:rPr lang="en-AU" sz="3200" dirty="0"/>
              <a:t>: Level 4 Kobe Convention Centre </a:t>
            </a:r>
          </a:p>
        </p:txBody>
      </p:sp>
      <p:pic>
        <p:nvPicPr>
          <p:cNvPr id="2" name="Picture 1">
            <a:extLst>
              <a:ext uri="{FF2B5EF4-FFF2-40B4-BE49-F238E27FC236}">
                <a16:creationId xmlns:a16="http://schemas.microsoft.com/office/drawing/2014/main" id="{D4DF1169-1638-758A-17F5-7A4D4A3FCC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787" y="583097"/>
            <a:ext cx="7772400" cy="4487491"/>
          </a:xfrm>
          <a:prstGeom prst="rect">
            <a:avLst/>
          </a:prstGeom>
        </p:spPr>
      </p:pic>
      <p:sp>
        <p:nvSpPr>
          <p:cNvPr id="3" name="Slide Number Placeholder 2">
            <a:extLst>
              <a:ext uri="{FF2B5EF4-FFF2-40B4-BE49-F238E27FC236}">
                <a16:creationId xmlns:a16="http://schemas.microsoft.com/office/drawing/2014/main" id="{D1E54BB7-4998-0E28-C8FD-BE5E2D1D9A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3066180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a:extLst>
            <a:ext uri="{FF2B5EF4-FFF2-40B4-BE49-F238E27FC236}">
              <a16:creationId xmlns:a16="http://schemas.microsoft.com/office/drawing/2014/main" id="{30879883-A049-9D43-B233-CF7F4B7496C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5E966CE-9341-F40B-045E-56B7A0D99C22}"/>
              </a:ext>
            </a:extLst>
          </p:cNvPr>
          <p:cNvSpPr txBox="1"/>
          <p:nvPr/>
        </p:nvSpPr>
        <p:spPr>
          <a:xfrm>
            <a:off x="367645" y="72912"/>
            <a:ext cx="8540685" cy="584775"/>
          </a:xfrm>
          <a:prstGeom prst="rect">
            <a:avLst/>
          </a:prstGeom>
          <a:noFill/>
        </p:spPr>
        <p:txBody>
          <a:bodyPr wrap="square">
            <a:spAutoFit/>
          </a:bodyPr>
          <a:lstStyle/>
          <a:p>
            <a:pPr algn="ctr"/>
            <a:r>
              <a:rPr lang="en-AU" sz="3200" b="1" dirty="0"/>
              <a:t>FLOOR PLAN</a:t>
            </a:r>
            <a:r>
              <a:rPr lang="en-AU" sz="3200" dirty="0"/>
              <a:t>: Level 5 Kobe Convention Centre </a:t>
            </a:r>
          </a:p>
        </p:txBody>
      </p:sp>
      <p:pic>
        <p:nvPicPr>
          <p:cNvPr id="3" name="Picture 2">
            <a:extLst>
              <a:ext uri="{FF2B5EF4-FFF2-40B4-BE49-F238E27FC236}">
                <a16:creationId xmlns:a16="http://schemas.microsoft.com/office/drawing/2014/main" id="{DC709338-4206-93FF-040C-DFC800F04ED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44979" y="598601"/>
            <a:ext cx="7996310" cy="4373449"/>
          </a:xfrm>
          <a:prstGeom prst="rect">
            <a:avLst/>
          </a:prstGeom>
        </p:spPr>
      </p:pic>
      <p:sp>
        <p:nvSpPr>
          <p:cNvPr id="4" name="Slide Number Placeholder 3">
            <a:extLst>
              <a:ext uri="{FF2B5EF4-FFF2-40B4-BE49-F238E27FC236}">
                <a16:creationId xmlns:a16="http://schemas.microsoft.com/office/drawing/2014/main" id="{ADA74474-0C10-38B8-7DE8-ACA7C8AFED1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1550679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4" name="TextBox 3">
            <a:extLst>
              <a:ext uri="{FF2B5EF4-FFF2-40B4-BE49-F238E27FC236}">
                <a16:creationId xmlns:a16="http://schemas.microsoft.com/office/drawing/2014/main" id="{95410B4A-87A4-BC43-4580-DCC8B2B44C6A}"/>
              </a:ext>
            </a:extLst>
          </p:cNvPr>
          <p:cNvSpPr txBox="1"/>
          <p:nvPr/>
        </p:nvSpPr>
        <p:spPr>
          <a:xfrm>
            <a:off x="311224" y="736837"/>
            <a:ext cx="8521551" cy="4078039"/>
          </a:xfrm>
          <a:prstGeom prst="rect">
            <a:avLst/>
          </a:prstGeom>
          <a:noFill/>
        </p:spPr>
        <p:txBody>
          <a:bodyPr wrap="square" rtlCol="0">
            <a:spAutoFit/>
          </a:bodyPr>
          <a:lstStyle/>
          <a:p>
            <a:r>
              <a:rPr lang="en-AU" sz="3200" b="1" dirty="0">
                <a:solidFill>
                  <a:srgbClr val="002060"/>
                </a:solidFill>
              </a:rPr>
              <a:t>KOBE CONVENTION CENTRE</a:t>
            </a:r>
          </a:p>
          <a:p>
            <a:endParaRPr lang="en-AU" b="1" dirty="0">
              <a:solidFill>
                <a:srgbClr val="002060"/>
              </a:solidFill>
            </a:endParaRPr>
          </a:p>
          <a:p>
            <a:r>
              <a:rPr lang="en-AU" sz="2400" b="1" dirty="0">
                <a:solidFill>
                  <a:srgbClr val="002060"/>
                </a:solidFill>
              </a:rPr>
              <a:t>AUDIO VISUAL</a:t>
            </a:r>
            <a:r>
              <a:rPr lang="en-AU" sz="2400" dirty="0">
                <a:solidFill>
                  <a:srgbClr val="002060"/>
                </a:solidFill>
              </a:rPr>
              <a:t>:  </a:t>
            </a:r>
          </a:p>
          <a:p>
            <a:r>
              <a:rPr lang="en-AU" sz="2000" dirty="0"/>
              <a:t>The Audio Visual is being supplied by the Kobe Convention Centre.  </a:t>
            </a:r>
          </a:p>
          <a:p>
            <a:r>
              <a:rPr lang="en-AU" sz="2000" dirty="0"/>
              <a:t>For any issues, please see a contact Sara or Daniel, MTG Events at the registration desk (</a:t>
            </a:r>
            <a:r>
              <a:rPr lang="en-AU" sz="2000" dirty="0">
                <a:hlinkClick r:id="rId3"/>
              </a:rPr>
              <a:t>sara@mtgevents.com.au</a:t>
            </a:r>
            <a:r>
              <a:rPr lang="en-AU" sz="2000" dirty="0"/>
              <a:t>, + 61418188488).</a:t>
            </a:r>
          </a:p>
          <a:p>
            <a:endParaRPr lang="en-AU" sz="1200" dirty="0"/>
          </a:p>
          <a:p>
            <a:pPr marL="0" lvl="0" indent="0" algn="l" rtl="0">
              <a:spcAft>
                <a:spcPts val="0"/>
              </a:spcAft>
              <a:buSzPts val="1800"/>
              <a:buNone/>
            </a:pPr>
            <a:r>
              <a:rPr lang="en-US" sz="2400" b="1" dirty="0">
                <a:solidFill>
                  <a:srgbClr val="002060"/>
                </a:solidFill>
              </a:rPr>
              <a:t>AUDIO IN MEETING ROOM </a:t>
            </a:r>
          </a:p>
          <a:p>
            <a:pPr marL="0" lvl="0" indent="0" algn="l" rtl="0">
              <a:spcAft>
                <a:spcPts val="0"/>
              </a:spcAft>
              <a:buSzPts val="1800"/>
              <a:buNone/>
            </a:pPr>
            <a:r>
              <a:rPr lang="en-US" sz="2000" dirty="0"/>
              <a:t>If you are a local participant, PLEASE, select “Don’t connect to audio” when joining the WebEx session. Connecting to the audio, may cause an audio feedback loop that prevents the meeting from proceeding.</a:t>
            </a:r>
          </a:p>
          <a:p>
            <a:pPr marL="0" lvl="0" indent="0" algn="l" rtl="0">
              <a:spcAft>
                <a:spcPts val="0"/>
              </a:spcAft>
              <a:buSzPts val="1800"/>
              <a:buNone/>
            </a:pPr>
            <a:endParaRPr lang="en-US" dirty="0"/>
          </a:p>
          <a:p>
            <a:pPr marL="0" lvl="0" indent="0" algn="l" rtl="0">
              <a:spcAft>
                <a:spcPts val="0"/>
              </a:spcAft>
              <a:buSzPts val="1800"/>
              <a:buNone/>
            </a:pPr>
            <a:endParaRPr lang="en-US" sz="1100" dirty="0"/>
          </a:p>
        </p:txBody>
      </p:sp>
      <p:pic>
        <p:nvPicPr>
          <p:cNvPr id="5" name="Picture 4">
            <a:extLst>
              <a:ext uri="{FF2B5EF4-FFF2-40B4-BE49-F238E27FC236}">
                <a16:creationId xmlns:a16="http://schemas.microsoft.com/office/drawing/2014/main" id="{3525F27D-F04D-82AD-C628-FA1E821D44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20963" y="101590"/>
            <a:ext cx="3455779" cy="74875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BC9DBEF-36A9-B538-6FF6-7A6EFE2F4A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1915655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a:extLst>
            <a:ext uri="{FF2B5EF4-FFF2-40B4-BE49-F238E27FC236}">
              <a16:creationId xmlns:a16="http://schemas.microsoft.com/office/drawing/2014/main" id="{D7B311B5-CF9D-4931-930F-CF276BBBA68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704F7D8-8788-3322-50EB-1025C57FC0C7}"/>
              </a:ext>
            </a:extLst>
          </p:cNvPr>
          <p:cNvSpPr txBox="1"/>
          <p:nvPr/>
        </p:nvSpPr>
        <p:spPr>
          <a:xfrm>
            <a:off x="371365" y="850342"/>
            <a:ext cx="8521551" cy="3493264"/>
          </a:xfrm>
          <a:prstGeom prst="rect">
            <a:avLst/>
          </a:prstGeom>
          <a:noFill/>
        </p:spPr>
        <p:txBody>
          <a:bodyPr wrap="square" rtlCol="0">
            <a:spAutoFit/>
          </a:bodyPr>
          <a:lstStyle/>
          <a:p>
            <a:r>
              <a:rPr lang="en-AU" sz="3200" b="1" dirty="0">
                <a:solidFill>
                  <a:srgbClr val="002060"/>
                </a:solidFill>
              </a:rPr>
              <a:t>KOBE CONVENTION CENTRE</a:t>
            </a:r>
          </a:p>
          <a:p>
            <a:endParaRPr lang="en-AU" b="1" dirty="0">
              <a:solidFill>
                <a:srgbClr val="002060"/>
              </a:solidFill>
            </a:endParaRPr>
          </a:p>
          <a:p>
            <a:pPr marL="0" lvl="0" indent="0" algn="l" rtl="0">
              <a:spcAft>
                <a:spcPts val="0"/>
              </a:spcAft>
              <a:buSzPts val="1800"/>
              <a:buNone/>
            </a:pPr>
            <a:endParaRPr lang="en-US" sz="1100" dirty="0"/>
          </a:p>
          <a:p>
            <a:pPr marL="0" lvl="0" indent="0" algn="l" rtl="0">
              <a:spcAft>
                <a:spcPts val="0"/>
              </a:spcAft>
              <a:buSzPts val="1800"/>
              <a:buNone/>
            </a:pPr>
            <a:r>
              <a:rPr lang="en-US" sz="2000" b="1" dirty="0">
                <a:solidFill>
                  <a:srgbClr val="002060"/>
                </a:solidFill>
              </a:rPr>
              <a:t>CONVENTION CENTRE CLOSING TIME</a:t>
            </a:r>
          </a:p>
          <a:p>
            <a:pPr marL="0" lvl="0" indent="0" algn="l" rtl="0">
              <a:spcAft>
                <a:spcPts val="0"/>
              </a:spcAft>
              <a:buSzPts val="1800"/>
              <a:buNone/>
            </a:pPr>
            <a:r>
              <a:rPr lang="en-US" sz="2000" dirty="0"/>
              <a:t>The Kobe Convention Centre closes at 9pm each day. </a:t>
            </a:r>
          </a:p>
          <a:p>
            <a:pPr marL="0" lvl="0" indent="0" algn="l" rtl="0">
              <a:spcAft>
                <a:spcPts val="0"/>
              </a:spcAft>
              <a:buSzPts val="1800"/>
              <a:buNone/>
            </a:pPr>
            <a:r>
              <a:rPr lang="en-US" sz="2000" dirty="0"/>
              <a:t>	Please ensure you have left the building by 9pm.</a:t>
            </a:r>
          </a:p>
          <a:p>
            <a:pPr marL="0" lvl="0" indent="0" algn="l" rtl="0">
              <a:spcAft>
                <a:spcPts val="0"/>
              </a:spcAft>
              <a:buSzPts val="1800"/>
              <a:buNone/>
            </a:pPr>
            <a:endParaRPr lang="en-US" sz="2000" dirty="0"/>
          </a:p>
          <a:p>
            <a:pPr marL="0" lvl="0" indent="0" algn="l" rtl="0">
              <a:spcAft>
                <a:spcPts val="0"/>
              </a:spcAft>
              <a:buSzPts val="1800"/>
              <a:buNone/>
            </a:pPr>
            <a:r>
              <a:rPr lang="en-US" sz="2000" b="1" dirty="0">
                <a:solidFill>
                  <a:srgbClr val="002060"/>
                </a:solidFill>
              </a:rPr>
              <a:t>CLEANING</a:t>
            </a:r>
          </a:p>
          <a:p>
            <a:pPr marL="0" lvl="0" indent="0" algn="l" rtl="0">
              <a:spcAft>
                <a:spcPts val="0"/>
              </a:spcAft>
              <a:buSzPts val="1800"/>
              <a:buNone/>
            </a:pPr>
            <a:r>
              <a:rPr lang="en-US" sz="2000" dirty="0"/>
              <a:t>Please make sure you put  your rubbish in the bin.  </a:t>
            </a:r>
          </a:p>
          <a:p>
            <a:pPr marL="0" lvl="0" indent="0" algn="l" rtl="0">
              <a:spcAft>
                <a:spcPts val="0"/>
              </a:spcAft>
              <a:buSzPts val="1800"/>
              <a:buNone/>
            </a:pPr>
            <a:r>
              <a:rPr lang="en-US" sz="2000" dirty="0"/>
              <a:t>We do not have cleaners throughout the day.</a:t>
            </a:r>
          </a:p>
          <a:p>
            <a:pPr marL="0" lvl="0" indent="0" algn="l" rtl="0">
              <a:spcAft>
                <a:spcPts val="0"/>
              </a:spcAft>
              <a:buSzPts val="1800"/>
              <a:buNone/>
            </a:pPr>
            <a:r>
              <a:rPr lang="en-US" sz="2000" dirty="0"/>
              <a:t>Please clean up after yourself.</a:t>
            </a:r>
          </a:p>
        </p:txBody>
      </p:sp>
      <p:pic>
        <p:nvPicPr>
          <p:cNvPr id="5" name="Picture 4">
            <a:extLst>
              <a:ext uri="{FF2B5EF4-FFF2-40B4-BE49-F238E27FC236}">
                <a16:creationId xmlns:a16="http://schemas.microsoft.com/office/drawing/2014/main" id="{774FE9B9-C165-8590-167E-9B6A1E9FCBF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20963" y="101590"/>
            <a:ext cx="3455779" cy="74875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31CCAB7-63E6-080B-8F5F-88DC117D40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2221708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3" name="Google Shape;88;g26020473bd7_0_0">
            <a:extLst>
              <a:ext uri="{FF2B5EF4-FFF2-40B4-BE49-F238E27FC236}">
                <a16:creationId xmlns:a16="http://schemas.microsoft.com/office/drawing/2014/main" id="{EBAF8737-653A-58F4-A60C-861798CB124C}"/>
              </a:ext>
            </a:extLst>
          </p:cNvPr>
          <p:cNvSpPr txBox="1">
            <a:spLocks noGrp="1"/>
          </p:cNvSpPr>
          <p:nvPr>
            <p:ph type="body" idx="1"/>
          </p:nvPr>
        </p:nvSpPr>
        <p:spPr>
          <a:xfrm>
            <a:off x="349251" y="475966"/>
            <a:ext cx="8627491" cy="4191568"/>
          </a:xfrm>
          <a:prstGeom prst="rect">
            <a:avLst/>
          </a:prstGeom>
        </p:spPr>
        <p:txBody>
          <a:bodyPr spcFirstLastPara="1" vert="horz" lIns="91440" tIns="45720" rIns="91440" bIns="45720" rtlCol="0" anchorCtr="0">
            <a:noAutofit/>
          </a:bodyPr>
          <a:lstStyle/>
          <a:p>
            <a:pPr marL="0" lvl="0" indent="0" algn="l" rtl="0">
              <a:spcBef>
                <a:spcPts val="0"/>
              </a:spcBef>
              <a:spcAft>
                <a:spcPts val="0"/>
              </a:spcAft>
              <a:buNone/>
            </a:pPr>
            <a:r>
              <a:rPr lang="en-US" sz="3200" b="1" dirty="0"/>
              <a:t>IEEE 802 WIRELESS INTERIM –  </a:t>
            </a:r>
          </a:p>
          <a:p>
            <a:pPr marL="0" lvl="0" indent="0" algn="l" rtl="0">
              <a:spcBef>
                <a:spcPts val="0"/>
              </a:spcBef>
              <a:spcAft>
                <a:spcPts val="0"/>
              </a:spcAft>
              <a:buNone/>
            </a:pPr>
            <a:r>
              <a:rPr lang="en-US" sz="3200" b="1" dirty="0"/>
              <a:t>NEWCOMER TRAINING</a:t>
            </a:r>
          </a:p>
          <a:p>
            <a:pPr marL="0" lvl="0" indent="0" algn="l" rtl="0">
              <a:lnSpc>
                <a:spcPct val="100000"/>
              </a:lnSpc>
              <a:spcBef>
                <a:spcPts val="0"/>
              </a:spcBef>
              <a:spcAft>
                <a:spcPts val="0"/>
              </a:spcAft>
              <a:buNone/>
            </a:pPr>
            <a:endParaRPr lang="en-US" sz="1000" b="1" dirty="0"/>
          </a:p>
          <a:p>
            <a:pPr marL="0" lvl="0" indent="0" algn="l" rtl="0">
              <a:lnSpc>
                <a:spcPct val="100000"/>
              </a:lnSpc>
              <a:spcBef>
                <a:spcPts val="0"/>
              </a:spcBef>
              <a:spcAft>
                <a:spcPts val="0"/>
              </a:spcAft>
              <a:buNone/>
            </a:pPr>
            <a:endParaRPr lang="en-US" sz="1000" dirty="0"/>
          </a:p>
          <a:p>
            <a:pPr marL="0" indent="0">
              <a:lnSpc>
                <a:spcPct val="100000"/>
              </a:lnSpc>
              <a:buNone/>
            </a:pPr>
            <a:r>
              <a:rPr lang="en-US" sz="2000" b="1" dirty="0"/>
              <a:t>IN PERSON: 			</a:t>
            </a:r>
            <a:r>
              <a:rPr lang="en-US" sz="2000" dirty="0"/>
              <a:t>1030am – 1230am </a:t>
            </a:r>
          </a:p>
          <a:p>
            <a:pPr marL="0" indent="0">
              <a:lnSpc>
                <a:spcPct val="100000"/>
              </a:lnSpc>
              <a:buNone/>
            </a:pPr>
            <a:r>
              <a:rPr lang="en-US" sz="2000" dirty="0"/>
              <a:t>				Monday January 13 									ROOM 402, 4th Floor</a:t>
            </a:r>
          </a:p>
          <a:p>
            <a:pPr marL="0" lvl="0" indent="0" algn="l" rtl="0">
              <a:lnSpc>
                <a:spcPct val="100000"/>
              </a:lnSpc>
              <a:spcBef>
                <a:spcPts val="0"/>
              </a:spcBef>
              <a:spcAft>
                <a:spcPts val="0"/>
              </a:spcAft>
              <a:buNone/>
            </a:pPr>
            <a:endParaRPr lang="en-US" sz="1000" dirty="0"/>
          </a:p>
          <a:p>
            <a:pPr marL="0" lvl="0" indent="0" algn="l" rtl="0">
              <a:lnSpc>
                <a:spcPct val="100000"/>
              </a:lnSpc>
              <a:spcBef>
                <a:spcPts val="0"/>
              </a:spcBef>
              <a:spcAft>
                <a:spcPts val="0"/>
              </a:spcAft>
              <a:buNone/>
            </a:pPr>
            <a:r>
              <a:rPr lang="en-US" sz="2000" b="1" dirty="0"/>
              <a:t>REMOTE: 			</a:t>
            </a:r>
            <a:r>
              <a:rPr lang="en-US" sz="2000" dirty="0"/>
              <a:t>IEEE 802 Calendar</a:t>
            </a:r>
          </a:p>
          <a:p>
            <a:pPr marL="0" lvl="0" indent="0" algn="l" rtl="0">
              <a:lnSpc>
                <a:spcPct val="100000"/>
              </a:lnSpc>
              <a:spcBef>
                <a:spcPts val="0"/>
              </a:spcBef>
              <a:spcAft>
                <a:spcPts val="0"/>
              </a:spcAft>
              <a:buNone/>
            </a:pPr>
            <a:r>
              <a:rPr lang="en-US" sz="2000" dirty="0"/>
              <a:t>				</a:t>
            </a:r>
            <a:r>
              <a:rPr lang="en-US" sz="2000" u="sng" dirty="0">
                <a:solidFill>
                  <a:schemeClr val="hlink"/>
                </a:solidFill>
                <a:hlinkClick r:id="rId3"/>
              </a:rPr>
              <a:t>https://ieee802.org/802tele_calendar.html</a:t>
            </a:r>
            <a:endParaRPr lang="en-US" sz="2000" u="sng" dirty="0">
              <a:solidFill>
                <a:schemeClr val="hlink"/>
              </a:solidFill>
            </a:endParaRPr>
          </a:p>
          <a:p>
            <a:pPr marL="0" lvl="0" indent="0" algn="l" rtl="0">
              <a:lnSpc>
                <a:spcPct val="100000"/>
              </a:lnSpc>
              <a:spcBef>
                <a:spcPts val="0"/>
              </a:spcBef>
              <a:spcAft>
                <a:spcPts val="0"/>
              </a:spcAft>
              <a:buNone/>
            </a:pPr>
            <a:endParaRPr lang="en-US" sz="1600" b="1" dirty="0"/>
          </a:p>
          <a:p>
            <a:pPr marL="0" lvl="0" indent="0" algn="l" rtl="0">
              <a:lnSpc>
                <a:spcPct val="100000"/>
              </a:lnSpc>
              <a:spcBef>
                <a:spcPts val="0"/>
              </a:spcBef>
              <a:spcAft>
                <a:spcPts val="0"/>
              </a:spcAft>
              <a:buNone/>
            </a:pPr>
            <a:r>
              <a:rPr lang="en-US" sz="2000" b="1" dirty="0"/>
              <a:t>REGISTRATION FEE:</a:t>
            </a:r>
            <a:r>
              <a:rPr lang="en-US" sz="2000" dirty="0"/>
              <a:t> 	Registration fee for the IEEE 802 Interim Session 					is required, whether attending in-person or remotely. </a:t>
            </a:r>
            <a:endParaRPr lang="en-US" sz="2000" b="1" dirty="0"/>
          </a:p>
        </p:txBody>
      </p:sp>
      <p:pic>
        <p:nvPicPr>
          <p:cNvPr id="5" name="Picture 4">
            <a:extLst>
              <a:ext uri="{FF2B5EF4-FFF2-40B4-BE49-F238E27FC236}">
                <a16:creationId xmlns:a16="http://schemas.microsoft.com/office/drawing/2014/main" id="{DC0088EC-2286-FD15-E1A3-6D03F533904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20963" y="101590"/>
            <a:ext cx="3455779" cy="74875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24A3AEB6-796F-08AC-BE62-E49274925C8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4051113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4" name="TextBox 3">
            <a:extLst>
              <a:ext uri="{FF2B5EF4-FFF2-40B4-BE49-F238E27FC236}">
                <a16:creationId xmlns:a16="http://schemas.microsoft.com/office/drawing/2014/main" id="{95410B4A-87A4-BC43-4580-DCC8B2B44C6A}"/>
              </a:ext>
            </a:extLst>
          </p:cNvPr>
          <p:cNvSpPr txBox="1"/>
          <p:nvPr/>
        </p:nvSpPr>
        <p:spPr>
          <a:xfrm>
            <a:off x="347930" y="494204"/>
            <a:ext cx="8628812" cy="4298100"/>
          </a:xfrm>
          <a:prstGeom prst="rect">
            <a:avLst/>
          </a:prstGeom>
          <a:noFill/>
        </p:spPr>
        <p:txBody>
          <a:bodyPr wrap="square" rtlCol="0">
            <a:spAutoFit/>
          </a:bodyPr>
          <a:lstStyle/>
          <a:p>
            <a:pPr marL="0" lvl="0" indent="0" algn="l" rtl="0">
              <a:lnSpc>
                <a:spcPct val="115000"/>
              </a:lnSpc>
              <a:spcAft>
                <a:spcPts val="0"/>
              </a:spcAft>
              <a:buSzPts val="1800"/>
              <a:buNone/>
            </a:pPr>
            <a:r>
              <a:rPr lang="en-US" sz="3200" b="1" dirty="0"/>
              <a:t>COMBINED SCHEDULE</a:t>
            </a:r>
          </a:p>
          <a:p>
            <a:pPr marL="0" lvl="0" indent="0" algn="l" rtl="0">
              <a:lnSpc>
                <a:spcPct val="115000"/>
              </a:lnSpc>
              <a:spcAft>
                <a:spcPts val="0"/>
              </a:spcAft>
              <a:buSzPts val="1800"/>
              <a:buNone/>
            </a:pPr>
            <a:endParaRPr lang="en-US" b="1" dirty="0"/>
          </a:p>
          <a:p>
            <a:pPr marL="0" lvl="0" indent="0" algn="l" rtl="0">
              <a:spcAft>
                <a:spcPts val="0"/>
              </a:spcAft>
              <a:buSzPts val="1800"/>
              <a:buNone/>
            </a:pPr>
            <a:r>
              <a:rPr lang="en-US" sz="2000" b="1" dirty="0"/>
              <a:t>IN PERSON Room Assignments:</a:t>
            </a:r>
            <a:r>
              <a:rPr lang="en-US" sz="2000" dirty="0"/>
              <a:t>   	Schedule QR codes posted outside each meeting room and on the back of your name badge. </a:t>
            </a:r>
          </a:p>
          <a:p>
            <a:pPr marL="0" lvl="0" indent="0" algn="l" rtl="0">
              <a:spcAft>
                <a:spcPts val="0"/>
              </a:spcAft>
              <a:buSzPts val="1800"/>
              <a:buNone/>
            </a:pPr>
            <a:endParaRPr lang="en-US" dirty="0"/>
          </a:p>
          <a:p>
            <a:pPr marL="0" lvl="0" indent="0" algn="l" rtl="0">
              <a:spcAft>
                <a:spcPts val="0"/>
              </a:spcAft>
              <a:buSzPts val="1800"/>
              <a:buNone/>
            </a:pPr>
            <a:r>
              <a:rPr lang="en-US" sz="2000" b="1" dirty="0"/>
              <a:t>REMOTE Participation:</a:t>
            </a:r>
            <a:r>
              <a:rPr lang="en-US" sz="2000" dirty="0"/>
              <a:t> 		</a:t>
            </a:r>
            <a:r>
              <a:rPr lang="en-US" sz="2000" u="sng" dirty="0">
                <a:solidFill>
                  <a:schemeClr val="hlink"/>
                </a:solidFill>
                <a:hlinkClick r:id="rId3"/>
              </a:rPr>
              <a:t>https://ieee802.org/802tele_calendar.html</a:t>
            </a:r>
            <a:endParaRPr lang="en-US" sz="2000" u="sng" dirty="0">
              <a:solidFill>
                <a:schemeClr val="hlink"/>
              </a:solidFill>
            </a:endParaRPr>
          </a:p>
          <a:p>
            <a:pPr marL="0" lvl="0" indent="0" algn="l" rtl="0">
              <a:spcAft>
                <a:spcPts val="0"/>
              </a:spcAft>
              <a:buSzPts val="1800"/>
              <a:buNone/>
            </a:pPr>
            <a:endParaRPr lang="en-US" dirty="0"/>
          </a:p>
          <a:p>
            <a:pPr marL="0" lvl="0" indent="0" algn="l" rtl="0">
              <a:spcAft>
                <a:spcPts val="0"/>
              </a:spcAft>
              <a:buSzPts val="1800"/>
              <a:buNone/>
            </a:pPr>
            <a:r>
              <a:rPr lang="en-US" sz="2000" b="1" dirty="0"/>
              <a:t>ATTENDANCE TOOL (IMAT) :  	</a:t>
            </a:r>
            <a:r>
              <a:rPr lang="en-US" sz="2000" u="sng" dirty="0">
                <a:solidFill>
                  <a:schemeClr val="hlink"/>
                </a:solidFill>
              </a:rPr>
              <a:t>https://imat.ieee.org/ </a:t>
            </a:r>
          </a:p>
          <a:p>
            <a:pPr marL="0" lvl="0" indent="0" algn="l" rtl="0">
              <a:spcAft>
                <a:spcPts val="0"/>
              </a:spcAft>
              <a:buSzPts val="1800"/>
              <a:buNone/>
            </a:pPr>
            <a:endParaRPr lang="en-US" sz="2000" u="sng" dirty="0">
              <a:solidFill>
                <a:schemeClr val="hlink"/>
              </a:solidFill>
            </a:endParaRPr>
          </a:p>
          <a:p>
            <a:pPr marL="0" lvl="0" indent="0" algn="l" rtl="0">
              <a:lnSpc>
                <a:spcPct val="115000"/>
              </a:lnSpc>
              <a:spcAft>
                <a:spcPts val="0"/>
              </a:spcAft>
              <a:buSzPts val="1800"/>
              <a:buNone/>
            </a:pPr>
            <a:r>
              <a:rPr lang="en-AU" b="1" dirty="0"/>
              <a:t>REGISTRATION FEE REQUIREMENT REMINDER:   </a:t>
            </a:r>
            <a:r>
              <a:rPr lang="en-AU" sz="1600" dirty="0"/>
              <a:t>Payment of the session registration fee is required for all who participate in any meetings associated with the 2025 January IEEE 802 Wireless Interim Session. </a:t>
            </a:r>
          </a:p>
          <a:p>
            <a:pPr marL="0" lvl="0" indent="0" algn="l" rtl="0">
              <a:spcAft>
                <a:spcPts val="0"/>
              </a:spcAft>
              <a:buSzPts val="1800"/>
              <a:buNone/>
            </a:pPr>
            <a:endParaRPr lang="en-US" sz="2000" u="sng" dirty="0">
              <a:solidFill>
                <a:schemeClr val="hlink"/>
              </a:solidFill>
            </a:endParaRPr>
          </a:p>
        </p:txBody>
      </p:sp>
      <p:pic>
        <p:nvPicPr>
          <p:cNvPr id="5" name="Picture 4">
            <a:extLst>
              <a:ext uri="{FF2B5EF4-FFF2-40B4-BE49-F238E27FC236}">
                <a16:creationId xmlns:a16="http://schemas.microsoft.com/office/drawing/2014/main" id="{B5F54B84-21AD-C0F1-4376-967F2EE7E7E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20963" y="101590"/>
            <a:ext cx="3455779" cy="74875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B098A427-68B9-4F7D-DDCE-700D184E240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1330926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c2f5ac4-06e1-4d84-8938-537670c192a7" xsi:nil="true"/>
    <lcf76f155ced4ddcb4097134ff3c332f xmlns="6f0a2cb3-4675-46b4-9719-a1418cc550f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3760640D8DD34F9DC27DB93EB475FA" ma:contentTypeVersion="18" ma:contentTypeDescription="Create a new document." ma:contentTypeScope="" ma:versionID="182d3b65ae291b8dfe6f4517a4eb09d4">
  <xsd:schema xmlns:xsd="http://www.w3.org/2001/XMLSchema" xmlns:xs="http://www.w3.org/2001/XMLSchema" xmlns:p="http://schemas.microsoft.com/office/2006/metadata/properties" xmlns:ns2="6f0a2cb3-4675-46b4-9719-a1418cc550f3" xmlns:ns3="cc2f5ac4-06e1-4d84-8938-537670c192a7" targetNamespace="http://schemas.microsoft.com/office/2006/metadata/properties" ma:root="true" ma:fieldsID="106e96982221ef2e43a90bc71e71915a" ns2:_="" ns3:_="">
    <xsd:import namespace="6f0a2cb3-4675-46b4-9719-a1418cc550f3"/>
    <xsd:import namespace="cc2f5ac4-06e1-4d84-8938-537670c192a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0a2cb3-4675-46b4-9719-a1418cc550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c8dd0b6-5c91-49f3-937f-cc738038b56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2f5ac4-06e1-4d84-8938-537670c192a7"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33be4f2a-fc07-475a-aa29-c205796e8743}" ma:internalName="TaxCatchAll" ma:showField="CatchAllData" ma:web="cc2f5ac4-06e1-4d84-8938-537670c192a7">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C67B60-D23F-4AC9-896F-4C219905B036}">
  <ds:schemaRefs>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http://purl.org/dc/dcmitype/"/>
    <ds:schemaRef ds:uri="http://schemas.microsoft.com/office/infopath/2007/PartnerControls"/>
    <ds:schemaRef ds:uri="cc2f5ac4-06e1-4d84-8938-537670c192a7"/>
    <ds:schemaRef ds:uri="6f0a2cb3-4675-46b4-9719-a1418cc550f3"/>
    <ds:schemaRef ds:uri="http://schemas.microsoft.com/office/2006/metadata/properties"/>
  </ds:schemaRefs>
</ds:datastoreItem>
</file>

<file path=customXml/itemProps2.xml><?xml version="1.0" encoding="utf-8"?>
<ds:datastoreItem xmlns:ds="http://schemas.openxmlformats.org/officeDocument/2006/customXml" ds:itemID="{D878656D-5CEB-4998-AF75-203F0B538F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0a2cb3-4675-46b4-9719-a1418cc550f3"/>
    <ds:schemaRef ds:uri="cc2f5ac4-06e1-4d84-8938-537670c192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B580E3-8E8E-493D-986C-C4249329D7B0}">
  <ds:schemaRefs>
    <ds:schemaRef ds:uri="http://schemas.microsoft.com/sharepoint/v3/contenttype/forms"/>
  </ds:schemaRefs>
</ds:datastoreItem>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6101</TotalTime>
  <Words>1580</Words>
  <Application>Microsoft Office PowerPoint</Application>
  <PresentationFormat>On-screen Show (16:9)</PresentationFormat>
  <Paragraphs>149</Paragraphs>
  <Slides>20</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Calibri</vt:lpstr>
      <vt:lpstr>Aptos</vt:lpstr>
      <vt:lpstr>Symbol</vt:lpstr>
      <vt:lpstr>Calibri Light</vt:lpstr>
      <vt:lpstr>Tahoma</vt:lpstr>
      <vt:lpstr>Roboto</vt:lpstr>
      <vt:lpstr>Arial</vt:lpstr>
      <vt:lpstr>Aptos Display</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PROGRAM APP    - Log in details for the IEEE 802 Wireless Interim Meeting App with combined schedule information is available on the back of your name badge.   - Download the app by going to your Google Play or Apple App Store  - Search for and install The Event App by EventsAIR  - Load the app and enter The Event App Code: 802kobe To get full functionality, please log in with your credentials</vt:lpstr>
      <vt:lpstr>PowerPoint Presentation</vt:lpstr>
      <vt:lpstr>PowerPoint Presentation</vt:lpstr>
      <vt:lpstr>PowerPoint Presentation</vt:lpstr>
      <vt:lpstr>PowerPoint Presentation</vt:lpstr>
      <vt:lpstr>WEDNESDAY SOCIAL Wednesday September 15, 2025  Time:              6:10pm  - 6:30pm: Buses load from Portopia Hotel    6:40pm – 7:00pm: Ship Boarding   7:00pm – 9:00pm: Cruise   9:00pm:  Buses return to Portopia Hotel  Entertainment:  Awa Odori (Japanese traditional team dance),   Traditional Lion Dance &amp; Kampai Ceremony  Tickets:  $24.99 Food:  Buffet of Local Japanese Food &amp; Drinks &amp; Sake   4 Dining Rooms   (No outside food or drinks permitted).  </vt:lpstr>
      <vt:lpstr>PowerPoint Presentation</vt:lpstr>
      <vt:lpstr>PowerPoint Presentation</vt:lpstr>
      <vt:lpstr>KOBE SIGHTSEEING</vt:lpstr>
      <vt:lpstr>PowerPoint Presentation</vt:lpstr>
      <vt:lpstr>Any Questions  Please see Daniel or Sara on the registration desk!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ec-25-0006-00-WCSG-Kobe January 802W Interim Things to Know</dc:title>
  <dc:creator>Sara Archer</dc:creator>
  <cp:lastModifiedBy>Jon Rosdahl</cp:lastModifiedBy>
  <cp:revision>3</cp:revision>
  <dcterms:modified xsi:type="dcterms:W3CDTF">2025-01-12T06:30:45Z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0x010100643760640D8DD34F9DC27DB93EB475FA</vt:lpwstr>
  </property>
  <property fmtid="{D5CDD505-2E9C-101B-9397-08002B2CF9AE}" pid="3" name="MediaServiceImageTags">
    <vt:lpwstr/>
  </property>
</Properties>
</file>