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67" r:id="rId4"/>
    <p:sldId id="268" r:id="rId5"/>
    <p:sldId id="262" r:id="rId6"/>
    <p:sldId id="265" r:id="rId7"/>
    <p:sldId id="266" r:id="rId8"/>
    <p:sldId id="269" r:id="rId9"/>
    <p:sldId id="270" r:id="rId10"/>
    <p:sldId id="264"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1E064F-28C5-4EB0-B4EC-DF93D5F9E2C6}" v="8" dt="2025-02-03T23:25:29.5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529" autoAdjust="0"/>
    <p:restoredTop sz="83277" autoAdjust="0"/>
  </p:normalViewPr>
  <p:slideViewPr>
    <p:cSldViewPr>
      <p:cViewPr varScale="1">
        <p:scale>
          <a:sx n="59" d="100"/>
          <a:sy n="59" d="100"/>
        </p:scale>
        <p:origin x="90" y="222"/>
      </p:cViewPr>
      <p:guideLst>
        <p:guide orient="horz" pos="2160"/>
        <p:guide pos="3840"/>
      </p:guideLst>
    </p:cSldViewPr>
  </p:slideViewPr>
  <p:outlineViewPr>
    <p:cViewPr varScale="1">
      <p:scale>
        <a:sx n="170" d="200"/>
        <a:sy n="170" d="200"/>
      </p:scale>
      <p:origin x="0" y="-248754"/>
    </p:cViewPr>
    <p:sldLst>
      <p:sld r:id="rId1" collapse="1"/>
    </p:sldLst>
  </p:outlineViewPr>
  <p:notesTextViewPr>
    <p:cViewPr>
      <p:scale>
        <a:sx n="100" d="100"/>
        <a:sy n="100" d="100"/>
      </p:scale>
      <p:origin x="0" y="0"/>
    </p:cViewPr>
  </p:notesTextViewPr>
  <p:notesViewPr>
    <p:cSldViewPr>
      <p:cViewPr varScale="1">
        <p:scale>
          <a:sx n="59" d="100"/>
          <a:sy n="59" d="100"/>
        </p:scale>
        <p:origin x="285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0D1E064F-28C5-4EB0-B4EC-DF93D5F9E2C6}"/>
    <pc:docChg chg="undo custSel addSld delSld modSld sldOrd modMainMaster">
      <pc:chgData name="Jon Rosdahl" userId="2820f357-2dd4-4127-8713-e0bfde0fd756" providerId="ADAL" clId="{0D1E064F-28C5-4EB0-B4EC-DF93D5F9E2C6}" dt="2025-02-03T23:25:37.005" v="1344" actId="207"/>
      <pc:docMkLst>
        <pc:docMk/>
      </pc:docMkLst>
      <pc:sldChg chg="modSp mod">
        <pc:chgData name="Jon Rosdahl" userId="2820f357-2dd4-4127-8713-e0bfde0fd756" providerId="ADAL" clId="{0D1E064F-28C5-4EB0-B4EC-DF93D5F9E2C6}" dt="2025-02-03T21:26:08.528" v="32" actId="14100"/>
        <pc:sldMkLst>
          <pc:docMk/>
          <pc:sldMk cId="0" sldId="256"/>
        </pc:sldMkLst>
        <pc:spChg chg="mod">
          <ac:chgData name="Jon Rosdahl" userId="2820f357-2dd4-4127-8713-e0bfde0fd756" providerId="ADAL" clId="{0D1E064F-28C5-4EB0-B4EC-DF93D5F9E2C6}" dt="2025-02-03T21:26:08.528" v="32" actId="14100"/>
          <ac:spMkLst>
            <pc:docMk/>
            <pc:sldMk cId="0" sldId="256"/>
            <ac:spMk id="3073" creationId="{00000000-0000-0000-0000-000000000000}"/>
          </ac:spMkLst>
        </pc:spChg>
        <pc:spChg chg="mod">
          <ac:chgData name="Jon Rosdahl" userId="2820f357-2dd4-4127-8713-e0bfde0fd756" providerId="ADAL" clId="{0D1E064F-28C5-4EB0-B4EC-DF93D5F9E2C6}" dt="2025-02-03T21:25:56.284" v="30" actId="20577"/>
          <ac:spMkLst>
            <pc:docMk/>
            <pc:sldMk cId="0" sldId="256"/>
            <ac:spMk id="3074" creationId="{00000000-0000-0000-0000-000000000000}"/>
          </ac:spMkLst>
        </pc:spChg>
      </pc:sldChg>
      <pc:sldChg chg="modSp mod">
        <pc:chgData name="Jon Rosdahl" userId="2820f357-2dd4-4127-8713-e0bfde0fd756" providerId="ADAL" clId="{0D1E064F-28C5-4EB0-B4EC-DF93D5F9E2C6}" dt="2025-02-03T21:29:02.785" v="226" actId="20577"/>
        <pc:sldMkLst>
          <pc:docMk/>
          <pc:sldMk cId="0" sldId="257"/>
        </pc:sldMkLst>
        <pc:spChg chg="mod">
          <ac:chgData name="Jon Rosdahl" userId="2820f357-2dd4-4127-8713-e0bfde0fd756" providerId="ADAL" clId="{0D1E064F-28C5-4EB0-B4EC-DF93D5F9E2C6}" dt="2025-02-03T21:29:02.785" v="226" actId="20577"/>
          <ac:spMkLst>
            <pc:docMk/>
            <pc:sldMk cId="0" sldId="257"/>
            <ac:spMk id="4098" creationId="{00000000-0000-0000-0000-000000000000}"/>
          </ac:spMkLst>
        </pc:spChg>
      </pc:sldChg>
      <pc:sldChg chg="del">
        <pc:chgData name="Jon Rosdahl" userId="2820f357-2dd4-4127-8713-e0bfde0fd756" providerId="ADAL" clId="{0D1E064F-28C5-4EB0-B4EC-DF93D5F9E2C6}" dt="2025-02-03T21:29:10.684" v="227" actId="47"/>
        <pc:sldMkLst>
          <pc:docMk/>
          <pc:sldMk cId="0" sldId="258"/>
        </pc:sldMkLst>
      </pc:sldChg>
      <pc:sldChg chg="del">
        <pc:chgData name="Jon Rosdahl" userId="2820f357-2dd4-4127-8713-e0bfde0fd756" providerId="ADAL" clId="{0D1E064F-28C5-4EB0-B4EC-DF93D5F9E2C6}" dt="2025-02-03T21:29:26.971" v="229" actId="47"/>
        <pc:sldMkLst>
          <pc:docMk/>
          <pc:sldMk cId="0" sldId="259"/>
        </pc:sldMkLst>
      </pc:sldChg>
      <pc:sldChg chg="modSp mod ord">
        <pc:chgData name="Jon Rosdahl" userId="2820f357-2dd4-4127-8713-e0bfde0fd756" providerId="ADAL" clId="{0D1E064F-28C5-4EB0-B4EC-DF93D5F9E2C6}" dt="2025-02-03T23:10:18.014" v="834" actId="20577"/>
        <pc:sldMkLst>
          <pc:docMk/>
          <pc:sldMk cId="0" sldId="262"/>
        </pc:sldMkLst>
        <pc:spChg chg="mod">
          <ac:chgData name="Jon Rosdahl" userId="2820f357-2dd4-4127-8713-e0bfde0fd756" providerId="ADAL" clId="{0D1E064F-28C5-4EB0-B4EC-DF93D5F9E2C6}" dt="2025-02-03T23:10:18.014" v="834" actId="20577"/>
          <ac:spMkLst>
            <pc:docMk/>
            <pc:sldMk cId="0" sldId="262"/>
            <ac:spMk id="2" creationId="{00000000-0000-0000-0000-000000000000}"/>
          </ac:spMkLst>
        </pc:spChg>
        <pc:spChg chg="mod">
          <ac:chgData name="Jon Rosdahl" userId="2820f357-2dd4-4127-8713-e0bfde0fd756" providerId="ADAL" clId="{0D1E064F-28C5-4EB0-B4EC-DF93D5F9E2C6}" dt="2025-02-03T21:31:58.660" v="285" actId="14"/>
          <ac:spMkLst>
            <pc:docMk/>
            <pc:sldMk cId="0" sldId="262"/>
            <ac:spMk id="9218" creationId="{00000000-0000-0000-0000-000000000000}"/>
          </ac:spMkLst>
        </pc:spChg>
      </pc:sldChg>
      <pc:sldChg chg="modSp mod">
        <pc:chgData name="Jon Rosdahl" userId="2820f357-2dd4-4127-8713-e0bfde0fd756" providerId="ADAL" clId="{0D1E064F-28C5-4EB0-B4EC-DF93D5F9E2C6}" dt="2025-02-03T23:25:37.005" v="1344" actId="207"/>
        <pc:sldMkLst>
          <pc:docMk/>
          <pc:sldMk cId="0" sldId="264"/>
        </pc:sldMkLst>
        <pc:spChg chg="mod">
          <ac:chgData name="Jon Rosdahl" userId="2820f357-2dd4-4127-8713-e0bfde0fd756" providerId="ADAL" clId="{0D1E064F-28C5-4EB0-B4EC-DF93D5F9E2C6}" dt="2025-02-03T23:25:37.005" v="1344" actId="207"/>
          <ac:spMkLst>
            <pc:docMk/>
            <pc:sldMk cId="0" sldId="264"/>
            <ac:spMk id="2" creationId="{00000000-0000-0000-0000-000000000000}"/>
          </ac:spMkLst>
        </pc:spChg>
      </pc:sldChg>
      <pc:sldChg chg="del">
        <pc:chgData name="Jon Rosdahl" userId="2820f357-2dd4-4127-8713-e0bfde0fd756" providerId="ADAL" clId="{0D1E064F-28C5-4EB0-B4EC-DF93D5F9E2C6}" dt="2025-02-03T21:29:14.988" v="228" actId="47"/>
        <pc:sldMkLst>
          <pc:docMk/>
          <pc:sldMk cId="1609761067" sldId="265"/>
        </pc:sldMkLst>
      </pc:sldChg>
      <pc:sldChg chg="modSp new mod">
        <pc:chgData name="Jon Rosdahl" userId="2820f357-2dd4-4127-8713-e0bfde0fd756" providerId="ADAL" clId="{0D1E064F-28C5-4EB0-B4EC-DF93D5F9E2C6}" dt="2025-02-03T23:10:51.911" v="848" actId="14100"/>
        <pc:sldMkLst>
          <pc:docMk/>
          <pc:sldMk cId="3841744158" sldId="265"/>
        </pc:sldMkLst>
        <pc:spChg chg="mod">
          <ac:chgData name="Jon Rosdahl" userId="2820f357-2dd4-4127-8713-e0bfde0fd756" providerId="ADAL" clId="{0D1E064F-28C5-4EB0-B4EC-DF93D5F9E2C6}" dt="2025-02-03T23:10:51.911" v="848" actId="14100"/>
          <ac:spMkLst>
            <pc:docMk/>
            <pc:sldMk cId="3841744158" sldId="265"/>
            <ac:spMk id="2" creationId="{FB7DC95D-B7C9-A654-219C-EDB8364FDBA2}"/>
          </ac:spMkLst>
        </pc:spChg>
        <pc:spChg chg="mod">
          <ac:chgData name="Jon Rosdahl" userId="2820f357-2dd4-4127-8713-e0bfde0fd756" providerId="ADAL" clId="{0D1E064F-28C5-4EB0-B4EC-DF93D5F9E2C6}" dt="2025-02-03T23:01:42.275" v="341" actId="113"/>
          <ac:spMkLst>
            <pc:docMk/>
            <pc:sldMk cId="3841744158" sldId="265"/>
            <ac:spMk id="3" creationId="{B6B057B0-2B0D-CB60-82D5-324D89E4180D}"/>
          </ac:spMkLst>
        </pc:spChg>
      </pc:sldChg>
      <pc:sldChg chg="addSp delSp modSp new mod">
        <pc:chgData name="Jon Rosdahl" userId="2820f357-2dd4-4127-8713-e0bfde0fd756" providerId="ADAL" clId="{0D1E064F-28C5-4EB0-B4EC-DF93D5F9E2C6}" dt="2025-02-03T23:15:53.297" v="1208" actId="20577"/>
        <pc:sldMkLst>
          <pc:docMk/>
          <pc:sldMk cId="2802023199" sldId="266"/>
        </pc:sldMkLst>
        <pc:spChg chg="mod">
          <ac:chgData name="Jon Rosdahl" userId="2820f357-2dd4-4127-8713-e0bfde0fd756" providerId="ADAL" clId="{0D1E064F-28C5-4EB0-B4EC-DF93D5F9E2C6}" dt="2025-02-03T23:02:07.826" v="354" actId="20577"/>
          <ac:spMkLst>
            <pc:docMk/>
            <pc:sldMk cId="2802023199" sldId="266"/>
            <ac:spMk id="2" creationId="{03EC7F9F-D265-4518-33A4-0E7850B2B882}"/>
          </ac:spMkLst>
        </pc:spChg>
        <pc:spChg chg="del">
          <ac:chgData name="Jon Rosdahl" userId="2820f357-2dd4-4127-8713-e0bfde0fd756" providerId="ADAL" clId="{0D1E064F-28C5-4EB0-B4EC-DF93D5F9E2C6}" dt="2025-02-03T23:02:23.009" v="355" actId="478"/>
          <ac:spMkLst>
            <pc:docMk/>
            <pc:sldMk cId="2802023199" sldId="266"/>
            <ac:spMk id="3" creationId="{181BDE63-1BC4-8586-7589-3A101A31B0EF}"/>
          </ac:spMkLst>
        </pc:spChg>
        <pc:spChg chg="add mod">
          <ac:chgData name="Jon Rosdahl" userId="2820f357-2dd4-4127-8713-e0bfde0fd756" providerId="ADAL" clId="{0D1E064F-28C5-4EB0-B4EC-DF93D5F9E2C6}" dt="2025-02-03T23:15:53.297" v="1208" actId="20577"/>
          <ac:spMkLst>
            <pc:docMk/>
            <pc:sldMk cId="2802023199" sldId="266"/>
            <ac:spMk id="7" creationId="{23EB2B78-257D-A6AF-EFEB-F040D6CE65F5}"/>
          </ac:spMkLst>
        </pc:spChg>
      </pc:sldChg>
      <pc:sldChg chg="modSp new mod ord">
        <pc:chgData name="Jon Rosdahl" userId="2820f357-2dd4-4127-8713-e0bfde0fd756" providerId="ADAL" clId="{0D1E064F-28C5-4EB0-B4EC-DF93D5F9E2C6}" dt="2025-02-03T23:12:27.409" v="899" actId="20577"/>
        <pc:sldMkLst>
          <pc:docMk/>
          <pc:sldMk cId="492295981" sldId="267"/>
        </pc:sldMkLst>
        <pc:spChg chg="mod">
          <ac:chgData name="Jon Rosdahl" userId="2820f357-2dd4-4127-8713-e0bfde0fd756" providerId="ADAL" clId="{0D1E064F-28C5-4EB0-B4EC-DF93D5F9E2C6}" dt="2025-02-03T23:07:56.215" v="527" actId="20577"/>
          <ac:spMkLst>
            <pc:docMk/>
            <pc:sldMk cId="492295981" sldId="267"/>
            <ac:spMk id="2" creationId="{53BDFF00-050C-E129-C68B-FAE64436FCF4}"/>
          </ac:spMkLst>
        </pc:spChg>
        <pc:spChg chg="mod">
          <ac:chgData name="Jon Rosdahl" userId="2820f357-2dd4-4127-8713-e0bfde0fd756" providerId="ADAL" clId="{0D1E064F-28C5-4EB0-B4EC-DF93D5F9E2C6}" dt="2025-02-03T23:12:27.409" v="899" actId="20577"/>
          <ac:spMkLst>
            <pc:docMk/>
            <pc:sldMk cId="492295981" sldId="267"/>
            <ac:spMk id="3" creationId="{98709C59-49DD-4585-9784-D85E7E714CA3}"/>
          </ac:spMkLst>
        </pc:spChg>
      </pc:sldChg>
      <pc:sldChg chg="modSp new mod ord">
        <pc:chgData name="Jon Rosdahl" userId="2820f357-2dd4-4127-8713-e0bfde0fd756" providerId="ADAL" clId="{0D1E064F-28C5-4EB0-B4EC-DF93D5F9E2C6}" dt="2025-02-03T23:08:08.633" v="535"/>
        <pc:sldMkLst>
          <pc:docMk/>
          <pc:sldMk cId="3602944871" sldId="268"/>
        </pc:sldMkLst>
        <pc:spChg chg="mod">
          <ac:chgData name="Jon Rosdahl" userId="2820f357-2dd4-4127-8713-e0bfde0fd756" providerId="ADAL" clId="{0D1E064F-28C5-4EB0-B4EC-DF93D5F9E2C6}" dt="2025-02-03T23:06:38.009" v="471"/>
          <ac:spMkLst>
            <pc:docMk/>
            <pc:sldMk cId="3602944871" sldId="268"/>
            <ac:spMk id="2" creationId="{97AAFD75-67F4-3B78-8C87-9F641AD62440}"/>
          </ac:spMkLst>
        </pc:spChg>
        <pc:spChg chg="mod">
          <ac:chgData name="Jon Rosdahl" userId="2820f357-2dd4-4127-8713-e0bfde0fd756" providerId="ADAL" clId="{0D1E064F-28C5-4EB0-B4EC-DF93D5F9E2C6}" dt="2025-02-03T23:07:12.997" v="475" actId="255"/>
          <ac:spMkLst>
            <pc:docMk/>
            <pc:sldMk cId="3602944871" sldId="268"/>
            <ac:spMk id="3" creationId="{460C67C3-942D-40ED-2419-0D4388026C12}"/>
          </ac:spMkLst>
        </pc:spChg>
      </pc:sldChg>
      <pc:sldChg chg="modSp new mod">
        <pc:chgData name="Jon Rosdahl" userId="2820f357-2dd4-4127-8713-e0bfde0fd756" providerId="ADAL" clId="{0D1E064F-28C5-4EB0-B4EC-DF93D5F9E2C6}" dt="2025-02-03T23:18:12.912" v="1312" actId="20577"/>
        <pc:sldMkLst>
          <pc:docMk/>
          <pc:sldMk cId="3969431470" sldId="269"/>
        </pc:sldMkLst>
        <pc:spChg chg="mod">
          <ac:chgData name="Jon Rosdahl" userId="2820f357-2dd4-4127-8713-e0bfde0fd756" providerId="ADAL" clId="{0D1E064F-28C5-4EB0-B4EC-DF93D5F9E2C6}" dt="2025-02-03T23:17:42.285" v="1234" actId="20577"/>
          <ac:spMkLst>
            <pc:docMk/>
            <pc:sldMk cId="3969431470" sldId="269"/>
            <ac:spMk id="2" creationId="{D4496551-3A7A-6EED-15F2-5D06B073E0F1}"/>
          </ac:spMkLst>
        </pc:spChg>
        <pc:spChg chg="mod">
          <ac:chgData name="Jon Rosdahl" userId="2820f357-2dd4-4127-8713-e0bfde0fd756" providerId="ADAL" clId="{0D1E064F-28C5-4EB0-B4EC-DF93D5F9E2C6}" dt="2025-02-03T23:18:12.912" v="1312" actId="20577"/>
          <ac:spMkLst>
            <pc:docMk/>
            <pc:sldMk cId="3969431470" sldId="269"/>
            <ac:spMk id="3" creationId="{C1C66CED-AA09-5684-9DE5-8C91431E5F93}"/>
          </ac:spMkLst>
        </pc:spChg>
      </pc:sldChg>
      <pc:sldChg chg="addSp delSp modSp new mod modClrScheme chgLayout">
        <pc:chgData name="Jon Rosdahl" userId="2820f357-2dd4-4127-8713-e0bfde0fd756" providerId="ADAL" clId="{0D1E064F-28C5-4EB0-B4EC-DF93D5F9E2C6}" dt="2025-02-03T23:23:24.830" v="1334" actId="1076"/>
        <pc:sldMkLst>
          <pc:docMk/>
          <pc:sldMk cId="1555032822" sldId="270"/>
        </pc:sldMkLst>
        <pc:spChg chg="del">
          <ac:chgData name="Jon Rosdahl" userId="2820f357-2dd4-4127-8713-e0bfde0fd756" providerId="ADAL" clId="{0D1E064F-28C5-4EB0-B4EC-DF93D5F9E2C6}" dt="2025-02-03T23:18:38.357" v="1314" actId="700"/>
          <ac:spMkLst>
            <pc:docMk/>
            <pc:sldMk cId="1555032822" sldId="270"/>
            <ac:spMk id="2" creationId="{692D0F1F-B2A5-D8A6-16B4-F8AF88A54ECF}"/>
          </ac:spMkLst>
        </pc:spChg>
        <pc:spChg chg="del">
          <ac:chgData name="Jon Rosdahl" userId="2820f357-2dd4-4127-8713-e0bfde0fd756" providerId="ADAL" clId="{0D1E064F-28C5-4EB0-B4EC-DF93D5F9E2C6}" dt="2025-02-03T23:18:38.357" v="1314" actId="700"/>
          <ac:spMkLst>
            <pc:docMk/>
            <pc:sldMk cId="1555032822" sldId="270"/>
            <ac:spMk id="3" creationId="{38B7BB79-8BF0-EB34-EBB1-85D04589C709}"/>
          </ac:spMkLst>
        </pc:spChg>
        <pc:spChg chg="mod ord">
          <ac:chgData name="Jon Rosdahl" userId="2820f357-2dd4-4127-8713-e0bfde0fd756" providerId="ADAL" clId="{0D1E064F-28C5-4EB0-B4EC-DF93D5F9E2C6}" dt="2025-02-03T23:18:38.357" v="1314" actId="700"/>
          <ac:spMkLst>
            <pc:docMk/>
            <pc:sldMk cId="1555032822" sldId="270"/>
            <ac:spMk id="4" creationId="{FE8B8D71-566E-2394-939A-EF58C7A85C8F}"/>
          </ac:spMkLst>
        </pc:spChg>
        <pc:spChg chg="mod ord">
          <ac:chgData name="Jon Rosdahl" userId="2820f357-2dd4-4127-8713-e0bfde0fd756" providerId="ADAL" clId="{0D1E064F-28C5-4EB0-B4EC-DF93D5F9E2C6}" dt="2025-02-03T23:18:38.357" v="1314" actId="700"/>
          <ac:spMkLst>
            <pc:docMk/>
            <pc:sldMk cId="1555032822" sldId="270"/>
            <ac:spMk id="5" creationId="{57D2D04D-6851-21D5-C1E6-CD7298440EE6}"/>
          </ac:spMkLst>
        </pc:spChg>
        <pc:spChg chg="mod ord">
          <ac:chgData name="Jon Rosdahl" userId="2820f357-2dd4-4127-8713-e0bfde0fd756" providerId="ADAL" clId="{0D1E064F-28C5-4EB0-B4EC-DF93D5F9E2C6}" dt="2025-02-03T23:18:38.357" v="1314" actId="700"/>
          <ac:spMkLst>
            <pc:docMk/>
            <pc:sldMk cId="1555032822" sldId="270"/>
            <ac:spMk id="6" creationId="{D31A9FFE-E3DE-E1B5-1152-8F6F394399F6}"/>
          </ac:spMkLst>
        </pc:spChg>
        <pc:spChg chg="add mod">
          <ac:chgData name="Jon Rosdahl" userId="2820f357-2dd4-4127-8713-e0bfde0fd756" providerId="ADAL" clId="{0D1E064F-28C5-4EB0-B4EC-DF93D5F9E2C6}" dt="2025-02-03T23:23:24.830" v="1334" actId="1076"/>
          <ac:spMkLst>
            <pc:docMk/>
            <pc:sldMk cId="1555032822" sldId="270"/>
            <ac:spMk id="7" creationId="{07D85279-1B53-3A0F-75EF-9AAE038FD983}"/>
          </ac:spMkLst>
        </pc:spChg>
      </pc:sldChg>
      <pc:sldMasterChg chg="modSp mod">
        <pc:chgData name="Jon Rosdahl" userId="2820f357-2dd4-4127-8713-e0bfde0fd756" providerId="ADAL" clId="{0D1E064F-28C5-4EB0-B4EC-DF93D5F9E2C6}" dt="2025-02-03T21:27:41.280" v="52" actId="6549"/>
        <pc:sldMasterMkLst>
          <pc:docMk/>
          <pc:sldMasterMk cId="0" sldId="2147483648"/>
        </pc:sldMasterMkLst>
        <pc:spChg chg="mod">
          <ac:chgData name="Jon Rosdahl" userId="2820f357-2dd4-4127-8713-e0bfde0fd756" providerId="ADAL" clId="{0D1E064F-28C5-4EB0-B4EC-DF93D5F9E2C6}" dt="2025-02-03T21:27:41.280" v="52"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 EC-25/0003r0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February 2025</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 EC-25/0003r0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February 2025</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 EC-25/0003r0</a:t>
            </a:r>
          </a:p>
        </p:txBody>
      </p:sp>
      <p:sp>
        <p:nvSpPr>
          <p:cNvPr id="5" name="Rectangle 3"/>
          <p:cNvSpPr>
            <a:spLocks noGrp="1" noChangeArrowheads="1"/>
          </p:cNvSpPr>
          <p:nvPr>
            <p:ph type="dt"/>
          </p:nvPr>
        </p:nvSpPr>
        <p:spPr>
          <a:ln/>
        </p:spPr>
        <p:txBody>
          <a:bodyPr/>
          <a:lstStyle/>
          <a:p>
            <a:r>
              <a:rPr lang="en-US" dirty="0"/>
              <a:t>February 2025</a:t>
            </a:r>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 EC-25/0003r0</a:t>
            </a:r>
          </a:p>
        </p:txBody>
      </p:sp>
      <p:sp>
        <p:nvSpPr>
          <p:cNvPr id="5" name="Rectangle 3"/>
          <p:cNvSpPr>
            <a:spLocks noGrp="1" noChangeArrowheads="1"/>
          </p:cNvSpPr>
          <p:nvPr>
            <p:ph type="dt"/>
          </p:nvPr>
        </p:nvSpPr>
        <p:spPr>
          <a:ln/>
        </p:spPr>
        <p:txBody>
          <a:bodyPr/>
          <a:lstStyle/>
          <a:p>
            <a:r>
              <a:rPr lang="en-US" dirty="0"/>
              <a:t>February 2025</a:t>
            </a:r>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 EC-25/0003r0</a:t>
            </a:r>
          </a:p>
        </p:txBody>
      </p:sp>
      <p:sp>
        <p:nvSpPr>
          <p:cNvPr id="5" name="Rectangle 3"/>
          <p:cNvSpPr>
            <a:spLocks noGrp="1" noChangeArrowheads="1"/>
          </p:cNvSpPr>
          <p:nvPr>
            <p:ph type="dt"/>
          </p:nvPr>
        </p:nvSpPr>
        <p:spPr>
          <a:ln/>
        </p:spPr>
        <p:txBody>
          <a:bodyPr/>
          <a:lstStyle/>
          <a:p>
            <a:r>
              <a:rPr lang="en-US" dirty="0"/>
              <a:t>February 2025</a:t>
            </a:r>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5</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IEEE 802 LMSC Operations Manual, v26 Revised 17 March, 2023</a:t>
            </a:r>
          </a:p>
        </p:txBody>
      </p:sp>
      <p:sp>
        <p:nvSpPr>
          <p:cNvPr id="4" name="Header Placeholder 3"/>
          <p:cNvSpPr>
            <a:spLocks noGrp="1"/>
          </p:cNvSpPr>
          <p:nvPr>
            <p:ph type="hdr"/>
          </p:nvPr>
        </p:nvSpPr>
        <p:spPr/>
        <p:txBody>
          <a:bodyPr/>
          <a:lstStyle/>
          <a:p>
            <a:r>
              <a:rPr lang="en-US"/>
              <a:t>doc.: IEEE 802 EC-25/0003r0</a:t>
            </a:r>
          </a:p>
        </p:txBody>
      </p:sp>
      <p:sp>
        <p:nvSpPr>
          <p:cNvPr id="5" name="Date Placeholder 4"/>
          <p:cNvSpPr>
            <a:spLocks noGrp="1"/>
          </p:cNvSpPr>
          <p:nvPr>
            <p:ph type="dt"/>
          </p:nvPr>
        </p:nvSpPr>
        <p:spPr/>
        <p:txBody>
          <a:bodyPr/>
          <a:lstStyle/>
          <a:p>
            <a:r>
              <a:rPr lang="en-US"/>
              <a:t>February 2025</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0962006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EC-25/0003r0</a:t>
            </a:r>
          </a:p>
        </p:txBody>
      </p:sp>
      <p:sp>
        <p:nvSpPr>
          <p:cNvPr id="5" name="Rectangle 3"/>
          <p:cNvSpPr>
            <a:spLocks noGrp="1" noChangeArrowheads="1"/>
          </p:cNvSpPr>
          <p:nvPr>
            <p:ph type="dt"/>
          </p:nvPr>
        </p:nvSpPr>
        <p:spPr>
          <a:ln/>
        </p:spPr>
        <p:txBody>
          <a:bodyPr/>
          <a:lstStyle/>
          <a:p>
            <a:r>
              <a:rPr lang="en-US"/>
              <a:t>February 2025</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February 2025</a:t>
            </a:r>
            <a:endParaRPr lang="en-GB" dirty="0"/>
          </a:p>
        </p:txBody>
      </p:sp>
      <p:sp>
        <p:nvSpPr>
          <p:cNvPr id="5" name="Footer Placeholder 4"/>
          <p:cNvSpPr>
            <a:spLocks noGrp="1"/>
          </p:cNvSpPr>
          <p:nvPr>
            <p:ph type="ftr" idx="11"/>
          </p:nvPr>
        </p:nvSpPr>
        <p:spPr/>
        <p:txBody>
          <a:bodyPr/>
          <a:lstStyle>
            <a:lvl1pPr>
              <a:defRPr/>
            </a:lvl1pPr>
          </a:lstStyle>
          <a:p>
            <a:r>
              <a:rPr lang="en-GB"/>
              <a:t>Jon Rosdahl,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 Rosdahl, Qualcomm</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February 2025</a:t>
            </a:r>
            <a:endParaRPr lang="en-GB"/>
          </a:p>
        </p:txBody>
      </p:sp>
      <p:sp>
        <p:nvSpPr>
          <p:cNvPr id="5" name="Footer Placeholder 4"/>
          <p:cNvSpPr>
            <a:spLocks noGrp="1"/>
          </p:cNvSpPr>
          <p:nvPr>
            <p:ph type="ftr" idx="11"/>
          </p:nvPr>
        </p:nvSpPr>
        <p:spPr/>
        <p:txBody>
          <a:bodyPr/>
          <a:lstStyle>
            <a:lvl1pPr>
              <a:defRPr/>
            </a:lvl1pPr>
          </a:lstStyle>
          <a:p>
            <a:r>
              <a:rPr lang="en-GB"/>
              <a:t>Jon Rosdahl,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February 2025</a:t>
            </a:r>
            <a:endParaRPr lang="en-GB"/>
          </a:p>
        </p:txBody>
      </p:sp>
      <p:sp>
        <p:nvSpPr>
          <p:cNvPr id="6" name="Footer Placeholder 5"/>
          <p:cNvSpPr>
            <a:spLocks noGrp="1"/>
          </p:cNvSpPr>
          <p:nvPr>
            <p:ph type="ftr" idx="11"/>
          </p:nvPr>
        </p:nvSpPr>
        <p:spPr/>
        <p:txBody>
          <a:bodyPr/>
          <a:lstStyle>
            <a:lvl1pPr>
              <a:defRPr/>
            </a:lvl1pPr>
          </a:lstStyle>
          <a:p>
            <a:r>
              <a:rPr lang="en-GB"/>
              <a:t>Jon Rosdahl,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February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February 2025</a:t>
            </a:r>
            <a:endParaRPr lang="en-GB"/>
          </a:p>
        </p:txBody>
      </p:sp>
      <p:sp>
        <p:nvSpPr>
          <p:cNvPr id="4" name="Footer Placeholder 3"/>
          <p:cNvSpPr>
            <a:spLocks noGrp="1"/>
          </p:cNvSpPr>
          <p:nvPr>
            <p:ph type="ftr" idx="11"/>
          </p:nvPr>
        </p:nvSpPr>
        <p:spPr/>
        <p:txBody>
          <a:bodyPr/>
          <a:lstStyle>
            <a:lvl1pPr>
              <a:defRPr/>
            </a:lvl1pPr>
          </a:lstStyle>
          <a:p>
            <a:r>
              <a:rPr lang="en-GB"/>
              <a:t>Jon Rosdahl,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February 2025</a:t>
            </a:r>
            <a:endParaRPr lang="en-GB"/>
          </a:p>
        </p:txBody>
      </p:sp>
      <p:sp>
        <p:nvSpPr>
          <p:cNvPr id="3" name="Footer Placeholder 2"/>
          <p:cNvSpPr>
            <a:spLocks noGrp="1"/>
          </p:cNvSpPr>
          <p:nvPr>
            <p:ph type="ftr" idx="11"/>
          </p:nvPr>
        </p:nvSpPr>
        <p:spPr/>
        <p:txBody>
          <a:bodyPr/>
          <a:lstStyle>
            <a:lvl1pPr>
              <a:defRPr/>
            </a:lvl1pPr>
          </a:lstStyle>
          <a:p>
            <a:r>
              <a:rPr lang="en-GB"/>
              <a:t>Jon Rosdahl,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2025</a:t>
            </a:r>
            <a:endParaRPr lang="en-GB"/>
          </a:p>
        </p:txBody>
      </p:sp>
      <p:sp>
        <p:nvSpPr>
          <p:cNvPr id="5" name="Footer Placeholder 4"/>
          <p:cNvSpPr>
            <a:spLocks noGrp="1"/>
          </p:cNvSpPr>
          <p:nvPr>
            <p:ph type="ftr" idx="11"/>
          </p:nvPr>
        </p:nvSpPr>
        <p:spPr/>
        <p:txBody>
          <a:bodyPr/>
          <a:lstStyle>
            <a:lvl1pPr>
              <a:defRPr/>
            </a:lvl1pPr>
          </a:lstStyle>
          <a:p>
            <a:r>
              <a:rPr lang="en-GB"/>
              <a:t>Jon Rosdahl,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2025</a:t>
            </a:r>
            <a:endParaRPr lang="en-GB"/>
          </a:p>
        </p:txBody>
      </p:sp>
      <p:sp>
        <p:nvSpPr>
          <p:cNvPr id="5" name="Footer Placeholder 4"/>
          <p:cNvSpPr>
            <a:spLocks noGrp="1"/>
          </p:cNvSpPr>
          <p:nvPr>
            <p:ph type="ftr" idx="11"/>
          </p:nvPr>
        </p:nvSpPr>
        <p:spPr/>
        <p:txBody>
          <a:bodyPr/>
          <a:lstStyle>
            <a:lvl1pPr>
              <a:defRPr/>
            </a:lvl1pPr>
          </a:lstStyle>
          <a:p>
            <a:r>
              <a:rPr lang="en-GB"/>
              <a:t>Jon Rosdahl,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EC-25/0003r0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ec/dcn/17/ec-17-0090-26-0PNP-ieee-802-lmsc-operations-manual.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mentor.ieee.org/802-ec/dcn/24/ec-24-0261-01-00EC-november-2024-rules-meeting.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73372"/>
            <a:ext cx="10363200" cy="79030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Rule change proposal</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2025-02-03</a:t>
            </a:r>
          </a:p>
        </p:txBody>
      </p:sp>
      <p:sp>
        <p:nvSpPr>
          <p:cNvPr id="6" name="Date Placeholder 3"/>
          <p:cNvSpPr>
            <a:spLocks noGrp="1"/>
          </p:cNvSpPr>
          <p:nvPr>
            <p:ph type="dt" idx="10"/>
          </p:nvPr>
        </p:nvSpPr>
        <p:spPr/>
        <p:txBody>
          <a:bodyPr/>
          <a:lstStyle/>
          <a:p>
            <a:r>
              <a:rPr lang="en-US" dirty="0"/>
              <a:t>February 2025</a:t>
            </a:r>
            <a:endParaRPr lang="en-GB" dirty="0"/>
          </a:p>
        </p:txBody>
      </p:sp>
      <p:sp>
        <p:nvSpPr>
          <p:cNvPr id="7" name="Footer Placeholder 4"/>
          <p:cNvSpPr>
            <a:spLocks noGrp="1"/>
          </p:cNvSpPr>
          <p:nvPr>
            <p:ph type="ftr" idx="11"/>
          </p:nvPr>
        </p:nvSpPr>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26900105"/>
              </p:ext>
            </p:extLst>
          </p:nvPr>
        </p:nvGraphicFramePr>
        <p:xfrm>
          <a:off x="996950" y="2420938"/>
          <a:ext cx="10245725" cy="2493962"/>
        </p:xfrm>
        <a:graphic>
          <a:graphicData uri="http://schemas.openxmlformats.org/presentationml/2006/ole">
            <mc:AlternateContent xmlns:mc="http://schemas.openxmlformats.org/markup-compatibility/2006">
              <mc:Choice xmlns:v="urn:schemas-microsoft-com:vml" Requires="v">
                <p:oleObj name="Document" r:id="rId3" imgW="10442994" imgH="2544564" progId="Word.Document.8">
                  <p:embed/>
                </p:oleObj>
              </mc:Choice>
              <mc:Fallback>
                <p:oleObj name="Document" r:id="rId3" imgW="10442994" imgH="2544564" progId="Word.Document.8">
                  <p:embed/>
                  <p:pic>
                    <p:nvPicPr>
                      <p:cNvPr id="3075" name="Object 3"/>
                      <p:cNvPicPr>
                        <a:picLocks noChangeAspect="1" noChangeArrowheads="1"/>
                      </p:cNvPicPr>
                      <p:nvPr/>
                    </p:nvPicPr>
                    <p:blipFill>
                      <a:blip r:embed="rId4"/>
                      <a:srcRect/>
                      <a:stretch>
                        <a:fillRect/>
                      </a:stretch>
                    </p:blipFill>
                    <p:spPr bwMode="auto">
                      <a:xfrm>
                        <a:off x="996950" y="2420938"/>
                        <a:ext cx="10245725" cy="2493962"/>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r>
              <a:rPr lang="en-US" dirty="0">
                <a:solidFill>
                  <a:schemeClr val="accent6"/>
                </a:solidFill>
                <a:hlinkClick r:id="rId3">
                  <a:extLst>
                    <a:ext uri="{A12FA001-AC4F-418D-AE19-62706E023703}">
                      <ahyp:hlinkClr xmlns:ahyp="http://schemas.microsoft.com/office/drawing/2018/hyperlinkcolor" val="tx"/>
                    </a:ext>
                  </a:extLst>
                </a:hlinkClick>
              </a:rPr>
              <a:t>IEEE 802 LMSC Operations Manual</a:t>
            </a:r>
            <a:endParaRPr lang="en-US" dirty="0">
              <a:solidFill>
                <a:schemeClr val="accent6"/>
              </a:solidFill>
            </a:endParaRPr>
          </a:p>
          <a:p>
            <a:endParaRPr lang="en-US" dirty="0">
              <a:solidFill>
                <a:schemeClr val="accent6"/>
              </a:solidFill>
            </a:endParaRPr>
          </a:p>
          <a:p>
            <a:r>
              <a:rPr lang="en-GB" dirty="0">
                <a:solidFill>
                  <a:schemeClr val="accent6"/>
                </a:solidFill>
                <a:hlinkClick r:id="rId4" tooltip="802 Rules Meeting Notes - November 2024">
                  <a:extLst>
                    <a:ext uri="{A12FA001-AC4F-418D-AE19-62706E023703}">
                      <ahyp:hlinkClr xmlns:ahyp="http://schemas.microsoft.com/office/drawing/2018/hyperlinkcolor" val="tx"/>
                    </a:ext>
                  </a:extLst>
                </a:hlinkClick>
              </a:rPr>
              <a:t>ec-24-0261-01-00EC-november-2024-rules-meeting.pdf</a:t>
            </a:r>
            <a:endParaRPr lang="en-US" dirty="0">
              <a:solidFill>
                <a:schemeClr val="accent6"/>
              </a:solidFill>
            </a:endParaRPr>
          </a:p>
          <a:p>
            <a:endParaRPr lang="en-GB" dirty="0">
              <a:solidFill>
                <a:schemeClr val="accent6"/>
              </a:solidFill>
            </a:endParaRP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5" name="Footer Placeholder 4"/>
          <p:cNvSpPr>
            <a:spLocks noGrp="1"/>
          </p:cNvSpPr>
          <p:nvPr>
            <p:ph type="ftr" idx="14"/>
          </p:nvPr>
        </p:nvSpPr>
        <p:spPr/>
        <p:txBody>
          <a:bodyPr/>
          <a:lstStyle/>
          <a:p>
            <a:r>
              <a:rPr lang="en-GB"/>
              <a:t>Jon Rosdahl, Qualcomm</a:t>
            </a:r>
            <a:endParaRPr lang="en-GB" dirty="0"/>
          </a:p>
        </p:txBody>
      </p:sp>
      <p:sp>
        <p:nvSpPr>
          <p:cNvPr id="4" name="Date Placeholder 3"/>
          <p:cNvSpPr>
            <a:spLocks noGrp="1"/>
          </p:cNvSpPr>
          <p:nvPr>
            <p:ph type="dt" idx="15"/>
          </p:nvPr>
        </p:nvSpPr>
        <p:spPr/>
        <p:txBody>
          <a:bodyPr/>
          <a:lstStyle/>
          <a:p>
            <a:r>
              <a:rPr lang="en-US"/>
              <a:t>February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During the July and November 802 LMSC Rule Change Meetings, I was given some action items to prepare rule changes for consideration at the March 2025 Plenary.</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Jon Rosdahl, Qualcomm</a:t>
            </a:r>
          </a:p>
        </p:txBody>
      </p:sp>
      <p:sp>
        <p:nvSpPr>
          <p:cNvPr id="4" name="Date Placeholder 3"/>
          <p:cNvSpPr>
            <a:spLocks noGrp="1"/>
          </p:cNvSpPr>
          <p:nvPr>
            <p:ph type="dt" idx="15"/>
          </p:nvPr>
        </p:nvSpPr>
        <p:spPr/>
        <p:txBody>
          <a:bodyPr/>
          <a:lstStyle/>
          <a:p>
            <a:r>
              <a:rPr lang="en-US" dirty="0"/>
              <a:t>February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DFF00-050C-E129-C68B-FAE64436FCF4}"/>
              </a:ext>
            </a:extLst>
          </p:cNvPr>
          <p:cNvSpPr>
            <a:spLocks noGrp="1"/>
          </p:cNvSpPr>
          <p:nvPr>
            <p:ph type="title"/>
          </p:nvPr>
        </p:nvSpPr>
        <p:spPr/>
        <p:txBody>
          <a:bodyPr/>
          <a:lstStyle/>
          <a:p>
            <a:r>
              <a:rPr lang="en-US" dirty="0"/>
              <a:t>Notice of proposed Change to Deadbeat Consequences</a:t>
            </a:r>
          </a:p>
        </p:txBody>
      </p:sp>
      <p:sp>
        <p:nvSpPr>
          <p:cNvPr id="3" name="Content Placeholder 2">
            <a:extLst>
              <a:ext uri="{FF2B5EF4-FFF2-40B4-BE49-F238E27FC236}">
                <a16:creationId xmlns:a16="http://schemas.microsoft.com/office/drawing/2014/main" id="{98709C59-49DD-4585-9784-D85E7E714CA3}"/>
              </a:ext>
            </a:extLst>
          </p:cNvPr>
          <p:cNvSpPr>
            <a:spLocks noGrp="1"/>
          </p:cNvSpPr>
          <p:nvPr>
            <p:ph idx="1"/>
          </p:nvPr>
        </p:nvSpPr>
        <p:spPr/>
        <p:txBody>
          <a:bodyPr/>
          <a:lstStyle/>
          <a:p>
            <a:r>
              <a:rPr lang="en-US" dirty="0"/>
              <a:t>Pursuant to the rules for Revising The IEEE 802 LMSC OM.</a:t>
            </a:r>
          </a:p>
          <a:p>
            <a:r>
              <a:rPr lang="en-US" dirty="0"/>
              <a:t>Feb 4, 2025, notice is hereby given for a change that will be considered at the Rules Meeting held on March 10, 2025, from 9:45 to 9:30pm ET at the Hilton Atlanta, Atlanta, GA, during the 2025 March IEEE 802 Plenary.</a:t>
            </a:r>
          </a:p>
        </p:txBody>
      </p:sp>
      <p:sp>
        <p:nvSpPr>
          <p:cNvPr id="4" name="Slide Number Placeholder 3">
            <a:extLst>
              <a:ext uri="{FF2B5EF4-FFF2-40B4-BE49-F238E27FC236}">
                <a16:creationId xmlns:a16="http://schemas.microsoft.com/office/drawing/2014/main" id="{37535A32-4756-4FB5-6FEA-1AFD81436B5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910E58F2-E44D-5E7F-0B60-42195F2F488A}"/>
              </a:ext>
            </a:extLst>
          </p:cNvPr>
          <p:cNvSpPr>
            <a:spLocks noGrp="1"/>
          </p:cNvSpPr>
          <p:nvPr>
            <p:ph type="ftr" idx="14"/>
          </p:nvPr>
        </p:nvSpPr>
        <p:spPr/>
        <p:txBody>
          <a:bodyPr/>
          <a:lstStyle/>
          <a:p>
            <a:r>
              <a:rPr lang="en-GB"/>
              <a:t>Jon Rosdahl, Qualcomm</a:t>
            </a:r>
            <a:endParaRPr lang="en-GB" dirty="0"/>
          </a:p>
        </p:txBody>
      </p:sp>
      <p:sp>
        <p:nvSpPr>
          <p:cNvPr id="6" name="Date Placeholder 5">
            <a:extLst>
              <a:ext uri="{FF2B5EF4-FFF2-40B4-BE49-F238E27FC236}">
                <a16:creationId xmlns:a16="http://schemas.microsoft.com/office/drawing/2014/main" id="{3E7CDFC7-9E9A-4915-6D1D-A8E73BAEB9EC}"/>
              </a:ext>
            </a:extLst>
          </p:cNvPr>
          <p:cNvSpPr>
            <a:spLocks noGrp="1"/>
          </p:cNvSpPr>
          <p:nvPr>
            <p:ph type="dt" idx="15"/>
          </p:nvPr>
        </p:nvSpPr>
        <p:spPr/>
        <p:txBody>
          <a:bodyPr/>
          <a:lstStyle/>
          <a:p>
            <a:r>
              <a:rPr lang="en-US"/>
              <a:t>February 2025</a:t>
            </a:r>
            <a:endParaRPr lang="en-GB" dirty="0"/>
          </a:p>
        </p:txBody>
      </p:sp>
    </p:spTree>
    <p:extLst>
      <p:ext uri="{BB962C8B-B14F-4D97-AF65-F5344CB8AC3E}">
        <p14:creationId xmlns:p14="http://schemas.microsoft.com/office/powerpoint/2010/main" val="492295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AFD75-67F4-3B78-8C87-9F641AD62440}"/>
              </a:ext>
            </a:extLst>
          </p:cNvPr>
          <p:cNvSpPr>
            <a:spLocks noGrp="1"/>
          </p:cNvSpPr>
          <p:nvPr>
            <p:ph type="title"/>
          </p:nvPr>
        </p:nvSpPr>
        <p:spPr/>
        <p:txBody>
          <a:bodyPr/>
          <a:lstStyle/>
          <a:p>
            <a:r>
              <a:rPr lang="en-US" dirty="0"/>
              <a:t>17. Revision of the IEEE 802 LMSC OM </a:t>
            </a:r>
          </a:p>
        </p:txBody>
      </p:sp>
      <p:sp>
        <p:nvSpPr>
          <p:cNvPr id="3" name="Content Placeholder 2">
            <a:extLst>
              <a:ext uri="{FF2B5EF4-FFF2-40B4-BE49-F238E27FC236}">
                <a16:creationId xmlns:a16="http://schemas.microsoft.com/office/drawing/2014/main" id="{460C67C3-942D-40ED-2419-0D4388026C12}"/>
              </a:ext>
            </a:extLst>
          </p:cNvPr>
          <p:cNvSpPr>
            <a:spLocks noGrp="1"/>
          </p:cNvSpPr>
          <p:nvPr>
            <p:ph idx="1"/>
          </p:nvPr>
        </p:nvSpPr>
        <p:spPr/>
        <p:txBody>
          <a:bodyPr/>
          <a:lstStyle/>
          <a:p>
            <a:pPr marL="0" indent="0">
              <a:spcBef>
                <a:spcPts val="0"/>
              </a:spcBef>
            </a:pPr>
            <a:r>
              <a:rPr lang="en-US" sz="2000" b="0" dirty="0"/>
              <a:t>The IEEE 802 LMSC OM may be revised as follows. Revisions to the IEEE 802 LMSC OM shall be submitted by a IEEE 802 LMSC member to the IEEE 802 LMSC no less than 30 day in advance of a motion (or conclusion of an electronic ballot) to approve them. Amendments in response to comments on the proposed revision are permitted. Insufficient time to consider complex modifications is a valid reason to vote disapprove. A motion to revise these documents shall require a vote of approve by at least two thirds of all voting members of the IEEE 802 LMSC. If approved, revisions become effective at the end of the meeting where the votes were taken or when the final result of the electronic ballot is announced by the Standards Committee Chair or designee.</a:t>
            </a:r>
          </a:p>
        </p:txBody>
      </p:sp>
      <p:sp>
        <p:nvSpPr>
          <p:cNvPr id="4" name="Slide Number Placeholder 3">
            <a:extLst>
              <a:ext uri="{FF2B5EF4-FFF2-40B4-BE49-F238E27FC236}">
                <a16:creationId xmlns:a16="http://schemas.microsoft.com/office/drawing/2014/main" id="{A0692E0D-8E20-1B40-CE8C-1B9527061FD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4738E59F-368A-7F25-6717-028D1C37F83C}"/>
              </a:ext>
            </a:extLst>
          </p:cNvPr>
          <p:cNvSpPr>
            <a:spLocks noGrp="1"/>
          </p:cNvSpPr>
          <p:nvPr>
            <p:ph type="ftr" idx="14"/>
          </p:nvPr>
        </p:nvSpPr>
        <p:spPr/>
        <p:txBody>
          <a:bodyPr/>
          <a:lstStyle/>
          <a:p>
            <a:r>
              <a:rPr lang="en-GB"/>
              <a:t>Jon Rosdahl, Qualcomm</a:t>
            </a:r>
            <a:endParaRPr lang="en-GB" dirty="0"/>
          </a:p>
        </p:txBody>
      </p:sp>
      <p:sp>
        <p:nvSpPr>
          <p:cNvPr id="6" name="Date Placeholder 5">
            <a:extLst>
              <a:ext uri="{FF2B5EF4-FFF2-40B4-BE49-F238E27FC236}">
                <a16:creationId xmlns:a16="http://schemas.microsoft.com/office/drawing/2014/main" id="{6A0260B1-07D4-7880-A7D7-711715C41C7A}"/>
              </a:ext>
            </a:extLst>
          </p:cNvPr>
          <p:cNvSpPr>
            <a:spLocks noGrp="1"/>
          </p:cNvSpPr>
          <p:nvPr>
            <p:ph type="dt" idx="15"/>
          </p:nvPr>
        </p:nvSpPr>
        <p:spPr/>
        <p:txBody>
          <a:bodyPr/>
          <a:lstStyle/>
          <a:p>
            <a:r>
              <a:rPr lang="en-US"/>
              <a:t>February 2025</a:t>
            </a:r>
            <a:endParaRPr lang="en-GB" dirty="0"/>
          </a:p>
        </p:txBody>
      </p:sp>
    </p:spTree>
    <p:extLst>
      <p:ext uri="{BB962C8B-B14F-4D97-AF65-F5344CB8AC3E}">
        <p14:creationId xmlns:p14="http://schemas.microsoft.com/office/powerpoint/2010/main" val="3602944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09599"/>
          </a:xfrm>
        </p:spPr>
        <p:txBody>
          <a:bodyPr/>
          <a:lstStyle/>
          <a:p>
            <a:r>
              <a:rPr lang="en-GB" dirty="0"/>
              <a:t>“Deadbeat” consequences past discussion</a:t>
            </a:r>
          </a:p>
        </p:txBody>
      </p:sp>
      <p:sp>
        <p:nvSpPr>
          <p:cNvPr id="9218" name="Rectangle 2"/>
          <p:cNvSpPr>
            <a:spLocks noGrp="1" noChangeArrowheads="1"/>
          </p:cNvSpPr>
          <p:nvPr>
            <p:ph idx="1"/>
          </p:nvPr>
        </p:nvSpPr>
        <p:spPr>
          <a:xfrm>
            <a:off x="914400" y="1374777"/>
            <a:ext cx="10667999" cy="5100638"/>
          </a:xfrm>
          <a:ln/>
        </p:spPr>
        <p:txBody>
          <a:bodyPr/>
          <a:lstStyle/>
          <a:p>
            <a:pPr marL="0" indent="0"/>
            <a:r>
              <a:rPr lang="en-US" sz="2000" dirty="0"/>
              <a:t>Currently, the consequences were written at a time when we had only F2F Sessions.</a:t>
            </a:r>
          </a:p>
          <a:p>
            <a:pPr marL="0" indent="0"/>
            <a:r>
              <a:rPr lang="en-US" sz="2000" dirty="0"/>
              <a:t>It is suggested to strengthen the consequences appropriately.</a:t>
            </a:r>
          </a:p>
          <a:p>
            <a:pPr marL="0" indent="0"/>
            <a:r>
              <a:rPr lang="en-US" sz="2000" dirty="0"/>
              <a:t>Possible changes to consider:</a:t>
            </a:r>
          </a:p>
          <a:p>
            <a:pPr marL="400050" lvl="1" indent="0"/>
            <a:r>
              <a:rPr lang="en-US" sz="1600" dirty="0"/>
              <a:t>1. removal from Reflectors.</a:t>
            </a:r>
          </a:p>
          <a:p>
            <a:pPr marL="400050" lvl="1" indent="0"/>
            <a:r>
              <a:rPr lang="en-US" sz="1600" dirty="0"/>
              <a:t>2. remove ability to post to Reflectors</a:t>
            </a:r>
          </a:p>
          <a:p>
            <a:pPr marL="400050" lvl="1" indent="0"/>
            <a:r>
              <a:rPr lang="en-US" sz="1600" dirty="0"/>
              <a:t>3. remove deadbeats from telecons</a:t>
            </a:r>
          </a:p>
          <a:p>
            <a:pPr marL="400050" lvl="1" indent="0"/>
            <a:r>
              <a:rPr lang="en-US" sz="1600" dirty="0"/>
              <a:t>4. Other measures that others may think are more appropriate.</a:t>
            </a:r>
          </a:p>
          <a:p>
            <a:pPr marL="0" indent="0"/>
            <a:r>
              <a:rPr lang="en-US" sz="2000" dirty="0"/>
              <a:t>Discussion ideas:</a:t>
            </a:r>
          </a:p>
          <a:p>
            <a:pPr marL="400050" lvl="1" indent="0"/>
            <a:r>
              <a:rPr lang="en-US" sz="1600" dirty="0"/>
              <a:t>Deadbeat list is growing a little. Most is from first 2 or 3 meetings post pandemic</a:t>
            </a:r>
          </a:p>
          <a:p>
            <a:pPr marL="400050" lvl="1" indent="0"/>
            <a:r>
              <a:rPr lang="en-US" sz="1600" dirty="0"/>
              <a:t>Removal from reflectors in .11 requires attendance at a meeting to get back on reflector</a:t>
            </a:r>
          </a:p>
          <a:p>
            <a:pPr marL="400050" lvl="1" indent="0"/>
            <a:r>
              <a:rPr lang="en-US" sz="1600" dirty="0"/>
              <a:t>Chair’s removing people from telecon is not a preferred solution.</a:t>
            </a:r>
          </a:p>
          <a:p>
            <a:pPr marL="400050" lvl="1" indent="0"/>
            <a:r>
              <a:rPr lang="en-US" sz="1600" dirty="0"/>
              <a:t>Possible mod to 1. keep them on 802ALL (auto-subscribed, but only 5 people can post)</a:t>
            </a:r>
          </a:p>
          <a:p>
            <a:pPr marL="400050" lvl="1" indent="0"/>
            <a:r>
              <a:rPr lang="en-US" sz="1600" dirty="0"/>
              <a:t>Possible ‘chair’s choice’ to do #3…</a:t>
            </a:r>
          </a:p>
          <a:p>
            <a:pPr marL="0" indent="0"/>
            <a:r>
              <a:rPr lang="en-US" sz="2000" dirty="0"/>
              <a:t>Status: Awaiting Next Action: specific proposal from J. Rosdahl</a:t>
            </a:r>
            <a:endParaRPr lang="en-GB" sz="2000"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5</a:t>
            </a:fld>
            <a:endParaRPr lang="en-GB" dirty="0"/>
          </a:p>
        </p:txBody>
      </p:sp>
      <p:sp>
        <p:nvSpPr>
          <p:cNvPr id="5" name="Footer Placeholder 4"/>
          <p:cNvSpPr>
            <a:spLocks noGrp="1"/>
          </p:cNvSpPr>
          <p:nvPr>
            <p:ph type="ftr" idx="14"/>
          </p:nvPr>
        </p:nvSpPr>
        <p:spPr/>
        <p:txBody>
          <a:bodyPr/>
          <a:lstStyle/>
          <a:p>
            <a:r>
              <a:rPr lang="en-GB" dirty="0"/>
              <a:t>Jon Rosdahl, Qualcomm</a:t>
            </a:r>
          </a:p>
        </p:txBody>
      </p:sp>
      <p:sp>
        <p:nvSpPr>
          <p:cNvPr id="4" name="Date Placeholder 3"/>
          <p:cNvSpPr>
            <a:spLocks noGrp="1"/>
          </p:cNvSpPr>
          <p:nvPr>
            <p:ph type="dt" idx="15"/>
          </p:nvPr>
        </p:nvSpPr>
        <p:spPr/>
        <p:txBody>
          <a:bodyPr/>
          <a:lstStyle/>
          <a:p>
            <a:r>
              <a:rPr lang="en-US" dirty="0"/>
              <a:t>February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DC95D-B7C9-A654-219C-EDB8364FDBA2}"/>
              </a:ext>
            </a:extLst>
          </p:cNvPr>
          <p:cNvSpPr>
            <a:spLocks noGrp="1"/>
          </p:cNvSpPr>
          <p:nvPr>
            <p:ph type="title"/>
          </p:nvPr>
        </p:nvSpPr>
        <p:spPr>
          <a:xfrm>
            <a:off x="914400" y="685801"/>
            <a:ext cx="10361085" cy="914399"/>
          </a:xfrm>
        </p:spPr>
        <p:txBody>
          <a:bodyPr/>
          <a:lstStyle/>
          <a:p>
            <a:r>
              <a:rPr lang="en-US" dirty="0"/>
              <a:t>IEEE 802 LMSC </a:t>
            </a:r>
            <a:r>
              <a:rPr lang="en-US" dirty="0" err="1"/>
              <a:t>OpsMan</a:t>
            </a:r>
            <a:r>
              <a:rPr lang="en-US" dirty="0"/>
              <a:t>: 5.5 Registration policy</a:t>
            </a:r>
            <a:br>
              <a:rPr lang="en-US" dirty="0"/>
            </a:br>
            <a:r>
              <a:rPr lang="en-US" dirty="0"/>
              <a:t>Current</a:t>
            </a:r>
          </a:p>
        </p:txBody>
      </p:sp>
      <p:sp>
        <p:nvSpPr>
          <p:cNvPr id="3" name="Content Placeholder 2">
            <a:extLst>
              <a:ext uri="{FF2B5EF4-FFF2-40B4-BE49-F238E27FC236}">
                <a16:creationId xmlns:a16="http://schemas.microsoft.com/office/drawing/2014/main" id="{B6B057B0-2B0D-CB60-82D5-324D89E4180D}"/>
              </a:ext>
            </a:extLst>
          </p:cNvPr>
          <p:cNvSpPr>
            <a:spLocks noGrp="1"/>
          </p:cNvSpPr>
          <p:nvPr>
            <p:ph idx="1"/>
          </p:nvPr>
        </p:nvSpPr>
        <p:spPr>
          <a:xfrm>
            <a:off x="914401" y="1298576"/>
            <a:ext cx="10361084" cy="5176837"/>
          </a:xfrm>
        </p:spPr>
        <p:txBody>
          <a:bodyPr/>
          <a:lstStyle/>
          <a:p>
            <a:r>
              <a:rPr lang="en-US" sz="2000" b="0" dirty="0"/>
              <a:t>….</a:t>
            </a:r>
          </a:p>
          <a:p>
            <a:pPr marL="0" indent="0">
              <a:spcBef>
                <a:spcPts val="0"/>
              </a:spcBef>
            </a:pPr>
            <a:r>
              <a:rPr lang="en-US" sz="2000" b="0" dirty="0"/>
              <a:t>An individual who attends any portion of a technical meeting that is part of an IEEE 802 LMSC Plenary Session or an Interim Session of an IEEE 802 LMSC subgroup but does not comply with the registration requirements for that session, and further has not complied with those requirements within 60 days after the end of the session, including payment of any required registration fees, shall be subject to the following sanctions: </a:t>
            </a:r>
          </a:p>
          <a:p>
            <a:pPr marL="400050" lvl="1" indent="0">
              <a:spcBef>
                <a:spcPts val="0"/>
              </a:spcBef>
            </a:pPr>
            <a:r>
              <a:rPr lang="en-US" dirty="0" err="1"/>
              <a:t>i</a:t>
            </a:r>
            <a:r>
              <a:rPr lang="en-US" dirty="0"/>
              <a:t>. No participation credit will be granted for said session. </a:t>
            </a:r>
          </a:p>
          <a:p>
            <a:pPr marL="400050" lvl="1" indent="0">
              <a:spcBef>
                <a:spcPts val="0"/>
              </a:spcBef>
            </a:pPr>
            <a:r>
              <a:rPr lang="en-US" dirty="0"/>
              <a:t>ii. Any participation credit acquired before said session toward membership in any IEEE 802 LMSC group is revoked.</a:t>
            </a:r>
          </a:p>
          <a:p>
            <a:pPr marL="400050" lvl="1" indent="0">
              <a:spcBef>
                <a:spcPts val="0"/>
              </a:spcBef>
            </a:pPr>
            <a:r>
              <a:rPr lang="en-US" dirty="0"/>
              <a:t>iii. Membership in any IEEE 802 LMSC group is terminated. </a:t>
            </a:r>
          </a:p>
          <a:p>
            <a:pPr marL="400050" lvl="1" indent="0">
              <a:spcBef>
                <a:spcPts val="0"/>
              </a:spcBef>
            </a:pPr>
            <a:r>
              <a:rPr lang="en-US" dirty="0"/>
              <a:t>iv. 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515BCE5B-0615-E0D5-91B9-48E422A8EE7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D286A1F3-8605-33D3-52F8-2E22DF4534E7}"/>
              </a:ext>
            </a:extLst>
          </p:cNvPr>
          <p:cNvSpPr>
            <a:spLocks noGrp="1"/>
          </p:cNvSpPr>
          <p:nvPr>
            <p:ph type="ftr" idx="14"/>
          </p:nvPr>
        </p:nvSpPr>
        <p:spPr/>
        <p:txBody>
          <a:bodyPr/>
          <a:lstStyle/>
          <a:p>
            <a:r>
              <a:rPr lang="en-GB"/>
              <a:t>Jon Rosdahl, Qualcomm</a:t>
            </a:r>
            <a:endParaRPr lang="en-GB" dirty="0"/>
          </a:p>
        </p:txBody>
      </p:sp>
      <p:sp>
        <p:nvSpPr>
          <p:cNvPr id="6" name="Date Placeholder 5">
            <a:extLst>
              <a:ext uri="{FF2B5EF4-FFF2-40B4-BE49-F238E27FC236}">
                <a16:creationId xmlns:a16="http://schemas.microsoft.com/office/drawing/2014/main" id="{E7CB573C-A35B-A417-D404-C579C214D1ED}"/>
              </a:ext>
            </a:extLst>
          </p:cNvPr>
          <p:cNvSpPr>
            <a:spLocks noGrp="1"/>
          </p:cNvSpPr>
          <p:nvPr>
            <p:ph type="dt" idx="15"/>
          </p:nvPr>
        </p:nvSpPr>
        <p:spPr/>
        <p:txBody>
          <a:bodyPr/>
          <a:lstStyle/>
          <a:p>
            <a:r>
              <a:rPr lang="en-US"/>
              <a:t>February 2025</a:t>
            </a:r>
            <a:endParaRPr lang="en-GB" dirty="0"/>
          </a:p>
        </p:txBody>
      </p:sp>
    </p:spTree>
    <p:extLst>
      <p:ext uri="{BB962C8B-B14F-4D97-AF65-F5344CB8AC3E}">
        <p14:creationId xmlns:p14="http://schemas.microsoft.com/office/powerpoint/2010/main" val="3841744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C7F9F-D265-4518-33A4-0E7850B2B882}"/>
              </a:ext>
            </a:extLst>
          </p:cNvPr>
          <p:cNvSpPr>
            <a:spLocks noGrp="1"/>
          </p:cNvSpPr>
          <p:nvPr>
            <p:ph type="title"/>
          </p:nvPr>
        </p:nvSpPr>
        <p:spPr/>
        <p:txBody>
          <a:bodyPr/>
          <a:lstStyle/>
          <a:p>
            <a:r>
              <a:rPr lang="en-US" dirty="0"/>
              <a:t>IEEE 802 LMSC </a:t>
            </a:r>
            <a:r>
              <a:rPr lang="en-US" dirty="0" err="1"/>
              <a:t>OpsMan</a:t>
            </a:r>
            <a:r>
              <a:rPr lang="en-US" dirty="0"/>
              <a:t>: 5.5 Registration policy - Proposal</a:t>
            </a:r>
          </a:p>
        </p:txBody>
      </p:sp>
      <p:sp>
        <p:nvSpPr>
          <p:cNvPr id="4" name="Slide Number Placeholder 3">
            <a:extLst>
              <a:ext uri="{FF2B5EF4-FFF2-40B4-BE49-F238E27FC236}">
                <a16:creationId xmlns:a16="http://schemas.microsoft.com/office/drawing/2014/main" id="{C37C3992-DE38-406D-A511-69DB922F860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19CB5B8-E515-548C-41B2-F40FB197541A}"/>
              </a:ext>
            </a:extLst>
          </p:cNvPr>
          <p:cNvSpPr>
            <a:spLocks noGrp="1"/>
          </p:cNvSpPr>
          <p:nvPr>
            <p:ph type="ftr" idx="14"/>
          </p:nvPr>
        </p:nvSpPr>
        <p:spPr/>
        <p:txBody>
          <a:bodyPr/>
          <a:lstStyle/>
          <a:p>
            <a:r>
              <a:rPr lang="en-GB"/>
              <a:t>Jon Rosdahl, Qualcomm</a:t>
            </a:r>
            <a:endParaRPr lang="en-GB" dirty="0"/>
          </a:p>
        </p:txBody>
      </p:sp>
      <p:sp>
        <p:nvSpPr>
          <p:cNvPr id="6" name="Date Placeholder 5">
            <a:extLst>
              <a:ext uri="{FF2B5EF4-FFF2-40B4-BE49-F238E27FC236}">
                <a16:creationId xmlns:a16="http://schemas.microsoft.com/office/drawing/2014/main" id="{8076BDAF-FCAC-1100-1507-96C68C56CDD0}"/>
              </a:ext>
            </a:extLst>
          </p:cNvPr>
          <p:cNvSpPr>
            <a:spLocks noGrp="1"/>
          </p:cNvSpPr>
          <p:nvPr>
            <p:ph type="dt" idx="15"/>
          </p:nvPr>
        </p:nvSpPr>
        <p:spPr/>
        <p:txBody>
          <a:bodyPr/>
          <a:lstStyle/>
          <a:p>
            <a:r>
              <a:rPr lang="en-US"/>
              <a:t>February 2025</a:t>
            </a:r>
            <a:endParaRPr lang="en-GB" dirty="0"/>
          </a:p>
        </p:txBody>
      </p:sp>
      <p:sp>
        <p:nvSpPr>
          <p:cNvPr id="7" name="Content Placeholder 2">
            <a:extLst>
              <a:ext uri="{FF2B5EF4-FFF2-40B4-BE49-F238E27FC236}">
                <a16:creationId xmlns:a16="http://schemas.microsoft.com/office/drawing/2014/main" id="{23EB2B78-257D-A6AF-EFEB-F040D6CE65F5}"/>
              </a:ext>
            </a:extLst>
          </p:cNvPr>
          <p:cNvSpPr>
            <a:spLocks noGrp="1"/>
          </p:cNvSpPr>
          <p:nvPr>
            <p:ph idx="1"/>
          </p:nvPr>
        </p:nvSpPr>
        <p:spPr>
          <a:xfrm>
            <a:off x="929217" y="1527176"/>
            <a:ext cx="10361084" cy="4948238"/>
          </a:xfrm>
        </p:spPr>
        <p:txBody>
          <a:bodyPr/>
          <a:lstStyle/>
          <a:p>
            <a:r>
              <a:rPr lang="en-US" sz="2000" b="0" dirty="0"/>
              <a:t>….</a:t>
            </a:r>
          </a:p>
          <a:p>
            <a:pPr marL="0" indent="0">
              <a:spcBef>
                <a:spcPts val="0"/>
              </a:spcBef>
            </a:pPr>
            <a:r>
              <a:rPr lang="en-US" sz="2000" b="0" dirty="0"/>
              <a:t>An individual who attends any portion of a technical meeting that is part of an IEEE 802 LMSC Plenary Session or an Interim Session of an IEEE 802 LMSC subgroup but does not comply with the registration requirements for that session, and further has not complied with those requirements within 60 days after the end of the session, including payment of any required registration fees, shall be subject to the following sanctions: </a:t>
            </a:r>
          </a:p>
          <a:p>
            <a:pPr marL="400050" lvl="1" indent="0">
              <a:spcBef>
                <a:spcPts val="0"/>
              </a:spcBef>
            </a:pPr>
            <a:r>
              <a:rPr lang="en-US" dirty="0" err="1"/>
              <a:t>i</a:t>
            </a:r>
            <a:r>
              <a:rPr lang="en-US" dirty="0"/>
              <a:t>. No participation credit will be granted for said session. </a:t>
            </a:r>
          </a:p>
          <a:p>
            <a:pPr marL="400050" lvl="1" indent="0">
              <a:spcBef>
                <a:spcPts val="0"/>
              </a:spcBef>
            </a:pPr>
            <a:r>
              <a:rPr lang="en-US" dirty="0"/>
              <a:t>ii. Any participation credit acquired before said session toward membership in any IEEE 802 LMSC group is revoked.</a:t>
            </a:r>
          </a:p>
          <a:p>
            <a:pPr marL="400050" lvl="1" indent="0">
              <a:spcBef>
                <a:spcPts val="0"/>
              </a:spcBef>
            </a:pPr>
            <a:r>
              <a:rPr lang="en-US" dirty="0"/>
              <a:t>iii. Membership in any IEEE 802 LMSC group is terminated. </a:t>
            </a:r>
          </a:p>
          <a:p>
            <a:pPr marL="400050" lvl="1" indent="0">
              <a:spcBef>
                <a:spcPts val="0"/>
              </a:spcBef>
            </a:pPr>
            <a:r>
              <a:rPr lang="en-US" dirty="0"/>
              <a:t>iv. No participation credit will be granted for attendance at any subsequent IEEE 802 LMSC session until the individual has complied with the registration requirements for all previously attended IEEE 802 LMSC sessions by the start of said subsequent session.</a:t>
            </a:r>
          </a:p>
          <a:p>
            <a:pPr marL="400050" lvl="1" indent="0">
              <a:spcBef>
                <a:spcPts val="0"/>
              </a:spcBef>
            </a:pPr>
            <a:r>
              <a:rPr lang="en-US" u="sng" dirty="0">
                <a:solidFill>
                  <a:srgbClr val="FF0000"/>
                </a:solidFill>
              </a:rPr>
              <a:t>v. Membership in any IEEE 802 LMSC group reflector shall be terminated, and application to be restored to a reflector is not permitted until the individual has complied with the missing requirements..</a:t>
            </a:r>
          </a:p>
        </p:txBody>
      </p:sp>
    </p:spTree>
    <p:extLst>
      <p:ext uri="{BB962C8B-B14F-4D97-AF65-F5344CB8AC3E}">
        <p14:creationId xmlns:p14="http://schemas.microsoft.com/office/powerpoint/2010/main" val="2802023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96551-3A7A-6EED-15F2-5D06B073E0F1}"/>
              </a:ext>
            </a:extLst>
          </p:cNvPr>
          <p:cNvSpPr>
            <a:spLocks noGrp="1"/>
          </p:cNvSpPr>
          <p:nvPr>
            <p:ph type="title"/>
          </p:nvPr>
        </p:nvSpPr>
        <p:spPr/>
        <p:txBody>
          <a:bodyPr/>
          <a:lstStyle/>
          <a:p>
            <a:r>
              <a:rPr lang="en-US" dirty="0"/>
              <a:t>Note on Regaining status</a:t>
            </a:r>
          </a:p>
        </p:txBody>
      </p:sp>
      <p:sp>
        <p:nvSpPr>
          <p:cNvPr id="3" name="Content Placeholder 2">
            <a:extLst>
              <a:ext uri="{FF2B5EF4-FFF2-40B4-BE49-F238E27FC236}">
                <a16:creationId xmlns:a16="http://schemas.microsoft.com/office/drawing/2014/main" id="{C1C66CED-AA09-5684-9DE5-8C91431E5F93}"/>
              </a:ext>
            </a:extLst>
          </p:cNvPr>
          <p:cNvSpPr>
            <a:spLocks noGrp="1"/>
          </p:cNvSpPr>
          <p:nvPr>
            <p:ph idx="1"/>
          </p:nvPr>
        </p:nvSpPr>
        <p:spPr/>
        <p:txBody>
          <a:bodyPr/>
          <a:lstStyle/>
          <a:p>
            <a:r>
              <a:rPr lang="en-US" dirty="0"/>
              <a:t>First, comply with the registration requirements for all IEEE 802 LMSC Plenary Session and Interim Sessions previously attended by the individual. An individual may not be granted membership in any IEEE 802 LMSC group until this requirement is fulfilled. </a:t>
            </a:r>
          </a:p>
          <a:p>
            <a:r>
              <a:rPr lang="en-US" dirty="0"/>
              <a:t>Second, acquire the participation credit required for group membership as required for an individual that had never previously attended an IEEE 802 LMSC session.</a:t>
            </a:r>
          </a:p>
          <a:p>
            <a:endParaRPr lang="en-US" dirty="0"/>
          </a:p>
          <a:p>
            <a:r>
              <a:rPr lang="en-US" dirty="0"/>
              <a:t>This would also apply to being readded to any of the reflectors.</a:t>
            </a:r>
          </a:p>
          <a:p>
            <a:endParaRPr lang="en-US" dirty="0"/>
          </a:p>
        </p:txBody>
      </p:sp>
      <p:sp>
        <p:nvSpPr>
          <p:cNvPr id="4" name="Slide Number Placeholder 3">
            <a:extLst>
              <a:ext uri="{FF2B5EF4-FFF2-40B4-BE49-F238E27FC236}">
                <a16:creationId xmlns:a16="http://schemas.microsoft.com/office/drawing/2014/main" id="{78965B2D-C76B-C47C-0C8F-A5C0519E977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D2C4AF02-D17E-4AFE-C03C-50CF86D0A47F}"/>
              </a:ext>
            </a:extLst>
          </p:cNvPr>
          <p:cNvSpPr>
            <a:spLocks noGrp="1"/>
          </p:cNvSpPr>
          <p:nvPr>
            <p:ph type="ftr" idx="14"/>
          </p:nvPr>
        </p:nvSpPr>
        <p:spPr/>
        <p:txBody>
          <a:bodyPr/>
          <a:lstStyle/>
          <a:p>
            <a:r>
              <a:rPr lang="en-GB"/>
              <a:t>Jon Rosdahl, Qualcomm</a:t>
            </a:r>
            <a:endParaRPr lang="en-GB" dirty="0"/>
          </a:p>
        </p:txBody>
      </p:sp>
      <p:sp>
        <p:nvSpPr>
          <p:cNvPr id="6" name="Date Placeholder 5">
            <a:extLst>
              <a:ext uri="{FF2B5EF4-FFF2-40B4-BE49-F238E27FC236}">
                <a16:creationId xmlns:a16="http://schemas.microsoft.com/office/drawing/2014/main" id="{664A9D1D-0262-3397-58EF-7C3B1B0E44FB}"/>
              </a:ext>
            </a:extLst>
          </p:cNvPr>
          <p:cNvSpPr>
            <a:spLocks noGrp="1"/>
          </p:cNvSpPr>
          <p:nvPr>
            <p:ph type="dt" idx="15"/>
          </p:nvPr>
        </p:nvSpPr>
        <p:spPr/>
        <p:txBody>
          <a:bodyPr/>
          <a:lstStyle/>
          <a:p>
            <a:r>
              <a:rPr lang="en-US"/>
              <a:t>February 2025</a:t>
            </a:r>
            <a:endParaRPr lang="en-GB" dirty="0"/>
          </a:p>
        </p:txBody>
      </p:sp>
    </p:spTree>
    <p:extLst>
      <p:ext uri="{BB962C8B-B14F-4D97-AF65-F5344CB8AC3E}">
        <p14:creationId xmlns:p14="http://schemas.microsoft.com/office/powerpoint/2010/main" val="39694314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D31A9FFE-E3DE-E1B5-1152-8F6F394399F6}"/>
              </a:ext>
            </a:extLst>
          </p:cNvPr>
          <p:cNvSpPr>
            <a:spLocks noGrp="1"/>
          </p:cNvSpPr>
          <p:nvPr>
            <p:ph type="dt" idx="10"/>
          </p:nvPr>
        </p:nvSpPr>
        <p:spPr/>
        <p:txBody>
          <a:bodyPr/>
          <a:lstStyle/>
          <a:p>
            <a:r>
              <a:rPr lang="en-US"/>
              <a:t>February 2025</a:t>
            </a:r>
            <a:endParaRPr lang="en-GB" dirty="0"/>
          </a:p>
        </p:txBody>
      </p:sp>
      <p:sp>
        <p:nvSpPr>
          <p:cNvPr id="5" name="Footer Placeholder 4">
            <a:extLst>
              <a:ext uri="{FF2B5EF4-FFF2-40B4-BE49-F238E27FC236}">
                <a16:creationId xmlns:a16="http://schemas.microsoft.com/office/drawing/2014/main" id="{57D2D04D-6851-21D5-C1E6-CD7298440EE6}"/>
              </a:ext>
            </a:extLst>
          </p:cNvPr>
          <p:cNvSpPr>
            <a:spLocks noGrp="1"/>
          </p:cNvSpPr>
          <p:nvPr>
            <p:ph type="ftr" idx="11"/>
          </p:nvPr>
        </p:nvSpPr>
        <p:spPr/>
        <p:txBody>
          <a:bodyPr/>
          <a:lstStyle/>
          <a:p>
            <a:r>
              <a:rPr lang="en-GB"/>
              <a:t>Jon Rosdahl, Qualcomm</a:t>
            </a:r>
            <a:endParaRPr lang="en-GB" dirty="0"/>
          </a:p>
        </p:txBody>
      </p:sp>
      <p:sp>
        <p:nvSpPr>
          <p:cNvPr id="4" name="Slide Number Placeholder 3">
            <a:extLst>
              <a:ext uri="{FF2B5EF4-FFF2-40B4-BE49-F238E27FC236}">
                <a16:creationId xmlns:a16="http://schemas.microsoft.com/office/drawing/2014/main" id="{FE8B8D71-566E-2394-939A-EF58C7A85C8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7" name="Rectangle 6">
            <a:extLst>
              <a:ext uri="{FF2B5EF4-FFF2-40B4-BE49-F238E27FC236}">
                <a16:creationId xmlns:a16="http://schemas.microsoft.com/office/drawing/2014/main" id="{07D85279-1B53-3A0F-75EF-9AAE038FD983}"/>
              </a:ext>
            </a:extLst>
          </p:cNvPr>
          <p:cNvSpPr/>
          <p:nvPr/>
        </p:nvSpPr>
        <p:spPr>
          <a:xfrm>
            <a:off x="2831042" y="2767280"/>
            <a:ext cx="6629400" cy="1323439"/>
          </a:xfrm>
          <a:prstGeom prst="rect">
            <a:avLst/>
          </a:prstGeom>
          <a:noFill/>
        </p:spPr>
        <p:txBody>
          <a:bodyPr wrap="square" lIns="91440" tIns="45720" rIns="91440" bIns="45720">
            <a:spAutoFit/>
          </a:bodyPr>
          <a:lstStyle/>
          <a:p>
            <a:pPr algn="ctr"/>
            <a:r>
              <a:rPr lang="en-US" sz="8000" b="1" cap="none" spc="0" dirty="0">
                <a:ln w="22225">
                  <a:solidFill>
                    <a:schemeClr val="accent2"/>
                  </a:solidFill>
                  <a:prstDash val="solid"/>
                </a:ln>
                <a:solidFill>
                  <a:srgbClr val="FF0000"/>
                </a:solidFill>
                <a:effectLst/>
              </a:rPr>
              <a:t>Questions?</a:t>
            </a:r>
          </a:p>
        </p:txBody>
      </p:sp>
    </p:spTree>
    <p:extLst>
      <p:ext uri="{BB962C8B-B14F-4D97-AF65-F5344CB8AC3E}">
        <p14:creationId xmlns:p14="http://schemas.microsoft.com/office/powerpoint/2010/main" val="155503282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2" id="{048E19EB-39AF-4CD9-992E-0F46291A066E}" vid="{8A909B27-4724-4B6E-9B5E-676D08974B32}"/>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802-11-Submission-16-9</Template>
  <TotalTime>121</TotalTime>
  <Words>1048</Words>
  <Application>Microsoft Office PowerPoint</Application>
  <PresentationFormat>Widescreen</PresentationFormat>
  <Paragraphs>101</Paragraphs>
  <Slides>10</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6" baseType="lpstr">
      <vt:lpstr>Arial</vt:lpstr>
      <vt:lpstr>Arial Unicode MS</vt:lpstr>
      <vt:lpstr>Times New Roman</vt:lpstr>
      <vt:lpstr>Verdana</vt:lpstr>
      <vt:lpstr>Office Theme</vt:lpstr>
      <vt:lpstr>Document</vt:lpstr>
      <vt:lpstr>Rule change proposal</vt:lpstr>
      <vt:lpstr>Abstract</vt:lpstr>
      <vt:lpstr>Notice of proposed Change to Deadbeat Consequences</vt:lpstr>
      <vt:lpstr>17. Revision of the IEEE 802 LMSC OM </vt:lpstr>
      <vt:lpstr>“Deadbeat” consequences past discussion</vt:lpstr>
      <vt:lpstr>IEEE 802 LMSC OpsMan: 5.5 Registration policy Current</vt:lpstr>
      <vt:lpstr>IEEE 802 LMSC OpsMan: 5.5 Registration policy - Proposal</vt:lpstr>
      <vt:lpstr>Note on Regaining status</vt:lpstr>
      <vt:lpstr>PowerPoint Presentation</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Submission/Minutes/Report</dc:subject>
  <dc:creator>Jon Rosdahl</dc:creator>
  <cp:keywords/>
  <cp:lastModifiedBy>Jon Rosdahl</cp:lastModifiedBy>
  <cp:revision>1</cp:revision>
  <cp:lastPrinted>1601-01-01T00:00:00Z</cp:lastPrinted>
  <dcterms:created xsi:type="dcterms:W3CDTF">2025-02-03T21:24:29Z</dcterms:created>
  <dcterms:modified xsi:type="dcterms:W3CDTF">2025-02-03T23:25:38Z</dcterms:modified>
  <cp:category>Jon Rosdahl, Qualcomm</cp:category>
</cp:coreProperties>
</file>