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3"/>
  </p:notesMasterIdLst>
  <p:handoutMasterIdLst>
    <p:handoutMasterId r:id="rId24"/>
  </p:handoutMasterIdLst>
  <p:sldIdLst>
    <p:sldId id="256" r:id="rId5"/>
    <p:sldId id="257" r:id="rId6"/>
    <p:sldId id="2017" r:id="rId7"/>
    <p:sldId id="565" r:id="rId8"/>
    <p:sldId id="2018" r:id="rId9"/>
    <p:sldId id="264" r:id="rId10"/>
    <p:sldId id="571" r:id="rId11"/>
    <p:sldId id="539" r:id="rId12"/>
    <p:sldId id="556" r:id="rId13"/>
    <p:sldId id="560" r:id="rId14"/>
    <p:sldId id="561" r:id="rId15"/>
    <p:sldId id="551" r:id="rId16"/>
    <p:sldId id="528" r:id="rId17"/>
    <p:sldId id="544" r:id="rId18"/>
    <p:sldId id="531" r:id="rId19"/>
    <p:sldId id="547" r:id="rId20"/>
    <p:sldId id="548" r:id="rId21"/>
    <p:sldId id="521" r:id="rId22"/>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2018"/>
          </p14:sldIdLst>
        </p14:section>
        <p14:section name="Refernces" id="{550E22C8-CE70-4B88-9573-377DFC475CD0}">
          <p14:sldIdLst>
            <p14:sldId id="264"/>
          </p14:sldIdLst>
        </p14:section>
        <p14:section name="Previous Motions" id="{0A2BA85A-4E76-4CC0-B8A5-234F28EFFC7E}">
          <p14:sldIdLst>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FA47E8-A0FD-4924-B757-4F9310EEBE6E}" v="3" dt="2025-04-07T08:55:05.739"/>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81296" autoAdjust="0"/>
  </p:normalViewPr>
  <p:slideViewPr>
    <p:cSldViewPr>
      <p:cViewPr varScale="1">
        <p:scale>
          <a:sx n="59" d="100"/>
          <a:sy n="59" d="100"/>
        </p:scale>
        <p:origin x="75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36"/>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DFA47E8-A0FD-4924-B757-4F9310EEBE6E}"/>
    <pc:docChg chg="undo custSel delSld modSld modMainMaster modSection">
      <pc:chgData name="Jon Rosdahl" userId="2820f357-2dd4-4127-8713-e0bfde0fd756" providerId="ADAL" clId="{DDFA47E8-A0FD-4924-B757-4F9310EEBE6E}" dt="2025-04-07T09:03:13.549" v="206" actId="20577"/>
      <pc:docMkLst>
        <pc:docMk/>
      </pc:docMkLst>
      <pc:sldChg chg="modSp mod modNotesTx">
        <pc:chgData name="Jon Rosdahl" userId="2820f357-2dd4-4127-8713-e0bfde0fd756" providerId="ADAL" clId="{DDFA47E8-A0FD-4924-B757-4F9310EEBE6E}" dt="2025-04-07T09:03:13.549" v="206" actId="20577"/>
        <pc:sldMkLst>
          <pc:docMk/>
          <pc:sldMk cId="0" sldId="256"/>
        </pc:sldMkLst>
        <pc:spChg chg="mod">
          <ac:chgData name="Jon Rosdahl" userId="2820f357-2dd4-4127-8713-e0bfde0fd756" providerId="ADAL" clId="{DDFA47E8-A0FD-4924-B757-4F9310EEBE6E}" dt="2025-04-07T08:55:38.054" v="3" actId="20577"/>
          <ac:spMkLst>
            <pc:docMk/>
            <pc:sldMk cId="0" sldId="256"/>
            <ac:spMk id="3074" creationId="{00000000-0000-0000-0000-000000000000}"/>
          </ac:spMkLst>
        </pc:spChg>
      </pc:sldChg>
      <pc:sldChg chg="modSp mod">
        <pc:chgData name="Jon Rosdahl" userId="2820f357-2dd4-4127-8713-e0bfde0fd756" providerId="ADAL" clId="{DDFA47E8-A0FD-4924-B757-4F9310EEBE6E}" dt="2025-04-07T08:55:58.783" v="21" actId="20577"/>
        <pc:sldMkLst>
          <pc:docMk/>
          <pc:sldMk cId="0" sldId="257"/>
        </pc:sldMkLst>
        <pc:spChg chg="mod">
          <ac:chgData name="Jon Rosdahl" userId="2820f357-2dd4-4127-8713-e0bfde0fd756" providerId="ADAL" clId="{DDFA47E8-A0FD-4924-B757-4F9310EEBE6E}" dt="2025-04-07T08:55:58.783" v="21" actId="20577"/>
          <ac:spMkLst>
            <pc:docMk/>
            <pc:sldMk cId="0" sldId="257"/>
            <ac:spMk id="4098" creationId="{00000000-0000-0000-0000-000000000000}"/>
          </ac:spMkLst>
        </pc:spChg>
      </pc:sldChg>
      <pc:sldChg chg="del">
        <pc:chgData name="Jon Rosdahl" userId="2820f357-2dd4-4127-8713-e0bfde0fd756" providerId="ADAL" clId="{DDFA47E8-A0FD-4924-B757-4F9310EEBE6E}" dt="2025-04-07T09:00:57.274" v="143" actId="47"/>
        <pc:sldMkLst>
          <pc:docMk/>
          <pc:sldMk cId="2420574421" sldId="509"/>
        </pc:sldMkLst>
      </pc:sldChg>
      <pc:sldChg chg="del">
        <pc:chgData name="Jon Rosdahl" userId="2820f357-2dd4-4127-8713-e0bfde0fd756" providerId="ADAL" clId="{DDFA47E8-A0FD-4924-B757-4F9310EEBE6E}" dt="2025-04-07T09:00:57.274" v="143" actId="47"/>
        <pc:sldMkLst>
          <pc:docMk/>
          <pc:sldMk cId="3617670687" sldId="510"/>
        </pc:sldMkLst>
      </pc:sldChg>
      <pc:sldChg chg="del">
        <pc:chgData name="Jon Rosdahl" userId="2820f357-2dd4-4127-8713-e0bfde0fd756" providerId="ADAL" clId="{DDFA47E8-A0FD-4924-B757-4F9310EEBE6E}" dt="2025-04-07T09:00:57.274" v="143" actId="47"/>
        <pc:sldMkLst>
          <pc:docMk/>
          <pc:sldMk cId="1124531336" sldId="511"/>
        </pc:sldMkLst>
      </pc:sldChg>
      <pc:sldChg chg="del">
        <pc:chgData name="Jon Rosdahl" userId="2820f357-2dd4-4127-8713-e0bfde0fd756" providerId="ADAL" clId="{DDFA47E8-A0FD-4924-B757-4F9310EEBE6E}" dt="2025-04-07T09:00:57.274" v="143" actId="47"/>
        <pc:sldMkLst>
          <pc:docMk/>
          <pc:sldMk cId="165088424" sldId="514"/>
        </pc:sldMkLst>
      </pc:sldChg>
      <pc:sldChg chg="del">
        <pc:chgData name="Jon Rosdahl" userId="2820f357-2dd4-4127-8713-e0bfde0fd756" providerId="ADAL" clId="{DDFA47E8-A0FD-4924-B757-4F9310EEBE6E}" dt="2025-04-07T09:00:57.274" v="143" actId="47"/>
        <pc:sldMkLst>
          <pc:docMk/>
          <pc:sldMk cId="1113829754" sldId="515"/>
        </pc:sldMkLst>
      </pc:sldChg>
      <pc:sldChg chg="del">
        <pc:chgData name="Jon Rosdahl" userId="2820f357-2dd4-4127-8713-e0bfde0fd756" providerId="ADAL" clId="{DDFA47E8-A0FD-4924-B757-4F9310EEBE6E}" dt="2025-04-07T09:00:57.274" v="143" actId="47"/>
        <pc:sldMkLst>
          <pc:docMk/>
          <pc:sldMk cId="1987155760" sldId="516"/>
        </pc:sldMkLst>
      </pc:sldChg>
      <pc:sldChg chg="del">
        <pc:chgData name="Jon Rosdahl" userId="2820f357-2dd4-4127-8713-e0bfde0fd756" providerId="ADAL" clId="{DDFA47E8-A0FD-4924-B757-4F9310EEBE6E}" dt="2025-04-07T09:01:31.120" v="145" actId="47"/>
        <pc:sldMkLst>
          <pc:docMk/>
          <pc:sldMk cId="2744208644" sldId="520"/>
        </pc:sldMkLst>
      </pc:sldChg>
      <pc:sldChg chg="del">
        <pc:chgData name="Jon Rosdahl" userId="2820f357-2dd4-4127-8713-e0bfde0fd756" providerId="ADAL" clId="{DDFA47E8-A0FD-4924-B757-4F9310EEBE6E}" dt="2025-04-07T09:01:17.315" v="144" actId="47"/>
        <pc:sldMkLst>
          <pc:docMk/>
          <pc:sldMk cId="3332358695" sldId="542"/>
        </pc:sldMkLst>
      </pc:sldChg>
      <pc:sldChg chg="del">
        <pc:chgData name="Jon Rosdahl" userId="2820f357-2dd4-4127-8713-e0bfde0fd756" providerId="ADAL" clId="{DDFA47E8-A0FD-4924-B757-4F9310EEBE6E}" dt="2025-04-07T09:01:47.980" v="146" actId="47"/>
        <pc:sldMkLst>
          <pc:docMk/>
          <pc:sldMk cId="817260470" sldId="543"/>
        </pc:sldMkLst>
      </pc:sldChg>
      <pc:sldChg chg="modNotesTx">
        <pc:chgData name="Jon Rosdahl" userId="2820f357-2dd4-4127-8713-e0bfde0fd756" providerId="ADAL" clId="{DDFA47E8-A0FD-4924-B757-4F9310EEBE6E}" dt="2025-04-07T08:59:19.140" v="142" actId="20577"/>
        <pc:sldMkLst>
          <pc:docMk/>
          <pc:sldMk cId="2819273575" sldId="565"/>
        </pc:sldMkLst>
      </pc:sldChg>
      <pc:sldChg chg="modSp mod modNotesTx">
        <pc:chgData name="Jon Rosdahl" userId="2820f357-2dd4-4127-8713-e0bfde0fd756" providerId="ADAL" clId="{DDFA47E8-A0FD-4924-B757-4F9310EEBE6E}" dt="2025-04-07T08:58:25.754" v="132" actId="20577"/>
        <pc:sldMkLst>
          <pc:docMk/>
          <pc:sldMk cId="757999706" sldId="2017"/>
        </pc:sldMkLst>
        <pc:spChg chg="mod">
          <ac:chgData name="Jon Rosdahl" userId="2820f357-2dd4-4127-8713-e0bfde0fd756" providerId="ADAL" clId="{DDFA47E8-A0FD-4924-B757-4F9310EEBE6E}" dt="2025-04-07T08:56:21.765" v="24" actId="6549"/>
          <ac:spMkLst>
            <pc:docMk/>
            <pc:sldMk cId="757999706" sldId="2017"/>
            <ac:spMk id="10" creationId="{672EC3BA-EA3E-E8B2-9CF0-B5E4A684CF60}"/>
          </ac:spMkLst>
        </pc:spChg>
      </pc:sldChg>
      <pc:sldMasterChg chg="modSp mod">
        <pc:chgData name="Jon Rosdahl" userId="2820f357-2dd4-4127-8713-e0bfde0fd756" providerId="ADAL" clId="{DDFA47E8-A0FD-4924-B757-4F9310EEBE6E}" dt="2025-04-07T08:55:26.969" v="1" actId="6549"/>
        <pc:sldMasterMkLst>
          <pc:docMk/>
          <pc:sldMasterMk cId="321612819" sldId="2147483672"/>
        </pc:sldMasterMkLst>
        <pc:spChg chg="mod">
          <ac:chgData name="Jon Rosdahl" userId="2820f357-2dd4-4127-8713-e0bfde0fd756" providerId="ADAL" clId="{DDFA47E8-A0FD-4924-B757-4F9310EEBE6E}" dt="2025-04-07T08:55:26.969" v="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EC-25/0002r2</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April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EC-25/0002r2</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April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Update for the 2025 April IEEE 802WCSC 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EC-25/0002r2</a:t>
            </a:r>
            <a:endParaRPr lang="en-US" dirty="0"/>
          </a:p>
        </p:txBody>
      </p:sp>
      <p:sp>
        <p:nvSpPr>
          <p:cNvPr id="5" name="Date Placeholder 4"/>
          <p:cNvSpPr>
            <a:spLocks noGrp="1"/>
          </p:cNvSpPr>
          <p:nvPr>
            <p:ph type="dt"/>
          </p:nvPr>
        </p:nvSpPr>
        <p:spPr/>
        <p:txBody>
          <a:bodyPr/>
          <a:lstStyle/>
          <a:p>
            <a:pPr defTabSz="456900">
              <a:defRPr/>
            </a:pPr>
            <a:r>
              <a:rPr lang="en-US"/>
              <a:t>April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18</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Working on alternatives – Contract negotiation failing</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May.</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April 9,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May 11-16 - </a:t>
            </a:r>
            <a:r>
              <a:rPr lang="en-US" sz="800" dirty="0">
                <a:highlight>
                  <a:srgbClr val="FFFF00"/>
                </a:highlight>
              </a:rPr>
              <a:t>Warsaw Presidential Hotel Contracted (802WFin-24/0067r0)</a:t>
            </a:r>
            <a:endParaRPr lang="en-GB" sz="800" dirty="0"/>
          </a:p>
          <a:p>
            <a:pPr lvl="1"/>
            <a:r>
              <a:rPr lang="en-US" sz="800" dirty="0"/>
              <a:t>2025 Sept 9-14 - Hilton Waikoloa Village, Waikoloa, HI – Contracted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in negotiations</a:t>
            </a:r>
          </a:p>
          <a:p>
            <a:pPr lvl="1"/>
            <a:r>
              <a:rPr lang="en-US" sz="800" dirty="0"/>
              <a:t>2026 Sept 13-18 Hilton Waikoloa Village, Waikoloa, HI – Contracted (802WFIN-22-0008r0)</a:t>
            </a:r>
          </a:p>
          <a:p>
            <a:pPr marL="755580" lvl="1" indent="-290608" defTabSz="456900">
              <a:defRPr/>
            </a:pPr>
            <a:r>
              <a:rPr lang="en-US" sz="800" dirty="0"/>
              <a:t>2027 Jan 10-15 – Hyatt Regency Irvine</a:t>
            </a:r>
            <a:r>
              <a:rPr lang="en-US" sz="1100" dirty="0"/>
              <a:t>– Contracted (802WFin-24/0060r0)</a:t>
            </a:r>
            <a:endParaRPr lang="en-US" sz="800" dirty="0"/>
          </a:p>
          <a:p>
            <a:pPr marL="755580" lvl="1" indent="-290608" defTabSz="456900">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Contracted (802WFin-24-0025r0)</a:t>
            </a:r>
          </a:p>
          <a:p>
            <a:pPr lvl="0">
              <a:buFont typeface="Times New Roman" pitchFamily="16" charset="0"/>
              <a:buNone/>
            </a:pPr>
            <a:r>
              <a:rPr lang="en-US" sz="800" dirty="0"/>
              <a:t>	2028 Jan 16-21 – Hilton Panama, Panama City, Panama – Contracted (802WFin-24/0072)</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6</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1712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April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EC-25/0002r2</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2025-04-09</a:t>
            </a:r>
          </a:p>
        </p:txBody>
      </p:sp>
      <p:sp>
        <p:nvSpPr>
          <p:cNvPr id="6" name="Date Placeholder 3"/>
          <p:cNvSpPr>
            <a:spLocks noGrp="1"/>
          </p:cNvSpPr>
          <p:nvPr>
            <p:ph type="dt" idx="10"/>
          </p:nvPr>
        </p:nvSpPr>
        <p:spPr/>
        <p:txBody>
          <a:bodyPr/>
          <a:lstStyle/>
          <a:p>
            <a:r>
              <a:rPr lang="en-US"/>
              <a:t>April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April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April 9, 2025, as presented to the IEEE 802 Wireless Chairs Standing Committee during the 09 April 802WCSC telecon meeting and posted the link on Mentor to IEEE 802 Wireless Chairs Standing Committee reflector.</a:t>
            </a:r>
          </a:p>
        </p:txBody>
      </p:sp>
      <p:sp>
        <p:nvSpPr>
          <p:cNvPr id="4" name="Date Placeholder 3"/>
          <p:cNvSpPr>
            <a:spLocks noGrp="1"/>
          </p:cNvSpPr>
          <p:nvPr>
            <p:ph type="dt" idx="10"/>
          </p:nvPr>
        </p:nvSpPr>
        <p:spPr/>
        <p:txBody>
          <a:bodyPr/>
          <a:lstStyle/>
          <a:p>
            <a:r>
              <a:rPr lang="en-US"/>
              <a:t>April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April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April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665758" y="709614"/>
            <a:ext cx="1992842" cy="338554"/>
          </a:xfrm>
          <a:prstGeom prst="rect">
            <a:avLst/>
          </a:prstGeom>
          <a:noFill/>
        </p:spPr>
        <p:txBody>
          <a:bodyPr wrap="square" rtlCol="0">
            <a:spAutoFit/>
          </a:bodyPr>
          <a:lstStyle/>
          <a:p>
            <a:r>
              <a:rPr lang="en-US" sz="1600" dirty="0">
                <a:solidFill>
                  <a:schemeClr val="accent1">
                    <a:lumMod val="50000"/>
                  </a:schemeClr>
                </a:solidFill>
              </a:rPr>
              <a:t>As of March 9,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April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6</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from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April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2318130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schemas.microsoft.com/office/2006/metadata/properties"/>
    <ds:schemaRef ds:uri="cc9c437c-ae0c-4066-8d90-a0f7de786127"/>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schemas.microsoft.com/office/infopath/2007/PartnerControls"/>
    <ds:schemaRef ds:uri="ba37140e-f4c5-4a6c-a9b4-20a691ce6c8a"/>
    <ds:schemaRef ds:uri="http://www.w3.org/XML/1998/namespace"/>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150912</TotalTime>
  <Words>2933</Words>
  <Application>Microsoft Office PowerPoint</Application>
  <PresentationFormat>Widescreen</PresentationFormat>
  <Paragraphs>314</Paragraphs>
  <Slides>18</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Call for Interest – Venue Selection and Contracting </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58</cp:revision>
  <cp:lastPrinted>2024-10-07T21:54:56Z</cp:lastPrinted>
  <dcterms:created xsi:type="dcterms:W3CDTF">2021-02-03T19:21:29Z</dcterms:created>
  <dcterms:modified xsi:type="dcterms:W3CDTF">2025-04-07T09:03:23Z</dcterms:modified>
  <cp:category>April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