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2"/>
  </p:notesMasterIdLst>
  <p:handoutMasterIdLst>
    <p:handoutMasterId r:id="rId33"/>
  </p:handoutMasterIdLst>
  <p:sldIdLst>
    <p:sldId id="256" r:id="rId5"/>
    <p:sldId id="257" r:id="rId6"/>
    <p:sldId id="2017" r:id="rId7"/>
    <p:sldId id="565" r:id="rId8"/>
    <p:sldId id="2018" r:id="rId9"/>
    <p:sldId id="264" r:id="rId10"/>
    <p:sldId id="571" r:id="rId11"/>
    <p:sldId id="539" r:id="rId12"/>
    <p:sldId id="556" r:id="rId13"/>
    <p:sldId id="560" r:id="rId14"/>
    <p:sldId id="561" r:id="rId15"/>
    <p:sldId id="551" r:id="rId16"/>
    <p:sldId id="528" r:id="rId17"/>
    <p:sldId id="543" r:id="rId18"/>
    <p:sldId id="544" r:id="rId19"/>
    <p:sldId id="531" r:id="rId20"/>
    <p:sldId id="547" r:id="rId21"/>
    <p:sldId id="548" r:id="rId22"/>
    <p:sldId id="542" r:id="rId23"/>
    <p:sldId id="520" r:id="rId24"/>
    <p:sldId id="521" r:id="rId25"/>
    <p:sldId id="516" r:id="rId26"/>
    <p:sldId id="514" r:id="rId27"/>
    <p:sldId id="515" r:id="rId28"/>
    <p:sldId id="510" r:id="rId29"/>
    <p:sldId id="511" r:id="rId30"/>
    <p:sldId id="509" r:id="rId31"/>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2018"/>
          </p14:sldIdLst>
        </p14:section>
        <p14:section name="Refernces" id="{550E22C8-CE70-4B88-9573-377DFC475CD0}">
          <p14:sldIdLst>
            <p14:sldId id="264"/>
          </p14:sldIdLst>
        </p14:section>
        <p14:section name="Previous Motions" id="{0A2BA85A-4E76-4CC0-B8A5-234F28EFFC7E}">
          <p14:sldIdLst>
            <p14:sldId id="571"/>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73E605-FB08-4AF7-8F97-62AE0BD1B7F5}" v="1" dt="2025-03-09T15:59:53.872"/>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72998" autoAdjust="0"/>
  </p:normalViewPr>
  <p:slideViewPr>
    <p:cSldViewPr>
      <p:cViewPr varScale="1">
        <p:scale>
          <a:sx n="72" d="100"/>
          <a:sy n="72" d="100"/>
        </p:scale>
        <p:origin x="1482"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073E605-FB08-4AF7-8F97-62AE0BD1B7F5}"/>
    <pc:docChg chg="custSel addSld delSld modSld modSection">
      <pc:chgData name="Jon Rosdahl" userId="2820f357-2dd4-4127-8713-e0bfde0fd756" providerId="ADAL" clId="{4073E605-FB08-4AF7-8F97-62AE0BD1B7F5}" dt="2025-03-09T16:33:51.588" v="933" actId="20577"/>
      <pc:docMkLst>
        <pc:docMk/>
      </pc:docMkLst>
      <pc:sldChg chg="modSp mod modNotesTx">
        <pc:chgData name="Jon Rosdahl" userId="2820f357-2dd4-4127-8713-e0bfde0fd756" providerId="ADAL" clId="{4073E605-FB08-4AF7-8F97-62AE0BD1B7F5}" dt="2025-03-09T16:33:51.588" v="933" actId="20577"/>
        <pc:sldMkLst>
          <pc:docMk/>
          <pc:sldMk cId="0" sldId="256"/>
        </pc:sldMkLst>
        <pc:spChg chg="mod">
          <ac:chgData name="Jon Rosdahl" userId="2820f357-2dd4-4127-8713-e0bfde0fd756" providerId="ADAL" clId="{4073E605-FB08-4AF7-8F97-62AE0BD1B7F5}" dt="2025-03-09T16:33:21.241" v="856" actId="20577"/>
          <ac:spMkLst>
            <pc:docMk/>
            <pc:sldMk cId="0" sldId="256"/>
            <ac:spMk id="3073" creationId="{00000000-0000-0000-0000-000000000000}"/>
          </ac:spMkLst>
        </pc:spChg>
        <pc:spChg chg="mod">
          <ac:chgData name="Jon Rosdahl" userId="2820f357-2dd4-4127-8713-e0bfde0fd756" providerId="ADAL" clId="{4073E605-FB08-4AF7-8F97-62AE0BD1B7F5}" dt="2025-03-09T15:56:41.684" v="5" actId="6549"/>
          <ac:spMkLst>
            <pc:docMk/>
            <pc:sldMk cId="0" sldId="256"/>
            <ac:spMk id="3074" creationId="{00000000-0000-0000-0000-000000000000}"/>
          </ac:spMkLst>
        </pc:spChg>
      </pc:sldChg>
      <pc:sldChg chg="modSp mod">
        <pc:chgData name="Jon Rosdahl" userId="2820f357-2dd4-4127-8713-e0bfde0fd756" providerId="ADAL" clId="{4073E605-FB08-4AF7-8F97-62AE0BD1B7F5}" dt="2025-03-09T15:58:58.013" v="44" actId="6549"/>
        <pc:sldMkLst>
          <pc:docMk/>
          <pc:sldMk cId="0" sldId="257"/>
        </pc:sldMkLst>
        <pc:spChg chg="mod">
          <ac:chgData name="Jon Rosdahl" userId="2820f357-2dd4-4127-8713-e0bfde0fd756" providerId="ADAL" clId="{4073E605-FB08-4AF7-8F97-62AE0BD1B7F5}" dt="2025-03-09T15:58:58.013" v="44" actId="6549"/>
          <ac:spMkLst>
            <pc:docMk/>
            <pc:sldMk cId="0" sldId="257"/>
            <ac:spMk id="4098" creationId="{00000000-0000-0000-0000-000000000000}"/>
          </ac:spMkLst>
        </pc:spChg>
      </pc:sldChg>
      <pc:sldChg chg="del">
        <pc:chgData name="Jon Rosdahl" userId="2820f357-2dd4-4127-8713-e0bfde0fd756" providerId="ADAL" clId="{4073E605-FB08-4AF7-8F97-62AE0BD1B7F5}" dt="2025-03-09T15:59:59.842" v="46" actId="47"/>
        <pc:sldMkLst>
          <pc:docMk/>
          <pc:sldMk cId="813526153" sldId="513"/>
        </pc:sldMkLst>
      </pc:sldChg>
      <pc:sldChg chg="del">
        <pc:chgData name="Jon Rosdahl" userId="2820f357-2dd4-4127-8713-e0bfde0fd756" providerId="ADAL" clId="{4073E605-FB08-4AF7-8F97-62AE0BD1B7F5}" dt="2025-03-09T16:07:11.014" v="122" actId="47"/>
        <pc:sldMkLst>
          <pc:docMk/>
          <pc:sldMk cId="2812839060" sldId="533"/>
        </pc:sldMkLst>
      </pc:sldChg>
      <pc:sldChg chg="del">
        <pc:chgData name="Jon Rosdahl" userId="2820f357-2dd4-4127-8713-e0bfde0fd756" providerId="ADAL" clId="{4073E605-FB08-4AF7-8F97-62AE0BD1B7F5}" dt="2025-03-09T15:59:22.586" v="45" actId="47"/>
        <pc:sldMkLst>
          <pc:docMk/>
          <pc:sldMk cId="2093339686" sldId="550"/>
        </pc:sldMkLst>
      </pc:sldChg>
      <pc:sldChg chg="modSp mod modNotesTx">
        <pc:chgData name="Jon Rosdahl" userId="2820f357-2dd4-4127-8713-e0bfde0fd756" providerId="ADAL" clId="{4073E605-FB08-4AF7-8F97-62AE0BD1B7F5}" dt="2025-03-09T16:03:18.770" v="119" actId="20577"/>
        <pc:sldMkLst>
          <pc:docMk/>
          <pc:sldMk cId="2819273575" sldId="565"/>
        </pc:sldMkLst>
        <pc:spChg chg="mod">
          <ac:chgData name="Jon Rosdahl" userId="2820f357-2dd4-4127-8713-e0bfde0fd756" providerId="ADAL" clId="{4073E605-FB08-4AF7-8F97-62AE0BD1B7F5}" dt="2025-03-09T16:02:40.265" v="87" actId="14100"/>
          <ac:spMkLst>
            <pc:docMk/>
            <pc:sldMk cId="2819273575" sldId="565"/>
            <ac:spMk id="2" creationId="{ADC1044F-B3FF-6E81-78E0-A5941766109D}"/>
          </ac:spMkLst>
        </pc:spChg>
        <pc:spChg chg="mod">
          <ac:chgData name="Jon Rosdahl" userId="2820f357-2dd4-4127-8713-e0bfde0fd756" providerId="ADAL" clId="{4073E605-FB08-4AF7-8F97-62AE0BD1B7F5}" dt="2025-03-09T16:00:13.027" v="47" actId="6549"/>
          <ac:spMkLst>
            <pc:docMk/>
            <pc:sldMk cId="2819273575" sldId="565"/>
            <ac:spMk id="9218" creationId="{00000000-0000-0000-0000-000000000000}"/>
          </ac:spMkLst>
        </pc:spChg>
      </pc:sldChg>
      <pc:sldChg chg="del">
        <pc:chgData name="Jon Rosdahl" userId="2820f357-2dd4-4127-8713-e0bfde0fd756" providerId="ADAL" clId="{4073E605-FB08-4AF7-8F97-62AE0BD1B7F5}" dt="2025-03-09T16:04:03.707" v="120" actId="47"/>
        <pc:sldMkLst>
          <pc:docMk/>
          <pc:sldMk cId="16113899" sldId="566"/>
        </pc:sldMkLst>
      </pc:sldChg>
      <pc:sldChg chg="del">
        <pc:chgData name="Jon Rosdahl" userId="2820f357-2dd4-4127-8713-e0bfde0fd756" providerId="ADAL" clId="{4073E605-FB08-4AF7-8F97-62AE0BD1B7F5}" dt="2025-03-09T16:07:00.782" v="121" actId="47"/>
        <pc:sldMkLst>
          <pc:docMk/>
          <pc:sldMk cId="2400533927" sldId="569"/>
        </pc:sldMkLst>
      </pc:sldChg>
      <pc:sldChg chg="del">
        <pc:chgData name="Jon Rosdahl" userId="2820f357-2dd4-4127-8713-e0bfde0fd756" providerId="ADAL" clId="{4073E605-FB08-4AF7-8F97-62AE0BD1B7F5}" dt="2025-03-09T16:07:23.373" v="124" actId="47"/>
        <pc:sldMkLst>
          <pc:docMk/>
          <pc:sldMk cId="1842513709" sldId="572"/>
        </pc:sldMkLst>
      </pc:sldChg>
      <pc:sldChg chg="del">
        <pc:chgData name="Jon Rosdahl" userId="2820f357-2dd4-4127-8713-e0bfde0fd756" providerId="ADAL" clId="{4073E605-FB08-4AF7-8F97-62AE0BD1B7F5}" dt="2025-03-09T16:07:16.796" v="123" actId="47"/>
        <pc:sldMkLst>
          <pc:docMk/>
          <pc:sldMk cId="3686997461" sldId="573"/>
        </pc:sldMkLst>
      </pc:sldChg>
      <pc:sldChg chg="modSp new mod">
        <pc:chgData name="Jon Rosdahl" userId="2820f357-2dd4-4127-8713-e0bfde0fd756" providerId="ADAL" clId="{4073E605-FB08-4AF7-8F97-62AE0BD1B7F5}" dt="2025-03-09T16:30:39.570" v="822" actId="20577"/>
        <pc:sldMkLst>
          <pc:docMk/>
          <pc:sldMk cId="219513091" sldId="2018"/>
        </pc:sldMkLst>
        <pc:spChg chg="mod">
          <ac:chgData name="Jon Rosdahl" userId="2820f357-2dd4-4127-8713-e0bfde0fd756" providerId="ADAL" clId="{4073E605-FB08-4AF7-8F97-62AE0BD1B7F5}" dt="2025-03-09T16:08:05.565" v="197" actId="20577"/>
          <ac:spMkLst>
            <pc:docMk/>
            <pc:sldMk cId="219513091" sldId="2018"/>
            <ac:spMk id="2" creationId="{DCA18BF1-CB20-4BE0-D948-64B2E32CA04D}"/>
          </ac:spMkLst>
        </pc:spChg>
        <pc:spChg chg="mod">
          <ac:chgData name="Jon Rosdahl" userId="2820f357-2dd4-4127-8713-e0bfde0fd756" providerId="ADAL" clId="{4073E605-FB08-4AF7-8F97-62AE0BD1B7F5}" dt="2025-03-09T16:30:39.570" v="822" actId="20577"/>
          <ac:spMkLst>
            <pc:docMk/>
            <pc:sldMk cId="219513091" sldId="2018"/>
            <ac:spMk id="3" creationId="{54F2B5C2-2D5C-773A-5A82-179A782ED86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EC-25/0002r0</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January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EC-25/0002r0</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January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20</a:t>
            </a:fld>
            <a:endParaRPr lang="en-US" dirty="0"/>
          </a:p>
        </p:txBody>
      </p:sp>
    </p:spTree>
    <p:extLst>
      <p:ext uri="{BB962C8B-B14F-4D97-AF65-F5344CB8AC3E}">
        <p14:creationId xmlns:p14="http://schemas.microsoft.com/office/powerpoint/2010/main" val="2746652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21</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23</a:t>
            </a:fld>
            <a:endParaRPr lang="en-US" dirty="0"/>
          </a:p>
        </p:txBody>
      </p:sp>
    </p:spTree>
    <p:extLst>
      <p:ext uri="{BB962C8B-B14F-4D97-AF65-F5344CB8AC3E}">
        <p14:creationId xmlns:p14="http://schemas.microsoft.com/office/powerpoint/2010/main" val="11335776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24</a:t>
            </a:fld>
            <a:endParaRPr lang="en-US" dirty="0"/>
          </a:p>
        </p:txBody>
      </p:sp>
    </p:spTree>
    <p:extLst>
      <p:ext uri="{BB962C8B-B14F-4D97-AF65-F5344CB8AC3E}">
        <p14:creationId xmlns:p14="http://schemas.microsoft.com/office/powerpoint/2010/main" val="2869330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Oct 19, 2024</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May 11-16 - </a:t>
            </a:r>
            <a:r>
              <a:rPr lang="en-US" sz="800" dirty="0">
                <a:highlight>
                  <a:srgbClr val="FFFF00"/>
                </a:highlight>
              </a:rPr>
              <a:t>Warsaw Presidential Hotel Contracted (802WFin-24/0067r0)</a:t>
            </a:r>
            <a:endParaRPr lang="en-GB" sz="800" dirty="0"/>
          </a:p>
          <a:p>
            <a:pPr lvl="1"/>
            <a:r>
              <a:rPr lang="en-US" sz="800" dirty="0"/>
              <a:t>2025 Sept 9-14 - Hilton Waikoloa Village, Waikoloa, HI – Contracted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in negotiations</a:t>
            </a:r>
          </a:p>
          <a:p>
            <a:pPr lvl="1"/>
            <a:r>
              <a:rPr lang="en-US" sz="800" dirty="0"/>
              <a:t>2026 Sept 13-18 Hilton Waikoloa Village, Waikoloa, HI – Contracted (802WFIN-22-0008r0)</a:t>
            </a:r>
          </a:p>
          <a:p>
            <a:pPr marL="755580" lvl="1" indent="-290608" defTabSz="456900">
              <a:defRPr/>
            </a:pPr>
            <a:r>
              <a:rPr lang="en-US" sz="800" dirty="0"/>
              <a:t>2027 Jan 10-15 – Hyatt Regency Irvine</a:t>
            </a:r>
            <a:r>
              <a:rPr lang="en-US" sz="1100" dirty="0"/>
              <a:t>– Contracted (802WFin-24/0060r0)</a:t>
            </a:r>
            <a:endParaRPr lang="en-US" sz="800" dirty="0"/>
          </a:p>
          <a:p>
            <a:pPr marL="755580" lvl="1" indent="-290608" defTabSz="456900">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Contracted (802WFin-24-0025r0)</a:t>
            </a:r>
          </a:p>
          <a:p>
            <a:pPr lvl="0">
              <a:buFont typeface="Times New Roman" pitchFamily="16" charset="0"/>
              <a:buNone/>
            </a:pPr>
            <a:r>
              <a:rPr lang="en-US" sz="800" dirty="0"/>
              <a:t>	2028 Jan 16-21 – Hilton Panama, Panama City, Panama – Contracted (802WFin-24/0072)</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6</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1624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EC-25/0002r0</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2025-03-09</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9, 2025, as presented to the IEEE 802 Wireless Chairs Standing Committee during the 09 March 802WCSC meeting and posted the link on Mentor to IEEE 802 Wireless Chairs Standing Committee reflector.</a:t>
            </a:r>
          </a:p>
        </p:txBody>
      </p:sp>
      <p:sp>
        <p:nvSpPr>
          <p:cNvPr id="4" name="Date Placeholder 3"/>
          <p:cNvSpPr>
            <a:spLocks noGrp="1"/>
          </p:cNvSpPr>
          <p:nvPr>
            <p:ph type="dt" idx="10"/>
          </p:nvPr>
        </p:nvSpPr>
        <p:spPr/>
        <p:txBody>
          <a:bodyPr/>
          <a:lstStyle/>
          <a:p>
            <a:r>
              <a:rPr lang="en-US"/>
              <a:t>January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January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665758" y="709614"/>
            <a:ext cx="1992842" cy="338554"/>
          </a:xfrm>
          <a:prstGeom prst="rect">
            <a:avLst/>
          </a:prstGeom>
          <a:noFill/>
        </p:spPr>
        <p:txBody>
          <a:bodyPr wrap="square" rtlCol="0">
            <a:spAutoFit/>
          </a:bodyPr>
          <a:lstStyle/>
          <a:p>
            <a:r>
              <a:rPr lang="en-US" sz="1600" dirty="0">
                <a:solidFill>
                  <a:schemeClr val="accent1">
                    <a:lumMod val="50000"/>
                  </a:schemeClr>
                </a:solidFill>
              </a:rPr>
              <a:t>As of March 9,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January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6</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from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2318130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Props1.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schemas.openxmlformats.org/package/2006/metadata/core-properties"/>
    <ds:schemaRef ds:uri="http://purl.org/dc/elements/1.1/"/>
    <ds:schemaRef ds:uri="http://purl.org/dc/dcmitype/"/>
    <ds:schemaRef ds:uri="http://schemas.microsoft.com/office/2006/documentManagement/types"/>
    <ds:schemaRef ds:uri="http://purl.org/dc/terms/"/>
    <ds:schemaRef ds:uri="http://schemas.microsoft.com/office/2006/metadata/properties"/>
    <ds:schemaRef ds:uri="http://schemas.microsoft.com/office/infopath/2007/PartnerControls"/>
    <ds:schemaRef ds:uri="ba37140e-f4c5-4a6c-a9b4-20a691ce6c8a"/>
    <ds:schemaRef ds:uri="cc9c437c-ae0c-4066-8d90-a0f7de786127"/>
    <ds:schemaRef ds:uri="http://www.w3.org/XML/1998/namespace"/>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150903</TotalTime>
  <Words>3979</Words>
  <Application>Microsoft Office PowerPoint</Application>
  <PresentationFormat>Widescreen</PresentationFormat>
  <Paragraphs>437</Paragraphs>
  <Slides>27</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Roboto</vt:lpstr>
      <vt:lpstr>tahoma</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Call for Interest – Venue Selection and Contracting </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57</cp:revision>
  <cp:lastPrinted>2024-10-07T21:54:56Z</cp:lastPrinted>
  <dcterms:created xsi:type="dcterms:W3CDTF">2021-02-03T19:21:29Z</dcterms:created>
  <dcterms:modified xsi:type="dcterms:W3CDTF">2025-03-09T16:33:56Z</dcterms:modified>
  <cp:category>December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