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7"/>
  </p:notesMasterIdLst>
  <p:handoutMasterIdLst>
    <p:handoutMasterId r:id="rId48"/>
  </p:handoutMasterIdLst>
  <p:sldIdLst>
    <p:sldId id="256" r:id="rId5"/>
    <p:sldId id="257" r:id="rId6"/>
    <p:sldId id="348" r:id="rId7"/>
    <p:sldId id="560" r:id="rId8"/>
    <p:sldId id="525" r:id="rId9"/>
    <p:sldId id="527" r:id="rId10"/>
    <p:sldId id="566" r:id="rId11"/>
    <p:sldId id="567" r:id="rId12"/>
    <p:sldId id="536" r:id="rId13"/>
    <p:sldId id="531" r:id="rId14"/>
    <p:sldId id="568" r:id="rId15"/>
    <p:sldId id="534" r:id="rId16"/>
    <p:sldId id="537" r:id="rId17"/>
    <p:sldId id="520" r:id="rId18"/>
    <p:sldId id="535" r:id="rId19"/>
    <p:sldId id="519" r:id="rId20"/>
    <p:sldId id="339" r:id="rId21"/>
    <p:sldId id="260" r:id="rId22"/>
    <p:sldId id="538" r:id="rId23"/>
    <p:sldId id="552" r:id="rId24"/>
    <p:sldId id="569" r:id="rId25"/>
    <p:sldId id="507" r:id="rId26"/>
    <p:sldId id="373" r:id="rId27"/>
    <p:sldId id="509" r:id="rId28"/>
    <p:sldId id="561" r:id="rId29"/>
    <p:sldId id="529" r:id="rId30"/>
    <p:sldId id="510" r:id="rId31"/>
    <p:sldId id="532" r:id="rId32"/>
    <p:sldId id="342" r:id="rId33"/>
    <p:sldId id="370" r:id="rId34"/>
    <p:sldId id="365" r:id="rId35"/>
    <p:sldId id="333" r:id="rId36"/>
    <p:sldId id="325" r:id="rId37"/>
    <p:sldId id="332" r:id="rId38"/>
    <p:sldId id="328" r:id="rId39"/>
    <p:sldId id="312" r:id="rId40"/>
    <p:sldId id="308" r:id="rId41"/>
    <p:sldId id="304" r:id="rId42"/>
    <p:sldId id="303" r:id="rId43"/>
    <p:sldId id="291" r:id="rId44"/>
    <p:sldId id="374" r:id="rId45"/>
    <p:sldId id="269" r:id="rId4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66"/>
            <p14:sldId id="567"/>
            <p14:sldId id="536"/>
            <p14:sldId id="531"/>
            <p14:sldId id="568"/>
            <p14:sldId id="534"/>
            <p14:sldId id="537"/>
            <p14:sldId id="520"/>
            <p14:sldId id="535"/>
            <p14:sldId id="519"/>
            <p14:sldId id="339"/>
            <p14:sldId id="260"/>
            <p14:sldId id="538"/>
            <p14:sldId id="552"/>
            <p14:sldId id="569"/>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29"/>
            <p14:sldId id="510"/>
            <p14:sldId id="532"/>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33703-D3DA-45CA-A672-C562627AA820}" v="38" dt="2025-04-07T11:43:21.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4" autoAdjust="0"/>
    <p:restoredTop sz="86163" autoAdjust="0"/>
  </p:normalViewPr>
  <p:slideViewPr>
    <p:cSldViewPr>
      <p:cViewPr>
        <p:scale>
          <a:sx n="100" d="100"/>
          <a:sy n="100" d="100"/>
        </p:scale>
        <p:origin x="192"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C1033703-D3DA-45CA-A672-C562627AA820}"/>
    <pc:docChg chg="undo custSel addSld delSld modSld sldOrd modMainMaster modSection">
      <pc:chgData name="Jon Rosdahl" userId="2820f357-2dd4-4127-8713-e0bfde0fd756" providerId="ADAL" clId="{C1033703-D3DA-45CA-A672-C562627AA820}" dt="2025-04-07T11:59:33.548" v="446" actId="404"/>
      <pc:docMkLst>
        <pc:docMk/>
      </pc:docMkLst>
      <pc:sldChg chg="modSp mod">
        <pc:chgData name="Jon Rosdahl" userId="2820f357-2dd4-4127-8713-e0bfde0fd756" providerId="ADAL" clId="{C1033703-D3DA-45CA-A672-C562627AA820}" dt="2025-04-07T09:06:18.762" v="1" actId="6549"/>
        <pc:sldMkLst>
          <pc:docMk/>
          <pc:sldMk cId="0" sldId="256"/>
        </pc:sldMkLst>
        <pc:spChg chg="mod">
          <ac:chgData name="Jon Rosdahl" userId="2820f357-2dd4-4127-8713-e0bfde0fd756" providerId="ADAL" clId="{C1033703-D3DA-45CA-A672-C562627AA820}" dt="2025-04-07T09:06:18.762" v="1" actId="6549"/>
          <ac:spMkLst>
            <pc:docMk/>
            <pc:sldMk cId="0" sldId="256"/>
            <ac:spMk id="3074" creationId="{00000000-0000-0000-0000-000000000000}"/>
          </ac:spMkLst>
        </pc:spChg>
      </pc:sldChg>
      <pc:sldChg chg="modSp mod">
        <pc:chgData name="Jon Rosdahl" userId="2820f357-2dd4-4127-8713-e0bfde0fd756" providerId="ADAL" clId="{C1033703-D3DA-45CA-A672-C562627AA820}" dt="2025-04-07T09:08:18.447" v="51" actId="20577"/>
        <pc:sldMkLst>
          <pc:docMk/>
          <pc:sldMk cId="0" sldId="257"/>
        </pc:sldMkLst>
        <pc:spChg chg="mod">
          <ac:chgData name="Jon Rosdahl" userId="2820f357-2dd4-4127-8713-e0bfde0fd756" providerId="ADAL" clId="{C1033703-D3DA-45CA-A672-C562627AA820}" dt="2025-04-07T09:08:18.447" v="51" actId="20577"/>
          <ac:spMkLst>
            <pc:docMk/>
            <pc:sldMk cId="0" sldId="257"/>
            <ac:spMk id="4098" creationId="{00000000-0000-0000-0000-000000000000}"/>
          </ac:spMkLst>
        </pc:spChg>
      </pc:sldChg>
      <pc:sldChg chg="delSp modSp mod modClrScheme chgLayout">
        <pc:chgData name="Jon Rosdahl" userId="2820f357-2dd4-4127-8713-e0bfde0fd756" providerId="ADAL" clId="{C1033703-D3DA-45CA-A672-C562627AA820}" dt="2025-04-07T11:25:29.728" v="237" actId="14100"/>
        <pc:sldMkLst>
          <pc:docMk/>
          <pc:sldMk cId="0" sldId="260"/>
        </pc:sldMkLst>
        <pc:spChg chg="mod ord">
          <ac:chgData name="Jon Rosdahl" userId="2820f357-2dd4-4127-8713-e0bfde0fd756" providerId="ADAL" clId="{C1033703-D3DA-45CA-A672-C562627AA820}" dt="2025-04-07T11:24:44.405" v="229" actId="1076"/>
          <ac:spMkLst>
            <pc:docMk/>
            <pc:sldMk cId="0" sldId="260"/>
            <ac:spMk id="2" creationId="{EC42A3E3-94B6-2136-29F1-4A1FEF21FBEC}"/>
          </ac:spMkLst>
        </pc:spChg>
        <pc:spChg chg="del">
          <ac:chgData name="Jon Rosdahl" userId="2820f357-2dd4-4127-8713-e0bfde0fd756" providerId="ADAL" clId="{C1033703-D3DA-45CA-A672-C562627AA820}" dt="2025-04-07T11:22:35.434" v="216" actId="700"/>
          <ac:spMkLst>
            <pc:docMk/>
            <pc:sldMk cId="0" sldId="260"/>
            <ac:spMk id="30722" creationId="{2C9B638A-FBEC-2258-52D4-D1BB2A531CF7}"/>
          </ac:spMkLst>
        </pc:spChg>
        <pc:spChg chg="mod">
          <ac:chgData name="Jon Rosdahl" userId="2820f357-2dd4-4127-8713-e0bfde0fd756" providerId="ADAL" clId="{C1033703-D3DA-45CA-A672-C562627AA820}" dt="2025-04-07T11:25:07.085" v="233" actId="14100"/>
          <ac:spMkLst>
            <pc:docMk/>
            <pc:sldMk cId="0" sldId="260"/>
            <ac:spMk id="30724" creationId="{98CDF87E-F87A-D964-3B1C-1AD92015D201}"/>
          </ac:spMkLst>
        </pc:spChg>
        <pc:spChg chg="mod ord">
          <ac:chgData name="Jon Rosdahl" userId="2820f357-2dd4-4127-8713-e0bfde0fd756" providerId="ADAL" clId="{C1033703-D3DA-45CA-A672-C562627AA820}" dt="2025-04-07T11:22:35.434" v="216" actId="700"/>
          <ac:spMkLst>
            <pc:docMk/>
            <pc:sldMk cId="0" sldId="260"/>
            <ac:spMk id="30725" creationId="{8498BC6E-B11C-71F9-2333-A357F73EAD20}"/>
          </ac:spMkLst>
        </pc:spChg>
        <pc:spChg chg="mod">
          <ac:chgData name="Jon Rosdahl" userId="2820f357-2dd4-4127-8713-e0bfde0fd756" providerId="ADAL" clId="{C1033703-D3DA-45CA-A672-C562627AA820}" dt="2025-04-07T11:25:29.728" v="237" actId="14100"/>
          <ac:spMkLst>
            <pc:docMk/>
            <pc:sldMk cId="0" sldId="260"/>
            <ac:spMk id="30726" creationId="{BBD255D4-88CA-4AE0-8C37-0DF92B7B776B}"/>
          </ac:spMkLst>
        </pc:spChg>
        <pc:spChg chg="mod ord">
          <ac:chgData name="Jon Rosdahl" userId="2820f357-2dd4-4127-8713-e0bfde0fd756" providerId="ADAL" clId="{C1033703-D3DA-45CA-A672-C562627AA820}" dt="2025-04-07T11:22:35.434" v="216" actId="700"/>
          <ac:spMkLst>
            <pc:docMk/>
            <pc:sldMk cId="0" sldId="260"/>
            <ac:spMk id="30727" creationId="{93E940DE-46DA-2231-2B34-5C784A906B35}"/>
          </ac:spMkLst>
        </pc:spChg>
        <pc:picChg chg="mod">
          <ac:chgData name="Jon Rosdahl" userId="2820f357-2dd4-4127-8713-e0bfde0fd756" providerId="ADAL" clId="{C1033703-D3DA-45CA-A672-C562627AA820}" dt="2025-04-07T11:25:16.024" v="235" actId="1076"/>
          <ac:picMkLst>
            <pc:docMk/>
            <pc:sldMk cId="0" sldId="260"/>
            <ac:picMk id="30728" creationId="{9786B592-38AE-5B05-C66B-D56E6ED7A54F}"/>
          </ac:picMkLst>
        </pc:picChg>
      </pc:sldChg>
      <pc:sldChg chg="modSp mod">
        <pc:chgData name="Jon Rosdahl" userId="2820f357-2dd4-4127-8713-e0bfde0fd756" providerId="ADAL" clId="{C1033703-D3DA-45CA-A672-C562627AA820}" dt="2025-04-07T10:26:24.756" v="128" actId="404"/>
        <pc:sldMkLst>
          <pc:docMk/>
          <pc:sldMk cId="1102668648" sldId="325"/>
        </pc:sldMkLst>
        <pc:graphicFrameChg chg="mod modGraphic">
          <ac:chgData name="Jon Rosdahl" userId="2820f357-2dd4-4127-8713-e0bfde0fd756" providerId="ADAL" clId="{C1033703-D3DA-45CA-A672-C562627AA820}" dt="2025-04-07T10:26:24.756" v="128" actId="404"/>
          <ac:graphicFrameMkLst>
            <pc:docMk/>
            <pc:sldMk cId="1102668648" sldId="325"/>
            <ac:graphicFrameMk id="9" creationId="{C32C1CED-DCCF-4413-8B8F-6B5CF9270F06}"/>
          </ac:graphicFrameMkLst>
        </pc:graphicFrameChg>
      </pc:sldChg>
      <pc:sldChg chg="modSp mod">
        <pc:chgData name="Jon Rosdahl" userId="2820f357-2dd4-4127-8713-e0bfde0fd756" providerId="ADAL" clId="{C1033703-D3DA-45CA-A672-C562627AA820}" dt="2025-04-07T10:25:58.312" v="122" actId="404"/>
        <pc:sldMkLst>
          <pc:docMk/>
          <pc:sldMk cId="2771412929" sldId="332"/>
        </pc:sldMkLst>
        <pc:graphicFrameChg chg="mod modGraphic">
          <ac:chgData name="Jon Rosdahl" userId="2820f357-2dd4-4127-8713-e0bfde0fd756" providerId="ADAL" clId="{C1033703-D3DA-45CA-A672-C562627AA820}" dt="2025-04-07T10:25:58.312" v="122" actId="404"/>
          <ac:graphicFrameMkLst>
            <pc:docMk/>
            <pc:sldMk cId="2771412929" sldId="332"/>
            <ac:graphicFrameMk id="6" creationId="{77C9F551-04F2-4E6E-98DE-7F8C3113623E}"/>
          </ac:graphicFrameMkLst>
        </pc:graphicFrameChg>
      </pc:sldChg>
      <pc:sldChg chg="addSp delSp modSp mod">
        <pc:chgData name="Jon Rosdahl" userId="2820f357-2dd4-4127-8713-e0bfde0fd756" providerId="ADAL" clId="{C1033703-D3DA-45CA-A672-C562627AA820}" dt="2025-04-07T09:20:21.284" v="66" actId="1076"/>
        <pc:sldMkLst>
          <pc:docMk/>
          <pc:sldMk cId="4047295227" sldId="348"/>
        </pc:sldMkLst>
        <pc:spChg chg="mod">
          <ac:chgData name="Jon Rosdahl" userId="2820f357-2dd4-4127-8713-e0bfde0fd756" providerId="ADAL" clId="{C1033703-D3DA-45CA-A672-C562627AA820}" dt="2025-04-07T09:19:49.856" v="61" actId="20577"/>
          <ac:spMkLst>
            <pc:docMk/>
            <pc:sldMk cId="4047295227" sldId="348"/>
            <ac:spMk id="2" creationId="{13D9545A-3CB6-47F0-9D70-71B1C3FC6F76}"/>
          </ac:spMkLst>
        </pc:spChg>
        <pc:picChg chg="del">
          <ac:chgData name="Jon Rosdahl" userId="2820f357-2dd4-4127-8713-e0bfde0fd756" providerId="ADAL" clId="{C1033703-D3DA-45CA-A672-C562627AA820}" dt="2025-04-07T09:19:36.379" v="54" actId="478"/>
          <ac:picMkLst>
            <pc:docMk/>
            <pc:sldMk cId="4047295227" sldId="348"/>
            <ac:picMk id="7" creationId="{D3A8BFD6-E04F-DD49-7438-5C2D918C2001}"/>
          </ac:picMkLst>
        </pc:picChg>
        <pc:picChg chg="add mod">
          <ac:chgData name="Jon Rosdahl" userId="2820f357-2dd4-4127-8713-e0bfde0fd756" providerId="ADAL" clId="{C1033703-D3DA-45CA-A672-C562627AA820}" dt="2025-04-07T09:20:21.284" v="66" actId="1076"/>
          <ac:picMkLst>
            <pc:docMk/>
            <pc:sldMk cId="4047295227" sldId="348"/>
            <ac:picMk id="8" creationId="{E98ADBE3-7BE5-BECA-BE0C-77EBD11137C0}"/>
          </ac:picMkLst>
        </pc:picChg>
      </pc:sldChg>
      <pc:sldChg chg="modSp mod">
        <pc:chgData name="Jon Rosdahl" userId="2820f357-2dd4-4127-8713-e0bfde0fd756" providerId="ADAL" clId="{C1033703-D3DA-45CA-A672-C562627AA820}" dt="2025-04-07T11:39:30.313" v="275" actId="20577"/>
        <pc:sldMkLst>
          <pc:docMk/>
          <pc:sldMk cId="1790584663" sldId="507"/>
        </pc:sldMkLst>
        <pc:spChg chg="mod">
          <ac:chgData name="Jon Rosdahl" userId="2820f357-2dd4-4127-8713-e0bfde0fd756" providerId="ADAL" clId="{C1033703-D3DA-45CA-A672-C562627AA820}" dt="2025-04-07T11:39:30.313" v="275" actId="20577"/>
          <ac:spMkLst>
            <pc:docMk/>
            <pc:sldMk cId="1790584663" sldId="507"/>
            <ac:spMk id="8200" creationId="{00000000-0000-0000-0000-000000000000}"/>
          </ac:spMkLst>
        </pc:spChg>
      </pc:sldChg>
      <pc:sldChg chg="ord">
        <pc:chgData name="Jon Rosdahl" userId="2820f357-2dd4-4127-8713-e0bfde0fd756" providerId="ADAL" clId="{C1033703-D3DA-45CA-A672-C562627AA820}" dt="2025-04-07T10:30:30.614" v="137"/>
        <pc:sldMkLst>
          <pc:docMk/>
          <pc:sldMk cId="651676779" sldId="510"/>
        </pc:sldMkLst>
      </pc:sldChg>
      <pc:sldChg chg="modSp mod modNotesTx">
        <pc:chgData name="Jon Rosdahl" userId="2820f357-2dd4-4127-8713-e0bfde0fd756" providerId="ADAL" clId="{C1033703-D3DA-45CA-A672-C562627AA820}" dt="2025-04-07T11:59:33.548" v="446" actId="404"/>
        <pc:sldMkLst>
          <pc:docMk/>
          <pc:sldMk cId="663873340" sldId="520"/>
        </pc:sldMkLst>
        <pc:spChg chg="mod">
          <ac:chgData name="Jon Rosdahl" userId="2820f357-2dd4-4127-8713-e0bfde0fd756" providerId="ADAL" clId="{C1033703-D3DA-45CA-A672-C562627AA820}" dt="2025-04-07T11:43:31.007" v="277" actId="20577"/>
          <ac:spMkLst>
            <pc:docMk/>
            <pc:sldMk cId="663873340" sldId="520"/>
            <ac:spMk id="2" creationId="{57EE143B-45F5-83C1-3BFD-93F9B40CF3F9}"/>
          </ac:spMkLst>
        </pc:spChg>
        <pc:spChg chg="mod">
          <ac:chgData name="Jon Rosdahl" userId="2820f357-2dd4-4127-8713-e0bfde0fd756" providerId="ADAL" clId="{C1033703-D3DA-45CA-A672-C562627AA820}" dt="2025-04-07T11:59:33.548" v="446" actId="404"/>
          <ac:spMkLst>
            <pc:docMk/>
            <pc:sldMk cId="663873340" sldId="520"/>
            <ac:spMk id="3" creationId="{BA570E2E-9D8E-8FC3-F53A-1D4B73DF86CB}"/>
          </ac:spMkLst>
        </pc:spChg>
      </pc:sldChg>
      <pc:sldChg chg="addSp delSp modSp mod">
        <pc:chgData name="Jon Rosdahl" userId="2820f357-2dd4-4127-8713-e0bfde0fd756" providerId="ADAL" clId="{C1033703-D3DA-45CA-A672-C562627AA820}" dt="2025-04-07T10:08:46.145" v="98" actId="14100"/>
        <pc:sldMkLst>
          <pc:docMk/>
          <pc:sldMk cId="939634510" sldId="525"/>
        </pc:sldMkLst>
        <pc:picChg chg="add mod ord">
          <ac:chgData name="Jon Rosdahl" userId="2820f357-2dd4-4127-8713-e0bfde0fd756" providerId="ADAL" clId="{C1033703-D3DA-45CA-A672-C562627AA820}" dt="2025-04-07T10:08:46.145" v="98" actId="14100"/>
          <ac:picMkLst>
            <pc:docMk/>
            <pc:sldMk cId="939634510" sldId="525"/>
            <ac:picMk id="2" creationId="{960A49E2-4AFC-ACF0-6D15-B6B193FF7A85}"/>
          </ac:picMkLst>
        </pc:picChg>
        <pc:picChg chg="del">
          <ac:chgData name="Jon Rosdahl" userId="2820f357-2dd4-4127-8713-e0bfde0fd756" providerId="ADAL" clId="{C1033703-D3DA-45CA-A672-C562627AA820}" dt="2025-04-07T10:08:30.776" v="94" actId="478"/>
          <ac:picMkLst>
            <pc:docMk/>
            <pc:sldMk cId="939634510" sldId="525"/>
            <ac:picMk id="3" creationId="{71C742AD-5582-0FE3-F473-44CF14F2ADC6}"/>
          </ac:picMkLst>
        </pc:picChg>
      </pc:sldChg>
      <pc:sldChg chg="del">
        <pc:chgData name="Jon Rosdahl" userId="2820f357-2dd4-4127-8713-e0bfde0fd756" providerId="ADAL" clId="{C1033703-D3DA-45CA-A672-C562627AA820}" dt="2025-04-07T10:11:26.844" v="99" actId="47"/>
        <pc:sldMkLst>
          <pc:docMk/>
          <pc:sldMk cId="3764164253" sldId="527"/>
        </pc:sldMkLst>
      </pc:sldChg>
      <pc:sldChg chg="modSp mod ord">
        <pc:chgData name="Jon Rosdahl" userId="2820f357-2dd4-4127-8713-e0bfde0fd756" providerId="ADAL" clId="{C1033703-D3DA-45CA-A672-C562627AA820}" dt="2025-04-07T10:30:14.746" v="135"/>
        <pc:sldMkLst>
          <pc:docMk/>
          <pc:sldMk cId="2788348978" sldId="529"/>
        </pc:sldMkLst>
        <pc:picChg chg="mod">
          <ac:chgData name="Jon Rosdahl" userId="2820f357-2dd4-4127-8713-e0bfde0fd756" providerId="ADAL" clId="{C1033703-D3DA-45CA-A672-C562627AA820}" dt="2025-04-07T10:28:29.760" v="133" actId="14100"/>
          <ac:picMkLst>
            <pc:docMk/>
            <pc:sldMk cId="2788348978" sldId="529"/>
            <ac:picMk id="7" creationId="{B30A79C7-FBE1-DDA4-23F7-BEC0393A1038}"/>
          </ac:picMkLst>
        </pc:picChg>
      </pc:sldChg>
      <pc:sldChg chg="del">
        <pc:chgData name="Jon Rosdahl" userId="2820f357-2dd4-4127-8713-e0bfde0fd756" providerId="ADAL" clId="{C1033703-D3DA-45CA-A672-C562627AA820}" dt="2025-04-07T10:15:31.134" v="108" actId="47"/>
        <pc:sldMkLst>
          <pc:docMk/>
          <pc:sldMk cId="2174083887" sldId="531"/>
        </pc:sldMkLst>
      </pc:sldChg>
      <pc:sldChg chg="modSp mod">
        <pc:chgData name="Jon Rosdahl" userId="2820f357-2dd4-4127-8713-e0bfde0fd756" providerId="ADAL" clId="{C1033703-D3DA-45CA-A672-C562627AA820}" dt="2025-04-07T10:27:47.843" v="132" actId="14100"/>
        <pc:sldMkLst>
          <pc:docMk/>
          <pc:sldMk cId="1479312140" sldId="532"/>
        </pc:sldMkLst>
        <pc:picChg chg="mod">
          <ac:chgData name="Jon Rosdahl" userId="2820f357-2dd4-4127-8713-e0bfde0fd756" providerId="ADAL" clId="{C1033703-D3DA-45CA-A672-C562627AA820}" dt="2025-04-07T10:27:47.843" v="132" actId="14100"/>
          <ac:picMkLst>
            <pc:docMk/>
            <pc:sldMk cId="1479312140" sldId="532"/>
            <ac:picMk id="7" creationId="{B6DF39B6-1EB1-2CB7-DA0E-D9805DBC666C}"/>
          </ac:picMkLst>
        </pc:picChg>
      </pc:sldChg>
      <pc:sldChg chg="delSp modSp del mod">
        <pc:chgData name="Jon Rosdahl" userId="2820f357-2dd4-4127-8713-e0bfde0fd756" providerId="ADAL" clId="{C1033703-D3DA-45CA-A672-C562627AA820}" dt="2025-04-07T10:17:36.863" v="115" actId="14100"/>
        <pc:sldMkLst>
          <pc:docMk/>
          <pc:sldMk cId="841780534" sldId="534"/>
        </pc:sldMkLst>
        <pc:spChg chg="del mod">
          <ac:chgData name="Jon Rosdahl" userId="2820f357-2dd4-4127-8713-e0bfde0fd756" providerId="ADAL" clId="{C1033703-D3DA-45CA-A672-C562627AA820}" dt="2025-04-07T10:17:25.890" v="114" actId="478"/>
          <ac:spMkLst>
            <pc:docMk/>
            <pc:sldMk cId="841780534" sldId="534"/>
            <ac:spMk id="3" creationId="{5A9CA50F-C054-5E6D-7A99-7DE40DDF4FB5}"/>
          </ac:spMkLst>
        </pc:spChg>
        <pc:picChg chg="mod">
          <ac:chgData name="Jon Rosdahl" userId="2820f357-2dd4-4127-8713-e0bfde0fd756" providerId="ADAL" clId="{C1033703-D3DA-45CA-A672-C562627AA820}" dt="2025-04-07T10:17:36.863" v="115" actId="14100"/>
          <ac:picMkLst>
            <pc:docMk/>
            <pc:sldMk cId="841780534" sldId="534"/>
            <ac:picMk id="2" creationId="{C6A1FB9C-81FB-F58C-4348-E3F7AD6C638F}"/>
          </ac:picMkLst>
        </pc:picChg>
      </pc:sldChg>
      <pc:sldChg chg="del">
        <pc:chgData name="Jon Rosdahl" userId="2820f357-2dd4-4127-8713-e0bfde0fd756" providerId="ADAL" clId="{C1033703-D3DA-45CA-A672-C562627AA820}" dt="2025-04-07T10:15:27.098" v="106" actId="47"/>
        <pc:sldMkLst>
          <pc:docMk/>
          <pc:sldMk cId="1023410904" sldId="536"/>
        </pc:sldMkLst>
      </pc:sldChg>
      <pc:sldChg chg="del">
        <pc:chgData name="Jon Rosdahl" userId="2820f357-2dd4-4127-8713-e0bfde0fd756" providerId="ADAL" clId="{C1033703-D3DA-45CA-A672-C562627AA820}" dt="2025-04-07T10:15:36.698" v="111" actId="47"/>
        <pc:sldMkLst>
          <pc:docMk/>
          <pc:sldMk cId="2666947029" sldId="537"/>
        </pc:sldMkLst>
      </pc:sldChg>
      <pc:sldChg chg="modSp ord">
        <pc:chgData name="Jon Rosdahl" userId="2820f357-2dd4-4127-8713-e0bfde0fd756" providerId="ADAL" clId="{C1033703-D3DA-45CA-A672-C562627AA820}" dt="2025-04-07T11:30:50.919" v="242"/>
        <pc:sldMkLst>
          <pc:docMk/>
          <pc:sldMk cId="2993132966" sldId="552"/>
        </pc:sldMkLst>
        <pc:spChg chg="mod">
          <ac:chgData name="Jon Rosdahl" userId="2820f357-2dd4-4127-8713-e0bfde0fd756" providerId="ADAL" clId="{C1033703-D3DA-45CA-A672-C562627AA820}" dt="2025-04-07T11:30:37.006" v="240" actId="14100"/>
          <ac:spMkLst>
            <pc:docMk/>
            <pc:sldMk cId="2993132966" sldId="552"/>
            <ac:spMk id="7" creationId="{73F994F3-5EBD-7C3A-3155-2EFC028F3D62}"/>
          </ac:spMkLst>
        </pc:spChg>
      </pc:sldChg>
      <pc:sldChg chg="modSp del mod">
        <pc:chgData name="Jon Rosdahl" userId="2820f357-2dd4-4127-8713-e0bfde0fd756" providerId="ADAL" clId="{C1033703-D3DA-45CA-A672-C562627AA820}" dt="2025-04-07T11:38:12.824" v="258" actId="47"/>
        <pc:sldMkLst>
          <pc:docMk/>
          <pc:sldMk cId="1837923166" sldId="556"/>
        </pc:sldMkLst>
        <pc:spChg chg="mod">
          <ac:chgData name="Jon Rosdahl" userId="2820f357-2dd4-4127-8713-e0bfde0fd756" providerId="ADAL" clId="{C1033703-D3DA-45CA-A672-C562627AA820}" dt="2025-04-07T11:28:28.749" v="238" actId="1076"/>
          <ac:spMkLst>
            <pc:docMk/>
            <pc:sldMk cId="1837923166" sldId="556"/>
            <ac:spMk id="7" creationId="{7854827F-E1D1-5DF7-F44A-79ABE7B18B65}"/>
          </ac:spMkLst>
        </pc:spChg>
      </pc:sldChg>
      <pc:sldChg chg="addSp delSp modSp mod modClrScheme chgLayout">
        <pc:chgData name="Jon Rosdahl" userId="2820f357-2dd4-4127-8713-e0bfde0fd756" providerId="ADAL" clId="{C1033703-D3DA-45CA-A672-C562627AA820}" dt="2025-04-07T10:02:07.891" v="93" actId="14100"/>
        <pc:sldMkLst>
          <pc:docMk/>
          <pc:sldMk cId="3619570427" sldId="560"/>
        </pc:sldMkLst>
        <pc:spChg chg="mod">
          <ac:chgData name="Jon Rosdahl" userId="2820f357-2dd4-4127-8713-e0bfde0fd756" providerId="ADAL" clId="{C1033703-D3DA-45CA-A672-C562627AA820}" dt="2025-04-07T10:00:28.273" v="79" actId="26606"/>
          <ac:spMkLst>
            <pc:docMk/>
            <pc:sldMk cId="3619570427" sldId="560"/>
            <ac:spMk id="4" creationId="{3270B01D-14F8-FA24-2DF5-C5C2670B8D05}"/>
          </ac:spMkLst>
        </pc:spChg>
        <pc:spChg chg="mod">
          <ac:chgData name="Jon Rosdahl" userId="2820f357-2dd4-4127-8713-e0bfde0fd756" providerId="ADAL" clId="{C1033703-D3DA-45CA-A672-C562627AA820}" dt="2025-04-07T10:00:28.273" v="79" actId="26606"/>
          <ac:spMkLst>
            <pc:docMk/>
            <pc:sldMk cId="3619570427" sldId="560"/>
            <ac:spMk id="5" creationId="{85025C70-549A-0CFA-4A25-FAACF4514B18}"/>
          </ac:spMkLst>
        </pc:spChg>
        <pc:spChg chg="mod">
          <ac:chgData name="Jon Rosdahl" userId="2820f357-2dd4-4127-8713-e0bfde0fd756" providerId="ADAL" clId="{C1033703-D3DA-45CA-A672-C562627AA820}" dt="2025-04-07T10:00:28.273" v="79" actId="26606"/>
          <ac:spMkLst>
            <pc:docMk/>
            <pc:sldMk cId="3619570427" sldId="560"/>
            <ac:spMk id="6" creationId="{3FA63DD9-5D7A-92C3-E495-7725C9C91190}"/>
          </ac:spMkLst>
        </pc:spChg>
        <pc:spChg chg="mod">
          <ac:chgData name="Jon Rosdahl" userId="2820f357-2dd4-4127-8713-e0bfde0fd756" providerId="ADAL" clId="{C1033703-D3DA-45CA-A672-C562627AA820}" dt="2025-04-07T10:02:07.891" v="93" actId="14100"/>
          <ac:spMkLst>
            <pc:docMk/>
            <pc:sldMk cId="3619570427" sldId="560"/>
            <ac:spMk id="14" creationId="{EDB60147-A049-2A35-072A-335D7957B15E}"/>
          </ac:spMkLst>
        </pc:spChg>
        <pc:spChg chg="mod">
          <ac:chgData name="Jon Rosdahl" userId="2820f357-2dd4-4127-8713-e0bfde0fd756" providerId="ADAL" clId="{C1033703-D3DA-45CA-A672-C562627AA820}" dt="2025-04-07T10:00:28.273" v="79" actId="26606"/>
          <ac:spMkLst>
            <pc:docMk/>
            <pc:sldMk cId="3619570427" sldId="560"/>
            <ac:spMk id="16" creationId="{D2AFB8A7-8997-C99A-7CC0-908DA2366FBE}"/>
          </ac:spMkLst>
        </pc:spChg>
        <pc:spChg chg="add del mod">
          <ac:chgData name="Jon Rosdahl" userId="2820f357-2dd4-4127-8713-e0bfde0fd756" providerId="ADAL" clId="{C1033703-D3DA-45CA-A672-C562627AA820}" dt="2025-04-07T10:00:18.164" v="75" actId="26606"/>
          <ac:spMkLst>
            <pc:docMk/>
            <pc:sldMk cId="3619570427" sldId="560"/>
            <ac:spMk id="21" creationId="{6A09F2AD-2CBD-F194-4053-8F5D20BA513C}"/>
          </ac:spMkLst>
        </pc:spChg>
        <pc:spChg chg="add del mod">
          <ac:chgData name="Jon Rosdahl" userId="2820f357-2dd4-4127-8713-e0bfde0fd756" providerId="ADAL" clId="{C1033703-D3DA-45CA-A672-C562627AA820}" dt="2025-04-07T10:00:18.164" v="75" actId="26606"/>
          <ac:spMkLst>
            <pc:docMk/>
            <pc:sldMk cId="3619570427" sldId="560"/>
            <ac:spMk id="23" creationId="{8603D73B-B420-95FE-0462-E428F0799B40}"/>
          </ac:spMkLst>
        </pc:spChg>
        <pc:spChg chg="add del mod">
          <ac:chgData name="Jon Rosdahl" userId="2820f357-2dd4-4127-8713-e0bfde0fd756" providerId="ADAL" clId="{C1033703-D3DA-45CA-A672-C562627AA820}" dt="2025-04-07T10:00:20.430" v="77" actId="26606"/>
          <ac:spMkLst>
            <pc:docMk/>
            <pc:sldMk cId="3619570427" sldId="560"/>
            <ac:spMk id="25" creationId="{2581E14C-1E48-970C-9F12-2A05CE6197EB}"/>
          </ac:spMkLst>
        </pc:spChg>
        <pc:spChg chg="add del mod">
          <ac:chgData name="Jon Rosdahl" userId="2820f357-2dd4-4127-8713-e0bfde0fd756" providerId="ADAL" clId="{C1033703-D3DA-45CA-A672-C562627AA820}" dt="2025-04-07T10:00:20.430" v="77" actId="26606"/>
          <ac:spMkLst>
            <pc:docMk/>
            <pc:sldMk cId="3619570427" sldId="560"/>
            <ac:spMk id="26" creationId="{B9A30BF0-BBD3-0F1F-4D7A-BA23CF9FDA71}"/>
          </ac:spMkLst>
        </pc:spChg>
        <pc:spChg chg="add del mod">
          <ac:chgData name="Jon Rosdahl" userId="2820f357-2dd4-4127-8713-e0bfde0fd756" providerId="ADAL" clId="{C1033703-D3DA-45CA-A672-C562627AA820}" dt="2025-04-07T10:00:28.273" v="79" actId="26606"/>
          <ac:spMkLst>
            <pc:docMk/>
            <pc:sldMk cId="3619570427" sldId="560"/>
            <ac:spMk id="28" creationId="{6A09F2AD-2CBD-F194-4053-8F5D20BA513C}"/>
          </ac:spMkLst>
        </pc:spChg>
        <pc:spChg chg="add del mod">
          <ac:chgData name="Jon Rosdahl" userId="2820f357-2dd4-4127-8713-e0bfde0fd756" providerId="ADAL" clId="{C1033703-D3DA-45CA-A672-C562627AA820}" dt="2025-04-07T10:00:28.273" v="79" actId="26606"/>
          <ac:spMkLst>
            <pc:docMk/>
            <pc:sldMk cId="3619570427" sldId="560"/>
            <ac:spMk id="29" creationId="{8603D73B-B420-95FE-0462-E428F0799B40}"/>
          </ac:spMkLst>
        </pc:spChg>
        <pc:graphicFrameChg chg="add mod">
          <ac:chgData name="Jon Rosdahl" userId="2820f357-2dd4-4127-8713-e0bfde0fd756" providerId="ADAL" clId="{C1033703-D3DA-45CA-A672-C562627AA820}" dt="2025-04-07T10:00:28.273" v="79" actId="26606"/>
          <ac:graphicFrameMkLst>
            <pc:docMk/>
            <pc:sldMk cId="3619570427" sldId="560"/>
            <ac:graphicFrameMk id="2" creationId="{BD5E7A80-1CB5-9F91-5BE8-A9416E5B64D3}"/>
          </ac:graphicFrameMkLst>
        </pc:graphicFrameChg>
        <pc:picChg chg="del">
          <ac:chgData name="Jon Rosdahl" userId="2820f357-2dd4-4127-8713-e0bfde0fd756" providerId="ADAL" clId="{C1033703-D3DA-45CA-A672-C562627AA820}" dt="2025-04-07T10:00:04.347" v="72" actId="478"/>
          <ac:picMkLst>
            <pc:docMk/>
            <pc:sldMk cId="3619570427" sldId="560"/>
            <ac:picMk id="3" creationId="{D212D586-6406-1354-CDA3-77F5E80DFD8E}"/>
          </ac:picMkLst>
        </pc:picChg>
        <pc:picChg chg="add mod">
          <ac:chgData name="Jon Rosdahl" userId="2820f357-2dd4-4127-8713-e0bfde0fd756" providerId="ADAL" clId="{C1033703-D3DA-45CA-A672-C562627AA820}" dt="2025-04-07T10:00:55.475" v="83" actId="14100"/>
          <ac:picMkLst>
            <pc:docMk/>
            <pc:sldMk cId="3619570427" sldId="560"/>
            <ac:picMk id="7" creationId="{E46E50A7-3627-040E-9E4D-EF52B381C721}"/>
          </ac:picMkLst>
        </pc:picChg>
      </pc:sldChg>
      <pc:sldChg chg="del">
        <pc:chgData name="Jon Rosdahl" userId="2820f357-2dd4-4127-8713-e0bfde0fd756" providerId="ADAL" clId="{C1033703-D3DA-45CA-A672-C562627AA820}" dt="2025-04-07T10:11:36.679" v="100" actId="47"/>
        <pc:sldMkLst>
          <pc:docMk/>
          <pc:sldMk cId="2765837524" sldId="562"/>
        </pc:sldMkLst>
      </pc:sldChg>
      <pc:sldChg chg="del">
        <pc:chgData name="Jon Rosdahl" userId="2820f357-2dd4-4127-8713-e0bfde0fd756" providerId="ADAL" clId="{C1033703-D3DA-45CA-A672-C562627AA820}" dt="2025-04-07T10:11:39.402" v="101" actId="47"/>
        <pc:sldMkLst>
          <pc:docMk/>
          <pc:sldMk cId="1132923224" sldId="563"/>
        </pc:sldMkLst>
      </pc:sldChg>
      <pc:sldChg chg="del">
        <pc:chgData name="Jon Rosdahl" userId="2820f357-2dd4-4127-8713-e0bfde0fd756" providerId="ADAL" clId="{C1033703-D3DA-45CA-A672-C562627AA820}" dt="2025-04-07T10:12:45.418" v="102" actId="47"/>
        <pc:sldMkLst>
          <pc:docMk/>
          <pc:sldMk cId="2828491350" sldId="564"/>
        </pc:sldMkLst>
      </pc:sldChg>
      <pc:sldChg chg="del">
        <pc:chgData name="Jon Rosdahl" userId="2820f357-2dd4-4127-8713-e0bfde0fd756" providerId="ADAL" clId="{C1033703-D3DA-45CA-A672-C562627AA820}" dt="2025-04-07T10:22:36.586" v="116" actId="47"/>
        <pc:sldMkLst>
          <pc:docMk/>
          <pc:sldMk cId="3689804754" sldId="565"/>
        </pc:sldMkLst>
      </pc:sldChg>
      <pc:sldChg chg="del">
        <pc:chgData name="Jon Rosdahl" userId="2820f357-2dd4-4127-8713-e0bfde0fd756" providerId="ADAL" clId="{C1033703-D3DA-45CA-A672-C562627AA820}" dt="2025-04-07T10:15:32.468" v="109" actId="47"/>
        <pc:sldMkLst>
          <pc:docMk/>
          <pc:sldMk cId="2828491350" sldId="566"/>
        </pc:sldMkLst>
      </pc:sldChg>
      <pc:sldChg chg="del">
        <pc:chgData name="Jon Rosdahl" userId="2820f357-2dd4-4127-8713-e0bfde0fd756" providerId="ADAL" clId="{C1033703-D3DA-45CA-A672-C562627AA820}" dt="2025-04-07T10:13:03.574" v="104" actId="47"/>
        <pc:sldMkLst>
          <pc:docMk/>
          <pc:sldMk cId="3941567783" sldId="566"/>
        </pc:sldMkLst>
      </pc:sldChg>
      <pc:sldChg chg="del">
        <pc:chgData name="Jon Rosdahl" userId="2820f357-2dd4-4127-8713-e0bfde0fd756" providerId="ADAL" clId="{C1033703-D3DA-45CA-A672-C562627AA820}" dt="2025-04-07T10:15:29.214" v="107" actId="47"/>
        <pc:sldMkLst>
          <pc:docMk/>
          <pc:sldMk cId="2472664034" sldId="567"/>
        </pc:sldMkLst>
      </pc:sldChg>
      <pc:sldChg chg="del">
        <pc:chgData name="Jon Rosdahl" userId="2820f357-2dd4-4127-8713-e0bfde0fd756" providerId="ADAL" clId="{C1033703-D3DA-45CA-A672-C562627AA820}" dt="2025-04-07T10:14:05.170" v="105"/>
        <pc:sldMkLst>
          <pc:docMk/>
          <pc:sldMk cId="2749240298" sldId="567"/>
        </pc:sldMkLst>
      </pc:sldChg>
      <pc:sldChg chg="modSp mod modClrScheme chgLayout">
        <pc:chgData name="Jon Rosdahl" userId="2820f357-2dd4-4127-8713-e0bfde0fd756" providerId="ADAL" clId="{C1033703-D3DA-45CA-A672-C562627AA820}" dt="2025-04-07T10:16:52.045" v="112" actId="700"/>
        <pc:sldMkLst>
          <pc:docMk/>
          <pc:sldMk cId="2828491350" sldId="568"/>
        </pc:sldMkLst>
        <pc:spChg chg="mod ord">
          <ac:chgData name="Jon Rosdahl" userId="2820f357-2dd4-4127-8713-e0bfde0fd756" providerId="ADAL" clId="{C1033703-D3DA-45CA-A672-C562627AA820}" dt="2025-04-07T10:16:52.045" v="112" actId="700"/>
          <ac:spMkLst>
            <pc:docMk/>
            <pc:sldMk cId="2828491350" sldId="568"/>
            <ac:spMk id="4" creationId="{7C4976A7-980C-7BE0-A38F-0F56C68733B4}"/>
          </ac:spMkLst>
        </pc:spChg>
        <pc:spChg chg="mod ord">
          <ac:chgData name="Jon Rosdahl" userId="2820f357-2dd4-4127-8713-e0bfde0fd756" providerId="ADAL" clId="{C1033703-D3DA-45CA-A672-C562627AA820}" dt="2025-04-07T10:16:52.045" v="112" actId="700"/>
          <ac:spMkLst>
            <pc:docMk/>
            <pc:sldMk cId="2828491350" sldId="568"/>
            <ac:spMk id="5" creationId="{03C109CC-5C79-C2F9-119A-018C1D5ED73A}"/>
          </ac:spMkLst>
        </pc:spChg>
      </pc:sldChg>
      <pc:sldChg chg="modSp mod">
        <pc:chgData name="Jon Rosdahl" userId="2820f357-2dd4-4127-8713-e0bfde0fd756" providerId="ADAL" clId="{C1033703-D3DA-45CA-A672-C562627AA820}" dt="2025-04-07T11:33:37.229" v="257" actId="1076"/>
        <pc:sldMkLst>
          <pc:docMk/>
          <pc:sldMk cId="3480340385" sldId="569"/>
        </pc:sldMkLst>
        <pc:spChg chg="mod">
          <ac:chgData name="Jon Rosdahl" userId="2820f357-2dd4-4127-8713-e0bfde0fd756" providerId="ADAL" clId="{C1033703-D3DA-45CA-A672-C562627AA820}" dt="2025-04-07T11:33:37.229" v="257" actId="1076"/>
          <ac:spMkLst>
            <pc:docMk/>
            <pc:sldMk cId="3480340385" sldId="569"/>
            <ac:spMk id="7" creationId="{44486158-A8E4-90BE-C874-64E7F7BA7A45}"/>
          </ac:spMkLst>
        </pc:spChg>
        <pc:spChg chg="mod">
          <ac:chgData name="Jon Rosdahl" userId="2820f357-2dd4-4127-8713-e0bfde0fd756" providerId="ADAL" clId="{C1033703-D3DA-45CA-A672-C562627AA820}" dt="2025-04-07T11:33:34.010" v="256" actId="14100"/>
          <ac:spMkLst>
            <pc:docMk/>
            <pc:sldMk cId="3480340385" sldId="569"/>
            <ac:spMk id="10" creationId="{61C3D05B-59FF-93AE-8FC5-8292469D0D12}"/>
          </ac:spMkLst>
        </pc:spChg>
      </pc:sldChg>
      <pc:sldChg chg="new del">
        <pc:chgData name="Jon Rosdahl" userId="2820f357-2dd4-4127-8713-e0bfde0fd756" providerId="ADAL" clId="{C1033703-D3DA-45CA-A672-C562627AA820}" dt="2025-04-07T11:56:19.099" v="426" actId="47"/>
        <pc:sldMkLst>
          <pc:docMk/>
          <pc:sldMk cId="166063500" sldId="570"/>
        </pc:sldMkLst>
      </pc:sldChg>
      <pc:sldMasterChg chg="modSp mod">
        <pc:chgData name="Jon Rosdahl" userId="2820f357-2dd4-4127-8713-e0bfde0fd756" providerId="ADAL" clId="{C1033703-D3DA-45CA-A672-C562627AA820}" dt="2025-04-07T09:08:36.908" v="53" actId="20577"/>
        <pc:sldMasterMkLst>
          <pc:docMk/>
          <pc:sldMasterMk cId="0" sldId="2147483648"/>
        </pc:sldMasterMkLst>
        <pc:spChg chg="mod">
          <ac:chgData name="Jon Rosdahl" userId="2820f357-2dd4-4127-8713-e0bfde0fd756" providerId="ADAL" clId="{C1033703-D3DA-45CA-A672-C562627AA820}" dt="2025-04-07T09:08:36.908" v="53"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April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April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EC-25/0001r2</a:t>
            </a:r>
          </a:p>
        </p:txBody>
      </p:sp>
      <p:sp>
        <p:nvSpPr>
          <p:cNvPr id="5" name="Rectangle 3"/>
          <p:cNvSpPr>
            <a:spLocks noGrp="1" noChangeArrowheads="1"/>
          </p:cNvSpPr>
          <p:nvPr>
            <p:ph type="dt"/>
          </p:nvPr>
        </p:nvSpPr>
        <p:spPr>
          <a:ln/>
        </p:spPr>
        <p:txBody>
          <a:bodyPr/>
          <a:lstStyle/>
          <a:p>
            <a:r>
              <a:rPr lang="en-US"/>
              <a:t>April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April note:   Revised Budget column includes the actual early bird figures (in person and remote) and includes a prediction of registrations we are likely to receive from now on based on historical figures of registrations.</a:t>
            </a:r>
          </a:p>
          <a:p>
            <a:endParaRPr lang="en-US" dirty="0"/>
          </a:p>
          <a:p>
            <a:r>
              <a:rPr lang="en-US" dirty="0"/>
              <a:t>We have had far more in person registrations than predicted which has decreased income and also there is additional expenses with F&amp;B than forecasted.   There are still savings to be made in the budget and we are confident the bottom line will be reduced down to the original forecasted deficit of the Budget from last year.</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level summary of country breakdown</a:t>
            </a:r>
          </a:p>
        </p:txBody>
      </p:sp>
      <p:sp>
        <p:nvSpPr>
          <p:cNvPr id="4" name="Slide Number Placeholder 3"/>
          <p:cNvSpPr>
            <a:spLocks noGrp="1"/>
          </p:cNvSpPr>
          <p:nvPr>
            <p:ph type="sldNum" sz="quarter" idx="5"/>
          </p:nvPr>
        </p:nvSpPr>
        <p:spPr/>
        <p:txBody>
          <a:bodyPr/>
          <a:lstStyle/>
          <a:p>
            <a:fld id="{94ABF407-7CD6-4D51-81D1-5D2A584CC42D}" type="slidenum">
              <a:rPr lang="en-AU" smtClean="0"/>
              <a:t>11</a:t>
            </a:fld>
            <a:endParaRPr lang="en-AU"/>
          </a:p>
        </p:txBody>
      </p:sp>
    </p:spTree>
    <p:extLst>
      <p:ext uri="{BB962C8B-B14F-4D97-AF65-F5344CB8AC3E}">
        <p14:creationId xmlns:p14="http://schemas.microsoft.com/office/powerpoint/2010/main" val="108876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107517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7906-74D6-564B-039B-3C9E11733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3ED87-66EF-52F2-5182-4DB081C04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C102C-6CBB-6C80-7199-F1CA0FF409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A23E9-9EC3-D6D6-CB97-F06ACF58CB4A}"/>
              </a:ext>
            </a:extLst>
          </p:cNvPr>
          <p:cNvSpPr>
            <a:spLocks noGrp="1"/>
          </p:cNvSpPr>
          <p:nvPr>
            <p:ph type="sldNum" sz="quarter" idx="5"/>
          </p:nvPr>
        </p:nvSpPr>
        <p:spPr/>
        <p:txBody>
          <a:bodyPr/>
          <a:lstStyle/>
          <a:p>
            <a:fld id="{94ABF407-7CD6-4D51-81D1-5D2A584CC42D}" type="slidenum">
              <a:rPr lang="en-AU" smtClean="0"/>
              <a:t>21</a:t>
            </a:fld>
            <a:endParaRPr lang="en-AU"/>
          </a:p>
        </p:txBody>
      </p:sp>
    </p:spTree>
    <p:extLst>
      <p:ext uri="{BB962C8B-B14F-4D97-AF65-F5344CB8AC3E}">
        <p14:creationId xmlns:p14="http://schemas.microsoft.com/office/powerpoint/2010/main" val="396940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EC-25/0001r2</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April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EC-25/0001r2</a:t>
            </a:r>
          </a:p>
        </p:txBody>
      </p:sp>
      <p:sp>
        <p:nvSpPr>
          <p:cNvPr id="5" name="Rectangle 3"/>
          <p:cNvSpPr>
            <a:spLocks noGrp="1" noChangeArrowheads="1"/>
          </p:cNvSpPr>
          <p:nvPr>
            <p:ph type="dt"/>
          </p:nvPr>
        </p:nvSpPr>
        <p:spPr>
          <a:ln/>
        </p:spPr>
        <p:txBody>
          <a:bodyPr/>
          <a:lstStyle/>
          <a:p>
            <a:r>
              <a:rPr lang="en-US"/>
              <a:t>April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EC-25/0001r2</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April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EC-25/0001r2</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April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EC-25/0001r2</a:t>
            </a:r>
            <a:endParaRPr lang="en-US" dirty="0"/>
          </a:p>
        </p:txBody>
      </p:sp>
      <p:sp>
        <p:nvSpPr>
          <p:cNvPr id="5" name="Date Placeholder 4"/>
          <p:cNvSpPr>
            <a:spLocks noGrp="1"/>
          </p:cNvSpPr>
          <p:nvPr>
            <p:ph type="dt" idx="11"/>
          </p:nvPr>
        </p:nvSpPr>
        <p:spPr/>
        <p:txBody>
          <a:bodyPr/>
          <a:lstStyle/>
          <a:p>
            <a:pPr>
              <a:defRPr/>
            </a:pPr>
            <a:r>
              <a:rPr lang="en-US"/>
              <a:t>April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EC-25/0001r2</a:t>
            </a:r>
            <a:endParaRPr lang="en-US" dirty="0"/>
          </a:p>
        </p:txBody>
      </p:sp>
      <p:sp>
        <p:nvSpPr>
          <p:cNvPr id="5" name="Date Placeholder 4"/>
          <p:cNvSpPr>
            <a:spLocks noGrp="1"/>
          </p:cNvSpPr>
          <p:nvPr>
            <p:ph type="dt" idx="11"/>
          </p:nvPr>
        </p:nvSpPr>
        <p:spPr/>
        <p:txBody>
          <a:bodyPr/>
          <a:lstStyle/>
          <a:p>
            <a:pPr>
              <a:defRPr/>
            </a:pPr>
            <a:r>
              <a:rPr lang="en-US"/>
              <a:t>April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EC-25/0001r2</a:t>
            </a:r>
            <a:endParaRPr lang="en-US" dirty="0"/>
          </a:p>
        </p:txBody>
      </p:sp>
      <p:sp>
        <p:nvSpPr>
          <p:cNvPr id="5" name="Date Placeholder 4"/>
          <p:cNvSpPr>
            <a:spLocks noGrp="1"/>
          </p:cNvSpPr>
          <p:nvPr>
            <p:ph type="dt" idx="11"/>
          </p:nvPr>
        </p:nvSpPr>
        <p:spPr/>
        <p:txBody>
          <a:bodyPr/>
          <a:lstStyle/>
          <a:p>
            <a:pPr>
              <a:defRPr/>
            </a:pPr>
            <a:r>
              <a:rPr lang="en-US"/>
              <a:t>April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EC-25/0001r2</a:t>
            </a:r>
            <a:endParaRPr lang="en-US" dirty="0"/>
          </a:p>
        </p:txBody>
      </p:sp>
      <p:sp>
        <p:nvSpPr>
          <p:cNvPr id="5" name="Date Placeholder 4"/>
          <p:cNvSpPr>
            <a:spLocks noGrp="1"/>
          </p:cNvSpPr>
          <p:nvPr>
            <p:ph type="dt" idx="11"/>
          </p:nvPr>
        </p:nvSpPr>
        <p:spPr/>
        <p:txBody>
          <a:bodyPr/>
          <a:lstStyle/>
          <a:p>
            <a:pPr>
              <a:defRPr/>
            </a:pPr>
            <a:r>
              <a:rPr lang="en-US"/>
              <a:t>April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EC-25/0001r2</a:t>
            </a:r>
            <a:endParaRPr lang="en-US" dirty="0"/>
          </a:p>
        </p:txBody>
      </p:sp>
      <p:sp>
        <p:nvSpPr>
          <p:cNvPr id="5" name="Date Placeholder 4"/>
          <p:cNvSpPr>
            <a:spLocks noGrp="1"/>
          </p:cNvSpPr>
          <p:nvPr>
            <p:ph type="dt" idx="11"/>
          </p:nvPr>
        </p:nvSpPr>
        <p:spPr/>
        <p:txBody>
          <a:bodyPr/>
          <a:lstStyle/>
          <a:p>
            <a:pPr>
              <a:defRPr/>
            </a:pPr>
            <a:r>
              <a:rPr lang="en-US"/>
              <a:t>April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EC-25/0001r2</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April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EC-25/0001r2</a:t>
            </a:r>
          </a:p>
        </p:txBody>
      </p:sp>
      <p:sp>
        <p:nvSpPr>
          <p:cNvPr id="5" name="Date Placeholder 4"/>
          <p:cNvSpPr>
            <a:spLocks noGrp="1"/>
          </p:cNvSpPr>
          <p:nvPr>
            <p:ph type="dt"/>
          </p:nvPr>
        </p:nvSpPr>
        <p:spPr/>
        <p:txBody>
          <a:bodyPr/>
          <a:lstStyle/>
          <a:p>
            <a:r>
              <a:rPr lang="en-US"/>
              <a:t>April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4ABF407-7CD6-4D51-81D1-5D2A584CC42D}" type="slidenum">
              <a:rPr lang="en-AU" smtClean="0"/>
              <a:t>6</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8</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28A43-928A-6763-27E6-135D13CF4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31528-FB1E-5D79-F637-D5E984C67EFC}"/>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D043CF43-B72F-E258-CC81-CEE9F345E0B8}"/>
              </a:ext>
            </a:extLst>
          </p:cNvPr>
          <p:cNvSpPr>
            <a:spLocks noGrp="1"/>
          </p:cNvSpPr>
          <p:nvPr>
            <p:ph type="body" idx="1"/>
          </p:nvPr>
        </p:nvSpPr>
        <p:spPr/>
        <p:txBody>
          <a:bodyPr/>
          <a:lstStyle/>
          <a:p>
            <a:r>
              <a:rPr lang="en-US" dirty="0"/>
              <a:t>April note:   looking at registrations, the  biggest difference from the May 2024 registrations is that at the Early Bird Cut off we more in person registrations than we had in May 2024</a:t>
            </a:r>
          </a:p>
        </p:txBody>
      </p:sp>
      <p:sp>
        <p:nvSpPr>
          <p:cNvPr id="4" name="Header Placeholder 3">
            <a:extLst>
              <a:ext uri="{FF2B5EF4-FFF2-40B4-BE49-F238E27FC236}">
                <a16:creationId xmlns:a16="http://schemas.microsoft.com/office/drawing/2014/main" id="{5581EE59-A173-502B-324D-6D8AB8DA43D2}"/>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B64203A1-70A7-2A4B-E5FC-42E33EDD45D1}"/>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504AA5E8-3B1D-EB2B-3159-12357DE5F7F5}"/>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DC6524EE-45F6-5FBE-4491-096F718AF237}"/>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3999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April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April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April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April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April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EC-25/0001r2</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hosseinianfar_h@yahoo.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April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2025-04-09</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April 7,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884781"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April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9252CDFE-EBB8-73BA-C063-98FC9DE5609A}"/>
              </a:ext>
            </a:extLst>
          </p:cNvPr>
          <p:cNvPicPr>
            <a:picLocks noChangeAspect="1"/>
          </p:cNvPicPr>
          <p:nvPr/>
        </p:nvPicPr>
        <p:blipFill>
          <a:blip r:embed="rId3"/>
          <a:stretch>
            <a:fillRect/>
          </a:stretch>
        </p:blipFill>
        <p:spPr>
          <a:xfrm>
            <a:off x="4809505" y="642627"/>
            <a:ext cx="6908487" cy="57819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BABAC94B-27CA-7911-A661-D516EA268C7C}"/>
              </a:ext>
            </a:extLst>
          </p:cNvPr>
          <p:cNvPicPr>
            <a:picLocks noChangeAspect="1"/>
          </p:cNvPicPr>
          <p:nvPr/>
        </p:nvPicPr>
        <p:blipFill>
          <a:blip r:embed="rId4"/>
          <a:stretch>
            <a:fillRect/>
          </a:stretch>
        </p:blipFill>
        <p:spPr>
          <a:xfrm>
            <a:off x="167245" y="4998084"/>
            <a:ext cx="4369129" cy="815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4">
            <a:extLst>
              <a:ext uri="{FF2B5EF4-FFF2-40B4-BE49-F238E27FC236}">
                <a16:creationId xmlns:a16="http://schemas.microsoft.com/office/drawing/2014/main" id="{B6C27C69-7E3B-5F61-31E5-F332C45521A9}"/>
              </a:ext>
            </a:extLst>
          </p:cNvPr>
          <p:cNvSpPr>
            <a:spLocks noGrp="1"/>
          </p:cNvSpPr>
          <p:nvPr>
            <p:ph type="ftr" idx="14"/>
          </p:nvPr>
        </p:nvSpPr>
        <p:spPr/>
        <p:txBody>
          <a:bodyPr/>
          <a:lstStyle/>
          <a:p>
            <a:r>
              <a:rPr lang="en-GB"/>
              <a:t>Ben Rolfe (BCA);   Jon Rosdahl (Qualcomm)</a:t>
            </a:r>
            <a:endParaRPr lang="en-GB" dirty="0"/>
          </a:p>
        </p:txBody>
      </p:sp>
      <p:sp>
        <p:nvSpPr>
          <p:cNvPr id="7" name="Slide Number Placeholder 6">
            <a:extLst>
              <a:ext uri="{FF2B5EF4-FFF2-40B4-BE49-F238E27FC236}">
                <a16:creationId xmlns:a16="http://schemas.microsoft.com/office/drawing/2014/main" id="{C050FC75-6CFB-7842-EC82-A37ECA39B42D}"/>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17408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109CC-5C79-C2F9-119A-018C1D5ED73A}"/>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7C4976A7-980C-7BE0-A38F-0F56C68733B4}"/>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pic>
        <p:nvPicPr>
          <p:cNvPr id="15" name="Picture 14">
            <a:extLst>
              <a:ext uri="{FF2B5EF4-FFF2-40B4-BE49-F238E27FC236}">
                <a16:creationId xmlns:a16="http://schemas.microsoft.com/office/drawing/2014/main" id="{409FC6AA-6CDE-F17E-786A-83861DB7142D}"/>
              </a:ext>
            </a:extLst>
          </p:cNvPr>
          <p:cNvPicPr>
            <a:picLocks noChangeAspect="1"/>
          </p:cNvPicPr>
          <p:nvPr/>
        </p:nvPicPr>
        <p:blipFill>
          <a:blip r:embed="rId3"/>
          <a:stretch>
            <a:fillRect/>
          </a:stretch>
        </p:blipFill>
        <p:spPr>
          <a:xfrm>
            <a:off x="6606928" y="696594"/>
            <a:ext cx="4645272" cy="2637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92B7DD70-A49C-F515-EBA3-4DF3D43ED3E8}"/>
              </a:ext>
            </a:extLst>
          </p:cNvPr>
          <p:cNvPicPr>
            <a:picLocks noChangeAspect="1"/>
          </p:cNvPicPr>
          <p:nvPr/>
        </p:nvPicPr>
        <p:blipFill>
          <a:blip r:embed="rId4"/>
          <a:stretch>
            <a:fillRect/>
          </a:stretch>
        </p:blipFill>
        <p:spPr>
          <a:xfrm>
            <a:off x="1180586" y="696594"/>
            <a:ext cx="4766805" cy="25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004C9B2E-9142-5528-2C21-F8D072204788}"/>
              </a:ext>
            </a:extLst>
          </p:cNvPr>
          <p:cNvPicPr>
            <a:picLocks noChangeAspect="1"/>
          </p:cNvPicPr>
          <p:nvPr/>
        </p:nvPicPr>
        <p:blipFill>
          <a:blip r:embed="rId5"/>
          <a:stretch>
            <a:fillRect/>
          </a:stretch>
        </p:blipFill>
        <p:spPr>
          <a:xfrm>
            <a:off x="1234044" y="3447801"/>
            <a:ext cx="4740076"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5FFAA4BC-6337-0913-C5B6-4E3809BA15AF}"/>
              </a:ext>
            </a:extLst>
          </p:cNvPr>
          <p:cNvPicPr>
            <a:picLocks noChangeAspect="1"/>
          </p:cNvPicPr>
          <p:nvPr/>
        </p:nvPicPr>
        <p:blipFill>
          <a:blip r:embed="rId6"/>
          <a:stretch>
            <a:fillRect/>
          </a:stretch>
        </p:blipFill>
        <p:spPr>
          <a:xfrm>
            <a:off x="6606928" y="3524089"/>
            <a:ext cx="4677608"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0A52B984-7A32-46B2-B267-B1A62011A1E0}"/>
              </a:ext>
            </a:extLst>
          </p:cNvPr>
          <p:cNvSpPr>
            <a:spLocks noGrp="1"/>
          </p:cNvSpPr>
          <p:nvPr>
            <p:ph type="dt" idx="10"/>
          </p:nvPr>
        </p:nvSpPr>
        <p:spPr/>
        <p:txBody>
          <a:bodyPr/>
          <a:lstStyle/>
          <a:p>
            <a:r>
              <a:rPr lang="en-US"/>
              <a:t>April 2025</a:t>
            </a:r>
            <a:endParaRPr lang="en-GB"/>
          </a:p>
        </p:txBody>
      </p:sp>
    </p:spTree>
    <p:extLst>
      <p:ext uri="{BB962C8B-B14F-4D97-AF65-F5344CB8AC3E}">
        <p14:creationId xmlns:p14="http://schemas.microsoft.com/office/powerpoint/2010/main" val="282849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DB714-4022-326A-7A0F-7B2BBBA91FD4}"/>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1B9F5D18-6459-7FB6-F6CD-7EBAAA1E53CF}"/>
              </a:ext>
            </a:extLst>
          </p:cNvPr>
          <p:cNvSpPr>
            <a:spLocks noGrp="1"/>
          </p:cNvSpPr>
          <p:nvPr>
            <p:ph type="ftr" idx="14"/>
          </p:nvPr>
        </p:nvSpPr>
        <p:spPr/>
        <p:txBody>
          <a:body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9F4C5B38-BE38-3F75-ABD8-7C4057F59A03}"/>
              </a:ext>
            </a:extLst>
          </p:cNvPr>
          <p:cNvSpPr txBox="1">
            <a:spLocks/>
          </p:cNvSpPr>
          <p:nvPr/>
        </p:nvSpPr>
        <p:spPr>
          <a:xfrm>
            <a:off x="950423" y="297658"/>
            <a:ext cx="2499764" cy="2755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April 2025</a:t>
            </a:r>
            <a:endParaRPr lang="en-GB" b="1" dirty="0">
              <a:solidFill>
                <a:srgbClr val="000000"/>
              </a:solidFill>
              <a:latin typeface="Arial" panose="020B0604020202020204" pitchFamily="34" charset="0"/>
              <a:ea typeface="MS Gothic" charset="-128"/>
              <a:cs typeface="Arial" panose="020B0604020202020204" pitchFamily="34" charset="0"/>
            </a:endParaRPr>
          </a:p>
        </p:txBody>
      </p:sp>
      <p:pic>
        <p:nvPicPr>
          <p:cNvPr id="2" name="Picture 1">
            <a:extLst>
              <a:ext uri="{FF2B5EF4-FFF2-40B4-BE49-F238E27FC236}">
                <a16:creationId xmlns:a16="http://schemas.microsoft.com/office/drawing/2014/main" id="{C6A1FB9C-81FB-F58C-4348-E3F7AD6C638F}"/>
              </a:ext>
            </a:extLst>
          </p:cNvPr>
          <p:cNvPicPr>
            <a:picLocks noChangeAspect="1"/>
          </p:cNvPicPr>
          <p:nvPr/>
        </p:nvPicPr>
        <p:blipFill>
          <a:blip r:embed="rId3"/>
          <a:stretch>
            <a:fillRect/>
          </a:stretch>
        </p:blipFill>
        <p:spPr>
          <a:xfrm>
            <a:off x="525662" y="658133"/>
            <a:ext cx="11411414" cy="5742667"/>
          </a:xfrm>
          <a:prstGeom prst="rect">
            <a:avLst/>
          </a:prstGeom>
        </p:spPr>
      </p:pic>
      <p:cxnSp>
        <p:nvCxnSpPr>
          <p:cNvPr id="8" name="Straight Arrow Connector 7">
            <a:extLst>
              <a:ext uri="{FF2B5EF4-FFF2-40B4-BE49-F238E27FC236}">
                <a16:creationId xmlns:a16="http://schemas.microsoft.com/office/drawing/2014/main" id="{03B3D2A0-FE13-B4D1-92F2-B6EC51C1968B}"/>
              </a:ext>
            </a:extLst>
          </p:cNvPr>
          <p:cNvCxnSpPr/>
          <p:nvPr/>
        </p:nvCxnSpPr>
        <p:spPr bwMode="auto">
          <a:xfrm>
            <a:off x="6847840" y="1193107"/>
            <a:ext cx="0" cy="964277"/>
          </a:xfrm>
          <a:prstGeom prst="straightConnector1">
            <a:avLst/>
          </a:prstGeom>
          <a:solidFill>
            <a:srgbClr val="00B8FF"/>
          </a:solidFill>
          <a:ln w="95250" cap="flat" cmpd="sng" algn="ctr">
            <a:solidFill>
              <a:srgbClr val="FFC000"/>
            </a:solidFill>
            <a:prstDash val="solid"/>
            <a:round/>
            <a:headEnd type="none" w="med" len="med"/>
            <a:tailEnd type="triangle"/>
          </a:ln>
          <a:effectLst/>
        </p:spPr>
      </p:cxnSp>
      <p:sp>
        <p:nvSpPr>
          <p:cNvPr id="6" name="Date Placeholder 5">
            <a:extLst>
              <a:ext uri="{FF2B5EF4-FFF2-40B4-BE49-F238E27FC236}">
                <a16:creationId xmlns:a16="http://schemas.microsoft.com/office/drawing/2014/main" id="{1E19FF6B-CC50-CCC8-1941-7A302DE768E4}"/>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84178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CDA1E84-5BCD-CF06-8840-C2455773980D}"/>
              </a:ext>
            </a:extLst>
          </p:cNvPr>
          <p:cNvSpPr>
            <a:spLocks noGrp="1"/>
          </p:cNvSpPr>
          <p:nvPr>
            <p:ph type="title"/>
          </p:nvPr>
        </p:nvSpPr>
        <p:spPr>
          <a:xfrm>
            <a:off x="914401" y="685801"/>
            <a:ext cx="10361084" cy="1254511"/>
          </a:xfrm>
        </p:spPr>
        <p:txBody>
          <a:bodyPr/>
          <a:lstStyle/>
          <a:p>
            <a:r>
              <a:rPr lang="en-US" dirty="0"/>
              <a:t>2025 May IEEE 802 Wireless Interim – Warsaw Registration Country Report as of 2025 April 7</a:t>
            </a:r>
          </a:p>
        </p:txBody>
      </p:sp>
      <p:pic>
        <p:nvPicPr>
          <p:cNvPr id="7" name="Picture 6">
            <a:extLst>
              <a:ext uri="{FF2B5EF4-FFF2-40B4-BE49-F238E27FC236}">
                <a16:creationId xmlns:a16="http://schemas.microsoft.com/office/drawing/2014/main" id="{4E1AE27F-6A66-E746-7F86-3CF85E3C1F80}"/>
              </a:ext>
            </a:extLst>
          </p:cNvPr>
          <p:cNvPicPr>
            <a:picLocks noChangeAspect="1"/>
          </p:cNvPicPr>
          <p:nvPr/>
        </p:nvPicPr>
        <p:blipFill>
          <a:blip r:embed="rId2"/>
          <a:stretch>
            <a:fillRect/>
          </a:stretch>
        </p:blipFill>
        <p:spPr>
          <a:xfrm>
            <a:off x="914401" y="3066456"/>
            <a:ext cx="10361084" cy="1942703"/>
          </a:xfrm>
          <a:prstGeom prst="rect">
            <a:avLst/>
          </a:prstGeom>
          <a:noFill/>
        </p:spPr>
      </p:pic>
      <p:sp>
        <p:nvSpPr>
          <p:cNvPr id="4" name="Slide Number Placeholder 3">
            <a:extLst>
              <a:ext uri="{FF2B5EF4-FFF2-40B4-BE49-F238E27FC236}">
                <a16:creationId xmlns:a16="http://schemas.microsoft.com/office/drawing/2014/main" id="{56E12F46-9341-5757-48DA-CC805D5008B1}"/>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13</a:t>
            </a:fld>
            <a:endParaRPr lang="en-GB"/>
          </a:p>
        </p:txBody>
      </p:sp>
      <p:sp>
        <p:nvSpPr>
          <p:cNvPr id="5" name="Footer Placeholder 4">
            <a:extLst>
              <a:ext uri="{FF2B5EF4-FFF2-40B4-BE49-F238E27FC236}">
                <a16:creationId xmlns:a16="http://schemas.microsoft.com/office/drawing/2014/main" id="{4DE49986-80BB-CF2E-0499-C61920084FE4}"/>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2" name="Date Placeholder 1">
            <a:extLst>
              <a:ext uri="{FF2B5EF4-FFF2-40B4-BE49-F238E27FC236}">
                <a16:creationId xmlns:a16="http://schemas.microsoft.com/office/drawing/2014/main" id="{C1CAB9AB-5316-EF88-03AF-A633095B90AF}"/>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266694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2025-March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270 =&gt; 	$106,500</a:t>
            </a:r>
          </a:p>
          <a:p>
            <a:pPr marL="857250" lvl="3">
              <a:spcBef>
                <a:spcPts val="0"/>
              </a:spcBef>
            </a:pPr>
            <a:r>
              <a:rPr lang="en-US" sz="1800" dirty="0"/>
              <a:t>Registrations Virtual + Student			280 =&gt; 	$193,500</a:t>
            </a:r>
          </a:p>
          <a:p>
            <a:pPr marL="857250" lvl="3">
              <a:spcBef>
                <a:spcPts val="0"/>
              </a:spcBef>
            </a:pPr>
            <a:r>
              <a:rPr lang="en-US" sz="1800" dirty="0"/>
              <a:t>Hotel Credits/Rebates					             	$  36,929.10</a:t>
            </a:r>
          </a:p>
          <a:p>
            <a:pPr marL="857250" lvl="3">
              <a:spcBef>
                <a:spcPts val="0"/>
              </a:spcBef>
            </a:pPr>
            <a:r>
              <a:rPr lang="en-US" sz="1800" dirty="0"/>
              <a:t>Total Income:						550  = &gt;	</a:t>
            </a:r>
            <a:r>
              <a:rPr lang="en-US" sz="1800" b="1" dirty="0"/>
              <a:t>$336,929.10          Est Income per person: </a:t>
            </a:r>
            <a:r>
              <a:rPr lang="en-US" sz="1800" b="1" dirty="0">
                <a:solidFill>
                  <a:schemeClr val="accent1">
                    <a:lumMod val="50000"/>
                  </a:schemeClr>
                </a:solidFill>
              </a:rPr>
              <a:t>$545.45</a:t>
            </a:r>
          </a:p>
          <a:p>
            <a:pPr marL="400050" lvl="2">
              <a:spcBef>
                <a:spcPts val="0"/>
              </a:spcBef>
            </a:pPr>
            <a:r>
              <a:rPr lang="en-US" dirty="0"/>
              <a:t>Expense:				Budget						</a:t>
            </a:r>
          </a:p>
          <a:p>
            <a:pPr marL="0">
              <a:spcBef>
                <a:spcPts val="0"/>
              </a:spcBef>
            </a:pPr>
            <a:r>
              <a:rPr lang="en-US" sz="1800" dirty="0"/>
              <a:t>	</a:t>
            </a:r>
            <a:r>
              <a:rPr lang="en-US" sz="1800" b="0" dirty="0"/>
              <a:t>Financial Fee:		$  10,995.00 				</a:t>
            </a:r>
          </a:p>
          <a:p>
            <a:pPr marL="0" lvl="1">
              <a:spcBef>
                <a:spcPts val="0"/>
              </a:spcBef>
            </a:pPr>
            <a:r>
              <a:rPr lang="en-US" sz="1800" dirty="0"/>
              <a:t>	Venue:			$  26,640.00				</a:t>
            </a:r>
          </a:p>
          <a:p>
            <a:pPr marL="0" lvl="1">
              <a:spcBef>
                <a:spcPts val="0"/>
              </a:spcBef>
            </a:pPr>
            <a:r>
              <a:rPr lang="en-US" sz="1800" dirty="0"/>
              <a:t>	AV Services:		$  23,850.00				</a:t>
            </a:r>
          </a:p>
          <a:p>
            <a:pPr marL="0" lvl="1">
              <a:spcBef>
                <a:spcPts val="0"/>
              </a:spcBef>
            </a:pPr>
            <a:r>
              <a:rPr lang="en-US" sz="1800" dirty="0"/>
              <a:t>	Networking		$  40,000.00				</a:t>
            </a:r>
          </a:p>
          <a:p>
            <a:pPr marL="0" lvl="1">
              <a:spcBef>
                <a:spcPts val="0"/>
              </a:spcBef>
            </a:pPr>
            <a:r>
              <a:rPr lang="en-US" sz="1800" dirty="0"/>
              <a:t>	F&amp;B			$175,781.81</a:t>
            </a:r>
          </a:p>
          <a:p>
            <a:pPr marL="0" lvl="1">
              <a:spcBef>
                <a:spcPts val="0"/>
              </a:spcBef>
            </a:pPr>
            <a:r>
              <a:rPr lang="en-US" sz="1800" dirty="0"/>
              <a:t>	Social			$  51,718.91 				</a:t>
            </a:r>
          </a:p>
          <a:p>
            <a:pPr marL="0" lvl="1">
              <a:spcBef>
                <a:spcPts val="0"/>
              </a:spcBef>
            </a:pPr>
            <a:r>
              <a:rPr lang="en-US" sz="1800" dirty="0"/>
              <a:t>	Meeting Planner:	$  57,600.00					</a:t>
            </a:r>
          </a:p>
          <a:p>
            <a:pPr marL="0" lvl="1">
              <a:spcBef>
                <a:spcPts val="0"/>
              </a:spcBef>
            </a:pPr>
            <a:r>
              <a:rPr lang="en-US" sz="1800" dirty="0"/>
              <a:t>	Shipping			$    7,000.00					</a:t>
            </a:r>
          </a:p>
          <a:p>
            <a:pPr marL="0" lvl="1">
              <a:spcBef>
                <a:spcPts val="0"/>
              </a:spcBef>
            </a:pPr>
            <a:r>
              <a:rPr lang="en-US" sz="1800" dirty="0"/>
              <a:t>	Misc.			$  11,773.28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$(405,359.00)	</a:t>
            </a:r>
            <a:r>
              <a:rPr lang="en-US" sz="1800" dirty="0">
                <a:solidFill>
                  <a:srgbClr val="C00000"/>
                </a:solidFill>
              </a:rPr>
              <a:t>	</a:t>
            </a:r>
            <a:r>
              <a:rPr lang="en-US" sz="1800" dirty="0"/>
              <a:t>Budget Expense per Person:   </a:t>
            </a:r>
            <a:r>
              <a:rPr lang="en-US" sz="1800" dirty="0">
                <a:solidFill>
                  <a:srgbClr val="C00000"/>
                </a:solidFill>
              </a:rPr>
              <a:t>$737.02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(-$68,429.90)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31, 2024) = $405,024.69</a:t>
            </a:r>
          </a:p>
          <a:p>
            <a:endParaRPr lang="en-US" dirty="0"/>
          </a:p>
          <a:p>
            <a:r>
              <a:rPr lang="en-US" dirty="0"/>
              <a:t>Session Fees for 2025 to remain the same as 2024 ($600/$800/$1000)</a:t>
            </a:r>
          </a:p>
          <a:p>
            <a:r>
              <a:rPr lang="en-US" dirty="0"/>
              <a:t>Bank Balance as of Dec 31, 2024: $944,891.87</a:t>
            </a: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April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Footer Placeholder 2">
            <a:extLst>
              <a:ext uri="{FF2B5EF4-FFF2-40B4-BE49-F238E27FC236}">
                <a16:creationId xmlns:a16="http://schemas.microsoft.com/office/drawing/2014/main" id="{8498BC6E-B11C-71F9-2333-A357F73EAD20}"/>
              </a:ext>
            </a:extLst>
          </p:cNvPr>
          <p:cNvSpPr>
            <a:spLocks noGrp="1" noChangeArrowheads="1"/>
          </p:cNvSpPr>
          <p:nvPr>
            <p:ph type="ftr" idx="1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r>
              <a:rPr lang="en-US"/>
              <a:t>Ben Rolfe (BCA);   Jon Rosdahl (Qualcomm)</a:t>
            </a:r>
            <a:endParaRPr lang="en-US" altLang="en-US" sz="1400"/>
          </a:p>
        </p:txBody>
      </p:sp>
      <p:sp>
        <p:nvSpPr>
          <p:cNvPr id="30727" name="Slide Number Placeholder 5">
            <a:extLst>
              <a:ext uri="{FF2B5EF4-FFF2-40B4-BE49-F238E27FC236}">
                <a16:creationId xmlns:a16="http://schemas.microsoft.com/office/drawing/2014/main" id="{93E940DE-46DA-2231-2B34-5C784A906B35}"/>
              </a:ext>
            </a:extLst>
          </p:cNvPr>
          <p:cNvSpPr>
            <a:spLocks noGrp="1" noChangeArrowheads="1"/>
          </p:cNvSpPr>
          <p:nvPr>
            <p:ph type="sldNum"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Page </a:t>
            </a:r>
            <a:fld id="{8802092F-D8C6-4D7D-8B66-0F78B5D9CFEE}" type="slidenum">
              <a:rPr lang="en-US" altLang="en-US" sz="1400"/>
              <a:pPr>
                <a:spcBef>
                  <a:spcPct val="0"/>
                </a:spcBef>
                <a:buFontTx/>
                <a:buNone/>
              </a:pPr>
              <a:t>18</a:t>
            </a:fld>
            <a:endParaRPr lang="en-US" altLang="en-US" sz="1400"/>
          </a:p>
        </p:txBody>
      </p:sp>
      <p:sp>
        <p:nvSpPr>
          <p:cNvPr id="2" name="Title 1">
            <a:extLst>
              <a:ext uri="{FF2B5EF4-FFF2-40B4-BE49-F238E27FC236}">
                <a16:creationId xmlns:a16="http://schemas.microsoft.com/office/drawing/2014/main" id="{EC42A3E3-94B6-2136-29F1-4A1FEF21FBEC}"/>
              </a:ext>
            </a:extLst>
          </p:cNvPr>
          <p:cNvSpPr>
            <a:spLocks noGrp="1"/>
          </p:cNvSpPr>
          <p:nvPr>
            <p:ph type="title" idx="4294967295"/>
          </p:nvPr>
        </p:nvSpPr>
        <p:spPr>
          <a:xfrm>
            <a:off x="1970087" y="676616"/>
            <a:ext cx="7886700" cy="593725"/>
          </a:xfrm>
        </p:spPr>
        <p:txBody>
          <a:bodyPr>
            <a:normAutofit fontScale="90000"/>
          </a:bodyPr>
          <a:lstStyle/>
          <a:p>
            <a:pPr>
              <a:defRPr/>
            </a:pPr>
            <a:r>
              <a:rPr lang="en-US" sz="3000" dirty="0"/>
              <a:t>These individuals are in arrears on meeting fees</a:t>
            </a:r>
          </a:p>
        </p:txBody>
      </p:sp>
      <p:sp>
        <p:nvSpPr>
          <p:cNvPr id="30724" name="TextBox 8">
            <a:extLst>
              <a:ext uri="{FF2B5EF4-FFF2-40B4-BE49-F238E27FC236}">
                <a16:creationId xmlns:a16="http://schemas.microsoft.com/office/drawing/2014/main" id="{98CDF87E-F87A-D964-3B1C-1AD92015D201}"/>
              </a:ext>
            </a:extLst>
          </p:cNvPr>
          <p:cNvSpPr txBox="1">
            <a:spLocks noChangeArrowheads="1"/>
          </p:cNvSpPr>
          <p:nvPr/>
        </p:nvSpPr>
        <p:spPr bwMode="auto">
          <a:xfrm>
            <a:off x="1611885" y="1239311"/>
            <a:ext cx="89661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2000" dirty="0"/>
          </a:p>
        </p:txBody>
      </p:sp>
      <p:sp>
        <p:nvSpPr>
          <p:cNvPr id="30726" name="TextBox 4">
            <a:extLst>
              <a:ext uri="{FF2B5EF4-FFF2-40B4-BE49-F238E27FC236}">
                <a16:creationId xmlns:a16="http://schemas.microsoft.com/office/drawing/2014/main" id="{BBD255D4-88CA-4AE0-8C37-0DF92B7B776B}"/>
              </a:ext>
            </a:extLst>
          </p:cNvPr>
          <p:cNvSpPr txBox="1">
            <a:spLocks noChangeArrowheads="1"/>
          </p:cNvSpPr>
          <p:nvPr/>
        </p:nvSpPr>
        <p:spPr bwMode="auto">
          <a:xfrm>
            <a:off x="1611885" y="5713350"/>
            <a:ext cx="905611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UPDATED THROUGH November 2024 802 Plenary(INCLUSIVE), and payment activity through 2024-11-23.</a:t>
            </a:r>
          </a:p>
        </p:txBody>
      </p:sp>
      <p:pic>
        <p:nvPicPr>
          <p:cNvPr id="30728" name="Picture 6">
            <a:extLst>
              <a:ext uri="{FF2B5EF4-FFF2-40B4-BE49-F238E27FC236}">
                <a16:creationId xmlns:a16="http://schemas.microsoft.com/office/drawing/2014/main" id="{9786B592-38AE-5B05-C66B-D56E6ED7A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885" y="2254974"/>
            <a:ext cx="8966116" cy="341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758DFED2-EEB2-5804-CB13-3A7455A9A1D3}"/>
              </a:ext>
            </a:extLst>
          </p:cNvPr>
          <p:cNvSpPr>
            <a:spLocks noGrp="1"/>
          </p:cNvSpPr>
          <p:nvPr>
            <p:ph type="dt" idx="10"/>
          </p:nvPr>
        </p:nvSpPr>
        <p:spPr/>
        <p:txBody>
          <a:bodyPr/>
          <a:lstStyle/>
          <a:p>
            <a:r>
              <a:rPr lang="en-US"/>
              <a:t>April 2025</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Deadbeats</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April 2025</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r>
              <a:rPr lang="en-GB" sz="1800" dirty="0"/>
              <a:t>R2: Presented to the 09 April 802WCSC Telecon</a:t>
            </a:r>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April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9648-6307-EC34-2846-7EFFA5B16DB6}"/>
              </a:ext>
            </a:extLst>
          </p:cNvPr>
          <p:cNvSpPr>
            <a:spLocks noGrp="1"/>
          </p:cNvSpPr>
          <p:nvPr>
            <p:ph type="title"/>
          </p:nvPr>
        </p:nvSpPr>
        <p:spPr/>
        <p:txBody>
          <a:bodyPr/>
          <a:lstStyle/>
          <a:p>
            <a:r>
              <a:rPr lang="en-US" dirty="0"/>
              <a:t>2024 September Interim Deadbeats</a:t>
            </a:r>
          </a:p>
        </p:txBody>
      </p:sp>
      <p:sp>
        <p:nvSpPr>
          <p:cNvPr id="4" name="Slide Number Placeholder 3">
            <a:extLst>
              <a:ext uri="{FF2B5EF4-FFF2-40B4-BE49-F238E27FC236}">
                <a16:creationId xmlns:a16="http://schemas.microsoft.com/office/drawing/2014/main" id="{15CC078C-FCCB-9009-B784-58845E6CEB2A}"/>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7EB9AE8-77AC-B416-8C3E-890DEF8023BB}"/>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B0BF869A-5397-E0F7-4B2F-05B371EE08D6}"/>
              </a:ext>
            </a:extLst>
          </p:cNvPr>
          <p:cNvSpPr>
            <a:spLocks noGrp="1"/>
          </p:cNvSpPr>
          <p:nvPr>
            <p:ph type="dt" idx="15"/>
          </p:nvPr>
        </p:nvSpPr>
        <p:spPr/>
        <p:txBody>
          <a:bodyPr/>
          <a:lstStyle/>
          <a:p>
            <a:r>
              <a:rPr lang="en-US"/>
              <a:t>April 2025</a:t>
            </a:r>
            <a:endParaRPr lang="en-GB" dirty="0"/>
          </a:p>
        </p:txBody>
      </p:sp>
      <p:sp>
        <p:nvSpPr>
          <p:cNvPr id="7" name="Rectangle 1">
            <a:extLst>
              <a:ext uri="{FF2B5EF4-FFF2-40B4-BE49-F238E27FC236}">
                <a16:creationId xmlns:a16="http://schemas.microsoft.com/office/drawing/2014/main" id="{73F994F3-5EBD-7C3A-3155-2EFC028F3D62}"/>
              </a:ext>
            </a:extLst>
          </p:cNvPr>
          <p:cNvSpPr>
            <a:spLocks noGrp="1" noChangeArrowheads="1"/>
          </p:cNvSpPr>
          <p:nvPr>
            <p:ph idx="1"/>
          </p:nvPr>
        </p:nvSpPr>
        <p:spPr bwMode="auto">
          <a:xfrm>
            <a:off x="2133601" y="2581687"/>
            <a:ext cx="78486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cs typeface="Tahoma" panose="020B0604030504040204" pitchFamily="34" charset="0"/>
              </a:rPr>
              <a:t>Deadbeat Date for 2024 Sept: (60 Days - Tues 19 Nov)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sng" strike="noStrike" cap="none" normalizeH="0" baseline="0" dirty="0" err="1">
                <a:ln>
                  <a:noFill/>
                </a:ln>
                <a:solidFill>
                  <a:schemeClr val="tx1"/>
                </a:solidFill>
                <a:effectLst/>
                <a:cs typeface="Tahoma" panose="020B0604030504040204" pitchFamily="34" charset="0"/>
              </a:rPr>
              <a:t>Hosseinianfa</a:t>
            </a:r>
            <a:r>
              <a:rPr kumimoji="0" lang="en-US" altLang="en-US" sz="2000" i="0" u="sng" strike="noStrike" cap="none" normalizeH="0" baseline="0" dirty="0">
                <a:ln>
                  <a:noFill/>
                </a:ln>
                <a:solidFill>
                  <a:schemeClr val="tx1"/>
                </a:solidFill>
                <a:effectLst/>
                <a:cs typeface="Tahoma" panose="020B0604030504040204" pitchFamily="34" charset="0"/>
              </a:rPr>
              <a:t>, Hamid </a:t>
            </a:r>
            <a:r>
              <a:rPr kumimoji="0" lang="en-US" altLang="en-US" sz="1800" b="0" i="0" u="none" strike="noStrike" cap="none" normalizeH="0" baseline="0" dirty="0">
                <a:ln>
                  <a:noFill/>
                </a:ln>
                <a:solidFill>
                  <a:schemeClr val="tx1"/>
                </a:solidFill>
                <a:effectLst/>
                <a:cs typeface="Tahoma" panose="020B0604030504040204" pitchFamily="34" charset="0"/>
              </a:rPr>
              <a:t>- ex-</a:t>
            </a:r>
            <a:r>
              <a:rPr kumimoji="0" lang="en-US" altLang="en-US" sz="1800" b="0" i="0" u="none" strike="noStrike" cap="none" normalizeH="0" baseline="0" dirty="0" err="1">
                <a:ln>
                  <a:noFill/>
                </a:ln>
                <a:solidFill>
                  <a:schemeClr val="tx1"/>
                </a:solidFill>
                <a:effectLst/>
                <a:cs typeface="Tahoma" panose="020B0604030504040204" pitchFamily="34" charset="0"/>
              </a:rPr>
              <a:t>Offino</a:t>
            </a:r>
            <a:r>
              <a:rPr kumimoji="0" lang="en-US" altLang="en-US" sz="1800" b="0" i="0" u="none" strike="noStrike" cap="none" normalizeH="0" baseline="0" dirty="0">
                <a:ln>
                  <a:noFill/>
                </a:ln>
                <a:solidFill>
                  <a:schemeClr val="tx1"/>
                </a:solidFill>
                <a:effectLst/>
                <a:cs typeface="Tahoma" panose="020B0604030504040204" pitchFamily="34" charset="0"/>
              </a:rPr>
              <a:t> - SA-PIN: 228734 - $1000 due</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Email: </a:t>
            </a:r>
            <a:r>
              <a:rPr kumimoji="0" lang="en-US" altLang="en-US" sz="1800" b="0" i="0" u="none" strike="noStrike" cap="none" normalizeH="0" baseline="0" dirty="0">
                <a:ln>
                  <a:noFill/>
                </a:ln>
                <a:solidFill>
                  <a:schemeClr val="tx1"/>
                </a:solidFill>
                <a:effectLst/>
                <a:cs typeface="Tahoma" panose="020B0604030504040204" pitchFamily="34" charset="0"/>
                <a:hlinkClick r:id="rId2"/>
              </a:rPr>
              <a:t>hosseinianfar_h@yahoo.com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No longer with </a:t>
            </a:r>
            <a:r>
              <a:rPr kumimoji="0" lang="en-US" altLang="en-US" sz="1800" b="0" i="0" u="none" strike="noStrike" cap="none" normalizeH="0" baseline="0" dirty="0" err="1">
                <a:ln>
                  <a:noFill/>
                </a:ln>
                <a:solidFill>
                  <a:schemeClr val="tx1"/>
                </a:solidFill>
                <a:effectLst/>
                <a:cs typeface="Tahoma" panose="020B0604030504040204" pitchFamily="34" charset="0"/>
              </a:rPr>
              <a:t>Ofinno</a:t>
            </a:r>
            <a:r>
              <a:rPr kumimoji="0" lang="en-US" altLang="en-US" sz="1800" b="0" i="0" u="none" strike="noStrike" cap="none" normalizeH="0" baseline="0" dirty="0">
                <a:ln>
                  <a:noFill/>
                </a:ln>
                <a:solidFill>
                  <a:schemeClr val="tx1"/>
                </a:solidFill>
                <a:effectLst/>
                <a:cs typeface="Tahoma" panose="020B0604030504040204" pitchFamily="34" charset="0"/>
              </a:rPr>
              <a:t> since July 2024 (about a week before the Montreal Session)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May 2024 - Attended 100% - Paid Registration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July 2024 - Attended 106% - Paid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Sept 2024 - Attended 82% - NO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Nov 2024 - Not Registered</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313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01DA6-CC70-CBD0-7921-48F674D45AA3}"/>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BB5BB1C6-E685-9454-0073-AEA4323961E2}"/>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April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61C3D05B-59FF-93AE-8FC5-8292469D0D12}"/>
              </a:ext>
            </a:extLst>
          </p:cNvPr>
          <p:cNvSpPr txBox="1">
            <a:spLocks/>
          </p:cNvSpPr>
          <p:nvPr/>
        </p:nvSpPr>
        <p:spPr bwMode="auto">
          <a:xfrm>
            <a:off x="552280" y="570708"/>
            <a:ext cx="10632527" cy="274996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April 7,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4486158-A8E4-90BE-C874-64E7F7BA7A45}"/>
              </a:ext>
            </a:extLst>
          </p:cNvPr>
          <p:cNvSpPr txBox="1">
            <a:spLocks/>
          </p:cNvSpPr>
          <p:nvPr/>
        </p:nvSpPr>
        <p:spPr bwMode="auto">
          <a:xfrm>
            <a:off x="1935939" y="3379445"/>
            <a:ext cx="7634325" cy="826241"/>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42BA04F9-7FAD-2D8D-3F68-F3F3F9094E01}"/>
              </a:ext>
            </a:extLst>
          </p:cNvPr>
          <p:cNvSpPr>
            <a:spLocks noGrp="1"/>
          </p:cNvSpPr>
          <p:nvPr>
            <p:ph type="ftr" idx="14"/>
          </p:nvPr>
        </p:nvSpPr>
        <p:spPr/>
        <p:txBody>
          <a:bodyPr/>
          <a:lstStyle/>
          <a:p>
            <a:r>
              <a:rPr lang="en-GB"/>
              <a:t>Ben Rolfe (BCA);   Jon Rosdahl (Qualcomm)</a:t>
            </a:r>
            <a:endParaRPr lang="en-GB" dirty="0"/>
          </a:p>
        </p:txBody>
      </p:sp>
      <p:sp>
        <p:nvSpPr>
          <p:cNvPr id="3" name="Slide Number Placeholder 2">
            <a:extLst>
              <a:ext uri="{FF2B5EF4-FFF2-40B4-BE49-F238E27FC236}">
                <a16:creationId xmlns:a16="http://schemas.microsoft.com/office/drawing/2014/main" id="{47757660-BACD-0A2F-D793-6FC4BE75CA02}"/>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48034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                        – Mixed Warsaw	 </a:t>
            </a:r>
            <a:r>
              <a:rPr lang="en-AU" sz="1800" dirty="0">
                <a:solidFill>
                  <a:srgbClr val="FF0000"/>
                </a:solidFill>
              </a:rPr>
              <a:t>(-$64,864</a:t>
            </a:r>
            <a:r>
              <a:rPr lang="en-AU" sz="1800" dirty="0">
                <a:solidFill>
                  <a:schemeClr val="tx1"/>
                </a:solidFill>
              </a:rPr>
              <a:t>, )</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April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22</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April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23</a:t>
            </a:fld>
            <a:endParaRPr lang="en-GB"/>
          </a:p>
        </p:txBody>
      </p:sp>
    </p:spTree>
    <p:extLst>
      <p:ext uri="{BB962C8B-B14F-4D97-AF65-F5344CB8AC3E}">
        <p14:creationId xmlns:p14="http://schemas.microsoft.com/office/powerpoint/2010/main" val="2468453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April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24</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25</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April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April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April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April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April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April 1,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April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2026 Jan – Victoria – Deposits for Hotel and Conference Center paid = USD$27,056.54</a:t>
            </a:r>
          </a:p>
          <a:p>
            <a:r>
              <a:rPr lang="en-US" sz="2000" dirty="0">
                <a:solidFill>
                  <a:schemeClr val="tx1"/>
                </a:solidFill>
              </a:rPr>
              <a:t>2025 May – Warsaw – Deposit paid = USD$36,241.18</a:t>
            </a:r>
          </a:p>
        </p:txBody>
      </p:sp>
      <p:pic>
        <p:nvPicPr>
          <p:cNvPr id="8" name="Picture 7">
            <a:extLst>
              <a:ext uri="{FF2B5EF4-FFF2-40B4-BE49-F238E27FC236}">
                <a16:creationId xmlns:a16="http://schemas.microsoft.com/office/drawing/2014/main" id="{E98ADBE3-7BE5-BECA-BE0C-77EBD11137C0}"/>
              </a:ext>
            </a:extLst>
          </p:cNvPr>
          <p:cNvPicPr>
            <a:picLocks noChangeAspect="1"/>
          </p:cNvPicPr>
          <p:nvPr/>
        </p:nvPicPr>
        <p:blipFill>
          <a:blip r:embed="rId3"/>
          <a:stretch>
            <a:fillRect/>
          </a:stretch>
        </p:blipFill>
        <p:spPr>
          <a:xfrm>
            <a:off x="519758" y="2065268"/>
            <a:ext cx="11152483" cy="1057346"/>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30</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April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April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31</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April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April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April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April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35</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April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April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April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April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838200" y="2362200"/>
            <a:ext cx="3962400" cy="2639016"/>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April 7, 2024</a:t>
            </a:r>
          </a:p>
        </p:txBody>
      </p:sp>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April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7" name="Picture 6">
            <a:extLst>
              <a:ext uri="{FF2B5EF4-FFF2-40B4-BE49-F238E27FC236}">
                <a16:creationId xmlns:a16="http://schemas.microsoft.com/office/drawing/2014/main" id="{E46E50A7-3627-040E-9E4D-EF52B381C721}"/>
              </a:ext>
            </a:extLst>
          </p:cNvPr>
          <p:cNvPicPr>
            <a:picLocks noChangeAspect="1"/>
          </p:cNvPicPr>
          <p:nvPr/>
        </p:nvPicPr>
        <p:blipFill>
          <a:blip r:embed="rId3"/>
          <a:stretch>
            <a:fillRect/>
          </a:stretch>
        </p:blipFill>
        <p:spPr>
          <a:xfrm>
            <a:off x="5029199" y="1904755"/>
            <a:ext cx="6246353" cy="4267444"/>
          </a:xfrm>
          <a:prstGeom prst="rect">
            <a:avLst/>
          </a:prstGeom>
        </p:spPr>
      </p:pic>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April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40</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April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41</a:t>
            </a:fld>
            <a:endParaRPr lang="en-GB"/>
          </a:p>
        </p:txBody>
      </p:sp>
    </p:spTree>
    <p:extLst>
      <p:ext uri="{BB962C8B-B14F-4D97-AF65-F5344CB8AC3E}">
        <p14:creationId xmlns:p14="http://schemas.microsoft.com/office/powerpoint/2010/main" val="1088024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April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42</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pic>
        <p:nvPicPr>
          <p:cNvPr id="2" name="Picture 1">
            <a:extLst>
              <a:ext uri="{FF2B5EF4-FFF2-40B4-BE49-F238E27FC236}">
                <a16:creationId xmlns:a16="http://schemas.microsoft.com/office/drawing/2014/main" id="{960A49E2-4AFC-ACF0-6D15-B6B193FF7A85}"/>
              </a:ext>
            </a:extLst>
          </p:cNvPr>
          <p:cNvPicPr>
            <a:picLocks noChangeAspect="1"/>
          </p:cNvPicPr>
          <p:nvPr/>
        </p:nvPicPr>
        <p:blipFill>
          <a:blip r:embed="rId3"/>
          <a:stretch>
            <a:fillRect/>
          </a:stretch>
        </p:blipFill>
        <p:spPr>
          <a:xfrm>
            <a:off x="914401" y="1866108"/>
            <a:ext cx="10361084" cy="3996488"/>
          </a:xfrm>
          <a:prstGeom prst="rect">
            <a:avLst/>
          </a:prstGeom>
          <a:noFill/>
        </p:spPr>
      </p:pic>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April 2025</a:t>
            </a:r>
            <a:endParaRPr lang="en-GB"/>
          </a:p>
        </p:txBody>
      </p:sp>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April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4" y="706726"/>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April 7,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06380A5-0B13-DB78-4FAD-E213544B1FB2}"/>
              </a:ext>
            </a:extLst>
          </p:cNvPr>
          <p:cNvPicPr>
            <a:picLocks noChangeAspect="1"/>
          </p:cNvPicPr>
          <p:nvPr/>
        </p:nvPicPr>
        <p:blipFill>
          <a:blip r:embed="rId3"/>
          <a:srcRect l="592" r="-1"/>
          <a:stretch/>
        </p:blipFill>
        <p:spPr>
          <a:xfrm>
            <a:off x="5690655" y="706726"/>
            <a:ext cx="5545776" cy="544454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1A90F83-5B56-D97C-3E7E-3F7F8AEF43A2}"/>
              </a:ext>
            </a:extLst>
          </p:cNvPr>
          <p:cNvPicPr>
            <a:picLocks noChangeAspect="1"/>
          </p:cNvPicPr>
          <p:nvPr/>
        </p:nvPicPr>
        <p:blipFill>
          <a:blip r:embed="rId4"/>
          <a:stretch>
            <a:fillRect/>
          </a:stretch>
        </p:blipFill>
        <p:spPr>
          <a:xfrm>
            <a:off x="259767" y="3669002"/>
            <a:ext cx="4727869" cy="2556275"/>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DE46A880-98FA-B881-9AF3-DF8F873D298D}"/>
              </a:ext>
            </a:extLst>
          </p:cNvPr>
          <p:cNvSpPr>
            <a:spLocks noGrp="1"/>
          </p:cNvSpPr>
          <p:nvPr>
            <p:ph type="ftr" idx="14"/>
          </p:nvPr>
        </p:nvSpPr>
        <p:spPr/>
        <p:txBody>
          <a:bodyPr/>
          <a:lstStyle/>
          <a:p>
            <a:r>
              <a:rPr lang="en-GB"/>
              <a:t>Ben Rolfe (BCA);   Jon Rosdahl (Qualcomm)</a:t>
            </a:r>
            <a:endParaRPr lang="en-GB" dirty="0"/>
          </a:p>
        </p:txBody>
      </p:sp>
      <p:sp>
        <p:nvSpPr>
          <p:cNvPr id="5" name="Slide Number Placeholder 4">
            <a:extLst>
              <a:ext uri="{FF2B5EF4-FFF2-40B4-BE49-F238E27FC236}">
                <a16:creationId xmlns:a16="http://schemas.microsoft.com/office/drawing/2014/main" id="{A85842BC-7EC2-00A8-6EAC-B602CC770520}"/>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7641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April 7,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Arial" panose="020B0604020202020204" pitchFamily="34" charset="0"/>
                <a:ea typeface="MS Gothic" charset="-128"/>
                <a:cs typeface="Arial" panose="020B0604020202020204" pitchFamily="34" charset="0"/>
              </a:rPr>
              <a:t>April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F4E1B194-F776-EE8C-8FC4-A17FD78387F7}"/>
              </a:ext>
            </a:extLst>
          </p:cNvPr>
          <p:cNvPicPr>
            <a:picLocks noChangeAspect="1"/>
          </p:cNvPicPr>
          <p:nvPr/>
        </p:nvPicPr>
        <p:blipFill>
          <a:blip r:embed="rId3"/>
          <a:stretch>
            <a:fillRect/>
          </a:stretch>
        </p:blipFill>
        <p:spPr>
          <a:xfrm>
            <a:off x="6598027" y="573206"/>
            <a:ext cx="4849484" cy="5918662"/>
          </a:xfrm>
          <a:prstGeom prst="rect">
            <a:avLst/>
          </a:prstGeom>
        </p:spPr>
      </p:pic>
      <p:pic>
        <p:nvPicPr>
          <p:cNvPr id="4" name="Picture 3">
            <a:extLst>
              <a:ext uri="{FF2B5EF4-FFF2-40B4-BE49-F238E27FC236}">
                <a16:creationId xmlns:a16="http://schemas.microsoft.com/office/drawing/2014/main" id="{E4D504C9-B896-D117-4891-AB7A70C28653}"/>
              </a:ext>
            </a:extLst>
          </p:cNvPr>
          <p:cNvPicPr>
            <a:picLocks noChangeAspect="1"/>
          </p:cNvPicPr>
          <p:nvPr/>
        </p:nvPicPr>
        <p:blipFill>
          <a:blip r:embed="rId4"/>
          <a:stretch>
            <a:fillRect/>
          </a:stretch>
        </p:blipFill>
        <p:spPr>
          <a:xfrm>
            <a:off x="521398" y="4531395"/>
            <a:ext cx="4849484" cy="1123038"/>
          </a:xfrm>
          <a:prstGeom prst="rect">
            <a:avLst/>
          </a:prstGeom>
        </p:spPr>
      </p:pic>
      <p:sp>
        <p:nvSpPr>
          <p:cNvPr id="5" name="Footer Placeholder 4">
            <a:extLst>
              <a:ext uri="{FF2B5EF4-FFF2-40B4-BE49-F238E27FC236}">
                <a16:creationId xmlns:a16="http://schemas.microsoft.com/office/drawing/2014/main" id="{FFFE4EE6-2FBB-6F82-520C-6A3E633D5BF4}"/>
              </a:ext>
            </a:extLst>
          </p:cNvPr>
          <p:cNvSpPr>
            <a:spLocks noGrp="1"/>
          </p:cNvSpPr>
          <p:nvPr>
            <p:ph type="ftr" idx="14"/>
          </p:nvPr>
        </p:nvSpPr>
        <p:spPr/>
        <p:txBody>
          <a:bodyPr/>
          <a:lstStyle/>
          <a:p>
            <a:r>
              <a:rPr lang="en-GB"/>
              <a:t>Ben Rolfe (BCA);   Jon Rosdahl (Qualcomm)</a:t>
            </a:r>
            <a:endParaRPr lang="en-GB" dirty="0"/>
          </a:p>
        </p:txBody>
      </p:sp>
      <p:sp>
        <p:nvSpPr>
          <p:cNvPr id="7" name="Slide Number Placeholder 6">
            <a:extLst>
              <a:ext uri="{FF2B5EF4-FFF2-40B4-BE49-F238E27FC236}">
                <a16:creationId xmlns:a16="http://schemas.microsoft.com/office/drawing/2014/main" id="{23DA2677-A59C-EB3A-C183-B5B9FC835D64}"/>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7658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April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April 7,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58356BE-0F2D-0217-86E1-160D65026C2A}"/>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461272E-B373-7769-CB32-C7EA0BB1CEF8}"/>
              </a:ext>
            </a:extLst>
          </p:cNvPr>
          <p:cNvSpPr>
            <a:spLocks noGrp="1"/>
          </p:cNvSpPr>
          <p:nvPr>
            <p:ph type="ftr" idx="14"/>
          </p:nvPr>
        </p:nvSpPr>
        <p:spPr/>
        <p:txBody>
          <a:bodyPr/>
          <a:lstStyle/>
          <a:p>
            <a:r>
              <a:rPr lang="en-GB"/>
              <a:t>Ben Rolfe (BCA);   Jon Rosdahl (Qualcomm)</a:t>
            </a:r>
            <a:endParaRPr lang="en-GB" dirty="0"/>
          </a:p>
        </p:txBody>
      </p:sp>
      <p:sp>
        <p:nvSpPr>
          <p:cNvPr id="3" name="Slide Number Placeholder 2">
            <a:extLst>
              <a:ext uri="{FF2B5EF4-FFF2-40B4-BE49-F238E27FC236}">
                <a16:creationId xmlns:a16="http://schemas.microsoft.com/office/drawing/2014/main" id="{7C991395-701F-1584-ED7D-DA3BC4AAAA6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402324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A5FC9-FA5A-C5D1-EBC3-55118A6B2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178C6-3852-4DEA-3033-C69A42B4CA5E}"/>
              </a:ext>
            </a:extLst>
          </p:cNvPr>
          <p:cNvSpPr>
            <a:spLocks noGrp="1"/>
          </p:cNvSpPr>
          <p:nvPr>
            <p:ph type="title"/>
          </p:nvPr>
        </p:nvSpPr>
        <p:spPr>
          <a:xfrm>
            <a:off x="402292" y="702424"/>
            <a:ext cx="4792008" cy="27265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REGISTRATION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May 11 - 16, 2025</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Warsaw Presidential Hotel, Poland</a:t>
            </a:r>
            <a:br>
              <a:rPr lang="en-US" sz="1600" b="0" dirty="0">
                <a:latin typeface="Arial" panose="020B0604020202020204" pitchFamily="34" charset="0"/>
                <a:cs typeface="Arial" panose="020B0604020202020204" pitchFamily="34" charset="0"/>
              </a:rPr>
            </a:b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Update: April 7,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DB1F5DD2-54CF-3D28-E71B-B9CFA8576134}"/>
              </a:ext>
            </a:extLst>
          </p:cNvPr>
          <p:cNvSpPr>
            <a:spLocks noGrp="1"/>
          </p:cNvSpPr>
          <p:nvPr>
            <p:ph type="dt" idx="4294967295"/>
          </p:nvPr>
        </p:nvSpPr>
        <p:spPr>
          <a:xfrm>
            <a:off x="884781"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April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524C7EB6-AE3E-44F9-9735-94ABCE67A296}"/>
              </a:ext>
            </a:extLst>
          </p:cNvPr>
          <p:cNvPicPr>
            <a:picLocks noChangeAspect="1"/>
          </p:cNvPicPr>
          <p:nvPr/>
        </p:nvPicPr>
        <p:blipFill>
          <a:blip r:embed="rId3"/>
          <a:stretch>
            <a:fillRect/>
          </a:stretch>
        </p:blipFill>
        <p:spPr>
          <a:xfrm>
            <a:off x="6457236" y="573206"/>
            <a:ext cx="4700442" cy="5941027"/>
          </a:xfrm>
          <a:prstGeom prst="rect">
            <a:avLst/>
          </a:prstGeom>
        </p:spPr>
      </p:pic>
      <p:pic>
        <p:nvPicPr>
          <p:cNvPr id="10" name="Picture 9">
            <a:extLst>
              <a:ext uri="{FF2B5EF4-FFF2-40B4-BE49-F238E27FC236}">
                <a16:creationId xmlns:a16="http://schemas.microsoft.com/office/drawing/2014/main" id="{EADA83E7-D517-81E1-8897-A40FF512A839}"/>
              </a:ext>
            </a:extLst>
          </p:cNvPr>
          <p:cNvPicPr>
            <a:picLocks noChangeAspect="1"/>
          </p:cNvPicPr>
          <p:nvPr/>
        </p:nvPicPr>
        <p:blipFill>
          <a:blip r:embed="rId4"/>
          <a:stretch>
            <a:fillRect/>
          </a:stretch>
        </p:blipFill>
        <p:spPr>
          <a:xfrm>
            <a:off x="884781" y="3543719"/>
            <a:ext cx="5264356" cy="2813707"/>
          </a:xfrm>
          <a:prstGeom prst="rect">
            <a:avLst/>
          </a:prstGeom>
        </p:spPr>
      </p:pic>
      <p:sp>
        <p:nvSpPr>
          <p:cNvPr id="4" name="Footer Placeholder 3">
            <a:extLst>
              <a:ext uri="{FF2B5EF4-FFF2-40B4-BE49-F238E27FC236}">
                <a16:creationId xmlns:a16="http://schemas.microsoft.com/office/drawing/2014/main" id="{62C42996-D004-1D0C-121E-F81A221913C6}"/>
              </a:ext>
            </a:extLst>
          </p:cNvPr>
          <p:cNvSpPr>
            <a:spLocks noGrp="1"/>
          </p:cNvSpPr>
          <p:nvPr>
            <p:ph type="ftr" idx="14"/>
          </p:nvPr>
        </p:nvSpPr>
        <p:spPr/>
        <p:txBody>
          <a:bodyPr/>
          <a:lstStyle/>
          <a:p>
            <a:r>
              <a:rPr lang="en-GB"/>
              <a:t>Ben Rolfe (BCA);   Jon Rosdahl (Qualcomm)</a:t>
            </a:r>
            <a:endParaRPr lang="en-GB" dirty="0"/>
          </a:p>
        </p:txBody>
      </p:sp>
      <p:sp>
        <p:nvSpPr>
          <p:cNvPr id="5" name="Slide Number Placeholder 4">
            <a:extLst>
              <a:ext uri="{FF2B5EF4-FFF2-40B4-BE49-F238E27FC236}">
                <a16:creationId xmlns:a16="http://schemas.microsoft.com/office/drawing/2014/main" id="{3AEBC589-E37F-80ED-3337-A1E72CBC6A7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0234109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E69D784B-096F-4BC0-B00F-03A4BD4D812F}">
  <ds:schemaRefs>
    <ds:schemaRef ds:uri="http://schemas.microsoft.com/office/infopath/2007/PartnerControls"/>
    <ds:schemaRef ds:uri="http://schemas.openxmlformats.org/package/2006/metadata/core-properties"/>
    <ds:schemaRef ds:uri="http://www.w3.org/XML/1998/namespace"/>
    <ds:schemaRef ds:uri="ba37140e-f4c5-4a6c-a9b4-20a691ce6c8a"/>
    <ds:schemaRef ds:uri="cc9c437c-ae0c-4066-8d90-a0f7de786127"/>
    <ds:schemaRef ds:uri="http://schemas.microsoft.com/office/2006/documentManagement/types"/>
    <ds:schemaRef ds:uri="http://schemas.microsoft.com/office/2006/metadata/propertie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101523</TotalTime>
  <Words>6159</Words>
  <Application>Microsoft Office PowerPoint</Application>
  <PresentationFormat>Widescreen</PresentationFormat>
  <Paragraphs>1553</Paragraphs>
  <Slides>42</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3" baseType="lpstr">
      <vt:lpstr>MS PGothic</vt:lpstr>
      <vt:lpstr>Arial</vt:lpstr>
      <vt:lpstr>Arial Unicode MS</vt:lpstr>
      <vt:lpstr>Calibri</vt:lpstr>
      <vt:lpstr>Tahoma</vt:lpstr>
      <vt:lpstr>Times New Roman</vt:lpstr>
      <vt:lpstr>Verdana</vt:lpstr>
      <vt:lpstr>Wingdings</vt:lpstr>
      <vt:lpstr>Office Theme</vt:lpstr>
      <vt:lpstr>Document</vt:lpstr>
      <vt:lpstr>Worksheet</vt:lpstr>
      <vt:lpstr>Wireless Treasurer Report 2025</vt:lpstr>
      <vt:lpstr>Abstract</vt:lpstr>
      <vt:lpstr>802.11/.15 Joint Account Balance Overview  April 1, 2025</vt:lpstr>
      <vt:lpstr>2025 Income/Expense Report Summary</vt:lpstr>
      <vt:lpstr>2025 Income/Expense Report</vt:lpstr>
      <vt:lpstr>PowerPoint Presentation</vt:lpstr>
      <vt:lpstr>2025 January  IEEE 802W Mixed-Mode Interim  FINAL BUDGET  Jan 12-17, 2025 Kobe Convention Centre, Japan   Update: April 7, 2025 </vt:lpstr>
      <vt:lpstr>PowerPoint Presentation</vt:lpstr>
      <vt:lpstr>2025 May  IEEE 802W Mixed-Mode Interim  REGISTRATION UPDATE  May 11 - 16, 2025 Warsaw Presidential Hotel, Poland  Update: April 7, 2025 </vt:lpstr>
      <vt:lpstr>2025 May  IEEE 802W Mixed-Mode Interim  BUDGET UPDATE  May 11 - 16, 2025 Warsaw Presidential Hotel, Poland  Update: April 7, 2025 </vt:lpstr>
      <vt:lpstr>PowerPoint Presentation</vt:lpstr>
      <vt:lpstr>PowerPoint Presentation</vt:lpstr>
      <vt:lpstr>2025 May IEEE 802 Wireless Interim – Warsaw Registration Country Report as of 2025 April 7</vt:lpstr>
      <vt:lpstr>2025 Sept IEEE 802W Mixed-mode Interim Budget report</vt:lpstr>
      <vt:lpstr>2020 to 2024 Net Session Value </vt:lpstr>
      <vt:lpstr>Future Interim Meeting Fees –2025</vt:lpstr>
      <vt:lpstr>Deadbeat Consequences</vt:lpstr>
      <vt:lpstr>These individuals are in arrears on meeting fees</vt:lpstr>
      <vt:lpstr>2024 May Interim Deadbeats</vt:lpstr>
      <vt:lpstr>2024 September Interim Deadbeats</vt:lpstr>
      <vt:lpstr>PowerPoint Presentation</vt:lpstr>
      <vt:lpstr>2020 – 2023 Historical Attendance</vt:lpstr>
      <vt:lpstr>Historical  Income/Expense reports</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April 2025</cp:keywords>
  <dc:description>Jon Rosdahl (Qualcomm)</dc:description>
  <cp:lastModifiedBy>Jon Rosdahl</cp:lastModifiedBy>
  <cp:revision>85</cp:revision>
  <cp:lastPrinted>1601-01-01T00:00:00Z</cp:lastPrinted>
  <dcterms:created xsi:type="dcterms:W3CDTF">2019-08-01T19:20:26Z</dcterms:created>
  <dcterms:modified xsi:type="dcterms:W3CDTF">2025-04-07T11:59:40Z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