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70" r:id="rId3"/>
    <p:sldId id="271" r:id="rId4"/>
    <p:sldId id="273" r:id="rId5"/>
    <p:sldId id="279" r:id="rId6"/>
    <p:sldId id="280" r:id="rId7"/>
    <p:sldId id="278" r:id="rId8"/>
    <p:sldId id="281" r:id="rId9"/>
    <p:sldId id="288" r:id="rId10"/>
    <p:sldId id="284" r:id="rId11"/>
    <p:sldId id="287" r:id="rId12"/>
    <p:sldId id="285" r:id="rId13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DCD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238" autoAdjust="0"/>
    <p:restoredTop sz="94660"/>
  </p:normalViewPr>
  <p:slideViewPr>
    <p:cSldViewPr>
      <p:cViewPr varScale="1">
        <p:scale>
          <a:sx n="57" d="100"/>
          <a:sy n="57" d="100"/>
        </p:scale>
        <p:origin x="52" y="60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5" d="100"/>
          <a:sy n="95" d="100"/>
        </p:scale>
        <p:origin x="3128" y="20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July 2024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Dave Halasz, Morse Micro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2024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Dave Halasz, Morse Micro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July 2024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Dave Halasz, Morse Micro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Clint Powell, PWC LLC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Clint Powell, PWC LLC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Clint Powell, PWC LLC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2024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Clint Powell, PWC LLC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2024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Clint Powell, PWC LLC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2024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Clint Powell, PWC LLC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Clint Powell, PWC LLC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Clint Powell, PWC LLC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Clint Powell, PWC LLC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Clint Powell, PWC LLC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802.ec-24/0302r02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606425"/>
            <a:ext cx="10363200" cy="13335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AU" dirty="0"/>
              <a:t>IEEE 802 Workshop</a:t>
            </a:r>
            <a:br>
              <a:rPr lang="en-AU" dirty="0"/>
            </a:br>
            <a:r>
              <a:rPr lang="en-US" dirty="0"/>
              <a:t>Improve Recognition of Exceptional Performance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2088654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2024-11-16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Clint Powell, PWC LLC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2702893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Author:</a:t>
            </a: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en-GB" sz="2000" dirty="0">
              <a:solidFill>
                <a:srgbClr val="000000"/>
              </a:solidFill>
            </a:endParaRP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en-GB" sz="2000" dirty="0">
              <a:solidFill>
                <a:srgbClr val="000000"/>
              </a:solidFill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F6F518D9-1764-AC94-6CC2-2B413F9F6C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6940912"/>
              </p:ext>
            </p:extLst>
          </p:nvPr>
        </p:nvGraphicFramePr>
        <p:xfrm>
          <a:off x="2032000" y="3403268"/>
          <a:ext cx="8128000" cy="7416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2286051446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198970301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394184036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151458320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7293513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/>
                      <a:r>
                        <a:rPr lang="en-US" sz="2000" b="1" kern="0" dirty="0">
                          <a:effectLst/>
                        </a:rPr>
                        <a:t>Name</a:t>
                      </a:r>
                      <a:endParaRPr lang="en-US" sz="2000" b="1" kern="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/>
                      <a:r>
                        <a:rPr lang="en-US" sz="2000" b="1" dirty="0">
                          <a:effectLst/>
                        </a:rPr>
                        <a:t>Affiliations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/>
                      <a:r>
                        <a:rPr lang="en-US" sz="2000" b="1" dirty="0">
                          <a:effectLst/>
                        </a:rPr>
                        <a:t>Address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/>
                      <a:r>
                        <a:rPr lang="en-US" sz="2000" b="1" dirty="0">
                          <a:effectLst/>
                        </a:rPr>
                        <a:t>Phone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/>
                      <a:r>
                        <a:rPr lang="en-US" sz="2000" b="1" dirty="0">
                          <a:effectLst/>
                        </a:rPr>
                        <a:t>Email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117595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/>
                      <a:r>
                        <a:rPr lang="en-US" sz="1600">
                          <a:effectLst/>
                        </a:rPr>
                        <a:t>Clint Powell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/>
                      <a:r>
                        <a:rPr lang="en-US" sz="1600">
                          <a:effectLst/>
                        </a:rPr>
                        <a:t>PWC, LLC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/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/>
                      <a:r>
                        <a:rPr lang="en-US" sz="1600" dirty="0">
                          <a:effectLst/>
                        </a:rPr>
                        <a:t>+1 480 586-8457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/>
                      <a:r>
                        <a:rPr lang="en-US" sz="1600" dirty="0">
                          <a:effectLst/>
                        </a:rPr>
                        <a:t>cpowell@ieee.org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97244223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48B6305-B69C-15B1-FEB1-BB300707B31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2197AC-E098-8D45-DF17-D55F7A83C9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Development Areas for Consideration (1 of 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0FB120-8617-DDB7-6E4E-8EED25BF96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400127"/>
          </a:xfrm>
        </p:spPr>
        <p:txBody>
          <a:bodyPr/>
          <a:lstStyle/>
          <a:p>
            <a:pPr marL="0" indent="0"/>
            <a:r>
              <a:rPr lang="en-US" sz="2400" b="1" dirty="0"/>
              <a:t>Elevate </a:t>
            </a:r>
            <a:r>
              <a:rPr lang="en-US" dirty="0"/>
              <a:t>C</a:t>
            </a:r>
            <a:r>
              <a:rPr lang="en-US" sz="2400" b="1" dirty="0"/>
              <a:t>ommunication of IEEE Standards Awards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1" dirty="0"/>
              <a:t>At WG plenaries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1" dirty="0"/>
              <a:t>At LMSC plenaries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1" dirty="0"/>
              <a:t>On 802 publicity site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1" dirty="0"/>
              <a:t>Add IEEE Membership Level/Grade to 802 badges</a:t>
            </a:r>
            <a:br>
              <a:rPr lang="en-US" sz="2400" b="1" dirty="0"/>
            </a:br>
            <a:r>
              <a:rPr lang="en-US" sz="2400" b="1" dirty="0"/>
              <a:t>(Senior, Life, Fellow)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400" b="1" dirty="0"/>
              <a:t>To help generate organic growth within 802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1" dirty="0"/>
              <a:t>…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1" dirty="0"/>
              <a:t>…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1" dirty="0"/>
              <a:t>…</a:t>
            </a:r>
          </a:p>
          <a:p>
            <a:pPr marL="0" indent="0"/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C4C2E6-02A0-0B8A-5900-B8A51889784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FEA06E-71AD-B423-42C4-1D317ED54D8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Clint Powell, PWC LLC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9FEF293-E6AB-41BC-83DB-2FEC3D33F98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75387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01034AD-5953-D090-D503-70111736BC6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B027A3-EDB9-A57B-79D5-0FC52E4247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Development Areas for Consideration (2 of 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6E299E-3154-B2F2-6347-B61E96FEC2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400127"/>
          </a:xfrm>
        </p:spPr>
        <p:txBody>
          <a:bodyPr/>
          <a:lstStyle/>
          <a:p>
            <a:pPr marL="0" lvl="1" indent="0">
              <a:spcBef>
                <a:spcPts val="600"/>
              </a:spcBef>
            </a:pPr>
            <a:r>
              <a:rPr lang="en-US" sz="2400" b="1" dirty="0">
                <a:cs typeface="+mn-cs"/>
              </a:rPr>
              <a:t>Establish a Program and Criteria for 802 Excellence Awards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1" dirty="0"/>
              <a:t>Put in place a set of 802 excellence awards, establishing criteria for them For example: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400" b="1" dirty="0"/>
              <a:t>Tiered award system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2400" b="1" dirty="0"/>
              <a:t>WG Quarterly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2400" b="1" dirty="0"/>
              <a:t>802 Annually (based on WG Quarterly awardees)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1" dirty="0"/>
              <a:t>…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1" dirty="0"/>
              <a:t>…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1" dirty="0"/>
              <a:t>…</a:t>
            </a:r>
          </a:p>
          <a:p>
            <a:pPr marL="0" indent="0"/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AD6621-D296-B284-7E73-A90FD794052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B296E2-A70D-F61E-CD87-E56D024B7DD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Clint Powell, PWC LLC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B9BC5DF-15FE-BF86-7EB4-BBA6ED9DA9F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940559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60E3D09-5F81-351E-F42F-DDE0A6F032F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41ABEC-1C41-0B84-A42A-F5D8BA362B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Development Areas for Consideration (3 of 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2FD5CC-8ED7-D7A7-9BED-936CF83078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400127"/>
          </a:xfrm>
        </p:spPr>
        <p:txBody>
          <a:bodyPr/>
          <a:lstStyle/>
          <a:p>
            <a:pPr marL="0" lvl="1" indent="0">
              <a:spcBef>
                <a:spcPts val="600"/>
              </a:spcBef>
            </a:pPr>
            <a:r>
              <a:rPr lang="en-US" sz="2400" b="1" dirty="0">
                <a:cs typeface="+mn-cs"/>
              </a:rPr>
              <a:t>Help/Advocate for IEEE Senior Grade (general criteria) and</a:t>
            </a:r>
            <a:br>
              <a:rPr lang="en-US" sz="2400" b="1" dirty="0">
                <a:cs typeface="+mn-cs"/>
              </a:rPr>
            </a:br>
            <a:r>
              <a:rPr lang="en-US" sz="2400" b="1" dirty="0">
                <a:cs typeface="+mn-cs"/>
              </a:rPr>
              <a:t>IEEE Fellow Grade (for 802 Standards Participation)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1" dirty="0"/>
              <a:t>Promote Senior and Fellow Grade within 802 standards activities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1" dirty="0"/>
              <a:t>Work on achieving Senior Grade for all (eligible) 802 participants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1" dirty="0"/>
              <a:t>Work with individuals in 802 community that should be elevated to Fellow, but have not been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1" dirty="0"/>
              <a:t>…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1" dirty="0"/>
              <a:t>…</a:t>
            </a:r>
          </a:p>
          <a:p>
            <a:pPr marL="0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439935-59F8-857D-D754-B617902FEF4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B756DC-106D-8D2C-B538-92FD137F498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Clint Powell, PWC LLC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1A946AD-70DD-76FD-E551-BAB8DFC0F9E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71003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F8CC03-FF0A-4E93-E5A6-0A97D690A7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Improve Recognition of Exceptional Performance:</a:t>
            </a:r>
            <a:br>
              <a:rPr lang="en-US" dirty="0"/>
            </a:br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58BBFA-8DC4-B000-72B0-49C8CEC3AA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40012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Who (is eligible)?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What</a:t>
            </a:r>
            <a:r>
              <a:rPr lang="en-US" sz="2000" b="0" dirty="0"/>
              <a:t> </a:t>
            </a:r>
            <a:r>
              <a:rPr lang="en-US" sz="2400" b="1" dirty="0"/>
              <a:t>(are we recognizing)?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When </a:t>
            </a:r>
            <a:r>
              <a:rPr lang="en-US" sz="2400" b="1" dirty="0"/>
              <a:t>(would we start)?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Where </a:t>
            </a:r>
            <a:r>
              <a:rPr lang="en-US" sz="2400" b="1" dirty="0"/>
              <a:t>(would we recognize participants)?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Why </a:t>
            </a:r>
            <a:r>
              <a:rPr lang="en-US" sz="2400" b="1" dirty="0"/>
              <a:t>(do it)?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How </a:t>
            </a:r>
            <a:r>
              <a:rPr lang="en-US" sz="2400" b="1" dirty="0"/>
              <a:t>(will we do it)?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…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…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…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E7F1AE-F59E-02FC-4B60-CE39E046AD6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9D482D-4FB1-7105-76F1-76A528A5156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Clint Powell, PWC LLC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97218FF-9C16-6A99-9578-5BD8348CB1A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20392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6F57572-27E9-31D3-7A14-C34D63FC984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330CF4-AA61-DA08-2B36-E8F4112B7F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Improve Recognition of Exceptional Performance:</a:t>
            </a:r>
            <a:br>
              <a:rPr lang="en-US" dirty="0"/>
            </a:br>
            <a:r>
              <a:rPr lang="en-US" dirty="0"/>
              <a:t>Who (is eligible)?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E6FF9A-4FBF-10B0-71DC-D507B95BDE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85775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All 802 participants are eligible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…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…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…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BCCCA1-7AE1-2431-8C69-4C139D79356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4A2F8C-08EF-D979-EE28-75C276803CD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Clint Powell, PWC LLC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43D06EF-0C25-4D80-8F84-1D074359765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2080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A0726B3-4593-18F8-E016-ED5E4AAF9B1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98FD0F-56D9-AD90-6635-66D1260C83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Improve Recognition of Exceptional Performance:</a:t>
            </a:r>
            <a:br>
              <a:rPr lang="en-US" dirty="0"/>
            </a:br>
            <a:r>
              <a:rPr lang="en-US" dirty="0"/>
              <a:t>What (are we recognizing)?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010568-F92D-C6A6-18B7-FF588209C8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40012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Recognizing Exceptional Performance - in the following areas/activities: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1" dirty="0"/>
              <a:t>Extraordinary contributions to the development of  802 standards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1" dirty="0"/>
              <a:t>Sustained Leadership roles within 802 standards development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1" dirty="0"/>
              <a:t>Outspoken Advocacy - for industry outreach and adoption of 802 standards, including combination of 802 and outside standards development organizations and business alliances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1" dirty="0"/>
              <a:t>Prolific Industry/Public engagement/speaking about 802 standards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1" dirty="0"/>
              <a:t>IEEE Membership Level/Grade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1" dirty="0"/>
              <a:t>…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1" dirty="0"/>
              <a:t>…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504447-C6C4-F3F5-EB50-B75125D103A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685570-8DD4-D3AB-D3D1-3BFDC557792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Clint Powell, PWC LLC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2D61F5F-468D-36FB-0D31-42B85E14414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23999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114F55E-9BE7-3722-D921-917876BB9CD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E1674F-8E32-27F9-8DBF-CB4607B1B3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Improve Recognition of Exceptional Performance:</a:t>
            </a:r>
            <a:br>
              <a:rPr lang="en-US" dirty="0"/>
            </a:br>
            <a:r>
              <a:rPr lang="en-US" dirty="0"/>
              <a:t>When (would we start)?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74D6FD-C815-CFC9-E2C3-C0989F9B26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40012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Proposal developing new program guidelines and process starting in 2025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1" dirty="0"/>
              <a:t>Roll out new program once LMSC approves guidelines and process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…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…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…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87D918-5CCD-9E2E-D826-E5242FD969B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0B07A2-8E7E-FF8C-421F-D5D4CC2F0B4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Clint Powell, PWC LLC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BE9DC13-9909-F8B1-61CF-84186A8B2A4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99203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2266F0B-EC40-204D-2372-1D818607D3C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89012F-D89F-C396-7CA3-7171E6A936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Improve Recognition of Exceptional Performance:</a:t>
            </a:r>
            <a:br>
              <a:rPr lang="en-US" dirty="0"/>
            </a:br>
            <a:r>
              <a:rPr lang="en-US" dirty="0"/>
              <a:t>Where (would we recognize participants)?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28E6FC-F387-344A-E13D-4C251426E5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40012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Internally and Externally to the IEEE Community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1" dirty="0"/>
              <a:t>At 802 Mtgs.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1" dirty="0"/>
              <a:t>On the 802 Publication LinkedIn website - coordinating w/Tuncer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1" dirty="0"/>
              <a:t>At/in/on other industry forums and media sites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1" dirty="0"/>
              <a:t>…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1" dirty="0"/>
              <a:t>…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1" dirty="0"/>
              <a:t>…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2400" b="1" dirty="0"/>
          </a:p>
          <a:p>
            <a:pPr marL="0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A52BA6-2595-C0CE-8884-773117F80E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B2B39F-1598-78BB-03AC-6AE3E45C926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Clint Powell, PWC LLC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8CD2D8C-67FF-9158-374B-FF3243FB119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05358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39F42BD-7FEE-03C6-7B52-DE96C59CCE9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200A0F-156C-CAF1-F03E-E89B018457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Improve Recognition of Exceptional Performance:</a:t>
            </a:r>
            <a:br>
              <a:rPr lang="en-US" dirty="0"/>
            </a:br>
            <a:r>
              <a:rPr lang="en-US" dirty="0"/>
              <a:t>Why (do it)?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A9343D-0FDB-CB78-1EF9-094E1DB5B6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40012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To improve promoting and recognizing of participants and their exceptional impact/achievements </a:t>
            </a:r>
            <a:r>
              <a:rPr lang="en-US" dirty="0" err="1"/>
              <a:t>w.r.t.</a:t>
            </a:r>
            <a:r>
              <a:rPr lang="en-US" dirty="0"/>
              <a:t> 802 Standards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To help encourage even greater/broader participation in 802 standards development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…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…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…</a:t>
            </a:r>
          </a:p>
          <a:p>
            <a:pPr marL="0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BB3761-E98F-CC07-408D-0172388C925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7E5FD9-6FE1-AAA2-BBCF-39BC0506D04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Clint Powell, PWC LLC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97B6AB8-5114-8C55-FC90-5F42B58CCAA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39981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540F6B1-038A-971A-DB18-65C42FBB874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4FDA81-E4F7-8961-BB04-D8409BF4D7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9217" y="692696"/>
            <a:ext cx="10361084" cy="1065213"/>
          </a:xfrm>
        </p:spPr>
        <p:txBody>
          <a:bodyPr/>
          <a:lstStyle/>
          <a:p>
            <a:r>
              <a:rPr lang="en-US" dirty="0"/>
              <a:t>Improve Recognition of Exceptional Performance:</a:t>
            </a:r>
            <a:br>
              <a:rPr lang="en-US" dirty="0"/>
            </a:br>
            <a:r>
              <a:rPr lang="en-US" dirty="0"/>
              <a:t>How (will we do it)?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C6B795-3C01-7835-E43A-FAA5568C30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40012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b="1" dirty="0"/>
              <a:t>Elevating recognition of current IEEE standards awards awarded to 802 participants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Consider adding an 802 exceptional recognition program</a:t>
            </a:r>
            <a:endParaRPr lang="en-US" sz="2400" b="1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b="1" dirty="0"/>
              <a:t>Help 802 participants achieve next level of IEEE Membership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400" b="1" dirty="0"/>
              <a:t>IEEE Senior Member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400" b="1" dirty="0"/>
              <a:t>IEEE Fellow for (802) Standards Participation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…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…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…</a:t>
            </a:r>
          </a:p>
          <a:p>
            <a:pPr marL="0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DBC827-4661-2A65-BB69-9EB3EAA101C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98F897-8412-275D-C801-05FF9077A25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Clint Powell, PWC LLC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B652D25-ED0D-5DFB-1709-1C2BAA4B9EF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60799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9C7378C-AD1B-6E77-DDC4-81941D8DCB4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C9B4CE-6081-DB3F-EA15-6174060040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2896394"/>
            <a:ext cx="10361084" cy="1065213"/>
          </a:xfrm>
        </p:spPr>
        <p:txBody>
          <a:bodyPr/>
          <a:lstStyle/>
          <a:p>
            <a:r>
              <a:rPr lang="en-US" sz="4800" dirty="0"/>
              <a:t>Development Areas for Consideration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7BDD41-9E0C-2CDD-8D8A-25ABB267A72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19012D-16F5-2414-CFA0-92263C5F815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Clint Powell, PWC LLC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EAE2B1B-68D0-2D66-DC22-F53588EC2B0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98759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7163</TotalTime>
  <Words>672</Words>
  <Application>Microsoft Office PowerPoint</Application>
  <PresentationFormat>Widescreen</PresentationFormat>
  <Paragraphs>135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Arial Unicode MS</vt:lpstr>
      <vt:lpstr>Times New Roman</vt:lpstr>
      <vt:lpstr>Office Theme</vt:lpstr>
      <vt:lpstr>IEEE 802 Workshop Improve Recognition of Exceptional Performance</vt:lpstr>
      <vt:lpstr>Improve Recognition of Exceptional Performance: Agenda</vt:lpstr>
      <vt:lpstr>Improve Recognition of Exceptional Performance: Who (is eligible)?</vt:lpstr>
      <vt:lpstr>Improve Recognition of Exceptional Performance: What (are we recognizing)?</vt:lpstr>
      <vt:lpstr>Improve Recognition of Exceptional Performance: When (would we start)?</vt:lpstr>
      <vt:lpstr>Improve Recognition of Exceptional Performance: Where (would we recognize participants)?</vt:lpstr>
      <vt:lpstr>Improve Recognition of Exceptional Performance: Why (do it)?</vt:lpstr>
      <vt:lpstr>Improve Recognition of Exceptional Performance: How (will we do it)?</vt:lpstr>
      <vt:lpstr>Development Areas for Consideration</vt:lpstr>
      <vt:lpstr>Development Areas for Consideration (1 of 3)</vt:lpstr>
      <vt:lpstr>Development Areas for Consideration (2 of 3)</vt:lpstr>
      <vt:lpstr>Development Areas for Consideration (3 of 3)</vt:lpstr>
    </vt:vector>
  </TitlesOfParts>
  <Manager/>
  <Company>AKAYLA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 Orientation Report</dc:title>
  <dc:subject/>
  <dc:creator>Dave Halasz</dc:creator>
  <cp:keywords/>
  <dc:description/>
  <cp:lastModifiedBy>Clint Powell2</cp:lastModifiedBy>
  <cp:revision>168</cp:revision>
  <cp:lastPrinted>1601-01-01T00:00:00Z</cp:lastPrinted>
  <dcterms:created xsi:type="dcterms:W3CDTF">2019-09-19T04:57:16Z</dcterms:created>
  <dcterms:modified xsi:type="dcterms:W3CDTF">2024-11-17T00:53:34Z</dcterms:modified>
  <cp:category/>
</cp:coreProperties>
</file>