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8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6" autoAdjust="0"/>
    <p:restoredTop sz="94660"/>
  </p:normalViewPr>
  <p:slideViewPr>
    <p:cSldViewPr snapToGrid="0">
      <p:cViewPr varScale="1">
        <p:scale>
          <a:sx n="94" d="100"/>
          <a:sy n="94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E7B97E-3112-4EB3-B194-2F9D3C0312BA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A04534-9DA5-49D3-9A96-ABD1CBBB9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60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DECD6-135B-D921-1E40-58F48F7FFD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BF3E6-9E72-DBEF-1C88-41A700C8B3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F04B60-C6F5-49CA-B32C-FC51847DD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72436-6254-4A4E-8786-B017A20E9F87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7ACC7E-4162-B0D7-5812-C63542D04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ec-24-0298-00-00EC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C120C-84AB-195E-38EE-FBD240D80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6AB1-AEB2-494D-B6E4-B44FF4B5B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605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1A4F-1F42-0E29-B355-E6EDDA824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6F850E-9565-2923-EA44-02F1B9EFDD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6EBE9-86F5-EEE2-4251-B6DA2C09D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8F37C-747B-4C59-9975-EA13ED737282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99291-CDEA-9890-F08D-9B7089AE0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ec-24-0298-00-00EC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FD9F2-B724-5C3F-5612-56C891855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6AB1-AEB2-494D-B6E4-B44FF4B5B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326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F05570-705E-6BCE-2891-4D8C30ACD6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60E34E-C386-D090-6464-17F4888EF8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59567-1980-99EA-F09E-21FA4B4BC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65D0F-A727-4970-A466-2CA46D4B683A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CDC23-B9BF-A3E7-623A-FE33A347E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ec-24-0298-00-00EC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137A10-5381-1FD7-F580-CBEAC0224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6AB1-AEB2-494D-B6E4-B44FF4B5B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591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71FFD-4C3E-0B5F-3347-688268089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3C541-8D29-8857-58CD-C64C96AB3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FE9495-4E99-28C0-436B-A8CE44F0D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86082-F511-49C3-A9AC-75B2D44F860C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968C6-A770-7441-7AD4-8D1522208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ec-24-0298-00-00EC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C023C-166D-AE27-EFE1-30C48AC2F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6AB1-AEB2-494D-B6E4-B44FF4B5B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79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4E4CF-3B60-F461-CC20-C012F5460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BD949-5755-071A-46C6-086EC9E2C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419A5-6A17-FF34-D251-16FA5A9FB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A0219-9B00-4682-9F14-925CE37D0BD0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E8B26-515C-541D-F6BB-C76EF9F3A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ec-24-0298-00-00EC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83FAC-9B3D-2BED-6F26-33B61D5E9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6AB1-AEB2-494D-B6E4-B44FF4B5B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49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2C55D-8925-CDCC-E8FB-F30FB5357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53D66-A10B-6FCD-38BF-35B44BE407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54F603-9DFB-ECC5-0A83-518AD50E7E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821CF8-7E08-780D-B3C9-D08C81F3F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385F9-ABE9-4F67-BD21-D3751B1990F6}" type="datetime1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4D2FDC-134F-FD69-F217-384244384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ec-24-0298-00-00EC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14426B-FA2E-7168-3F9A-9B5CC84AA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6AB1-AEB2-494D-B6E4-B44FF4B5B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57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F5989-7459-05D6-3019-D5BCC970F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9FE56-0F9D-3665-E692-930684818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20E363-C036-7A53-1FAD-C3F7684A38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5FDA2A-644A-C6FD-CC29-C33AD014AE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1C499C-EE3C-9166-7B92-4285DC5045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D74CE3-CEB9-9022-61AE-CC7FCD408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E9E80-42E1-46DB-8630-D11B820785E1}" type="datetime1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EBC3A1-D2C0-72BC-D18E-F8E4E55ED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ec-24-0298-00-00EC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27ABC5-D0A4-5ABB-0297-A06383F49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6AB1-AEB2-494D-B6E4-B44FF4B5B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901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AA38A-1329-0532-653B-B940E4C53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A01B2F-DD54-2353-CC20-00E9AEBCE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D596-45B2-47CE-BACC-1B2B218F0BAD}" type="datetime1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09A2E9-874C-841D-965C-3404C934D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ec-24-0298-00-00EC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786894-ED69-CD76-44E5-A9316EDE7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6AB1-AEB2-494D-B6E4-B44FF4B5B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046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542848-C186-4F02-FC92-174078ABA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C9DA3-0B9B-4800-BC1B-D98FD6093277}" type="datetime1">
              <a:rPr lang="en-US" smtClean="0"/>
              <a:t>11/15/2024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8B123B-6F63-79B9-DE11-D5D01A5F8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ec-24-0298-00-00EC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C04039-3AB4-DDA9-5F76-063A95933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6AB1-AEB2-494D-B6E4-B44FF4B5B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992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0B8B1-E45C-79D3-0312-24A25F77E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3F950-FDBB-125C-E39B-2BF222B58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FA5B3F-9AB8-41FB-41F8-033F5E28A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F498D0-0A33-755F-9D5C-3AC65956D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4EF9-4D7E-41A4-B3DB-145C35CB2CA0}" type="datetime1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067DDB-7F50-CDE9-1118-3F2C11E32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ec-24-0298-00-00EC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D1C4F9-7A72-607F-9E75-04F09FF01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6AB1-AEB2-494D-B6E4-B44FF4B5B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40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595A4-20D5-ACB2-09FC-69FC77E38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E9594C-1949-C87A-88D0-11D02A412C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D8A7B2-70CB-60DA-5200-012EFB9C8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EC4841-8525-6499-9DEB-D3D75C5B8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21125-2183-4D09-9FCD-7D3B67CE6DD1}" type="datetime1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C0D002-117A-17E6-443E-6A86F86C5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ec-24-0298-00-00EC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457FD1-7614-DEFC-48E3-E1B417453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76AB1-AEB2-494D-B6E4-B44FF4B5B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15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F2E81C-17CB-AEF3-FBC5-C5477DFD1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82B00-BD7B-7AD9-BE14-F9DD664F1F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B7BAE-8F41-FF48-97EB-62E4FD7135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02C54C-CE63-40A7-92E3-41B444FD1931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FAA6A-B45A-D16C-4388-7CC70281A5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DCN ec-24-0298-00-00EC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DB2A7-F345-E309-FB8B-1877A5A81A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776AB1-AEB2-494D-B6E4-B44FF4B5B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57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12FBC-9BE6-EA77-3E95-374DF1B96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357" y="136525"/>
            <a:ext cx="1108544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IEEE 802 LMSC History Ad Hoc </a:t>
            </a:r>
            <a:br>
              <a:rPr lang="en-US" sz="3600" dirty="0"/>
            </a:br>
            <a:r>
              <a:rPr lang="en-US" sz="3600" dirty="0"/>
              <a:t>Noon-13:00 PST 12 November 2024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E74A3-EB18-4A43-E84A-B56FA1D61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357" y="1630500"/>
            <a:ext cx="11479695" cy="47258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/>
              <a:t>Attendees: </a:t>
            </a:r>
            <a:br>
              <a:rPr lang="en-US" sz="2000" dirty="0"/>
            </a:br>
            <a:r>
              <a:rPr lang="en-US" sz="2000" dirty="0"/>
              <a:t>James </a:t>
            </a:r>
            <a:r>
              <a:rPr lang="en-US" sz="2000" dirty="0" err="1"/>
              <a:t>Gilb</a:t>
            </a:r>
            <a:r>
              <a:rPr lang="en-US" sz="2000" dirty="0"/>
              <a:t>, Geoff Thompson, Peter Jones, Paul Nikolich, Tuncer </a:t>
            </a:r>
            <a:r>
              <a:rPr lang="en-US" sz="2000" dirty="0" err="1"/>
              <a:t>Baykas</a:t>
            </a:r>
            <a:r>
              <a:rPr lang="en-US" sz="2000" dirty="0"/>
              <a:t>, Dawn </a:t>
            </a:r>
            <a:r>
              <a:rPr lang="en-US" sz="2000" dirty="0" err="1"/>
              <a:t>Slykhouse</a:t>
            </a:r>
            <a:r>
              <a:rPr lang="en-US" sz="2000" dirty="0"/>
              <a:t>, Gary Robinson, Bob Love, Yvette Ho Sang, Nathan Brewer, Mario Costa, Yuan Qiu Luo, Al Petrick?</a:t>
            </a:r>
          </a:p>
          <a:p>
            <a:pPr marL="0" indent="0">
              <a:buNone/>
            </a:pPr>
            <a:r>
              <a:rPr lang="en-US" sz="2000" dirty="0"/>
              <a:t>Action Items: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Peter Jones to determine if the Computer History Museum has interest in supporting this effort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Dawn </a:t>
            </a:r>
            <a:r>
              <a:rPr lang="en-US" sz="2000" dirty="0" err="1"/>
              <a:t>Slykhouse</a:t>
            </a:r>
            <a:r>
              <a:rPr lang="en-US" sz="2000" dirty="0"/>
              <a:t> to contact Alpha Graphics and Don Loughry’s family for potential contributions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Yvette Ho Sang to obtain clarity on IEEE copyright permissions for old (&gt;15yo documents)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James </a:t>
            </a:r>
            <a:r>
              <a:rPr lang="en-US" sz="2000" dirty="0" err="1"/>
              <a:t>Gilb</a:t>
            </a:r>
            <a:r>
              <a:rPr lang="en-US" sz="2000" dirty="0"/>
              <a:t> to search for/identify relevant interviews (journals, magazines, aural, etc.)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Geoff Thompson to draft criteria to qualify potential repositories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Gary Robinson to inventory items of interest in his possession (original DIX doc, mementos, videos)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Bob Love to reach out early 802.5 WG participants, inventory items he may possess.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Paul Nikolich to contact Vic Hayes to obtain permission for recently recorded video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Next Meeting scheduled for 13:00 EST Monday 27 January 2025 via </a:t>
            </a:r>
            <a:r>
              <a:rPr lang="en-US" sz="2000" dirty="0" err="1"/>
              <a:t>webex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B30599-E289-E3FD-A16E-2A00DDFBE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ec-24-0298-00-00EC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9025F6-4854-E03A-749D-D25C26790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65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194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IEEE 802 LMSC History Ad Hoc  Noon-13:00 PST 12 November 2024 Notes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 Nikolich/Addison</dc:creator>
  <cp:lastModifiedBy>Paul Nikolich/Addison</cp:lastModifiedBy>
  <cp:revision>2</cp:revision>
  <dcterms:created xsi:type="dcterms:W3CDTF">2024-11-15T18:14:32Z</dcterms:created>
  <dcterms:modified xsi:type="dcterms:W3CDTF">2024-11-15T18:20:15Z</dcterms:modified>
</cp:coreProperties>
</file>