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7CE1EA86-E0F7-4072-ACC3-A04A1DB14DC0}"/>
    <pc:docChg chg="undo custSel modSld">
      <pc:chgData name="John DAmbrosia" userId="a76b78698ac40a99" providerId="LiveId" clId="{7CE1EA86-E0F7-4072-ACC3-A04A1DB14DC0}" dt="2024-11-15T21:04:26.634" v="213" actId="20577"/>
      <pc:docMkLst>
        <pc:docMk/>
      </pc:docMkLst>
      <pc:sldChg chg="modSp mod">
        <pc:chgData name="John DAmbrosia" userId="a76b78698ac40a99" providerId="LiveId" clId="{7CE1EA86-E0F7-4072-ACC3-A04A1DB14DC0}" dt="2024-11-15T15:12:31.017" v="113" actId="20577"/>
        <pc:sldMkLst>
          <pc:docMk/>
          <pc:sldMk cId="2172240645" sldId="256"/>
        </pc:sldMkLst>
        <pc:spChg chg="mod">
          <ac:chgData name="John DAmbrosia" userId="a76b78698ac40a99" providerId="LiveId" clId="{7CE1EA86-E0F7-4072-ACC3-A04A1DB14DC0}" dt="2024-11-15T03:01:20.286" v="24" actId="20577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7CE1EA86-E0F7-4072-ACC3-A04A1DB14DC0}" dt="2024-11-15T15:12:31.017" v="113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7CE1EA86-E0F7-4072-ACC3-A04A1DB14DC0}" dt="2024-11-15T21:03:17.815" v="167" actId="20577"/>
        <pc:sldMkLst>
          <pc:docMk/>
          <pc:sldMk cId="1569744132" sldId="257"/>
        </pc:sldMkLst>
        <pc:spChg chg="mod">
          <ac:chgData name="John DAmbrosia" userId="a76b78698ac40a99" providerId="LiveId" clId="{7CE1EA86-E0F7-4072-ACC3-A04A1DB14DC0}" dt="2024-11-15T16:38:11.304" v="129" actId="20577"/>
          <ac:spMkLst>
            <pc:docMk/>
            <pc:sldMk cId="1569744132" sldId="257"/>
            <ac:spMk id="3" creationId="{E6A29496-D790-3D39-D6E3-194152B85621}"/>
          </ac:spMkLst>
        </pc:spChg>
        <pc:spChg chg="mod">
          <ac:chgData name="John DAmbrosia" userId="a76b78698ac40a99" providerId="LiveId" clId="{7CE1EA86-E0F7-4072-ACC3-A04A1DB14DC0}" dt="2024-11-15T03:00:46.544" v="11" actId="20577"/>
          <ac:spMkLst>
            <pc:docMk/>
            <pc:sldMk cId="1569744132" sldId="257"/>
            <ac:spMk id="4" creationId="{F7A94F54-E07A-A38D-5923-6D947F04E9C0}"/>
          </ac:spMkLst>
        </pc:spChg>
        <pc:graphicFrameChg chg="mod modGraphic">
          <ac:chgData name="John DAmbrosia" userId="a76b78698ac40a99" providerId="LiveId" clId="{7CE1EA86-E0F7-4072-ACC3-A04A1DB14DC0}" dt="2024-11-15T21:03:17.815" v="167" actId="20577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7CE1EA86-E0F7-4072-ACC3-A04A1DB14DC0}" dt="2024-11-15T21:04:26.634" v="213" actId="20577"/>
        <pc:sldMkLst>
          <pc:docMk/>
          <pc:sldMk cId="2970993646" sldId="258"/>
        </pc:sldMkLst>
        <pc:spChg chg="mod">
          <ac:chgData name="John DAmbrosia" userId="a76b78698ac40a99" providerId="LiveId" clId="{7CE1EA86-E0F7-4072-ACC3-A04A1DB14DC0}" dt="2024-11-15T15:12:09.465" v="83" actId="1035"/>
          <ac:spMkLst>
            <pc:docMk/>
            <pc:sldMk cId="2970993646" sldId="258"/>
            <ac:spMk id="2" creationId="{B0F4CFAF-F173-AF8E-F54D-16764BB54FF0}"/>
          </ac:spMkLst>
        </pc:spChg>
        <pc:spChg chg="mod">
          <ac:chgData name="John DAmbrosia" userId="a76b78698ac40a99" providerId="LiveId" clId="{7CE1EA86-E0F7-4072-ACC3-A04A1DB14DC0}" dt="2024-11-15T16:38:07.318" v="128" actId="20577"/>
          <ac:spMkLst>
            <pc:docMk/>
            <pc:sldMk cId="2970993646" sldId="258"/>
            <ac:spMk id="3" creationId="{5C68F3B8-095F-DE59-5ADC-6DD576B1C216}"/>
          </ac:spMkLst>
        </pc:spChg>
        <pc:spChg chg="mod">
          <ac:chgData name="John DAmbrosia" userId="a76b78698ac40a99" providerId="LiveId" clId="{7CE1EA86-E0F7-4072-ACC3-A04A1DB14DC0}" dt="2024-11-15T03:00:42.536" v="10" actId="20577"/>
          <ac:spMkLst>
            <pc:docMk/>
            <pc:sldMk cId="2970993646" sldId="258"/>
            <ac:spMk id="4" creationId="{D2A3F292-0C16-9CF4-3886-53D3E21C4543}"/>
          </ac:spMkLst>
        </pc:spChg>
        <pc:graphicFrameChg chg="mod modGraphic">
          <ac:chgData name="John DAmbrosia" userId="a76b78698ac40a99" providerId="LiveId" clId="{7CE1EA86-E0F7-4072-ACC3-A04A1DB14DC0}" dt="2024-11-15T21:04:26.634" v="213" actId="20577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  <pc:docChgLst>
    <pc:chgData name="John DAmbrosia" userId="a76b78698ac40a99" providerId="LiveId" clId="{BACF22FB-1223-4D5A-B880-7C10548E9BDD}"/>
    <pc:docChg chg="undo custSel modSld">
      <pc:chgData name="John DAmbrosia" userId="a76b78698ac40a99" providerId="LiveId" clId="{BACF22FB-1223-4D5A-B880-7C10548E9BDD}" dt="2024-12-11T21:36:53.159" v="3" actId="20577"/>
      <pc:docMkLst>
        <pc:docMk/>
      </pc:docMkLst>
      <pc:sldChg chg="modSp mod">
        <pc:chgData name="John DAmbrosia" userId="a76b78698ac40a99" providerId="LiveId" clId="{BACF22FB-1223-4D5A-B880-7C10548E9BDD}" dt="2024-12-11T21:36:53.159" v="3" actId="20577"/>
        <pc:sldMkLst>
          <pc:docMk/>
          <pc:sldMk cId="2172240645" sldId="256"/>
        </pc:sldMkLst>
        <pc:spChg chg="mod">
          <ac:chgData name="John DAmbrosia" userId="a76b78698ac40a99" providerId="LiveId" clId="{BACF22FB-1223-4D5A-B880-7C10548E9BDD}" dt="2024-12-11T21:36:53.159" v="3" actId="20577"/>
          <ac:spMkLst>
            <pc:docMk/>
            <pc:sldMk cId="2172240645" sldId="256"/>
            <ac:spMk id="3" creationId="{90DA8961-09BF-1B86-5A23-96B747992B3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35605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IEEE 802 LMSC - 15 Nov 2024 </a:t>
            </a:r>
            <a:br>
              <a:rPr lang="en-US" dirty="0"/>
            </a:br>
            <a:r>
              <a:rPr lang="en-US" dirty="0"/>
              <a:t>Closing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15 Nov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2</a:t>
            </a:r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423198"/>
              </p:ext>
            </p:extLst>
          </p:nvPr>
        </p:nvGraphicFramePr>
        <p:xfrm>
          <a:off x="158200" y="932056"/>
          <a:ext cx="11345516" cy="5191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54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  </a:t>
                      </a:r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PWC, LLC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ec-24-0296-02-00EC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4F54-E07A-A38D-5923-6D947F0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Nov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F5A0E-69F4-547D-3139-86ADFAD3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82" y="126583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832056"/>
              </p:ext>
            </p:extLst>
          </p:nvPr>
        </p:nvGraphicFramePr>
        <p:xfrm>
          <a:off x="323022" y="697531"/>
          <a:ext cx="11345516" cy="579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87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1856630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524235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–Associate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ec-24-0296-02-00EC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F292-0C16-9CF4-3886-53D3E21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Nov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25D58-D7B7-1854-CD27-FA6B708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333</Words>
  <Application>Microsoft Office PowerPoint</Application>
  <PresentationFormat>Widescreen</PresentationFormat>
  <Paragraphs>121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IEEE 802 LMSC - 15 Nov 2024  Closing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7</cp:revision>
  <dcterms:created xsi:type="dcterms:W3CDTF">2024-07-14T11:57:40Z</dcterms:created>
  <dcterms:modified xsi:type="dcterms:W3CDTF">2024-12-11T21:36:57Z</dcterms:modified>
</cp:coreProperties>
</file>