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0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79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7CE1EA86-E0F7-4072-ACC3-A04A1DB14DC0}"/>
    <pc:docChg chg="custSel modSld">
      <pc:chgData name="John DAmbrosia" userId="a76b78698ac40a99" providerId="LiveId" clId="{7CE1EA86-E0F7-4072-ACC3-A04A1DB14DC0}" dt="2024-11-15T03:01:35.227" v="26" actId="20577"/>
      <pc:docMkLst>
        <pc:docMk/>
      </pc:docMkLst>
      <pc:sldChg chg="modSp mod">
        <pc:chgData name="John DAmbrosia" userId="a76b78698ac40a99" providerId="LiveId" clId="{7CE1EA86-E0F7-4072-ACC3-A04A1DB14DC0}" dt="2024-11-15T03:01:20.286" v="24" actId="20577"/>
        <pc:sldMkLst>
          <pc:docMk/>
          <pc:sldMk cId="2172240645" sldId="256"/>
        </pc:sldMkLst>
        <pc:spChg chg="mod">
          <ac:chgData name="John DAmbrosia" userId="a76b78698ac40a99" providerId="LiveId" clId="{7CE1EA86-E0F7-4072-ACC3-A04A1DB14DC0}" dt="2024-11-15T03:01:20.286" v="24" actId="20577"/>
          <ac:spMkLst>
            <pc:docMk/>
            <pc:sldMk cId="2172240645" sldId="256"/>
            <ac:spMk id="2" creationId="{F52B7E51-44C5-C173-3DA1-B787F6613B97}"/>
          </ac:spMkLst>
        </pc:spChg>
        <pc:spChg chg="mod">
          <ac:chgData name="John DAmbrosia" userId="a76b78698ac40a99" providerId="LiveId" clId="{7CE1EA86-E0F7-4072-ACC3-A04A1DB14DC0}" dt="2024-11-15T03:00:01.131" v="4" actId="20577"/>
          <ac:spMkLst>
            <pc:docMk/>
            <pc:sldMk cId="2172240645" sldId="256"/>
            <ac:spMk id="3" creationId="{90DA8961-09BF-1B86-5A23-96B747992B35}"/>
          </ac:spMkLst>
        </pc:spChg>
      </pc:sldChg>
      <pc:sldChg chg="modSp mod">
        <pc:chgData name="John DAmbrosia" userId="a76b78698ac40a99" providerId="LiveId" clId="{7CE1EA86-E0F7-4072-ACC3-A04A1DB14DC0}" dt="2024-11-15T03:01:35.227" v="26" actId="20577"/>
        <pc:sldMkLst>
          <pc:docMk/>
          <pc:sldMk cId="1569744132" sldId="257"/>
        </pc:sldMkLst>
        <pc:spChg chg="mod">
          <ac:chgData name="John DAmbrosia" userId="a76b78698ac40a99" providerId="LiveId" clId="{7CE1EA86-E0F7-4072-ACC3-A04A1DB14DC0}" dt="2024-11-15T03:00:33.681" v="8"/>
          <ac:spMkLst>
            <pc:docMk/>
            <pc:sldMk cId="1569744132" sldId="257"/>
            <ac:spMk id="3" creationId="{E6A29496-D790-3D39-D6E3-194152B85621}"/>
          </ac:spMkLst>
        </pc:spChg>
        <pc:spChg chg="mod">
          <ac:chgData name="John DAmbrosia" userId="a76b78698ac40a99" providerId="LiveId" clId="{7CE1EA86-E0F7-4072-ACC3-A04A1DB14DC0}" dt="2024-11-15T03:00:46.544" v="11" actId="20577"/>
          <ac:spMkLst>
            <pc:docMk/>
            <pc:sldMk cId="1569744132" sldId="257"/>
            <ac:spMk id="4" creationId="{F7A94F54-E07A-A38D-5923-6D947F04E9C0}"/>
          </ac:spMkLst>
        </pc:spChg>
        <pc:graphicFrameChg chg="modGraphic">
          <ac:chgData name="John DAmbrosia" userId="a76b78698ac40a99" providerId="LiveId" clId="{7CE1EA86-E0F7-4072-ACC3-A04A1DB14DC0}" dt="2024-11-15T03:01:35.227" v="26" actId="20577"/>
          <ac:graphicFrameMkLst>
            <pc:docMk/>
            <pc:sldMk cId="1569744132" sldId="257"/>
            <ac:graphicFrameMk id="7" creationId="{4877998A-9EE0-2195-320B-1AC5F54EE29A}"/>
          </ac:graphicFrameMkLst>
        </pc:graphicFrameChg>
      </pc:sldChg>
      <pc:sldChg chg="modSp mod">
        <pc:chgData name="John DAmbrosia" userId="a76b78698ac40a99" providerId="LiveId" clId="{7CE1EA86-E0F7-4072-ACC3-A04A1DB14DC0}" dt="2024-11-15T03:00:42.536" v="10" actId="20577"/>
        <pc:sldMkLst>
          <pc:docMk/>
          <pc:sldMk cId="2970993646" sldId="258"/>
        </pc:sldMkLst>
        <pc:spChg chg="mod">
          <ac:chgData name="John DAmbrosia" userId="a76b78698ac40a99" providerId="LiveId" clId="{7CE1EA86-E0F7-4072-ACC3-A04A1DB14DC0}" dt="2024-11-15T03:00:39.459" v="9"/>
          <ac:spMkLst>
            <pc:docMk/>
            <pc:sldMk cId="2970993646" sldId="258"/>
            <ac:spMk id="3" creationId="{5C68F3B8-095F-DE59-5ADC-6DD576B1C216}"/>
          </ac:spMkLst>
        </pc:spChg>
        <pc:spChg chg="mod">
          <ac:chgData name="John DAmbrosia" userId="a76b78698ac40a99" providerId="LiveId" clId="{7CE1EA86-E0F7-4072-ACC3-A04A1DB14DC0}" dt="2024-11-15T03:00:42.536" v="10" actId="20577"/>
          <ac:spMkLst>
            <pc:docMk/>
            <pc:sldMk cId="2970993646" sldId="258"/>
            <ac:spMk id="4" creationId="{D2A3F292-0C16-9CF4-3886-53D3E21C4543}"/>
          </ac:spMkLst>
        </pc:spChg>
        <pc:graphicFrameChg chg="modGraphic">
          <ac:chgData name="John DAmbrosia" userId="a76b78698ac40a99" providerId="LiveId" clId="{7CE1EA86-E0F7-4072-ACC3-A04A1DB14DC0}" dt="2024-11-15T03:00:22.667" v="7" actId="6549"/>
          <ac:graphicFrameMkLst>
            <pc:docMk/>
            <pc:sldMk cId="2970993646" sldId="258"/>
            <ac:graphicFrameMk id="7" creationId="{4877998A-9EE0-2195-320B-1AC5F54EE29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4F2B-6724-4BBB-98EE-557F9A1A3C0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CE05-6328-413E-9392-1282586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8BD8-E588-CA53-E429-23C22CC7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AE7E-8CE0-20F3-F2CE-3A1751B3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76D0C-F425-7D9C-08D7-7CDA22B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C68C-5B99-CBAC-D3D5-EFED1728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6216-A19E-BC03-875A-559B7AED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D88-F983-B9A9-23EC-97E75660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9651A-1B14-313D-91EB-FBFCC2221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9032-E0AE-3502-1436-E31EB75E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BFD4-52C1-6933-A204-A1C8648B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0014-9C64-A5A8-DC81-F616D65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A3E28-A104-7C64-DC9F-ADF85D8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357D9-B95C-AF27-1487-C118613EE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A95E-6137-0A91-0266-5E076661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6AD-631A-C053-D459-981F28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B828-BBD7-2FFC-1012-CCD3462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A927-7BBB-8A19-76CB-2A5D2385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CAE6-775C-A0CA-EBB5-B062E2E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8883-7B27-ACF2-A286-3E346109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59E5-B7E7-8860-6087-A770AD8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BCB-43AA-5C2F-D8BB-592F6594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87A3-2D84-5E81-1CBF-BED8BC6D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B0DA6-D22D-DD8C-8D06-F82D861C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F9CF-1776-125A-E6B1-7AB4F9E2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98FB-4DE5-480C-50E2-05676DAE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86F1-E1A7-96F2-2E22-DCB4132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0F2E-4C60-5B34-1D49-808D218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CAC5-B5C3-C58A-01AE-61EF0CA2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2DF2-D341-BC3B-D11F-5732B24F8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B61-08B0-6CC5-4A33-F4A22D5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B444-9239-9A88-D845-7A217375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AF36-CF3A-437F-4CA7-8B09920A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2AF1-CB14-4F8F-80AC-AD68F63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6B2B-7B0D-BD1E-C009-E2CE633A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4EBF-9C54-96F5-347F-9755470EF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A2D1-44F7-ED7F-CE59-9C455D043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B355-C47D-E3F9-5CBF-7B05D0C9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0938-E6F0-0572-F623-DBCEC4FB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C551A-A5A2-E2BF-8817-3A783DC5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E40B1-1E5A-B98C-98FB-22FA618D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1085-FE29-0152-2C69-D020B74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CF108-766B-65B2-43E1-8FA7A0F5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AABD-ED0C-0423-58CB-1F0EEE5A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CDFE-9694-CD67-AFCF-B7545879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B6A0-ADB1-6D4E-CD3A-6F55E23C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3ECD-9F89-8B20-2C1E-21C3E49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5949-1EA1-2EF8-A379-0B296D5E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1637-69B0-1320-DAAF-529EA127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C85F-23A2-A429-487B-4D02C066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20EA2-0CB3-227F-360F-A8B0F521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FB0B-EE64-2CA6-7887-6BD3741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7E80C-E38C-7C83-F34B-7707D21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412D-11B7-ECFF-AFF8-DDC6779B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7D8F-B548-A74E-6642-E4B91FD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9007-3E3A-ABFF-1D9D-355EF63F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8B0BB-4896-B701-9F6D-429987C5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9B90-9B6C-FCB9-11CA-50F0954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BB5B-6F83-0D34-BC15-B89977C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62E5-53ED-305D-89D8-9917532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2C17-5B94-DF52-2910-1DDCEFD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51838-F2C6-D9A7-FB6C-4EECE983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13DE-4BE9-782E-1D31-AD4B6E5CE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5BC3-7B62-1335-FEA1-606B6B653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7411-E92A-B58E-4505-44B5BECC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7E51-44C5-C173-3DA1-B787F661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81" y="356050"/>
            <a:ext cx="10843925" cy="2387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Roll Call -</a:t>
            </a:r>
            <a:br>
              <a:rPr lang="en-US" dirty="0"/>
            </a:br>
            <a:r>
              <a:rPr lang="en-US" dirty="0"/>
              <a:t>IEEE 802 LMSC </a:t>
            </a:r>
            <a:br>
              <a:rPr lang="en-US" dirty="0"/>
            </a:br>
            <a:r>
              <a:rPr lang="en-US" dirty="0"/>
              <a:t>IEEE 802 LMSC - 15 Nov 2024 </a:t>
            </a:r>
            <a:br>
              <a:rPr lang="en-US" dirty="0"/>
            </a:br>
            <a:r>
              <a:rPr lang="en-US" dirty="0"/>
              <a:t>Closing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A8961-09BF-1B86-5A23-96B74799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04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</a:p>
          <a:p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15 Nov 2024</a:t>
            </a:r>
          </a:p>
          <a:p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ec-24-0296-00-00EC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214051"/>
            <a:ext cx="10515600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328785"/>
              </p:ext>
            </p:extLst>
          </p:nvPr>
        </p:nvGraphicFramePr>
        <p:xfrm>
          <a:off x="158200" y="932056"/>
          <a:ext cx="11345516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391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315817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850296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794012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Atomics Aeronautical Systems,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Morse 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CME Consulting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  </a:t>
                      </a:r>
                      <a:r>
                        <a:rPr lang="en-US" dirty="0" err="1">
                          <a:effectLst/>
                        </a:rPr>
                        <a:t>Futurewei</a:t>
                      </a:r>
                      <a:r>
                        <a:rPr lang="en-US" dirty="0">
                          <a:effectLst/>
                        </a:rPr>
                        <a:t>, U.S. Subsidiary of Huawei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PWC, LLC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1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Huawei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6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 Godfrey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Electric Power Research Institute (</a:t>
                      </a:r>
                      <a:r>
                        <a:rPr lang="en-US">
                          <a:effectLst/>
                        </a:rPr>
                        <a:t>EPRI)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33557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29496-D790-3D39-D6E3-194152B8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ec-24-0296-00-00EC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94F54-E07A-A38D-5923-6D947F04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 Nov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F5A0E-69F4-547D-3139-86ADFAD31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365126"/>
            <a:ext cx="10995991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Non-Voting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000918"/>
              </p:ext>
            </p:extLst>
          </p:nvPr>
        </p:nvGraphicFramePr>
        <p:xfrm>
          <a:off x="323022" y="995707"/>
          <a:ext cx="11345516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8087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012674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3728981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2025774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Past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Nikolich Advisors, LLC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- Advisor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Geoff Thompson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Standards Advisors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Cisco Systems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802/ISO/IEC/JTC1/SC6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NSA-CSD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</a:t>
                      </a:r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802/IETF 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802 Wireless Chairs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Dorothy Stanley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802/ITU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 Public Visibility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802.16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Roger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EthAirNet</a:t>
                      </a:r>
                      <a:r>
                        <a:rPr lang="en-US" dirty="0"/>
                        <a:t> Associates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0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802.21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Subir 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Peraton</a:t>
                      </a:r>
                      <a:r>
                        <a:rPr lang="en-US" dirty="0"/>
                        <a:t> Labs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3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Chair, IEEE 802.22 (Hibernating)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Apurva Mody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AiRANACULUS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6394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8F3B8-095F-DE59-5ADC-6DD576B1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ec-24-0296-00-00EC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3F292-0C16-9CF4-3886-53D3E21C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 Nov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25D58-D7B7-1854-CD27-FA6B7084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2160</TotalTime>
  <Words>296</Words>
  <Application>Microsoft Office PowerPoint</Application>
  <PresentationFormat>Widescreen</PresentationFormat>
  <Paragraphs>94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Office Theme</vt:lpstr>
      <vt:lpstr>Roll Call - IEEE 802 LMSC  IEEE 802 LMSC - 15 Nov 2024  Closing Meeting</vt:lpstr>
      <vt:lpstr>IEEE 802 LMSC Voting Members</vt:lpstr>
      <vt:lpstr>IEEE 802 LMSC Non-Voting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DAmbrosia</dc:creator>
  <cp:lastModifiedBy>John DAmbrosia</cp:lastModifiedBy>
  <cp:revision>7</cp:revision>
  <dcterms:created xsi:type="dcterms:W3CDTF">2024-07-14T11:57:40Z</dcterms:created>
  <dcterms:modified xsi:type="dcterms:W3CDTF">2024-11-15T03:01:43Z</dcterms:modified>
</cp:coreProperties>
</file>