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91001-FBB2-4573-94F4-2B4004B6370E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F4875-5DA3-4929-BD64-A1FF90047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5E93-3E36-5A75-92C4-8D5E066BB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94F18F-6719-FA99-E400-34A74A8AB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0362-78BF-DECF-148B-D503E506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82279-F1C6-4F32-B884-C2773236FAA6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BB039-5EB1-B69C-63D1-F60E57C9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2124F-F9B9-6674-5785-24FBA3E5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5E33-53CF-49B3-906C-9A9D7ECB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EA821-DD72-9E7F-C729-3BEC51306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15E11-63ED-7C83-270F-8FEE1C5F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80DA-B83E-4079-A061-BE2FD7AE12E4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0F0F5-F6BA-302A-8FCF-85BC8C3F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A9735-B39A-2275-E175-E7B09F9F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CF1605-3A42-CC58-038E-9DF8B8E87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290E61-85DE-7A16-5E79-F70F2437A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A5FBE-EFC3-3CAB-7929-E15B382A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DD79-9602-4ACD-B093-F0A200AB8D48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DE4C9-BF52-9841-1442-16454B5B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2F654-184F-CE77-D6FF-56DBF3B7B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5760F-F3D6-38C0-1323-60CBD930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73DC6-8078-F8A2-122E-9D1B1D221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35151-B0FA-7D28-B406-6C1A764C9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AF7B-E1E8-4562-BBC8-AA8FC37F5879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5D8C7-6C68-5B12-17BB-CE23C93E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DF3D-044D-82B4-3AFA-B88D447C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9CE6-B0B5-1302-D7E4-CBAA25A0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30628-2915-E1DC-F412-CA1CAFE34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5F643-6806-CF09-C9DF-351B2923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FF77-13D5-4D07-A9C8-BD269000CFE7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834B4-44D8-8995-B042-24289447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DAD47-7649-876A-7841-C24941B9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8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688CA-54C9-7210-AFE4-2317AD87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8AA6-9226-9D7B-8876-3B8A22B54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25A57-D097-346D-D8CB-28DC6CF41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B0DD9-3914-F0C6-4FAA-F9BB05AE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DC7E-95D2-437B-A36E-B4D2BCEB9211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A41DD-ED26-FBE3-E4E3-33EBCB878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3808D-4595-56A4-0EAB-D3993F36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4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43ED5-89C5-8640-63F4-16472170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322CB-7FCE-853B-7136-40F2D5D1F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1750B-6440-7032-2562-502B591B8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31ACC-0569-D959-62B5-D9C1E5FAA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1E8D1F-502F-5A0D-A9E1-F3B0F4130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4FD246-4018-1CE5-9BDF-AA6EA15B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1748-9B44-47B7-9BD7-20853ACEF567}" type="datetime1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A30A9-FA78-9DBE-D0CC-F0AD72DA9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F77914-CA28-A9B2-FDA3-04C1859D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D02B7-621A-4ACF-B71A-D1A00FE2D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578B7B-D4C5-30B0-BD8F-91E1FA94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4A655-8291-44E0-9174-387A4ADB3043}" type="datetime1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FAA2F5-90D6-B466-C28A-6666D6B5B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AE289-D28C-12A4-3417-372250A2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0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B8AC18-CD50-D3DF-6F42-415242B8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58215-33C2-4409-814C-3A30299E6E92}" type="datetime1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845906-7DB4-F953-3B6E-AE9A5075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8DD2B-EF1B-E2E5-FFE0-A9AEE756C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2C854-9F3E-33F9-1133-82BDE2B66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85E6-73EF-126E-69BF-57E7D4CA5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CD8E2-DE8C-6F6F-3B99-271BB5001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76160-5585-080D-BC6A-9529C145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9268-5491-426D-9C42-F6186D9C6E78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26E3B-8A95-F4B5-CF89-CC39EEEC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7BA33-060B-BEBD-644B-B5F8DDB0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6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BAFF-F2BB-45BC-AAC2-60DE1BCC3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931BF-9EE7-4197-2BAD-7B053235C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0ABBDA-F069-FF24-985B-697B88602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FDE76-F504-A775-55A9-9DC8C5E9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55AA-EAA3-4DAC-9438-A6BCDB7A7FBD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DB6D9-1CBD-437A-507E-B4B4A011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8C0B8-ECDE-E465-5DB3-F1171F78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3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0DB51-3BA4-AFC5-70E7-B68A2463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B54D9-C953-6A36-F9C7-DC3A29C52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09908-0E95-FA0F-6EE8-A3F0ED658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6A4C52-F3E6-46D7-9594-508FF9515637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7C50-A162-8C22-25CF-3572FF842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A3DEC-526B-639A-B678-56DA597CC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C8C4E8-C3ED-4EDE-85B0-4F63197CD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4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CCC03-4C62-DB48-9044-A198B4356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Initiate Additional IEEE 802 </a:t>
            </a:r>
            <a:br>
              <a:rPr lang="en-US" dirty="0"/>
            </a:br>
            <a:r>
              <a:rPr lang="en-US" dirty="0"/>
              <a:t>Milestone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D7193-C3A1-BC2B-94C9-BCC4AE2A2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880"/>
            <a:ext cx="9144000" cy="502920"/>
          </a:xfrm>
        </p:spPr>
        <p:txBody>
          <a:bodyPr/>
          <a:lstStyle/>
          <a:p>
            <a:r>
              <a:rPr lang="en-US" dirty="0"/>
              <a:t>IEEE 802 LMSC Workshop 16 November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4472E-2A96-48A0-871A-25364625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36C45-0E19-397C-A871-2AD82C4E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ec-24-0295-00-00EC</a:t>
            </a:r>
          </a:p>
        </p:txBody>
      </p:sp>
    </p:spTree>
    <p:extLst>
      <p:ext uri="{BB962C8B-B14F-4D97-AF65-F5344CB8AC3E}">
        <p14:creationId xmlns:p14="http://schemas.microsoft.com/office/powerpoint/2010/main" val="15630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BD9A-1AE1-4681-B4B8-E7570E7D3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LMSC Related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4115C-3851-197F-59E3-6AD44BB1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</a:t>
            </a:r>
          </a:p>
          <a:p>
            <a:pPr lvl="1"/>
            <a:r>
              <a:rPr lang="en-US" dirty="0"/>
              <a:t>IEEE 802 Family of Networking Standards, 1980-199, Dedicated 2024</a:t>
            </a:r>
          </a:p>
          <a:p>
            <a:pPr lvl="1"/>
            <a:r>
              <a:rPr lang="en-US" dirty="0"/>
              <a:t>Ethernet Local Area Network (LAN), 1973-1985, Dedicated 2024</a:t>
            </a:r>
          </a:p>
          <a:p>
            <a:pPr lvl="1"/>
            <a:r>
              <a:rPr lang="en-US" dirty="0" err="1"/>
              <a:t>WaveLAN</a:t>
            </a:r>
            <a:r>
              <a:rPr lang="en-US" dirty="0"/>
              <a:t>, Precursor of Wi-Fi, 1987. Dedicated 2019</a:t>
            </a:r>
          </a:p>
          <a:p>
            <a:r>
              <a:rPr lang="en-US" dirty="0"/>
              <a:t>In process</a:t>
            </a:r>
          </a:p>
          <a:p>
            <a:pPr lvl="1"/>
            <a:r>
              <a:rPr lang="en-US" dirty="0"/>
              <a:t>None</a:t>
            </a:r>
          </a:p>
          <a:p>
            <a:r>
              <a:rPr lang="en-US" dirty="0"/>
              <a:t>Workshop Objective</a:t>
            </a:r>
          </a:p>
          <a:p>
            <a:pPr lvl="1"/>
            <a:r>
              <a:rPr lang="en-US" dirty="0"/>
              <a:t>Stimulate additional IEEE 802 Related Milestone Proposals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F24B5-5AF7-B699-16DB-B8F01B17B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5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C4020-336D-D922-1F14-3C0153091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Guidelines*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4B3D4-10B2-48A5-B7E4-3C6CBCE7C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825625"/>
            <a:ext cx="10835640" cy="466725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1) It is a grass-roots, bottom-up program designed to increase organizational unit and member involvement in IEEE activities.</a:t>
            </a:r>
            <a:endParaRPr lang="en-US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-apple-system"/>
              </a:rPr>
              <a:t>2) It honors the achievement</a:t>
            </a: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, rather than the person or place.</a:t>
            </a:r>
            <a:endParaRPr lang="en-US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3) The proposal-to-dedication process takes between 10 and 15 months, with 12-14 being most common. This process cannot be shortened.</a:t>
            </a:r>
            <a:endParaRPr lang="en-US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-apple-system"/>
              </a:rPr>
              <a:t>4) The achievement must be more than 25 years old.</a:t>
            </a:r>
            <a:endParaRPr lang="en-US" i="0" dirty="0">
              <a:solidFill>
                <a:srgbClr val="212529"/>
              </a:solidFill>
              <a:effectLst/>
              <a:highlight>
                <a:srgbClr val="FFFF00"/>
              </a:highlight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5) The Milestones program is one of the most visible ways IEEE educates the general public about the importance of its members' achievements.</a:t>
            </a:r>
            <a:endParaRPr lang="en-US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6) Milestone proposals are reviewed with the same rigor as a paper in an IEEE transactions or journal.</a:t>
            </a:r>
            <a:endParaRPr lang="en-US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-apple-system"/>
              </a:rPr>
              <a:t>7) Milestone proposals gather historical information about the achievement</a:t>
            </a:r>
            <a:r>
              <a:rPr lang="en-US" i="1" dirty="0">
                <a:solidFill>
                  <a:srgbClr val="212529"/>
                </a:solidFill>
                <a:effectLst/>
                <a:latin typeface="-apple-system"/>
              </a:rPr>
              <a:t>, and the text entered in the proposal becomes the basis of a permanent subject web page residing on the ETHW.</a:t>
            </a:r>
            <a:br>
              <a:rPr lang="en-US" i="1" dirty="0">
                <a:solidFill>
                  <a:srgbClr val="212529"/>
                </a:solidFill>
                <a:effectLst/>
                <a:latin typeface="-apple-system"/>
              </a:rPr>
            </a:br>
            <a:br>
              <a:rPr lang="en-US" i="1" dirty="0">
                <a:solidFill>
                  <a:srgbClr val="212529"/>
                </a:solidFill>
                <a:effectLst/>
                <a:latin typeface="-apple-system"/>
              </a:rPr>
            </a:br>
            <a:r>
              <a:rPr lang="en-US" sz="1300" i="1" dirty="0">
                <a:solidFill>
                  <a:srgbClr val="212529"/>
                </a:solidFill>
                <a:latin typeface="-apple-system"/>
              </a:rPr>
              <a:t>* https://ieeemilestones.ethw.org/Milestone_Guidelines_and_How_to_Propose_a_Milestone</a:t>
            </a:r>
            <a:endParaRPr lang="en-US" sz="130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E54E8-D97D-25C0-55B7-D08556CF4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4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C5EB-97A0-BF0C-E4FD-17677DA0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18775-B177-E7E0-7CCB-A530F3E9A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/>
          <a:lstStyle/>
          <a:p>
            <a:r>
              <a:rPr lang="en-US" dirty="0"/>
              <a:t>It is a program of the IEEE History Committee, administered through the IEEE History Center. </a:t>
            </a:r>
          </a:p>
          <a:p>
            <a:r>
              <a:rPr lang="en-US" dirty="0"/>
              <a:t>IEEE Milestones recognize the technological innovation and excellence for the benefit of humanity found in unique products, services, seminal papers and patents. </a:t>
            </a:r>
          </a:p>
          <a:p>
            <a:r>
              <a:rPr lang="en-US" dirty="0"/>
              <a:t>Milestones honor the achievement, rather than a place or a person.</a:t>
            </a:r>
          </a:p>
          <a:p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To be proposed as an IEEE Milestone, an achievement must be at least 25 years old, have benefited humanity, and must have had at least regional importance.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B1CB3-6F07-1E15-F8A4-3A67672D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5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AA85-914A-6428-7818-8B73BC52C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Milestone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04EC9-F5A6-933E-203D-5FEC7E07A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825625"/>
            <a:ext cx="10825480" cy="4351338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edition of IEEE 802 Standards or Amendments with major impact</a:t>
            </a:r>
          </a:p>
          <a:p>
            <a:pPr lvl="1"/>
            <a:r>
              <a:rPr lang="en-US" dirty="0"/>
              <a:t>IEEE 802.1 Working Group</a:t>
            </a:r>
          </a:p>
          <a:p>
            <a:pPr lvl="2"/>
            <a:r>
              <a:rPr lang="en-US" dirty="0"/>
              <a:t>802.1D-1990 MAC Bridges</a:t>
            </a:r>
          </a:p>
          <a:p>
            <a:pPr lvl="1"/>
            <a:r>
              <a:rPr lang="en-US" dirty="0"/>
              <a:t>IEEE 802.3 Working Group</a:t>
            </a:r>
          </a:p>
          <a:p>
            <a:pPr lvl="2"/>
            <a:r>
              <a:rPr lang="en-US" dirty="0"/>
              <a:t>802.3-1985 10BASE2, 802.3i-1990 10BASE-T, etc.</a:t>
            </a:r>
          </a:p>
          <a:p>
            <a:pPr lvl="1"/>
            <a:r>
              <a:rPr lang="en-US" dirty="0"/>
              <a:t>IEEE 802.4 Token Bus Working Group</a:t>
            </a:r>
          </a:p>
          <a:p>
            <a:pPr lvl="2"/>
            <a:r>
              <a:rPr lang="en-US" dirty="0"/>
              <a:t>802.4L Thru-Air Media Project – origin of 802.11 WLAN WG</a:t>
            </a:r>
          </a:p>
          <a:p>
            <a:pPr lvl="1"/>
            <a:r>
              <a:rPr lang="en-US" dirty="0"/>
              <a:t>IEEE 802.5 Working Group</a:t>
            </a:r>
          </a:p>
          <a:p>
            <a:pPr lvl="2"/>
            <a:r>
              <a:rPr lang="en-US" dirty="0"/>
              <a:t>802.5-1989 Token Ring</a:t>
            </a:r>
          </a:p>
          <a:p>
            <a:pPr lvl="1"/>
            <a:r>
              <a:rPr lang="en-US" dirty="0"/>
              <a:t>Others…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5B041-F71B-C46A-397D-B4FF2FD1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3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AA9A-DADE-C477-93A5-325788ED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6DDB6-5449-9809-6AA2-65630570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Solicit Milestone Proposals/Proposers</a:t>
            </a:r>
          </a:p>
          <a:p>
            <a:r>
              <a:rPr lang="en-US" dirty="0"/>
              <a:t>Proposer(s) research achievement and begin inputting proposal on ETHW. Proposer(s) obtain Section and OU sponsorship, financial commitment, and site owner permission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A9F4F-776D-EA45-85D1-F8167375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C4E8-C3ED-4EDE-85B0-4F63197CD7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432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-apple-system</vt:lpstr>
      <vt:lpstr>Aptos</vt:lpstr>
      <vt:lpstr>Aptos Display</vt:lpstr>
      <vt:lpstr>Arial</vt:lpstr>
      <vt:lpstr>Office Theme</vt:lpstr>
      <vt:lpstr>Initiate Additional IEEE 802  Milestone Activities</vt:lpstr>
      <vt:lpstr>IEEE 802 LMSC Related Milestones</vt:lpstr>
      <vt:lpstr>Milestone Guidelines*</vt:lpstr>
      <vt:lpstr>Logistics</vt:lpstr>
      <vt:lpstr>Potential Milestone Candidates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9</cp:revision>
  <dcterms:created xsi:type="dcterms:W3CDTF">2024-11-15T00:09:27Z</dcterms:created>
  <dcterms:modified xsi:type="dcterms:W3CDTF">2024-11-15T01:37:58Z</dcterms:modified>
</cp:coreProperties>
</file>