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70" r:id="rId3"/>
    <p:sldId id="269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CD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9A0404-6132-45DF-BD0F-F1158E149871}" v="2" dt="2023-01-19T18:50:59.0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38" autoAdjust="0"/>
    <p:restoredTop sz="94660"/>
  </p:normalViewPr>
  <p:slideViewPr>
    <p:cSldViewPr>
      <p:cViewPr varScale="1">
        <p:scale>
          <a:sx n="124" d="100"/>
          <a:sy n="124" d="100"/>
        </p:scale>
        <p:origin x="504" y="16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3128" y="20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11/14/24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Peter Yee, NSA-CSD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Peter Yee, NSA-CSD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May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Peter Yee, NSA-CSD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3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NSA-CSD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Peter Yee, NSA-CSD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NSA-CSD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NSA-CSD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Peter Yee, NSA-CSD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NSA-CSD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NSA-CSD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NSA-CSD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NSA-CSD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Peter Yee, NSA-CSD</a:t>
            </a:r>
          </a:p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802.ec-24/0293r00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4/ec-24-0229-05-JTC1-agenda-for-november-2024-mixed-mode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06425"/>
            <a:ext cx="10363200" cy="13335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IEEE 802 JTC1 Standing Committee</a:t>
            </a:r>
            <a:br>
              <a:rPr lang="en-US" dirty="0"/>
            </a:br>
            <a:r>
              <a:rPr lang="en-US" dirty="0"/>
              <a:t>November 2024 (mixed-mode) closing report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08865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2024-11-14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Peter Yee, NSA-CSD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2401612"/>
              </p:ext>
            </p:extLst>
          </p:nvPr>
        </p:nvGraphicFramePr>
        <p:xfrm>
          <a:off x="1487488" y="3302517"/>
          <a:ext cx="10263463" cy="206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2159000" progId="Word.Document.8">
                  <p:embed/>
                </p:oleObj>
              </mc:Choice>
              <mc:Fallback>
                <p:oleObj name="Document" r:id="rId3" imgW="10439400" imgH="21590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7488" y="3302517"/>
                        <a:ext cx="10263463" cy="2066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0289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IEEE 802 JTC1 SC reviewed the PSDO process status, including IPR issues holding up </a:t>
            </a: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802.11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tx1"/>
                </a:solidFill>
              </a:rPr>
              <a:t>Agenda - </a:t>
            </a:r>
            <a:r>
              <a:rPr lang="en-AU" dirty="0">
                <a:solidFill>
                  <a:schemeClr val="tx1"/>
                </a:solidFill>
                <a:hlinkClick r:id="rId3"/>
              </a:rPr>
              <a:t>ec-24/0229r05</a:t>
            </a:r>
            <a:r>
              <a:rPr lang="en-AU" dirty="0">
                <a:solidFill>
                  <a:schemeClr val="tx1"/>
                </a:solidFill>
              </a:rPr>
              <a:t>; Minutes – ec-24/0292</a:t>
            </a:r>
          </a:p>
          <a:p>
            <a:pPr>
              <a:buFont typeface="Arial" panose="020B0604020202020204" pitchFamily="34" charset="0"/>
              <a:buChar char="•"/>
            </a:pP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Peter Yee, NSA-CSD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F19B36-2873-48E9-B4AD-CD47A49D9156}"/>
              </a:ext>
            </a:extLst>
          </p:cNvPr>
          <p:cNvSpPr/>
          <p:nvPr/>
        </p:nvSpPr>
        <p:spPr bwMode="auto">
          <a:xfrm>
            <a:off x="6816080" y="2503946"/>
            <a:ext cx="4573704" cy="3708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800"/>
              </a:spcBef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802.11 IPR issue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tx1"/>
                </a:solidFill>
              </a:rPr>
              <a:t>Situation: IPR holding up PSDO process</a:t>
            </a:r>
          </a:p>
          <a:p>
            <a:pPr marL="357188" lvl="1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Going forward, 802.11 will not be shown as in-process; some 802.15 and 802.19 standards will also not be advanced in the PSDO process</a:t>
            </a:r>
          </a:p>
          <a:p>
            <a:pPr marL="182880" indent="-18288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tx1"/>
                </a:solidFill>
              </a:rPr>
              <a:t>Next steps:</a:t>
            </a:r>
          </a:p>
          <a:p>
            <a:pPr marL="357188" lvl="1" indent="-174625">
              <a:spcBef>
                <a:spcPts val="800"/>
              </a:spcBef>
              <a:buFont typeface="Arial" panose="020B0604020202020204" pitchFamily="34" charset="0"/>
              <a:buChar char="•"/>
              <a:tabLst>
                <a:tab pos="269875" algn="l"/>
              </a:tabLst>
            </a:pPr>
            <a:r>
              <a:rPr lang="en-US" sz="1600" dirty="0">
                <a:solidFill>
                  <a:schemeClr val="tx1"/>
                </a:solidFill>
              </a:rPr>
              <a:t>Reach out to IEEE </a:t>
            </a:r>
            <a:r>
              <a:rPr lang="en-US" sz="1600" dirty="0" err="1">
                <a:solidFill>
                  <a:schemeClr val="tx1"/>
                </a:solidFill>
              </a:rPr>
              <a:t>BoG</a:t>
            </a:r>
            <a:r>
              <a:rPr lang="en-US" sz="1600" dirty="0">
                <a:solidFill>
                  <a:schemeClr val="tx1"/>
                </a:solidFill>
              </a:rPr>
              <a:t> for insights into actions they are taking towards issue resolution</a:t>
            </a:r>
          </a:p>
          <a:p>
            <a:pPr marL="357188" lvl="1" indent="-174625">
              <a:spcBef>
                <a:spcPts val="800"/>
              </a:spcBef>
              <a:buFont typeface="Arial" panose="020B0604020202020204" pitchFamily="34" charset="0"/>
              <a:buChar char="•"/>
              <a:tabLst>
                <a:tab pos="269875" algn="l"/>
              </a:tabLst>
            </a:pPr>
            <a:r>
              <a:rPr lang="en-US" sz="1600" dirty="0">
                <a:solidFill>
                  <a:schemeClr val="tx1"/>
                </a:solidFill>
              </a:rPr>
              <a:t>Consider appealing to patent holders to supply LOAs under the ISO patent policy</a:t>
            </a:r>
          </a:p>
          <a:p>
            <a:pPr marL="357188" lvl="1" indent="-174625">
              <a:spcBef>
                <a:spcPts val="800"/>
              </a:spcBef>
              <a:buFont typeface="Arial" panose="020B0604020202020204" pitchFamily="34" charset="0"/>
              <a:buChar char="•"/>
              <a:tabLst>
                <a:tab pos="269875" algn="l"/>
              </a:tabLst>
            </a:pPr>
            <a:r>
              <a:rPr lang="en-US" sz="1600" dirty="0">
                <a:solidFill>
                  <a:schemeClr val="tx1"/>
                </a:solidFill>
              </a:rPr>
              <a:t>Observe how IEEE 802.3 fares in the parallel ITU-T SG15 process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62602ECF-0EE1-4687-A387-7283411A4A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7776710"/>
              </p:ext>
            </p:extLst>
          </p:nvPr>
        </p:nvGraphicFramePr>
        <p:xfrm>
          <a:off x="914401" y="2503946"/>
          <a:ext cx="5791199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0767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381641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464594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  <a:gridCol w="1737294">
                  <a:extLst>
                    <a:ext uri="{9D8B030D-6E8A-4147-A177-3AD203B41FA5}">
                      <a16:colId xmlns:a16="http://schemas.microsoft.com/office/drawing/2014/main" val="36894489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In-process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Stalled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154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108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30</a:t>
                      </a:r>
                      <a:endParaRPr lang="en-A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14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9613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800099"/>
            <a:ext cx="10361084" cy="1065213"/>
          </a:xfrm>
        </p:spPr>
        <p:txBody>
          <a:bodyPr/>
          <a:lstStyle/>
          <a:p>
            <a:r>
              <a:rPr lang="en-US" dirty="0"/>
              <a:t>The IEEE 802 JTC1 SC will undertake its usual work</a:t>
            </a:r>
            <a:br>
              <a:rPr lang="en-US" dirty="0"/>
            </a:br>
            <a:r>
              <a:rPr lang="en-US" dirty="0"/>
              <a:t>at its mixed-mode meeting in Kobe in January ’25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2204864"/>
            <a:ext cx="10361084" cy="4113213"/>
          </a:xfrm>
        </p:spPr>
        <p:txBody>
          <a:bodyPr/>
          <a:lstStyle/>
          <a:p>
            <a:r>
              <a:rPr lang="en-US" dirty="0"/>
              <a:t>IEEE 802 JTC1 SC plans for January 2025 … </a:t>
            </a:r>
          </a:p>
          <a:p>
            <a:pPr lvl="1"/>
            <a:r>
              <a:rPr lang="en-US" dirty="0"/>
              <a:t>Execute PSDO process, to the extent possible</a:t>
            </a:r>
          </a:p>
          <a:p>
            <a:pPr lvl="2"/>
            <a:r>
              <a:rPr lang="en-US" dirty="0"/>
              <a:t>There are current ballots open for IEEE 802.1Qdx (CIB: 27 November), IEEE 802.15.3-2023 (CIB: 27 November), IEEE 802.1ASdm (CIB: 31 December), IEEE 802.1ASdn (CIB: 31 December), IEEE 802f (FDIS: 12 February), IEEE 802.1Qcw (FDIS: 12 February), IEEE 802.1Qcj (FDIS: 3 March), and IEEE 802.1ASdr (FDIS: 10 March)</a:t>
            </a:r>
          </a:p>
          <a:p>
            <a:pPr lvl="1"/>
            <a:r>
              <a:rPr lang="en-US" dirty="0"/>
              <a:t>Monitor ISO/IEC JTC 1/SC 6 activities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Peter Yee, NSA-CSD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4832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6546</TotalTime>
  <Words>329</Words>
  <Application>Microsoft Macintosh PowerPoint</Application>
  <PresentationFormat>Widescreen</PresentationFormat>
  <Paragraphs>74</Paragraphs>
  <Slides>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 Unicode MS</vt:lpstr>
      <vt:lpstr>Arial</vt:lpstr>
      <vt:lpstr>Times New Roman</vt:lpstr>
      <vt:lpstr>Office Theme</vt:lpstr>
      <vt:lpstr>Document</vt:lpstr>
      <vt:lpstr>IEEE 802 JTC1 Standing Committee November 2024 (mixed-mode) closing report</vt:lpstr>
      <vt:lpstr>The IEEE 802 JTC1 SC reviewed the PSDO process status, including IPR issues holding up 802.11</vt:lpstr>
      <vt:lpstr>The IEEE 802 JTC1 SC will undertake its usual work at its mixed-mode meeting in Kobe in January ’25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 JTC1 Standing Committee July 2019 (Vienna) closing report</dc:title>
  <dc:creator>Andrew Myles (amyles)</dc:creator>
  <cp:lastModifiedBy>Peter Yee</cp:lastModifiedBy>
  <cp:revision>95</cp:revision>
  <cp:lastPrinted>1601-01-01T00:00:00Z</cp:lastPrinted>
  <dcterms:created xsi:type="dcterms:W3CDTF">2019-09-19T04:57:16Z</dcterms:created>
  <dcterms:modified xsi:type="dcterms:W3CDTF">2024-11-14T23:15:46Z</dcterms:modified>
</cp:coreProperties>
</file>