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71" r:id="rId4"/>
    <p:sldId id="273" r:id="rId5"/>
    <p:sldId id="272" r:id="rId6"/>
    <p:sldId id="274" r:id="rId7"/>
    <p:sldId id="275" r:id="rId8"/>
    <p:sldId id="27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60" d="100"/>
          <a:sy n="60" d="100"/>
        </p:scale>
        <p:origin x="792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Dave Halasz, Morse Micro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802.ec-24/0279r00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Workshop</a:t>
            </a:r>
            <a:br>
              <a:rPr lang="en-AU" dirty="0"/>
            </a:br>
            <a:r>
              <a:rPr lang="en-AU" dirty="0"/>
              <a:t>Leadership succession planning and participant support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61339"/>
              </p:ext>
            </p:extLst>
          </p:nvPr>
        </p:nvGraphicFramePr>
        <p:xfrm>
          <a:off x="1484313" y="3305175"/>
          <a:ext cx="10221912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2169154" progId="Word.Document.8">
                  <p:embed/>
                </p:oleObj>
              </mc:Choice>
              <mc:Fallback>
                <p:oleObj name="Document" r:id="rId3" imgW="10442994" imgH="216915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3305175"/>
                        <a:ext cx="10221912" cy="2117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8CC03-FF0A-4E93-E5A6-0A97D690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responses when discussing IEEE 802 LMSC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8BBFA-8DC4-B000-72B0-49C8CEC3A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Who?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do they do?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7F1AE-F59E-02FC-4B60-CE39E046AD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D482D-4FB1-7105-76F1-76A528A515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7218FF-9C16-6A99-9578-5BD8348CB1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03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57572-27E9-31D3-7A14-C34D63FC9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0CF4-AA61-DA08-2B36-E8F4112B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Who: Who are the members of the IEEE 802 LMSC?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6FF9A-4FBF-10B0-71DC-D507B95BD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857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Chairs of Active Working Groups, Chairs of the Technical Advisory Groups, Officers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you want to be a member,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Become a Working Group Chair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Get appointed by the IEEE 802 LMSC Chair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Succession planning seems straightforward. Why do we need something more?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steady supply of qualified new LMSC leadership candidates is essential to the long term health of 802 LMSC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CCCA1-7AE1-2431-8C69-4C139D793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A2F8C-08EF-D979-EE28-75C276803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D06EF-0C25-4D80-8F84-1D07435976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0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726B3-4593-18F8-E016-ED5E4AAF9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FD0F-56D9-AD90-6635-66D1260C8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Who: Who do we want to encourage?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10568-F92D-C6A6-18B7-FF588209C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Anyone that has an interest. But people involved have typically been involved in some leadership in IEEE 802.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and past Task Group Chairs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People that have been voting members of an IEEE 802 Working Group.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04447-C6C4-F3F5-EB50-B75125D103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85570-8DD4-D3AB-D3D1-3BFDC55779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61F5F-468D-36FB-0D31-42B85E1441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39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D721F8-3C78-78A8-E4F8-32FED2A5D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675F-2361-AAB9-11D7-CAB038E2D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What: What does “Leadership succession planning and participant support”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185D-2D6E-01F3-DDC7-5BC932E62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Grow the size of the IEEE 802 LMSC?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Have a larger knowledge base, comfortable with executing the duties of the IEEE 802 LMSC?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of the positions have a knowledge base, in the existing IEEE 802 LMSC member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Want to avoid a significant disruption, in the case of membership turn over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Promote involvement in other groups? (</a:t>
            </a:r>
            <a:r>
              <a:rPr lang="en-US" dirty="0" err="1"/>
              <a:t>Nescom</a:t>
            </a:r>
            <a:r>
              <a:rPr lang="en-US" dirty="0"/>
              <a:t>, </a:t>
            </a:r>
            <a:r>
              <a:rPr lang="en-US" dirty="0" err="1"/>
              <a:t>Revcom</a:t>
            </a:r>
            <a:r>
              <a:rPr lang="en-US" dirty="0"/>
              <a:t>, BOG, others)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AA2B9-014A-AF0C-8E23-80FEC2B9F6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E77A5-5AF4-2126-0E80-1C44E24D88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09BB5D-DAA8-1A2C-43C2-E2E02A7129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207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8A7C6-DDE2-DFB0-9C05-92218B39A2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6187-7D14-680D-9AEB-D4CA2B7B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B2DF-DEDC-8BEB-53AE-7E32BB7E1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Tutorials on IEEE 802 LMSC and other groups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Encourage Task Group Chairs to attend the IEEE 802 LMSC meetings instead of just when they have business in front of the LMSC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Look for ways to encourage involvement, rather than passively monitoring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General encouragement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Come for Friday lunch, stay for the LMSC meeting!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 web site has a view of the IEEE 802.11 calendar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Have Working Groups web page also have a view of the IEEE 802 calendar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Working Groups focus on the Working Groups agenda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Have Working Groups also advertise the IEEE 802 LMSC agenda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AE16-4496-6CF4-F7A7-BA79C2A978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1D46C-BB58-65AB-5951-B6D421395F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111929-5BF7-F6AD-FA54-EEFAAB0AF4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211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D32A40-9765-3B86-5AF0-8AEFD5CB1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639B-70A5-5ED0-B315-A9D0B382A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5FF08-3C8F-C180-6FFF-45FAF9724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users guide documents on some tasks? Or point to existing docs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a Conference call get created? And who provides admin access, that provides rights and access to these tools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to </a:t>
            </a:r>
            <a:r>
              <a:rPr lang="en-US" dirty="0" err="1"/>
              <a:t>imat</a:t>
            </a:r>
            <a:r>
              <a:rPr lang="en-US" dirty="0"/>
              <a:t> and creating entries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to Calendars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to conference call tools such as </a:t>
            </a:r>
            <a:r>
              <a:rPr lang="en-US" dirty="0" err="1"/>
              <a:t>webex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to </a:t>
            </a:r>
            <a:r>
              <a:rPr lang="en-US" dirty="0" err="1"/>
              <a:t>Directvote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 LMSC agenda creation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Steps to create a typical opening IEEE 802 LMSC agenda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Steps to create a typical closing IEEE 802 LMSC agenda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A6C0-882F-F647-66EB-B052881BB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5CAE0-34FE-DF44-6114-4E0C6FD079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8B80A7-9EA7-A471-88C7-F99117BC1A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80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2E695D-3F87-DB0F-E4C6-07CDCDC4A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75F0A-A26B-45A7-E83A-CC02839FB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2994B-6422-55AA-032C-FC71965C0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term limits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18A7C-D608-8183-53AA-3ED412517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2518-6AEC-7B40-98CE-C6A3DE47DB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CD8CF4-9492-0A25-D64E-309E8D460B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626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6738</TotalTime>
  <Words>528</Words>
  <Application>Microsoft Office PowerPoint</Application>
  <PresentationFormat>Widescreen</PresentationFormat>
  <Paragraphs>76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Unicode MS</vt:lpstr>
      <vt:lpstr>Times New Roman</vt:lpstr>
      <vt:lpstr>Office Theme</vt:lpstr>
      <vt:lpstr>Document</vt:lpstr>
      <vt:lpstr>IEEE 802 Workshop Leadership succession planning and participant support</vt:lpstr>
      <vt:lpstr>Common responses when discussing IEEE 802 LMSC</vt:lpstr>
      <vt:lpstr>Who: Who are the members of the IEEE 802 LMSC?</vt:lpstr>
      <vt:lpstr>Who: Who do we want to encourage?</vt:lpstr>
      <vt:lpstr>What: What does “Leadership succession planning and participant support” mean?</vt:lpstr>
      <vt:lpstr>Suggestions(1 of 3)</vt:lpstr>
      <vt:lpstr>Suggestions(2 of 3)</vt:lpstr>
      <vt:lpstr>Suggestions(3 of 3)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Orientation Report</dc:title>
  <dc:subject/>
  <dc:creator>Dave Halasz</dc:creator>
  <cp:keywords/>
  <dc:description/>
  <cp:lastModifiedBy>David Halasz</cp:lastModifiedBy>
  <cp:revision>100</cp:revision>
  <cp:lastPrinted>1601-01-01T00:00:00Z</cp:lastPrinted>
  <dcterms:created xsi:type="dcterms:W3CDTF">2019-09-19T04:57:16Z</dcterms:created>
  <dcterms:modified xsi:type="dcterms:W3CDTF">2024-11-12T15:53:52Z</dcterms:modified>
  <cp:category/>
</cp:coreProperties>
</file>