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312" r:id="rId4"/>
    <p:sldId id="313" r:id="rId5"/>
    <p:sldId id="316" r:id="rId6"/>
    <p:sldId id="304"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98" d="100"/>
          <a:sy n="98" d="100"/>
        </p:scale>
        <p:origin x="1637" y="91"/>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11/7/2024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802.EC-24/0267r0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No voting between July and November meetings.</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November 2024</a:t>
            </a:r>
            <a:endParaRPr lang="en-GB" dirty="0"/>
          </a:p>
        </p:txBody>
      </p:sp>
      <p:pic>
        <p:nvPicPr>
          <p:cNvPr id="8" name="Picture 7">
            <a:extLst>
              <a:ext uri="{FF2B5EF4-FFF2-40B4-BE49-F238E27FC236}">
                <a16:creationId xmlns:a16="http://schemas.microsoft.com/office/drawing/2014/main" id="{0FA21614-BB0D-A7B9-B023-69B9747D60FA}"/>
              </a:ext>
            </a:extLst>
          </p:cNvPr>
          <p:cNvPicPr>
            <a:picLocks noChangeAspect="1"/>
          </p:cNvPicPr>
          <p:nvPr/>
        </p:nvPicPr>
        <p:blipFill>
          <a:blip r:embed="rId2"/>
          <a:stretch>
            <a:fillRect/>
          </a:stretch>
        </p:blipFill>
        <p:spPr>
          <a:xfrm>
            <a:off x="1294362" y="2286000"/>
            <a:ext cx="6111240" cy="122682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4442</TotalTime>
  <Words>302</Words>
  <Application>Microsoft Office PowerPoint</Application>
  <PresentationFormat>Custom</PresentationFormat>
  <Paragraphs>54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Unicode MS</vt:lpstr>
      <vt:lpstr>Calibri</vt:lpstr>
      <vt:lpstr>Courier New</vt:lpstr>
      <vt:lpstr>Times New Roman</vt:lpstr>
      <vt:lpstr>Office Theme</vt:lpstr>
      <vt:lpstr>November 2024 WG Opening Report</vt:lpstr>
      <vt:lpstr>Voter Summary</vt:lpstr>
      <vt:lpstr>Working Group Leadership</vt:lpstr>
      <vt:lpstr>Coexistence Assessment Documents</vt:lpstr>
      <vt:lpstr>802.19.3a Task Group</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177</cp:revision>
  <cp:lastPrinted>2015-01-08T23:35:49Z</cp:lastPrinted>
  <dcterms:created xsi:type="dcterms:W3CDTF">2014-10-30T17:06:39Z</dcterms:created>
  <dcterms:modified xsi:type="dcterms:W3CDTF">2024-11-08T09:32:57Z</dcterms:modified>
</cp:coreProperties>
</file>