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64" r:id="rId3"/>
    <p:sldId id="312" r:id="rId4"/>
    <p:sldId id="313" r:id="rId5"/>
    <p:sldId id="316" r:id="rId6"/>
    <p:sldId id="304"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911" autoAdjust="0"/>
    <p:restoredTop sz="94127" autoAdjust="0"/>
  </p:normalViewPr>
  <p:slideViewPr>
    <p:cSldViewPr>
      <p:cViewPr varScale="1">
        <p:scale>
          <a:sx n="98" d="100"/>
          <a:sy n="98" d="100"/>
        </p:scale>
        <p:origin x="1637" y="91"/>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11/7/2024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802.EC-24/0267r0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November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November 2024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2024-07-11</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4065101915"/>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53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1575560089"/>
              </p:ext>
            </p:extLst>
          </p:nvPr>
        </p:nvGraphicFramePr>
        <p:xfrm>
          <a:off x="731838" y="2112963"/>
          <a:ext cx="8288336" cy="237744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26122403"/>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a:xfrm>
            <a:off x="6096000" y="6941268"/>
            <a:ext cx="3396821" cy="245533"/>
          </a:xfrm>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416-7B90-4E0E-8796-4BBB6DB4243A}"/>
              </a:ext>
            </a:extLst>
          </p:cNvPr>
          <p:cNvSpPr>
            <a:spLocks noGrp="1"/>
          </p:cNvSpPr>
          <p:nvPr>
            <p:ph type="title"/>
          </p:nvPr>
        </p:nvSpPr>
        <p:spPr>
          <a:xfrm>
            <a:off x="743373" y="731522"/>
            <a:ext cx="8277016"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00ECBD66-7829-4FC5-A0DC-BB47AEB85123}"/>
              </a:ext>
            </a:extLst>
          </p:cNvPr>
          <p:cNvSpPr>
            <a:spLocks noGrp="1"/>
          </p:cNvSpPr>
          <p:nvPr>
            <p:ph idx="1"/>
          </p:nvPr>
        </p:nvSpPr>
        <p:spPr/>
        <p:txBody>
          <a:bodyPr/>
          <a:lstStyle/>
          <a:p>
            <a:pPr algn="l">
              <a:spcAft>
                <a:spcPts val="0"/>
              </a:spcAft>
            </a:pPr>
            <a:r>
              <a:rPr lang="en-US" sz="1600" b="0" i="0" dirty="0">
                <a:solidFill>
                  <a:srgbClr val="222222"/>
                </a:solidFill>
                <a:effectLst/>
                <a:highlight>
                  <a:srgbClr val="FFFFFF"/>
                </a:highlight>
                <a:latin typeface="Arial" panose="020B0604020202020204" pitchFamily="34" charset="0"/>
              </a:rPr>
              <a:t>       No voting between July and November meetings.</a:t>
            </a:r>
          </a:p>
          <a:p>
            <a:endParaRPr lang="en-US" sz="2400" dirty="0"/>
          </a:p>
        </p:txBody>
      </p:sp>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85603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Task Group</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p:txBody>
          <a:bodyPr/>
          <a:lstStyle/>
          <a:p>
            <a:r>
              <a:rPr lang="en-US" sz="240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a:t>
            </a:r>
          </a:p>
          <a:p>
            <a:r>
              <a:rPr lang="en-US" sz="2400" dirty="0"/>
              <a:t>This amendment includes recommendations with respect to new devices, as well as compatibility with deployed legacy devices</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3344716-9975-A61A-BA49-3D8A3325E956}"/>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88031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dirty="0"/>
              <a:t>November 2024</a:t>
            </a:r>
            <a:endParaRPr lang="en-GB" dirty="0"/>
          </a:p>
        </p:txBody>
      </p:sp>
      <p:pic>
        <p:nvPicPr>
          <p:cNvPr id="8" name="Picture 7">
            <a:extLst>
              <a:ext uri="{FF2B5EF4-FFF2-40B4-BE49-F238E27FC236}">
                <a16:creationId xmlns:a16="http://schemas.microsoft.com/office/drawing/2014/main" id="{0FA21614-BB0D-A7B9-B023-69B9747D60FA}"/>
              </a:ext>
            </a:extLst>
          </p:cNvPr>
          <p:cNvPicPr>
            <a:picLocks noChangeAspect="1"/>
          </p:cNvPicPr>
          <p:nvPr/>
        </p:nvPicPr>
        <p:blipFill>
          <a:blip r:embed="rId2"/>
          <a:stretch>
            <a:fillRect/>
          </a:stretch>
        </p:blipFill>
        <p:spPr>
          <a:xfrm>
            <a:off x="1294362" y="2286000"/>
            <a:ext cx="6111240" cy="1226820"/>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4442</TotalTime>
  <Words>302</Words>
  <Application>Microsoft Office PowerPoint</Application>
  <PresentationFormat>Custom</PresentationFormat>
  <Paragraphs>54</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Unicode MS</vt:lpstr>
      <vt:lpstr>Calibri</vt:lpstr>
      <vt:lpstr>Courier New</vt:lpstr>
      <vt:lpstr>Times New Roman</vt:lpstr>
      <vt:lpstr>Office Theme</vt:lpstr>
      <vt:lpstr>November 2024 WG Opening Report</vt:lpstr>
      <vt:lpstr>Voter Summary</vt:lpstr>
      <vt:lpstr>Working Group Leadership</vt:lpstr>
      <vt:lpstr>Coexistence Assessment Documents</vt:lpstr>
      <vt:lpstr>802.19.3a Task Group</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177</cp:revision>
  <cp:lastPrinted>2015-01-08T23:35:49Z</cp:lastPrinted>
  <dcterms:created xsi:type="dcterms:W3CDTF">2014-10-30T17:06:39Z</dcterms:created>
  <dcterms:modified xsi:type="dcterms:W3CDTF">2024-11-08T09:32:57Z</dcterms:modified>
</cp:coreProperties>
</file>