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9"/>
  </p:notesMasterIdLst>
  <p:handoutMasterIdLst>
    <p:handoutMasterId r:id="rId10"/>
  </p:handoutMasterIdLst>
  <p:sldIdLst>
    <p:sldId id="256" r:id="rId3"/>
    <p:sldId id="686" r:id="rId4"/>
    <p:sldId id="257" r:id="rId5"/>
    <p:sldId id="689" r:id="rId6"/>
    <p:sldId id="690" r:id="rId7"/>
    <p:sldId id="688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89"/>
            <p14:sldId id="690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3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62" y="413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3372" y="138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3ADC6A5-0679-441E-AB10-456EFEDC7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5600" y="6645274"/>
            <a:ext cx="1988249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 dirty="0">
                <a:latin typeface="Verdana" panose="020B0604030504040204" pitchFamily="34" charset="0"/>
              </a:rPr>
              <a:t>8 November2024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ec-24-0266-01-PVIS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November 2024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802 November 2024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73702"/>
            <a:ext cx="5519195" cy="4114800"/>
          </a:xfrm>
        </p:spPr>
        <p:txBody>
          <a:bodyPr/>
          <a:lstStyle/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4,906 total followers.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Between 1/1/2024 and 29/9/2024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61,969 Impressions</a:t>
            </a:r>
          </a:p>
          <a:p>
            <a:pPr lvl="1"/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1337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November meeting</a:t>
            </a:r>
          </a:p>
          <a:p>
            <a:pPr lvl="2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 Standards Day</a:t>
            </a:r>
          </a:p>
          <a:p>
            <a:pPr lvl="2"/>
            <a:r>
              <a:rPr lang="en-US" sz="1200" b="0" i="0" dirty="0">
                <a:effectLst/>
                <a:latin typeface="-apple-system"/>
              </a:rPr>
              <a:t>Standards Development Opportunities &amp; Leadership Experiences Webinar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FA51C-BDBB-D6B4-1CF4-1A7BF833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145" y="1440273"/>
            <a:ext cx="350550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0F32-44CD-9BF0-F112-3A76C0BA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 Statistics from 2003 </a:t>
            </a:r>
            <a:br>
              <a:rPr lang="en-US" dirty="0"/>
            </a:br>
            <a:r>
              <a:rPr lang="en-US" dirty="0"/>
              <a:t>by Antony Awtrey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32671-5E18-498D-E001-3001B09C1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A694C0-26B7-EB03-51DA-4D20143C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9" y="1888954"/>
            <a:ext cx="5858452" cy="42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7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144B-7387-60EA-07B0-AE03FB0C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5B5A1-9956-783F-CAC9-587678A7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B20F59-0429-37B3-904F-E1C14372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99" y="2240692"/>
            <a:ext cx="8305800" cy="792162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  <a:t>IEEE Conference on Standards for Communications and Networking</a:t>
            </a:r>
            <a:br>
              <a:rPr lang="en-US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</a:br>
            <a:r>
              <a:rPr lang="en-US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  <a:t>25–27 November 2024 // Belgrade, Serbia</a:t>
            </a:r>
            <a:br>
              <a:rPr lang="en-US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</a:br>
            <a:br>
              <a:rPr lang="en-US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</a:br>
            <a:r>
              <a:rPr lang="en-US" sz="2800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  <a:t>Online Workshop:</a:t>
            </a:r>
            <a:br>
              <a:rPr lang="en-US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</a:br>
            <a:r>
              <a:rPr lang="en-US" sz="1800" b="0" i="0" dirty="0">
                <a:solidFill>
                  <a:srgbClr val="616161"/>
                </a:solidFill>
                <a:effectLst/>
                <a:latin typeface="Open Sans" panose="020B0606030504020204" pitchFamily="34" charset="0"/>
              </a:rPr>
              <a:t>Why Standards Matter: How IEEE Standards Drive Industry Advancement and Foster Entrepreneurial Success</a:t>
            </a:r>
            <a:br>
              <a:rPr lang="en-US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</a:br>
            <a:r>
              <a:rPr lang="en-US" sz="2400" b="0" i="0" dirty="0">
                <a:solidFill>
                  <a:srgbClr val="404041"/>
                </a:solidFill>
                <a:effectLst/>
                <a:highlight>
                  <a:srgbClr val="FFFFFF"/>
                </a:highlight>
                <a:latin typeface="Oswald" panose="00000500000000000000" pitchFamily="2" charset="0"/>
              </a:rPr>
              <a:t>https://events.vtools.ieee.org/event/register/434033</a:t>
            </a:r>
            <a:br>
              <a:rPr lang="en-US" b="0" i="0" dirty="0">
                <a:solidFill>
                  <a:srgbClr val="404041"/>
                </a:solidFill>
                <a:effectLst/>
                <a:highlight>
                  <a:srgbClr val="F1F1F2"/>
                </a:highlight>
                <a:latin typeface="Lucida Grande"/>
              </a:rPr>
            </a:br>
            <a:r>
              <a:rPr lang="en-US" sz="2400" b="0" i="0" dirty="0">
                <a:solidFill>
                  <a:srgbClr val="404041"/>
                </a:solidFill>
                <a:effectLst/>
                <a:highlight>
                  <a:srgbClr val="F1F1F2"/>
                </a:highlight>
                <a:latin typeface="Lucida Grande"/>
              </a:rPr>
              <a:t>David Law, Glenn Parsons</a:t>
            </a:r>
            <a:endParaRPr lang="en-US" b="0" i="0" dirty="0">
              <a:solidFill>
                <a:srgbClr val="404041"/>
              </a:solidFill>
              <a:effectLst/>
              <a:highlight>
                <a:srgbClr val="FFFFFF"/>
              </a:highlight>
              <a:latin typeface="Oswald" panose="00000500000000000000" pitchFamily="2" charset="0"/>
            </a:endParaRPr>
          </a:p>
        </p:txBody>
      </p:sp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2FC58EFB-6DD1-D480-0054-B4737F45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56" y="665206"/>
            <a:ext cx="3887978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2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386-902E-4A88-A9BF-3A7C3166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87736"/>
            <a:ext cx="10985679" cy="4708264"/>
          </a:xfrm>
        </p:spPr>
        <p:txBody>
          <a:bodyPr/>
          <a:lstStyle/>
          <a:p>
            <a:r>
              <a:rPr lang="en-US" sz="1800" dirty="0">
                <a:solidFill>
                  <a:srgbClr val="006799"/>
                </a:solidFill>
              </a:rPr>
              <a:t>Creation of IEEE 802 Stickers</a:t>
            </a:r>
          </a:p>
          <a:p>
            <a:endParaRPr lang="en-US" sz="1800" dirty="0">
              <a:solidFill>
                <a:srgbClr val="006799"/>
              </a:solidFill>
            </a:endParaRPr>
          </a:p>
          <a:p>
            <a:endParaRPr lang="en-US" sz="1800" dirty="0">
              <a:solidFill>
                <a:srgbClr val="006799"/>
              </a:solidFill>
            </a:endParaRPr>
          </a:p>
          <a:p>
            <a:endParaRPr lang="en-US" sz="1800" dirty="0">
              <a:solidFill>
                <a:srgbClr val="006799"/>
              </a:solidFill>
            </a:endParaRPr>
          </a:p>
          <a:p>
            <a:endParaRPr lang="en-US" sz="1800" dirty="0">
              <a:solidFill>
                <a:srgbClr val="006799"/>
              </a:solidFill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6799"/>
              </a:solidFill>
              <a:cs typeface="Arial" panose="020B0604020202020204" pitchFamily="34" charset="0"/>
            </a:endParaRPr>
          </a:p>
          <a:p>
            <a:endParaRPr lang="en-US" sz="2000" b="0" dirty="0">
              <a:solidFill>
                <a:srgbClr val="006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6799"/>
              </a:solidFill>
            </a:endParaRPr>
          </a:p>
          <a:p>
            <a:pPr lvl="1"/>
            <a:endParaRPr lang="en-US" sz="18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677C-6083-2160-ACAD-D5EB58FA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08" y="2063578"/>
            <a:ext cx="6448145" cy="42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12740</TotalTime>
  <Words>312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MS PGothic</vt:lpstr>
      <vt:lpstr>-apple-system</vt:lpstr>
      <vt:lpstr>Arial</vt:lpstr>
      <vt:lpstr>Calibri</vt:lpstr>
      <vt:lpstr>Lucida Grande</vt:lpstr>
      <vt:lpstr>Open Sans</vt:lpstr>
      <vt:lpstr>Oswald</vt:lpstr>
      <vt:lpstr>Verdana</vt:lpstr>
      <vt:lpstr>Wingdings</vt:lpstr>
      <vt:lpstr>ieee_corporate_template_1</vt:lpstr>
      <vt:lpstr>1_ieee_corporate_template_1</vt:lpstr>
      <vt:lpstr>IEEE 802 November 2024 Public Visibility  Standing Committee Report</vt:lpstr>
      <vt:lpstr>802 Public Visibility SC Scope, Duties, Membership</vt:lpstr>
      <vt:lpstr>Linkedin Report </vt:lpstr>
      <vt:lpstr>IEEE 802 Statistics from 2003  by Antony Awtrey</vt:lpstr>
      <vt:lpstr>IEEE Conference on Standards for Communications and Networking 25–27 November 2024 // Belgrade, Serbia  Online Workshop: Why Standards Matter: How IEEE Standards Drive Industry Advancement and Foster Entrepreneurial Success https://events.vtools.ieee.org/event/register/434033 David Law, Glenn Parsons</vt:lpstr>
      <vt:lpstr>New Efforts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Tuncer Baykas</cp:lastModifiedBy>
  <cp:revision>171</cp:revision>
  <dcterms:created xsi:type="dcterms:W3CDTF">2012-11-14T18:53:32Z</dcterms:created>
  <dcterms:modified xsi:type="dcterms:W3CDTF">2024-11-11T16:17:43Z</dcterms:modified>
</cp:coreProperties>
</file>