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0" r:id="rId3"/>
    <p:sldId id="271" r:id="rId4"/>
    <p:sldId id="272" r:id="rId5"/>
    <p:sldId id="273" r:id="rId6"/>
    <p:sldId id="274" r:id="rId7"/>
    <p:sldId id="275"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38" autoAdjust="0"/>
    <p:restoredTop sz="94660"/>
  </p:normalViewPr>
  <p:slideViewPr>
    <p:cSldViewPr>
      <p:cViewPr varScale="1">
        <p:scale>
          <a:sx n="106" d="100"/>
          <a:sy n="106" d="100"/>
        </p:scale>
        <p:origin x="132" y="1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802.ec-24/0257r00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alendar.google.com/calendar/event?action=TEMPLATE&amp;tmeid=MHJkNGRpbDM2Y3U0bmhuZnNobmZnZ3RlMW8gYjFpNjE3OTdycWNlOGtzNWZkOWZpN2sybmNAZw&amp;tmsrc=b1i61797rqce8ks5fd9fi7k2nc%40group.calendar.google.com" TargetMode="External"/><Relationship Id="rId2" Type="http://schemas.openxmlformats.org/officeDocument/2006/relationships/hyperlink" Target="https://mentor.ieee.org/802-ec/documents?is_dcn=0023&amp;is_year=2020" TargetMode="External"/><Relationship Id="rId1" Type="http://schemas.openxmlformats.org/officeDocument/2006/relationships/slideLayout" Target="../slideLayouts/slideLayout2.xml"/><Relationship Id="rId4" Type="http://schemas.openxmlformats.org/officeDocument/2006/relationships/hyperlink" Target="https://calendar.google.com/calendar/event?action=TEMPLATE&amp;tmeid=NzZwNXVqdnBtMXFiZDY0ZzZqaW9oOGJscm4gYjFpNjE3OTdycWNlOGtzNWZkOWZpN2sybmNAZw&amp;tmsrc=b1i61797rqce8ks5fd9fi7k2nc%40group.calendar.google.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Orientation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2024-11-05</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IEEE 802 Orientation</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The orientation slides are here:</a:t>
            </a:r>
          </a:p>
          <a:p>
            <a:pPr lvl="1"/>
            <a:r>
              <a:rPr lang="en-US" dirty="0"/>
              <a:t>https://mentor.ieee.org/802-ec/dcn/20/ec-20-0023-09-00EC-ieee-802-orientation.pptx</a:t>
            </a:r>
          </a:p>
          <a:p>
            <a:endParaRPr lang="en-US" dirty="0"/>
          </a:p>
          <a:p>
            <a:r>
              <a:rPr lang="en-US" dirty="0"/>
              <a:t>Two conference calls on November 4</a:t>
            </a:r>
            <a:r>
              <a:rPr lang="en-US" baseline="30000" dirty="0"/>
              <a:t>th</a:t>
            </a:r>
            <a:r>
              <a:rPr lang="en-US" dirty="0"/>
              <a:t>, to provide flexibility to attendees.</a:t>
            </a:r>
          </a:p>
          <a:p>
            <a:pPr>
              <a:buFont typeface="Arial" panose="020B0604020202020204" pitchFamily="34" charset="0"/>
              <a:buChar char="•"/>
            </a:pPr>
            <a:r>
              <a:rPr lang="en-US" dirty="0"/>
              <a:t>11 am Eastern U.S.</a:t>
            </a:r>
          </a:p>
          <a:p>
            <a:pPr>
              <a:buFont typeface="Arial" panose="020B0604020202020204" pitchFamily="34" charset="0"/>
              <a:buChar char="•"/>
            </a:pPr>
            <a:r>
              <a:rPr lang="en-US" dirty="0"/>
              <a:t>10 pm Eastern U.S.</a:t>
            </a:r>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520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2DBB-F10A-C6C9-9263-2EE0EFA73718}"/>
              </a:ext>
            </a:extLst>
          </p:cNvPr>
          <p:cNvSpPr>
            <a:spLocks noGrp="1"/>
          </p:cNvSpPr>
          <p:nvPr>
            <p:ph type="title"/>
          </p:nvPr>
        </p:nvSpPr>
        <p:spPr/>
        <p:txBody>
          <a:bodyPr/>
          <a:lstStyle/>
          <a:p>
            <a:r>
              <a:rPr lang="en-US" dirty="0"/>
              <a:t>Invitation email</a:t>
            </a:r>
          </a:p>
        </p:txBody>
      </p:sp>
      <p:sp>
        <p:nvSpPr>
          <p:cNvPr id="3" name="Content Placeholder 2">
            <a:extLst>
              <a:ext uri="{FF2B5EF4-FFF2-40B4-BE49-F238E27FC236}">
                <a16:creationId xmlns:a16="http://schemas.microsoft.com/office/drawing/2014/main" id="{06DD63F8-458F-BF24-B1F8-C654909C84F9}"/>
              </a:ext>
            </a:extLst>
          </p:cNvPr>
          <p:cNvSpPr>
            <a:spLocks noGrp="1"/>
          </p:cNvSpPr>
          <p:nvPr>
            <p:ph idx="1"/>
          </p:nvPr>
        </p:nvSpPr>
        <p:spPr>
          <a:xfrm>
            <a:off x="914401" y="1556792"/>
            <a:ext cx="10361084" cy="4752527"/>
          </a:xfrm>
        </p:spPr>
        <p:txBody>
          <a:bodyPr/>
          <a:lstStyle/>
          <a:p>
            <a:pPr marL="0">
              <a:spcBef>
                <a:spcPts val="0"/>
              </a:spcBef>
            </a:pPr>
            <a:r>
              <a:rPr lang="en-US" sz="1600" b="0" dirty="0"/>
              <a:t>As a new attendee to IEEE 802, I'd like to encourage you to attend one of our new member orientation conference calls. We'll be going over the IEEE 802 Orientation material, which can be found at the following link,</a:t>
            </a:r>
          </a:p>
          <a:p>
            <a:pPr marL="0">
              <a:spcBef>
                <a:spcPts val="0"/>
              </a:spcBef>
            </a:pPr>
            <a:endParaRPr lang="en-US" sz="1600" b="0" dirty="0"/>
          </a:p>
          <a:p>
            <a:pPr marL="0">
              <a:spcBef>
                <a:spcPts val="0"/>
              </a:spcBef>
            </a:pPr>
            <a:r>
              <a:rPr lang="en-US" sz="1600" b="0" dirty="0">
                <a:solidFill>
                  <a:schemeClr val="accent3">
                    <a:lumMod val="65000"/>
                  </a:schemeClr>
                </a:solidFill>
                <a:hlinkClick r:id="rId2">
                  <a:extLst>
                    <a:ext uri="{A12FA001-AC4F-418D-AE19-62706E023703}">
                      <ahyp:hlinkClr xmlns:ahyp="http://schemas.microsoft.com/office/drawing/2018/hyperlinkcolor" val="tx"/>
                    </a:ext>
                  </a:extLst>
                </a:hlinkClick>
              </a:rPr>
              <a:t>https://mentor.ieee.org/802-ec/documents?is_dcn=0023&amp;is_year=2020</a:t>
            </a:r>
            <a:endParaRPr lang="en-US" sz="1600" b="0" dirty="0">
              <a:solidFill>
                <a:schemeClr val="accent3">
                  <a:lumMod val="65000"/>
                </a:schemeClr>
              </a:solidFill>
            </a:endParaRPr>
          </a:p>
          <a:p>
            <a:pPr marL="0">
              <a:spcBef>
                <a:spcPts val="0"/>
              </a:spcBef>
            </a:pPr>
            <a:endParaRPr lang="en-US" sz="1600" b="0" dirty="0"/>
          </a:p>
          <a:p>
            <a:pPr marL="0">
              <a:spcBef>
                <a:spcPts val="0"/>
              </a:spcBef>
            </a:pPr>
            <a:r>
              <a:rPr lang="en-US" sz="1600" b="0" dirty="0"/>
              <a:t>There will be two calls on Monday, November 4th. The first at 11 am Eastern US, and the second at 10 pm Eastern US. The calls will cover the same material.</a:t>
            </a:r>
          </a:p>
          <a:p>
            <a:pPr marL="0">
              <a:spcBef>
                <a:spcPts val="0"/>
              </a:spcBef>
            </a:pPr>
            <a:endParaRPr lang="en-US" sz="1600" dirty="0"/>
          </a:p>
          <a:p>
            <a:pPr marL="0">
              <a:spcBef>
                <a:spcPts val="0"/>
              </a:spcBef>
            </a:pPr>
            <a:r>
              <a:rPr lang="en-US" sz="1600" dirty="0"/>
              <a:t>Session #1 at 11 am Eastern Time US</a:t>
            </a:r>
          </a:p>
          <a:p>
            <a:pPr marL="0">
              <a:spcBef>
                <a:spcPts val="0"/>
              </a:spcBef>
            </a:pPr>
            <a:endParaRPr lang="en-US" sz="1600" dirty="0"/>
          </a:p>
          <a:p>
            <a:pPr marL="0">
              <a:spcBef>
                <a:spcPts val="0"/>
              </a:spcBef>
            </a:pPr>
            <a:r>
              <a:rPr lang="en-US" sz="1600" dirty="0">
                <a:solidFill>
                  <a:schemeClr val="accent3">
                    <a:lumMod val="65000"/>
                  </a:schemeClr>
                </a:solidFill>
                <a:hlinkClick r:id="rId3">
                  <a:extLst>
                    <a:ext uri="{A12FA001-AC4F-418D-AE19-62706E023703}">
                      <ahyp:hlinkClr xmlns:ahyp="http://schemas.microsoft.com/office/drawing/2018/hyperlinkcolor" val="tx"/>
                    </a:ext>
                  </a:extLst>
                </a:hlinkClick>
              </a:rPr>
              <a:t>https://calendar.google.com/calendar/event?action=TEMPLATE&amp;tmeid=MHJkNGRpbDM2Y3U0bmhuZnNobmZnZ3RlMW8gYjFpNjE3OTdycWNlOGtzNWZkOWZpN2sybmNAZw&amp;tmsrc=b1i61797rqce8ks5fd9fi7k2nc%40group.calendar.google.com</a:t>
            </a:r>
            <a:endParaRPr lang="en-US" sz="1600" dirty="0">
              <a:solidFill>
                <a:schemeClr val="accent3">
                  <a:lumMod val="65000"/>
                </a:schemeClr>
              </a:solidFill>
            </a:endParaRPr>
          </a:p>
          <a:p>
            <a:pPr marL="0">
              <a:spcBef>
                <a:spcPts val="0"/>
              </a:spcBef>
            </a:pPr>
            <a:endParaRPr lang="en-US" sz="1600" dirty="0"/>
          </a:p>
          <a:p>
            <a:pPr marL="0">
              <a:spcBef>
                <a:spcPts val="0"/>
              </a:spcBef>
            </a:pPr>
            <a:r>
              <a:rPr lang="en-US" sz="1600" dirty="0"/>
              <a:t>Session #2 at 10 pm Eastern Time US</a:t>
            </a:r>
          </a:p>
          <a:p>
            <a:pPr marL="0">
              <a:spcBef>
                <a:spcPts val="0"/>
              </a:spcBef>
            </a:pPr>
            <a:endParaRPr lang="en-US" sz="1600" dirty="0"/>
          </a:p>
          <a:p>
            <a:pPr marL="0">
              <a:spcBef>
                <a:spcPts val="0"/>
              </a:spcBef>
            </a:pPr>
            <a:r>
              <a:rPr lang="en-US" sz="1600" dirty="0">
                <a:solidFill>
                  <a:schemeClr val="accent3">
                    <a:lumMod val="65000"/>
                  </a:schemeClr>
                </a:solidFill>
                <a:hlinkClick r:id="rId4">
                  <a:extLst>
                    <a:ext uri="{A12FA001-AC4F-418D-AE19-62706E023703}">
                      <ahyp:hlinkClr xmlns:ahyp="http://schemas.microsoft.com/office/drawing/2018/hyperlinkcolor" val="tx"/>
                    </a:ext>
                  </a:extLst>
                </a:hlinkClick>
              </a:rPr>
              <a:t>https://calendar.google.com/calendar/event?action=TEMPLATE&amp;tmeid=NzZwNXVqdnBtMXFiZDY0ZzZqaW9oOGJscm4gYjFpNjE3OTdycWNlOGtzNWZkOWZpN2sybmNAZw&amp;tmsrc=b1i61797rqce8ks5fd9fi7k2nc%40group.calendar.google.com</a:t>
            </a:r>
            <a:endParaRPr lang="en-US" sz="1600" dirty="0">
              <a:solidFill>
                <a:schemeClr val="accent3">
                  <a:lumMod val="65000"/>
                </a:schemeClr>
              </a:solidFill>
            </a:endParaRPr>
          </a:p>
          <a:p>
            <a:pPr marL="0">
              <a:spcBef>
                <a:spcPts val="0"/>
              </a:spcBef>
            </a:pPr>
            <a:endParaRPr lang="en-US" sz="1600" dirty="0"/>
          </a:p>
        </p:txBody>
      </p:sp>
      <p:sp>
        <p:nvSpPr>
          <p:cNvPr id="4" name="Slide Number Placeholder 3">
            <a:extLst>
              <a:ext uri="{FF2B5EF4-FFF2-40B4-BE49-F238E27FC236}">
                <a16:creationId xmlns:a16="http://schemas.microsoft.com/office/drawing/2014/main" id="{CCECE4C7-E42D-AE62-B963-DF6F1AD3243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0FA34C-B623-F7CD-9FF9-FA8A5404EE3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1F1A3C-0A11-7077-7604-3CAF5FF681B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61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0A79-8376-9F86-89FC-378BEE980D3E}"/>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C439D617-E286-66F0-AFFA-5EDA860E6103}"/>
              </a:ext>
            </a:extLst>
          </p:cNvPr>
          <p:cNvSpPr>
            <a:spLocks noGrp="1"/>
          </p:cNvSpPr>
          <p:nvPr>
            <p:ph idx="1"/>
          </p:nvPr>
        </p:nvSpPr>
        <p:spPr/>
        <p:txBody>
          <a:bodyPr/>
          <a:lstStyle/>
          <a:p>
            <a:r>
              <a:rPr lang="en-US" dirty="0"/>
              <a:t>Invitation email sent to first timers</a:t>
            </a:r>
          </a:p>
          <a:p>
            <a:pPr lvl="1"/>
            <a:r>
              <a:rPr lang="en-US" dirty="0"/>
              <a:t>28 Letters of Invitation Sent (1 for Dave Halasz)</a:t>
            </a:r>
          </a:p>
          <a:p>
            <a:endParaRPr lang="en-US" dirty="0"/>
          </a:p>
          <a:p>
            <a:r>
              <a:rPr lang="en-US" dirty="0"/>
              <a:t>November 4, 11am</a:t>
            </a:r>
          </a:p>
          <a:p>
            <a:pPr lvl="1"/>
            <a:r>
              <a:rPr lang="en-US" dirty="0"/>
              <a:t>5 + Dave Halasz + Jon </a:t>
            </a:r>
            <a:r>
              <a:rPr lang="en-US" dirty="0" err="1"/>
              <a:t>Rosdahl</a:t>
            </a:r>
            <a:endParaRPr lang="en-US" dirty="0"/>
          </a:p>
          <a:p>
            <a:endParaRPr lang="en-US" dirty="0"/>
          </a:p>
          <a:p>
            <a:r>
              <a:rPr lang="en-US" dirty="0"/>
              <a:t>November 4, 10 pm </a:t>
            </a:r>
          </a:p>
          <a:p>
            <a:pPr lvl="1"/>
            <a:r>
              <a:rPr lang="en-US" dirty="0"/>
              <a:t>4 + Dave Halasz + Jon </a:t>
            </a:r>
            <a:r>
              <a:rPr lang="en-US" dirty="0" err="1"/>
              <a:t>Rosdahl</a:t>
            </a:r>
            <a:endParaRPr lang="en-US" dirty="0"/>
          </a:p>
        </p:txBody>
      </p:sp>
      <p:sp>
        <p:nvSpPr>
          <p:cNvPr id="4" name="Slide Number Placeholder 3">
            <a:extLst>
              <a:ext uri="{FF2B5EF4-FFF2-40B4-BE49-F238E27FC236}">
                <a16:creationId xmlns:a16="http://schemas.microsoft.com/office/drawing/2014/main" id="{508FD770-C739-4C79-7580-D3FC02AE35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2EA8AF-60B1-8AAF-EC73-FB7F384E4B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0FA89F7-5044-6900-2D81-CB4FBCE99D7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674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CB46-BE5E-5651-9586-B4EBEA41040F}"/>
              </a:ext>
            </a:extLst>
          </p:cNvPr>
          <p:cNvSpPr>
            <a:spLocks noGrp="1"/>
          </p:cNvSpPr>
          <p:nvPr>
            <p:ph type="title"/>
          </p:nvPr>
        </p:nvSpPr>
        <p:spPr/>
        <p:txBody>
          <a:bodyPr/>
          <a:lstStyle/>
          <a:p>
            <a:r>
              <a:rPr lang="en-US" dirty="0"/>
              <a:t>Issue 1</a:t>
            </a:r>
          </a:p>
        </p:txBody>
      </p:sp>
      <p:sp>
        <p:nvSpPr>
          <p:cNvPr id="3" name="Content Placeholder 2">
            <a:extLst>
              <a:ext uri="{FF2B5EF4-FFF2-40B4-BE49-F238E27FC236}">
                <a16:creationId xmlns:a16="http://schemas.microsoft.com/office/drawing/2014/main" id="{F5E1D14B-A097-7FFC-02A6-6B69006D2A82}"/>
              </a:ext>
            </a:extLst>
          </p:cNvPr>
          <p:cNvSpPr>
            <a:spLocks noGrp="1"/>
          </p:cNvSpPr>
          <p:nvPr>
            <p:ph idx="1"/>
          </p:nvPr>
        </p:nvSpPr>
        <p:spPr/>
        <p:txBody>
          <a:bodyPr/>
          <a:lstStyle/>
          <a:p>
            <a:r>
              <a:rPr lang="en-US" dirty="0"/>
              <a:t>Attendee asked question about mailers. Jon added some clarifying comments.</a:t>
            </a:r>
          </a:p>
          <a:p>
            <a:endParaRPr lang="en-US" dirty="0"/>
          </a:p>
          <a:p>
            <a:r>
              <a:rPr lang="en-US" dirty="0"/>
              <a:t>Action Item : Dave Halasz added text to slides (Done)</a:t>
            </a:r>
          </a:p>
        </p:txBody>
      </p:sp>
      <p:sp>
        <p:nvSpPr>
          <p:cNvPr id="4" name="Slide Number Placeholder 3">
            <a:extLst>
              <a:ext uri="{FF2B5EF4-FFF2-40B4-BE49-F238E27FC236}">
                <a16:creationId xmlns:a16="http://schemas.microsoft.com/office/drawing/2014/main" id="{DD712D86-6229-D853-C5A4-B8F8747F347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F89032-AC6C-4DCB-ED78-EE2F450AB48F}"/>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C0DAD5C-2FEE-F635-2FC3-6C69AFB141D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8254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DC9E7-D66D-A59C-A4A7-7FE8016185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04FB7E-E065-CA76-0D53-0A0ECA8D4DFE}"/>
              </a:ext>
            </a:extLst>
          </p:cNvPr>
          <p:cNvSpPr>
            <a:spLocks noGrp="1"/>
          </p:cNvSpPr>
          <p:nvPr>
            <p:ph type="title"/>
          </p:nvPr>
        </p:nvSpPr>
        <p:spPr/>
        <p:txBody>
          <a:bodyPr/>
          <a:lstStyle/>
          <a:p>
            <a:r>
              <a:rPr lang="en-US" dirty="0"/>
              <a:t>Issue 2</a:t>
            </a:r>
          </a:p>
        </p:txBody>
      </p:sp>
      <p:sp>
        <p:nvSpPr>
          <p:cNvPr id="3" name="Content Placeholder 2">
            <a:extLst>
              <a:ext uri="{FF2B5EF4-FFF2-40B4-BE49-F238E27FC236}">
                <a16:creationId xmlns:a16="http://schemas.microsoft.com/office/drawing/2014/main" id="{FCA5B8D6-5B54-6812-52D4-F3D9301C0950}"/>
              </a:ext>
            </a:extLst>
          </p:cNvPr>
          <p:cNvSpPr>
            <a:spLocks noGrp="1"/>
          </p:cNvSpPr>
          <p:nvPr>
            <p:ph idx="1"/>
          </p:nvPr>
        </p:nvSpPr>
        <p:spPr/>
        <p:txBody>
          <a:bodyPr/>
          <a:lstStyle/>
          <a:p>
            <a:r>
              <a:rPr lang="en-US" dirty="0"/>
              <a:t>Dave </a:t>
            </a:r>
            <a:r>
              <a:rPr lang="en-US" dirty="0" err="1"/>
              <a:t>Halasz’s</a:t>
            </a:r>
            <a:r>
              <a:rPr lang="en-US" dirty="0"/>
              <a:t> access to </a:t>
            </a:r>
            <a:r>
              <a:rPr lang="en-US" dirty="0" err="1"/>
              <a:t>imat</a:t>
            </a:r>
            <a:r>
              <a:rPr lang="en-US" dirty="0"/>
              <a:t> need to be expanded.</a:t>
            </a:r>
          </a:p>
          <a:p>
            <a:endParaRPr lang="en-US" dirty="0"/>
          </a:p>
          <a:p>
            <a:r>
              <a:rPr lang="en-US" dirty="0"/>
              <a:t>Action Item : Dave Halasz to follow up with Jon </a:t>
            </a:r>
            <a:r>
              <a:rPr lang="en-US" dirty="0" err="1"/>
              <a:t>Rosdahl</a:t>
            </a:r>
            <a:r>
              <a:rPr lang="en-US" dirty="0"/>
              <a:t>.</a:t>
            </a:r>
          </a:p>
        </p:txBody>
      </p:sp>
      <p:sp>
        <p:nvSpPr>
          <p:cNvPr id="4" name="Slide Number Placeholder 3">
            <a:extLst>
              <a:ext uri="{FF2B5EF4-FFF2-40B4-BE49-F238E27FC236}">
                <a16:creationId xmlns:a16="http://schemas.microsoft.com/office/drawing/2014/main" id="{4BBA5A61-D1E4-298D-ECE8-16F3B0FBEA5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27217AC-1CF8-6848-A5B4-535659EDA476}"/>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C0B9EEA-860F-AC52-4B02-1230D29E5E3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1693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97B76-DEA0-759A-072E-72CEB922E4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5E7CD4-EAC5-EC9C-9C8A-9F29BDDA3D8C}"/>
              </a:ext>
            </a:extLst>
          </p:cNvPr>
          <p:cNvSpPr>
            <a:spLocks noGrp="1"/>
          </p:cNvSpPr>
          <p:nvPr>
            <p:ph type="title"/>
          </p:nvPr>
        </p:nvSpPr>
        <p:spPr/>
        <p:txBody>
          <a:bodyPr/>
          <a:lstStyle/>
          <a:p>
            <a:r>
              <a:rPr lang="en-US" dirty="0"/>
              <a:t>Issue 3</a:t>
            </a:r>
          </a:p>
        </p:txBody>
      </p:sp>
      <p:sp>
        <p:nvSpPr>
          <p:cNvPr id="3" name="Content Placeholder 2">
            <a:extLst>
              <a:ext uri="{FF2B5EF4-FFF2-40B4-BE49-F238E27FC236}">
                <a16:creationId xmlns:a16="http://schemas.microsoft.com/office/drawing/2014/main" id="{DE4AA2EC-00AB-30DD-4FFD-0A35134CF6F8}"/>
              </a:ext>
            </a:extLst>
          </p:cNvPr>
          <p:cNvSpPr>
            <a:spLocks noGrp="1"/>
          </p:cNvSpPr>
          <p:nvPr>
            <p:ph idx="1"/>
          </p:nvPr>
        </p:nvSpPr>
        <p:spPr/>
        <p:txBody>
          <a:bodyPr/>
          <a:lstStyle/>
          <a:p>
            <a:r>
              <a:rPr lang="en-US" dirty="0"/>
              <a:t>Dave </a:t>
            </a:r>
            <a:r>
              <a:rPr lang="en-US" dirty="0" err="1"/>
              <a:t>Halasz’s</a:t>
            </a:r>
            <a:r>
              <a:rPr lang="en-US" dirty="0"/>
              <a:t> doesn’t have credentials to create </a:t>
            </a:r>
            <a:r>
              <a:rPr lang="en-US" dirty="0" err="1"/>
              <a:t>webex</a:t>
            </a:r>
            <a:r>
              <a:rPr lang="en-US" dirty="0"/>
              <a:t>.</a:t>
            </a:r>
          </a:p>
          <a:p>
            <a:endParaRPr lang="en-US" dirty="0"/>
          </a:p>
          <a:p>
            <a:r>
              <a:rPr lang="en-US" dirty="0"/>
              <a:t>Action Item : Dave Halasz to follow up with Jon </a:t>
            </a:r>
            <a:r>
              <a:rPr lang="en-US" dirty="0" err="1"/>
              <a:t>Rosdahl</a:t>
            </a:r>
            <a:r>
              <a:rPr lang="en-US" dirty="0"/>
              <a:t>. Or just bug Jon to create the Webex.</a:t>
            </a:r>
          </a:p>
        </p:txBody>
      </p:sp>
      <p:sp>
        <p:nvSpPr>
          <p:cNvPr id="4" name="Slide Number Placeholder 3">
            <a:extLst>
              <a:ext uri="{FF2B5EF4-FFF2-40B4-BE49-F238E27FC236}">
                <a16:creationId xmlns:a16="http://schemas.microsoft.com/office/drawing/2014/main" id="{8B45BA7C-7151-D2E7-3EB6-EBB734D633C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029629-DB45-E9DF-A6AA-1706B7CE07E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D836372-9EB8-D2F2-6333-4F2602C4BC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688755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6472</TotalTime>
  <Words>447</Words>
  <Application>Microsoft Office PowerPoint</Application>
  <PresentationFormat>Widescreen</PresentationFormat>
  <Paragraphs>70</Paragraphs>
  <Slides>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Arial Unicode MS</vt:lpstr>
      <vt:lpstr>Times New Roman</vt:lpstr>
      <vt:lpstr>Office Theme</vt:lpstr>
      <vt:lpstr>Document</vt:lpstr>
      <vt:lpstr>IEEE 802 Orientation Report</vt:lpstr>
      <vt:lpstr>IEEE 802 Orientation</vt:lpstr>
      <vt:lpstr>Invitation email</vt:lpstr>
      <vt:lpstr>Attendance</vt:lpstr>
      <vt:lpstr>Issue 1</vt:lpstr>
      <vt:lpstr>Issue 2</vt:lpstr>
      <vt:lpstr>Issue 3</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94</cp:revision>
  <cp:lastPrinted>1601-01-01T00:00:00Z</cp:lastPrinted>
  <dcterms:created xsi:type="dcterms:W3CDTF">2019-09-19T04:57:16Z</dcterms:created>
  <dcterms:modified xsi:type="dcterms:W3CDTF">2024-11-05T21:31:19Z</dcterms:modified>
  <cp:category/>
</cp:coreProperties>
</file>