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624" r:id="rId2"/>
    <p:sldId id="619" r:id="rId3"/>
    <p:sldId id="621" r:id="rId4"/>
    <p:sldId id="627" r:id="rId5"/>
    <p:sldId id="625" r:id="rId6"/>
    <p:sldId id="630" r:id="rId7"/>
    <p:sldId id="629" r:id="rId8"/>
    <p:sldId id="62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05" d="100"/>
          <a:sy n="105" d="100"/>
        </p:scale>
        <p:origin x="618" y="10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wkumari-intarea-safe-limited-domains/" TargetMode="External"/><Relationship Id="rId2" Type="http://schemas.openxmlformats.org/officeDocument/2006/relationships/hyperlink" Target="https://datatracker.ietf.org/group/ietfieee/meeting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technologies/" TargetMode="External"/><Relationship Id="rId5" Type="http://schemas.openxmlformats.org/officeDocument/2006/relationships/hyperlink" Target="https://datatracker.ietf.org/doc/draft-ietf-6lo-owc/" TargetMode="External"/><Relationship Id="rId4" Type="http://schemas.openxmlformats.org/officeDocument/2006/relationships/hyperlink" Target="https://datatracker.ietf.org/doc/rfc811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radext-deprecating-radius/" TargetMode="External"/><Relationship Id="rId2" Type="http://schemas.openxmlformats.org/officeDocument/2006/relationships/hyperlink" Target="https://datatracker.ietf.org/doc/rfc811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2024 November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 fontScale="92500" lnSpcReduction="100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November 2024 IETF Standing Committee Report. 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Material for the annual LMSC Subgroup review is also included.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November 2024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534400" cy="41910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7200" dirty="0"/>
              <a:t>Three IESG/IETF and IEEE 802 coordination teleconferences are held per year: February, June and October in advance of 802 Plenary and IETF sessions/meetings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The 2024-10-23 IAB/IESG/IEEE 802 coordination call was held – see details next slide</a:t>
            </a:r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Topics discussed are applicable to 802.1, 802.3, 802.11 and 802.15 </a:t>
            </a:r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7200" dirty="0"/>
              <a:t>Periodic in-person joint workshops are held, the next is planned for 2025 July (Madrid)</a:t>
            </a:r>
            <a:br>
              <a:rPr lang="en-US" sz="7200" dirty="0"/>
            </a:br>
            <a:endParaRPr lang="en-US" sz="72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The 802 IETF Standing Committee will not meet during the November 2024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1AA6E-A132-F8F2-0B0F-3D9B04CF7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6E70B40C-BBFA-E12B-85EF-EC3166AB7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8286750" cy="1325563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2024-10-23 IAB/IESG/IEEE 802 coordination call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9CE0734-F8FD-698C-F16B-8245E8653D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2984" y="1143000"/>
            <a:ext cx="8534400" cy="48006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Agenda and minutes are posted here: </a:t>
            </a:r>
            <a:r>
              <a:rPr lang="en-US" sz="7200" dirty="0">
                <a:hlinkClick r:id="rId2"/>
              </a:rPr>
              <a:t>https://datatracker.ietf.org/group/ietfieee/meetings/</a:t>
            </a:r>
            <a:r>
              <a:rPr lang="en-US" sz="72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of IETF and IEEE 802 new work areas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and update ongoing coordination topics (see next slide)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Updates on topics of interest: 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>
                <a:hlinkClick r:id="rId3"/>
              </a:rPr>
              <a:t>Safe Limited Domains</a:t>
            </a:r>
            <a:r>
              <a:rPr lang="en-US" sz="7200" dirty="0"/>
              <a:t> can use IANA subtype (thank you Donald Eastlake), does NOT require a new </a:t>
            </a:r>
            <a:r>
              <a:rPr lang="en-US" sz="7200" dirty="0" err="1"/>
              <a:t>Ethertype</a:t>
            </a:r>
            <a:r>
              <a:rPr lang="en-US" sz="7200" dirty="0"/>
              <a:t> (and IEEE RAC request)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The move of </a:t>
            </a:r>
            <a:r>
              <a:rPr lang="en-US" sz="7200" dirty="0">
                <a:hlinkClick r:id="rId4"/>
              </a:rPr>
              <a:t>RFC 8110</a:t>
            </a:r>
            <a:r>
              <a:rPr lang="en-US" sz="7200" dirty="0"/>
              <a:t> 802.11 is nearly completed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Request for 802 review of </a:t>
            </a:r>
            <a:r>
              <a:rPr lang="en-US" sz="7200" dirty="0">
                <a:hlinkClick r:id="rId5"/>
              </a:rPr>
              <a:t>https://datatracker.ietf.org/doc/draft-ietf-6lo-owc/</a:t>
            </a:r>
            <a:r>
              <a:rPr lang="en-US" sz="7200" dirty="0"/>
              <a:t> (802.15.7), (in progress) and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Request for 802.15 participation on the coordination calls (in progress)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Noted progress on Reliable and Available Wireless Technologies, see </a:t>
            </a:r>
            <a:r>
              <a:rPr lang="en-US" sz="7200" dirty="0">
                <a:hlinkClick r:id="rId6"/>
              </a:rPr>
              <a:t>https://datatracker.ietf.org/doc/draft-ietf-raw-technologies/</a:t>
            </a:r>
            <a:r>
              <a:rPr lang="en-US" sz="7200" dirty="0"/>
              <a:t> (now r13)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639500E-0E9A-3B11-90F0-7267D10F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AD719-964E-C31C-7761-E793F871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5F1F5-7A77-6343-E50D-B8699AB6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76581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29. Opportunistic Wireless Encryption. Re-opened to track the progress of transferring </a:t>
            </a:r>
            <a:r>
              <a:rPr lang="en-US" sz="2000" dirty="0">
                <a:hlinkClick r:id="rId2"/>
              </a:rPr>
              <a:t>RFC 8110 </a:t>
            </a:r>
            <a:r>
              <a:rPr lang="en-US" sz="2000" dirty="0"/>
              <a:t>to the IEEE 802.11 WG. With publication of RFC 9672 shortly, this item will be closed.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development, waiting on a rechartering of the LSVR WG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 (MADINAS) work should be completed soon. Some work in RADEXT on identifier privacy see </a:t>
            </a:r>
            <a:r>
              <a:rPr lang="en-US" sz="2000" dirty="0">
                <a:hlinkClick r:id="rId3"/>
              </a:rPr>
              <a:t>https://datatracker.ietf.org/doc/draft-ietf-radext-deprecating-radius/</a:t>
            </a:r>
            <a:r>
              <a:rPr lang="en-US" sz="2000" dirty="0"/>
              <a:t> 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Planning a joint in person meeting in July 2025 (Madrid)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October 23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2025 February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 – joint IETF/IEEE 802 meeting planned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124 November 1-7, 2025 Montreal, Canada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r>
              <a:rPr lang="en-US" sz="1400" kern="0" dirty="0"/>
              <a:t>Note: IETF meetings offer remote attendance in addition to in-person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248412</TotalTime>
  <Words>778</Words>
  <Application>Microsoft Office PowerPoint</Application>
  <PresentationFormat>On-screen Show (4:3)</PresentationFormat>
  <Paragraphs>111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Document</vt:lpstr>
      <vt:lpstr>2024 November IETF SC Report</vt:lpstr>
      <vt:lpstr> Abstract </vt:lpstr>
      <vt:lpstr>Scope, Duties, Membership</vt:lpstr>
      <vt:lpstr>Deliverables and operations rules</vt:lpstr>
      <vt:lpstr> IEEE 802 IETF Standing Committee Report November 2024 IEEE 802 plenary  </vt:lpstr>
      <vt:lpstr> 2024-10-23 IAB/IESG/IEEE 802 coordination call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2024  November report to 802 LMSC</cp:keywords>
  <cp:lastModifiedBy>Stanley, Dorothy</cp:lastModifiedBy>
  <cp:revision>3779</cp:revision>
  <cp:lastPrinted>2017-11-04T17:30:55Z</cp:lastPrinted>
  <dcterms:created xsi:type="dcterms:W3CDTF">2002-03-10T15:43:16Z</dcterms:created>
  <dcterms:modified xsi:type="dcterms:W3CDTF">2024-11-05T16:21:05Z</dcterms:modified>
</cp:coreProperties>
</file>