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8"/>
  </p:notesMasterIdLst>
  <p:handoutMasterIdLst>
    <p:handoutMasterId r:id="rId9"/>
  </p:handoutMasterIdLst>
  <p:sldIdLst>
    <p:sldId id="624" r:id="rId2"/>
    <p:sldId id="619" r:id="rId3"/>
    <p:sldId id="621" r:id="rId4"/>
    <p:sldId id="627" r:id="rId5"/>
    <p:sldId id="626" r:id="rId6"/>
    <p:sldId id="625"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5437" autoAdjust="0"/>
  </p:normalViewPr>
  <p:slideViewPr>
    <p:cSldViewPr>
      <p:cViewPr varScale="1">
        <p:scale>
          <a:sx n="105" d="100"/>
          <a:sy n="105" d="100"/>
        </p:scale>
        <p:origin x="618" y="102"/>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November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November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November 2024</a:t>
            </a:r>
          </a:p>
        </p:txBody>
      </p:sp>
    </p:spTree>
    <p:extLst>
      <p:ext uri="{BB962C8B-B14F-4D97-AF65-F5344CB8AC3E}">
        <p14:creationId xmlns:p14="http://schemas.microsoft.com/office/powerpoint/2010/main" val="203600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November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November 2024</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November 2024</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November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November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4/ec-24-0204-00-WCSG-2024-08-14-wireless-chairs-sc-meeting-minutes.docx" TargetMode="External"/><Relationship Id="rId2" Type="http://schemas.openxmlformats.org/officeDocument/2006/relationships/hyperlink" Target="https://mentor.ieee.org/802-ec/dcn/24/ec-24-0170-02-WCSG-minutes-july-14-2024.docx" TargetMode="External"/><Relationship Id="rId1" Type="http://schemas.openxmlformats.org/officeDocument/2006/relationships/slideLayout" Target="../slideLayouts/slideLayout2.xml"/><Relationship Id="rId5" Type="http://schemas.openxmlformats.org/officeDocument/2006/relationships/hyperlink" Target="https://mentor.ieee.org/802-ec/dcn/24/ec-24-0249-00-WCSG-2024-11-10-wireless-chairs-sc-meeting-agenda.docx" TargetMode="External"/><Relationship Id="rId4" Type="http://schemas.openxmlformats.org/officeDocument/2006/relationships/hyperlink" Target="https://mentor.ieee.org/802-ec/dcn/24/ec-24-0223-00-WCSG-minutes-september-8-2024.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4/ec-24-0006-12-WCSG-ieee-802wcsc-meeting-venue-manager-report-2024.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4/ec-24-0007-07-WCSG-wireless-treasurer-report-2024.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2024 November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2024-11-05</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fontScale="92500" lnSpcReduction="1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November 2024 Wireless Chairs Standing Committee Report. </a:t>
            </a:r>
          </a:p>
          <a:p>
            <a:pPr marL="0" indent="0" defTabSz="1371600" eaLnBrk="0" fontAlgn="base" hangingPunct="0">
              <a:lnSpc>
                <a:spcPct val="110000"/>
              </a:lnSpc>
              <a:spcBef>
                <a:spcPts val="0"/>
              </a:spcBef>
              <a:buNone/>
              <a:tabLst>
                <a:tab pos="2228850" algn="l"/>
                <a:tab pos="6862763" algn="l"/>
              </a:tabLst>
            </a:pPr>
            <a:endParaRPr lang="en-US" sz="2400" dirty="0">
              <a:cs typeface="Times New Roman" panose="02020603050405020304" pitchFamily="18" charset="0"/>
            </a:endParaRPr>
          </a:p>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Material for the annual LMSC Subgroup review is also included.</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July 2024</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July 2024,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July 14, 2024 </a:t>
            </a:r>
            <a:r>
              <a:rPr lang="en-US" sz="8000" dirty="0"/>
              <a:t>– Minutes: </a:t>
            </a:r>
            <a:r>
              <a:rPr lang="en-US" sz="8000" dirty="0">
                <a:hlinkClick r:id="rId2"/>
              </a:rPr>
              <a:t>https://mentor.ieee.org/802-ec/dcn/24/ec-24-0170-02-WCSG-minutes-july-14-2024.docx</a:t>
            </a:r>
            <a:r>
              <a:rPr lang="en-US" sz="8000" dirty="0"/>
              <a:t> </a:t>
            </a:r>
          </a:p>
          <a:p>
            <a:pPr lvl="1" defTabSz="1371600">
              <a:lnSpc>
                <a:spcPct val="120000"/>
              </a:lnSpc>
              <a:tabLst>
                <a:tab pos="2228850" algn="l"/>
                <a:tab pos="6862763" algn="l"/>
              </a:tabLst>
            </a:pPr>
            <a:r>
              <a:rPr lang="en-US" sz="8000" b="1" dirty="0"/>
              <a:t>August 14, 2024 </a:t>
            </a:r>
            <a:r>
              <a:rPr lang="en-US" sz="8000" dirty="0"/>
              <a:t>– Minutes: </a:t>
            </a:r>
            <a:r>
              <a:rPr lang="en-US" sz="8000" dirty="0">
                <a:hlinkClick r:id="rId3"/>
              </a:rPr>
              <a:t>https://mentor.ieee.org/802-ec/dcn/24/ec-24-0204-00-WCSG-2024-08-14-wireless-chairs-sc-meeting-minutes.docx</a:t>
            </a:r>
            <a:r>
              <a:rPr lang="en-US" sz="8000" dirty="0"/>
              <a:t> </a:t>
            </a:r>
          </a:p>
          <a:p>
            <a:pPr lvl="1" defTabSz="1371600">
              <a:lnSpc>
                <a:spcPct val="120000"/>
              </a:lnSpc>
              <a:tabLst>
                <a:tab pos="2228850" algn="l"/>
                <a:tab pos="6862763" algn="l"/>
              </a:tabLst>
            </a:pPr>
            <a:r>
              <a:rPr lang="en-US" sz="8000" b="1" dirty="0"/>
              <a:t>September 8, 2024 </a:t>
            </a:r>
            <a:r>
              <a:rPr lang="en-US" sz="8000" dirty="0"/>
              <a:t>– Minutes: </a:t>
            </a:r>
            <a:r>
              <a:rPr lang="en-US" sz="8000" dirty="0">
                <a:hlinkClick r:id="rId4"/>
              </a:rPr>
              <a:t>https://mentor.ieee.org/802-ec/dcn/24/ec-24-0223-00-WCSG-minutes-september-8-2024.docx</a:t>
            </a:r>
            <a:r>
              <a:rPr lang="en-US" sz="8000" dirty="0"/>
              <a:t> </a:t>
            </a:r>
          </a:p>
          <a:p>
            <a:pPr lvl="1" defTabSz="1371600">
              <a:lnSpc>
                <a:spcPct val="120000"/>
              </a:lnSpc>
              <a:tabLst>
                <a:tab pos="2228850" algn="l"/>
                <a:tab pos="6862763" algn="l"/>
              </a:tabLst>
            </a:pPr>
            <a:r>
              <a:rPr lang="en-US" sz="8000" b="1" dirty="0"/>
              <a:t>November 10, 2024 </a:t>
            </a:r>
            <a:r>
              <a:rPr lang="en-US" sz="8000" dirty="0"/>
              <a:t>– Agenda: </a:t>
            </a:r>
            <a:r>
              <a:rPr lang="en-US" sz="8000" dirty="0">
                <a:hlinkClick r:id="rId5"/>
              </a:rPr>
              <a:t>https://mentor.ieee.org/802-ec/dcn/24/ec-24-0249-00-WCSG-2024-11-10-wireless-chairs-sc-meeting-agenda.docx</a:t>
            </a:r>
            <a:r>
              <a:rPr lang="en-US" sz="8000" dirty="0"/>
              <a:t> Minutes to be posted</a:t>
            </a: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775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September 2024 Wireless Interim mixed-mode session: September 8-13, 2024 in Waikoloa Hawaii</a:t>
            </a:r>
          </a:p>
          <a:p>
            <a:pPr defTabSz="1371600">
              <a:lnSpc>
                <a:spcPct val="120000"/>
              </a:lnSpc>
              <a:tabLst>
                <a:tab pos="2228850" algn="l"/>
                <a:tab pos="6862763" algn="l"/>
              </a:tabLst>
            </a:pPr>
            <a:r>
              <a:rPr lang="en-US" sz="2900" dirty="0"/>
              <a:t>Approved meeting fees and completed venue planning through January 2028,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https://mentor.ieee.org/802-ec/dcn/24/ec-24-0006-12-WCSG-ieee-802wcsc-meeting-venue-manager-report-2024.pptx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https://mentor.ieee.org/802-ec/dcn/24/ec-24-0007-07-WCSG-wireless-treasurer-report-2024.pptx</a:t>
            </a:r>
            <a:r>
              <a:rPr lang="en-US" sz="2900" dirty="0"/>
              <a:t> </a:t>
            </a:r>
          </a:p>
          <a:p>
            <a:pPr marL="171450" lvl="1" defTabSz="1371600">
              <a:lnSpc>
                <a:spcPct val="100000"/>
              </a:lnSpc>
              <a:spcBef>
                <a:spcPts val="750"/>
              </a:spcBef>
              <a:tabLst>
                <a:tab pos="2228850" algn="l"/>
                <a:tab pos="6862763" algn="l"/>
              </a:tabLst>
            </a:pPr>
            <a:r>
              <a:rPr lang="en-US" sz="3100" dirty="0"/>
              <a:t>2025 January 12-17 Wireless Interim planning</a:t>
            </a:r>
          </a:p>
          <a:p>
            <a:pPr marL="514350" lvl="2" defTabSz="1371600">
              <a:lnSpc>
                <a:spcPct val="100000"/>
              </a:lnSpc>
              <a:spcBef>
                <a:spcPts val="750"/>
              </a:spcBef>
              <a:tabLst>
                <a:tab pos="2228850" algn="l"/>
                <a:tab pos="6862763" algn="l"/>
              </a:tabLst>
            </a:pPr>
            <a:r>
              <a:rPr lang="en-US" sz="2800" dirty="0"/>
              <a:t>Venue: Kobe International Convention Center, Kobe, Japan</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r>
              <a:rPr lang="en-US"/>
              <a:t>November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254677</TotalTime>
  <Words>607</Words>
  <Application>Microsoft Office PowerPoint</Application>
  <PresentationFormat>On-screen Show (4:3)</PresentationFormat>
  <Paragraphs>73</Paragraphs>
  <Slides>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Document</vt:lpstr>
      <vt:lpstr>2024 November  Wireless Chairs SC Report</vt:lpstr>
      <vt:lpstr> Abstract </vt:lpstr>
      <vt:lpstr>Scope, Duties, Membership</vt:lpstr>
      <vt:lpstr>Deliverables and operations rules</vt:lpstr>
      <vt:lpstr> Summary of activities since July 2024 </vt:lpstr>
      <vt:lpstr> Summary of decisions taken, planned </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2024 November report for 802 LMSC</cp:keywords>
  <cp:lastModifiedBy>Stanley, Dorothy</cp:lastModifiedBy>
  <cp:revision>3777</cp:revision>
  <cp:lastPrinted>2017-11-04T17:30:55Z</cp:lastPrinted>
  <dcterms:created xsi:type="dcterms:W3CDTF">2002-03-10T15:43:16Z</dcterms:created>
  <dcterms:modified xsi:type="dcterms:W3CDTF">2024-11-05T16:26:59Z</dcterms:modified>
  <cp:category>November 2024</cp:category>
</cp:coreProperties>
</file>