
<file path=[Content_Types].xml><?xml version="1.0" encoding="utf-8"?>
<Types xmlns="http://schemas.openxmlformats.org/package/2006/content-types">
  <Default Extension="doc" ContentType="application/msword"/>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8"/>
  </p:notesMasterIdLst>
  <p:handoutMasterIdLst>
    <p:handoutMasterId r:id="rId19"/>
  </p:handoutMasterIdLst>
  <p:sldIdLst>
    <p:sldId id="256" r:id="rId5"/>
    <p:sldId id="257" r:id="rId6"/>
    <p:sldId id="546" r:id="rId7"/>
    <p:sldId id="258" r:id="rId8"/>
    <p:sldId id="260" r:id="rId9"/>
    <p:sldId id="261" r:id="rId10"/>
    <p:sldId id="263" r:id="rId11"/>
    <p:sldId id="265" r:id="rId12"/>
    <p:sldId id="266" r:id="rId13"/>
    <p:sldId id="264" r:id="rId14"/>
    <p:sldId id="268" r:id="rId15"/>
    <p:sldId id="267" r:id="rId16"/>
    <p:sldId id="547" r:id="rId1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Kobe Interim Proposal" id="{942DF32E-C4DB-4B23-A515-A18105EAC902}">
          <p14:sldIdLst>
            <p14:sldId id="256"/>
            <p14:sldId id="257"/>
            <p14:sldId id="546"/>
            <p14:sldId id="258"/>
            <p14:sldId id="260"/>
            <p14:sldId id="261"/>
            <p14:sldId id="263"/>
            <p14:sldId id="265"/>
            <p14:sldId id="266"/>
            <p14:sldId id="264"/>
            <p14:sldId id="268"/>
            <p14:sldId id="267"/>
            <p14:sldId id="54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7DEDD7-D33F-4043-BCB5-23AE766F55FF}" v="39" dt="2024-09-08T20:04:15.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56" autoAdjust="0"/>
    <p:restoredTop sz="93765" autoAdjust="0"/>
  </p:normalViewPr>
  <p:slideViewPr>
    <p:cSldViewPr>
      <p:cViewPr varScale="1">
        <p:scale>
          <a:sx n="92" d="100"/>
          <a:sy n="92" d="100"/>
        </p:scale>
        <p:origin x="210" y="90"/>
      </p:cViewPr>
      <p:guideLst>
        <p:guide orient="horz" pos="2160"/>
        <p:guide pos="3840"/>
      </p:guideLst>
    </p:cSldViewPr>
  </p:slideViewPr>
  <p:outlineViewPr>
    <p:cViewPr varScale="1">
      <p:scale>
        <a:sx n="170" d="200"/>
        <a:sy n="170" d="200"/>
      </p:scale>
      <p:origin x="0" y="-130266"/>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2" d="100"/>
          <a:sy n="82" d="100"/>
        </p:scale>
        <p:origin x="23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A97DEDD7-D33F-4043-BCB5-23AE766F55FF}"/>
    <pc:docChg chg="undo custSel delSld modSld addMainMaster delMainMaster modMainMaster delSection modSection">
      <pc:chgData name="Jon Rosdahl" userId="2820f357-2dd4-4127-8713-e0bfde0fd756" providerId="ADAL" clId="{A97DEDD7-D33F-4043-BCB5-23AE766F55FF}" dt="2024-09-09T22:59:27.163" v="630"/>
      <pc:docMkLst>
        <pc:docMk/>
      </pc:docMkLst>
      <pc:sldChg chg="addSp delSp modSp mod modClrScheme chgLayout">
        <pc:chgData name="Jon Rosdahl" userId="2820f357-2dd4-4127-8713-e0bfde0fd756" providerId="ADAL" clId="{A97DEDD7-D33F-4043-BCB5-23AE766F55FF}" dt="2024-09-09T22:59:27.163" v="630"/>
        <pc:sldMkLst>
          <pc:docMk/>
          <pc:sldMk cId="0" sldId="256"/>
        </pc:sldMkLst>
        <pc:spChg chg="add del mod">
          <ac:chgData name="Jon Rosdahl" userId="2820f357-2dd4-4127-8713-e0bfde0fd756" providerId="ADAL" clId="{A97DEDD7-D33F-4043-BCB5-23AE766F55FF}" dt="2024-09-08T19:47:05.827" v="113" actId="6264"/>
          <ac:spMkLst>
            <pc:docMk/>
            <pc:sldMk cId="0" sldId="256"/>
            <ac:spMk id="2" creationId="{FBE41933-B6D0-B7B7-3E17-F8295E05B73D}"/>
          </ac:spMkLst>
        </pc:spChg>
        <pc:spChg chg="add del mod">
          <ac:chgData name="Jon Rosdahl" userId="2820f357-2dd4-4127-8713-e0bfde0fd756" providerId="ADAL" clId="{A97DEDD7-D33F-4043-BCB5-23AE766F55FF}" dt="2024-09-08T19:47:05.827" v="113" actId="6264"/>
          <ac:spMkLst>
            <pc:docMk/>
            <pc:sldMk cId="0" sldId="256"/>
            <ac:spMk id="3" creationId="{95F029A1-468C-F596-BD4D-89E598FF1ED4}"/>
          </ac:spMkLst>
        </pc:spChg>
        <pc:spChg chg="add del mod">
          <ac:chgData name="Jon Rosdahl" userId="2820f357-2dd4-4127-8713-e0bfde0fd756" providerId="ADAL" clId="{A97DEDD7-D33F-4043-BCB5-23AE766F55FF}" dt="2024-09-08T19:47:05.827" v="113" actId="6264"/>
          <ac:spMkLst>
            <pc:docMk/>
            <pc:sldMk cId="0" sldId="256"/>
            <ac:spMk id="4" creationId="{2493B09C-D2A0-CD4C-45E7-D6A4B4322BF7}"/>
          </ac:spMkLst>
        </pc:spChg>
        <pc:spChg chg="add del mod">
          <ac:chgData name="Jon Rosdahl" userId="2820f357-2dd4-4127-8713-e0bfde0fd756" providerId="ADAL" clId="{A97DEDD7-D33F-4043-BCB5-23AE766F55FF}" dt="2024-09-08T19:47:05.827" v="113" actId="6264"/>
          <ac:spMkLst>
            <pc:docMk/>
            <pc:sldMk cId="0" sldId="256"/>
            <ac:spMk id="5" creationId="{6EC74961-E046-D14D-6578-D5AF089D665E}"/>
          </ac:spMkLst>
        </pc:spChg>
        <pc:spChg chg="del mod ord">
          <ac:chgData name="Jon Rosdahl" userId="2820f357-2dd4-4127-8713-e0bfde0fd756" providerId="ADAL" clId="{A97DEDD7-D33F-4043-BCB5-23AE766F55FF}" dt="2024-09-08T19:54:03.278" v="299" actId="478"/>
          <ac:spMkLst>
            <pc:docMk/>
            <pc:sldMk cId="0" sldId="256"/>
            <ac:spMk id="6" creationId="{00000000-0000-0000-0000-000000000000}"/>
          </ac:spMkLst>
        </pc:spChg>
        <pc:spChg chg="mod ord">
          <ac:chgData name="Jon Rosdahl" userId="2820f357-2dd4-4127-8713-e0bfde0fd756" providerId="ADAL" clId="{A97DEDD7-D33F-4043-BCB5-23AE766F55FF}" dt="2024-09-08T19:55:34.437" v="315" actId="6549"/>
          <ac:spMkLst>
            <pc:docMk/>
            <pc:sldMk cId="0" sldId="256"/>
            <ac:spMk id="7" creationId="{00000000-0000-0000-0000-000000000000}"/>
          </ac:spMkLst>
        </pc:spChg>
        <pc:spChg chg="mod ord">
          <ac:chgData name="Jon Rosdahl" userId="2820f357-2dd4-4127-8713-e0bfde0fd756" providerId="ADAL" clId="{A97DEDD7-D33F-4043-BCB5-23AE766F55FF}" dt="2024-09-08T19:54:48.740" v="303" actId="6264"/>
          <ac:spMkLst>
            <pc:docMk/>
            <pc:sldMk cId="0" sldId="256"/>
            <ac:spMk id="8" creationId="{00000000-0000-0000-0000-000000000000}"/>
          </ac:spMkLst>
        </pc:spChg>
        <pc:spChg chg="add del mod">
          <ac:chgData name="Jon Rosdahl" userId="2820f357-2dd4-4127-8713-e0bfde0fd756" providerId="ADAL" clId="{A97DEDD7-D33F-4043-BCB5-23AE766F55FF}" dt="2024-09-08T19:47:05.827" v="113" actId="6264"/>
          <ac:spMkLst>
            <pc:docMk/>
            <pc:sldMk cId="0" sldId="256"/>
            <ac:spMk id="9" creationId="{4035E693-2F5E-6E82-8D0B-88CFB458C97C}"/>
          </ac:spMkLst>
        </pc:spChg>
        <pc:spChg chg="add del mod">
          <ac:chgData name="Jon Rosdahl" userId="2820f357-2dd4-4127-8713-e0bfde0fd756" providerId="ADAL" clId="{A97DEDD7-D33F-4043-BCB5-23AE766F55FF}" dt="2024-09-08T19:54:48.740" v="303" actId="6264"/>
          <ac:spMkLst>
            <pc:docMk/>
            <pc:sldMk cId="0" sldId="256"/>
            <ac:spMk id="10" creationId="{59208A48-7801-4D8A-3ACB-B738351B7BCC}"/>
          </ac:spMkLst>
        </pc:spChg>
        <pc:spChg chg="add del mod">
          <ac:chgData name="Jon Rosdahl" userId="2820f357-2dd4-4127-8713-e0bfde0fd756" providerId="ADAL" clId="{A97DEDD7-D33F-4043-BCB5-23AE766F55FF}" dt="2024-09-08T19:54:48.740" v="303" actId="6264"/>
          <ac:spMkLst>
            <pc:docMk/>
            <pc:sldMk cId="0" sldId="256"/>
            <ac:spMk id="11" creationId="{8360658A-7C80-3D70-60AB-D4E43AC08796}"/>
          </ac:spMkLst>
        </pc:spChg>
        <pc:spChg chg="add del mod">
          <ac:chgData name="Jon Rosdahl" userId="2820f357-2dd4-4127-8713-e0bfde0fd756" providerId="ADAL" clId="{A97DEDD7-D33F-4043-BCB5-23AE766F55FF}" dt="2024-09-08T19:54:48.740" v="303" actId="6264"/>
          <ac:spMkLst>
            <pc:docMk/>
            <pc:sldMk cId="0" sldId="256"/>
            <ac:spMk id="12" creationId="{F4573D14-3A80-E896-16F7-81AC82E54D55}"/>
          </ac:spMkLst>
        </pc:spChg>
        <pc:spChg chg="add del mod">
          <ac:chgData name="Jon Rosdahl" userId="2820f357-2dd4-4127-8713-e0bfde0fd756" providerId="ADAL" clId="{A97DEDD7-D33F-4043-BCB5-23AE766F55FF}" dt="2024-09-08T19:54:48.740" v="303" actId="6264"/>
          <ac:spMkLst>
            <pc:docMk/>
            <pc:sldMk cId="0" sldId="256"/>
            <ac:spMk id="13" creationId="{A633C6FF-21D9-A3A1-4E22-D423EC4853A0}"/>
          </ac:spMkLst>
        </pc:spChg>
        <pc:spChg chg="mod ord">
          <ac:chgData name="Jon Rosdahl" userId="2820f357-2dd4-4127-8713-e0bfde0fd756" providerId="ADAL" clId="{A97DEDD7-D33F-4043-BCB5-23AE766F55FF}" dt="2024-09-08T19:54:48.740" v="303" actId="6264"/>
          <ac:spMkLst>
            <pc:docMk/>
            <pc:sldMk cId="0" sldId="256"/>
            <ac:spMk id="3073" creationId="{00000000-0000-0000-0000-000000000000}"/>
          </ac:spMkLst>
        </pc:spChg>
        <pc:spChg chg="mod ord">
          <ac:chgData name="Jon Rosdahl" userId="2820f357-2dd4-4127-8713-e0bfde0fd756" providerId="ADAL" clId="{A97DEDD7-D33F-4043-BCB5-23AE766F55FF}" dt="2024-09-08T19:55:24.148" v="309" actId="1076"/>
          <ac:spMkLst>
            <pc:docMk/>
            <pc:sldMk cId="0" sldId="256"/>
            <ac:spMk id="3074" creationId="{00000000-0000-0000-0000-000000000000}"/>
          </ac:spMkLst>
        </pc:spChg>
        <pc:spChg chg="mod">
          <ac:chgData name="Jon Rosdahl" userId="2820f357-2dd4-4127-8713-e0bfde0fd756" providerId="ADAL" clId="{A97DEDD7-D33F-4043-BCB5-23AE766F55FF}" dt="2024-09-08T19:47:11.334" v="114" actId="1076"/>
          <ac:spMkLst>
            <pc:docMk/>
            <pc:sldMk cId="0" sldId="256"/>
            <ac:spMk id="3076" creationId="{00000000-0000-0000-0000-000000000000}"/>
          </ac:spMkLst>
        </pc:spChg>
        <pc:graphicFrameChg chg="mod">
          <ac:chgData name="Jon Rosdahl" userId="2820f357-2dd4-4127-8713-e0bfde0fd756" providerId="ADAL" clId="{A97DEDD7-D33F-4043-BCB5-23AE766F55FF}" dt="2024-09-09T22:59:27.163" v="630"/>
          <ac:graphicFrameMkLst>
            <pc:docMk/>
            <pc:sldMk cId="0" sldId="256"/>
            <ac:graphicFrameMk id="3075" creationId="{00000000-0000-0000-0000-000000000000}"/>
          </ac:graphicFrameMkLst>
        </pc:graphicFrameChg>
      </pc:sldChg>
      <pc:sldChg chg="addSp delSp modSp mod modClrScheme chgLayout">
        <pc:chgData name="Jon Rosdahl" userId="2820f357-2dd4-4127-8713-e0bfde0fd756" providerId="ADAL" clId="{A97DEDD7-D33F-4043-BCB5-23AE766F55FF}" dt="2024-09-08T19:55:46.109" v="321" actId="6549"/>
        <pc:sldMkLst>
          <pc:docMk/>
          <pc:sldMk cId="0" sldId="257"/>
        </pc:sldMkLst>
        <pc:spChg chg="add del mod">
          <ac:chgData name="Jon Rosdahl" userId="2820f357-2dd4-4127-8713-e0bfde0fd756" providerId="ADAL" clId="{A97DEDD7-D33F-4043-BCB5-23AE766F55FF}" dt="2024-09-08T19:48:00.868" v="119" actId="6264"/>
          <ac:spMkLst>
            <pc:docMk/>
            <pc:sldMk cId="0" sldId="257"/>
            <ac:spMk id="2" creationId="{0486361B-DBC7-8D57-E9E7-73C5D3ABC8ED}"/>
          </ac:spMkLst>
        </pc:spChg>
        <pc:spChg chg="add del mod">
          <ac:chgData name="Jon Rosdahl" userId="2820f357-2dd4-4127-8713-e0bfde0fd756" providerId="ADAL" clId="{A97DEDD7-D33F-4043-BCB5-23AE766F55FF}" dt="2024-09-08T19:48:00.868" v="119" actId="6264"/>
          <ac:spMkLst>
            <pc:docMk/>
            <pc:sldMk cId="0" sldId="257"/>
            <ac:spMk id="3" creationId="{55223080-9057-78C0-A005-C7BCBD8716DF}"/>
          </ac:spMkLst>
        </pc:spChg>
        <pc:spChg chg="mod ord">
          <ac:chgData name="Jon Rosdahl" userId="2820f357-2dd4-4127-8713-e0bfde0fd756" providerId="ADAL" clId="{A97DEDD7-D33F-4043-BCB5-23AE766F55FF}" dt="2024-09-08T19:48:14.865" v="121" actId="700"/>
          <ac:spMkLst>
            <pc:docMk/>
            <pc:sldMk cId="0" sldId="257"/>
            <ac:spMk id="4" creationId="{00000000-0000-0000-0000-000000000000}"/>
          </ac:spMkLst>
        </pc:spChg>
        <pc:spChg chg="mod ord">
          <ac:chgData name="Jon Rosdahl" userId="2820f357-2dd4-4127-8713-e0bfde0fd756" providerId="ADAL" clId="{A97DEDD7-D33F-4043-BCB5-23AE766F55FF}" dt="2024-09-08T19:55:46.109" v="321" actId="6549"/>
          <ac:spMkLst>
            <pc:docMk/>
            <pc:sldMk cId="0" sldId="257"/>
            <ac:spMk id="5" creationId="{00000000-0000-0000-0000-000000000000}"/>
          </ac:spMkLst>
        </pc:spChg>
        <pc:spChg chg="mod ord">
          <ac:chgData name="Jon Rosdahl" userId="2820f357-2dd4-4127-8713-e0bfde0fd756" providerId="ADAL" clId="{A97DEDD7-D33F-4043-BCB5-23AE766F55FF}" dt="2024-09-08T19:48:14.865" v="121" actId="700"/>
          <ac:spMkLst>
            <pc:docMk/>
            <pc:sldMk cId="0" sldId="257"/>
            <ac:spMk id="6" creationId="{00000000-0000-0000-0000-000000000000}"/>
          </ac:spMkLst>
        </pc:spChg>
        <pc:spChg chg="add del mod">
          <ac:chgData name="Jon Rosdahl" userId="2820f357-2dd4-4127-8713-e0bfde0fd756" providerId="ADAL" clId="{A97DEDD7-D33F-4043-BCB5-23AE766F55FF}" dt="2024-09-08T19:48:00.868" v="119" actId="6264"/>
          <ac:spMkLst>
            <pc:docMk/>
            <pc:sldMk cId="0" sldId="257"/>
            <ac:spMk id="7" creationId="{76099C7A-0FDF-0602-136F-C68F184AC85B}"/>
          </ac:spMkLst>
        </pc:spChg>
        <pc:spChg chg="add del mod">
          <ac:chgData name="Jon Rosdahl" userId="2820f357-2dd4-4127-8713-e0bfde0fd756" providerId="ADAL" clId="{A97DEDD7-D33F-4043-BCB5-23AE766F55FF}" dt="2024-09-08T19:48:00.868" v="119" actId="6264"/>
          <ac:spMkLst>
            <pc:docMk/>
            <pc:sldMk cId="0" sldId="257"/>
            <ac:spMk id="8" creationId="{6142B794-0852-9B34-2260-2F82F1C16FE3}"/>
          </ac:spMkLst>
        </pc:spChg>
        <pc:spChg chg="add del mod">
          <ac:chgData name="Jon Rosdahl" userId="2820f357-2dd4-4127-8713-e0bfde0fd756" providerId="ADAL" clId="{A97DEDD7-D33F-4043-BCB5-23AE766F55FF}" dt="2024-09-08T19:48:00.868" v="119" actId="6264"/>
          <ac:spMkLst>
            <pc:docMk/>
            <pc:sldMk cId="0" sldId="257"/>
            <ac:spMk id="9" creationId="{EC0DBB59-69F5-AF7F-69D0-0BD9B3F891A6}"/>
          </ac:spMkLst>
        </pc:spChg>
        <pc:spChg chg="mod ord">
          <ac:chgData name="Jon Rosdahl" userId="2820f357-2dd4-4127-8713-e0bfde0fd756" providerId="ADAL" clId="{A97DEDD7-D33F-4043-BCB5-23AE766F55FF}" dt="2024-09-08T19:48:14.865" v="121" actId="700"/>
          <ac:spMkLst>
            <pc:docMk/>
            <pc:sldMk cId="0" sldId="257"/>
            <ac:spMk id="4097" creationId="{00000000-0000-0000-0000-000000000000}"/>
          </ac:spMkLst>
        </pc:spChg>
        <pc:spChg chg="mod ord">
          <ac:chgData name="Jon Rosdahl" userId="2820f357-2dd4-4127-8713-e0bfde0fd756" providerId="ADAL" clId="{A97DEDD7-D33F-4043-BCB5-23AE766F55FF}" dt="2024-09-08T19:48:14.865" v="121" actId="700"/>
          <ac:spMkLst>
            <pc:docMk/>
            <pc:sldMk cId="0" sldId="257"/>
            <ac:spMk id="4098" creationId="{00000000-0000-0000-0000-000000000000}"/>
          </ac:spMkLst>
        </pc:spChg>
      </pc:sldChg>
      <pc:sldChg chg="addSp modSp mod">
        <pc:chgData name="Jon Rosdahl" userId="2820f357-2dd4-4127-8713-e0bfde0fd756" providerId="ADAL" clId="{A97DEDD7-D33F-4043-BCB5-23AE766F55FF}" dt="2024-09-08T19:56:10.837" v="323"/>
        <pc:sldMkLst>
          <pc:docMk/>
          <pc:sldMk cId="181818661" sldId="258"/>
        </pc:sldMkLst>
        <pc:spChg chg="add mod">
          <ac:chgData name="Jon Rosdahl" userId="2820f357-2dd4-4127-8713-e0bfde0fd756" providerId="ADAL" clId="{A97DEDD7-D33F-4043-BCB5-23AE766F55FF}" dt="2024-09-08T19:56:10.837" v="323"/>
          <ac:spMkLst>
            <pc:docMk/>
            <pc:sldMk cId="181818661" sldId="258"/>
            <ac:spMk id="2" creationId="{0DA267D1-EE67-3C26-B60A-64CD2E774849}"/>
          </ac:spMkLst>
        </pc:spChg>
        <pc:spChg chg="mod">
          <ac:chgData name="Jon Rosdahl" userId="2820f357-2dd4-4127-8713-e0bfde0fd756" providerId="ADAL" clId="{A97DEDD7-D33F-4043-BCB5-23AE766F55FF}" dt="2024-09-08T19:38:29.429" v="69" actId="14100"/>
          <ac:spMkLst>
            <pc:docMk/>
            <pc:sldMk cId="181818661" sldId="258"/>
            <ac:spMk id="5" creationId="{B915B41D-BD06-9062-E8B4-CA2FD00A5FC0}"/>
          </ac:spMkLst>
        </pc:spChg>
        <pc:spChg chg="mod">
          <ac:chgData name="Jon Rosdahl" userId="2820f357-2dd4-4127-8713-e0bfde0fd756" providerId="ADAL" clId="{A97DEDD7-D33F-4043-BCB5-23AE766F55FF}" dt="2024-09-08T19:38:02.245" v="65" actId="207"/>
          <ac:spMkLst>
            <pc:docMk/>
            <pc:sldMk cId="181818661" sldId="258"/>
            <ac:spMk id="6" creationId="{661D6E6C-1334-9656-5EBC-F8FAD886350D}"/>
          </ac:spMkLst>
        </pc:spChg>
      </pc:sldChg>
      <pc:sldChg chg="addSp modSp mod">
        <pc:chgData name="Jon Rosdahl" userId="2820f357-2dd4-4127-8713-e0bfde0fd756" providerId="ADAL" clId="{A97DEDD7-D33F-4043-BCB5-23AE766F55FF}" dt="2024-09-08T19:56:15.746" v="324"/>
        <pc:sldMkLst>
          <pc:docMk/>
          <pc:sldMk cId="624888935" sldId="260"/>
        </pc:sldMkLst>
        <pc:spChg chg="add mod">
          <ac:chgData name="Jon Rosdahl" userId="2820f357-2dd4-4127-8713-e0bfde0fd756" providerId="ADAL" clId="{A97DEDD7-D33F-4043-BCB5-23AE766F55FF}" dt="2024-09-08T19:56:15.746" v="324"/>
          <ac:spMkLst>
            <pc:docMk/>
            <pc:sldMk cId="624888935" sldId="260"/>
            <ac:spMk id="2" creationId="{F527251B-1EB9-362F-E3A9-7F6CA7A93B6E}"/>
          </ac:spMkLst>
        </pc:spChg>
        <pc:spChg chg="mod">
          <ac:chgData name="Jon Rosdahl" userId="2820f357-2dd4-4127-8713-e0bfde0fd756" providerId="ADAL" clId="{A97DEDD7-D33F-4043-BCB5-23AE766F55FF}" dt="2024-09-08T19:38:40.223" v="71" actId="14100"/>
          <ac:spMkLst>
            <pc:docMk/>
            <pc:sldMk cId="624888935" sldId="260"/>
            <ac:spMk id="5" creationId="{B915B41D-BD06-9062-E8B4-CA2FD00A5FC0}"/>
          </ac:spMkLst>
        </pc:spChg>
        <pc:spChg chg="mod">
          <ac:chgData name="Jon Rosdahl" userId="2820f357-2dd4-4127-8713-e0bfde0fd756" providerId="ADAL" clId="{A97DEDD7-D33F-4043-BCB5-23AE766F55FF}" dt="2024-09-08T19:39:43.112" v="82" actId="13926"/>
          <ac:spMkLst>
            <pc:docMk/>
            <pc:sldMk cId="624888935" sldId="260"/>
            <ac:spMk id="6" creationId="{661D6E6C-1334-9656-5EBC-F8FAD886350D}"/>
          </ac:spMkLst>
        </pc:spChg>
      </pc:sldChg>
      <pc:sldChg chg="addSp modSp">
        <pc:chgData name="Jon Rosdahl" userId="2820f357-2dd4-4127-8713-e0bfde0fd756" providerId="ADAL" clId="{A97DEDD7-D33F-4043-BCB5-23AE766F55FF}" dt="2024-09-08T19:56:20.626" v="325"/>
        <pc:sldMkLst>
          <pc:docMk/>
          <pc:sldMk cId="2633855727" sldId="261"/>
        </pc:sldMkLst>
        <pc:spChg chg="add mod">
          <ac:chgData name="Jon Rosdahl" userId="2820f357-2dd4-4127-8713-e0bfde0fd756" providerId="ADAL" clId="{A97DEDD7-D33F-4043-BCB5-23AE766F55FF}" dt="2024-09-08T19:56:20.626" v="325"/>
          <ac:spMkLst>
            <pc:docMk/>
            <pc:sldMk cId="2633855727" sldId="261"/>
            <ac:spMk id="4" creationId="{C45D4F92-2BA7-8EB7-6BE7-6AFC2F7A6CAA}"/>
          </ac:spMkLst>
        </pc:spChg>
      </pc:sldChg>
      <pc:sldChg chg="del">
        <pc:chgData name="Jon Rosdahl" userId="2820f357-2dd4-4127-8713-e0bfde0fd756" providerId="ADAL" clId="{A97DEDD7-D33F-4043-BCB5-23AE766F55FF}" dt="2024-09-08T19:40:07.201" v="83" actId="47"/>
        <pc:sldMkLst>
          <pc:docMk/>
          <pc:sldMk cId="1277571623" sldId="262"/>
        </pc:sldMkLst>
      </pc:sldChg>
      <pc:sldChg chg="addSp modSp">
        <pc:chgData name="Jon Rosdahl" userId="2820f357-2dd4-4127-8713-e0bfde0fd756" providerId="ADAL" clId="{A97DEDD7-D33F-4043-BCB5-23AE766F55FF}" dt="2024-09-08T19:56:24.126" v="326"/>
        <pc:sldMkLst>
          <pc:docMk/>
          <pc:sldMk cId="1023506546" sldId="263"/>
        </pc:sldMkLst>
        <pc:spChg chg="add mod">
          <ac:chgData name="Jon Rosdahl" userId="2820f357-2dd4-4127-8713-e0bfde0fd756" providerId="ADAL" clId="{A97DEDD7-D33F-4043-BCB5-23AE766F55FF}" dt="2024-09-08T19:56:24.126" v="326"/>
          <ac:spMkLst>
            <pc:docMk/>
            <pc:sldMk cId="1023506546" sldId="263"/>
            <ac:spMk id="4" creationId="{586D1C16-4F60-63A8-173B-5441F0E48C93}"/>
          </ac:spMkLst>
        </pc:spChg>
      </pc:sldChg>
      <pc:sldChg chg="addSp delSp modSp mod modClrScheme chgLayout">
        <pc:chgData name="Jon Rosdahl" userId="2820f357-2dd4-4127-8713-e0bfde0fd756" providerId="ADAL" clId="{A97DEDD7-D33F-4043-BCB5-23AE766F55FF}" dt="2024-09-08T20:07:12.517" v="450" actId="20577"/>
        <pc:sldMkLst>
          <pc:docMk/>
          <pc:sldMk cId="2019944570" sldId="264"/>
        </pc:sldMkLst>
        <pc:spChg chg="mod">
          <ac:chgData name="Jon Rosdahl" userId="2820f357-2dd4-4127-8713-e0bfde0fd756" providerId="ADAL" clId="{A97DEDD7-D33F-4043-BCB5-23AE766F55FF}" dt="2024-09-08T20:07:05.014" v="446" actId="404"/>
          <ac:spMkLst>
            <pc:docMk/>
            <pc:sldMk cId="2019944570" sldId="264"/>
            <ac:spMk id="2" creationId="{423DF1C6-85F8-404E-3632-68D001BAA99C}"/>
          </ac:spMkLst>
        </pc:spChg>
        <pc:spChg chg="add del mod">
          <ac:chgData name="Jon Rosdahl" userId="2820f357-2dd4-4127-8713-e0bfde0fd756" providerId="ADAL" clId="{A97DEDD7-D33F-4043-BCB5-23AE766F55FF}" dt="2024-09-08T19:57:16.026" v="331" actId="478"/>
          <ac:spMkLst>
            <pc:docMk/>
            <pc:sldMk cId="2019944570" sldId="264"/>
            <ac:spMk id="3" creationId="{9AF8531D-8F58-292A-C177-720CDB8DD585}"/>
          </ac:spMkLst>
        </pc:spChg>
        <pc:spChg chg="mod ord">
          <ac:chgData name="Jon Rosdahl" userId="2820f357-2dd4-4127-8713-e0bfde0fd756" providerId="ADAL" clId="{A97DEDD7-D33F-4043-BCB5-23AE766F55FF}" dt="2024-09-08T20:00:04.989" v="366" actId="700"/>
          <ac:spMkLst>
            <pc:docMk/>
            <pc:sldMk cId="2019944570" sldId="264"/>
            <ac:spMk id="4" creationId="{403AB994-367A-8E45-B583-514B59792C4D}"/>
          </ac:spMkLst>
        </pc:spChg>
        <pc:spChg chg="mod">
          <ac:chgData name="Jon Rosdahl" userId="2820f357-2dd4-4127-8713-e0bfde0fd756" providerId="ADAL" clId="{A97DEDD7-D33F-4043-BCB5-23AE766F55FF}" dt="2024-09-08T20:04:55.347" v="421" actId="1076"/>
          <ac:spMkLst>
            <pc:docMk/>
            <pc:sldMk cId="2019944570" sldId="264"/>
            <ac:spMk id="5" creationId="{60546DB8-A85C-DFB4-B46A-7FEF5692644F}"/>
          </ac:spMkLst>
        </pc:spChg>
        <pc:spChg chg="mod">
          <ac:chgData name="Jon Rosdahl" userId="2820f357-2dd4-4127-8713-e0bfde0fd756" providerId="ADAL" clId="{A97DEDD7-D33F-4043-BCB5-23AE766F55FF}" dt="2024-09-08T20:01:34.391" v="381" actId="1076"/>
          <ac:spMkLst>
            <pc:docMk/>
            <pc:sldMk cId="2019944570" sldId="264"/>
            <ac:spMk id="7" creationId="{A6E7CD68-6C61-5084-02CB-EF1B925AC7FD}"/>
          </ac:spMkLst>
        </pc:spChg>
        <pc:spChg chg="mod">
          <ac:chgData name="Jon Rosdahl" userId="2820f357-2dd4-4127-8713-e0bfde0fd756" providerId="ADAL" clId="{A97DEDD7-D33F-4043-BCB5-23AE766F55FF}" dt="2024-09-08T20:01:37.396" v="382" actId="1076"/>
          <ac:spMkLst>
            <pc:docMk/>
            <pc:sldMk cId="2019944570" sldId="264"/>
            <ac:spMk id="8" creationId="{6DDDE57A-EC8C-833A-33C3-0F5783795D1D}"/>
          </ac:spMkLst>
        </pc:spChg>
        <pc:spChg chg="mod">
          <ac:chgData name="Jon Rosdahl" userId="2820f357-2dd4-4127-8713-e0bfde0fd756" providerId="ADAL" clId="{A97DEDD7-D33F-4043-BCB5-23AE766F55FF}" dt="2024-09-08T19:42:01.457" v="95" actId="14100"/>
          <ac:spMkLst>
            <pc:docMk/>
            <pc:sldMk cId="2019944570" sldId="264"/>
            <ac:spMk id="9" creationId="{8776FA6D-A0FA-63B9-42AF-9F2440776D33}"/>
          </ac:spMkLst>
        </pc:spChg>
        <pc:spChg chg="mod">
          <ac:chgData name="Jon Rosdahl" userId="2820f357-2dd4-4127-8713-e0bfde0fd756" providerId="ADAL" clId="{A97DEDD7-D33F-4043-BCB5-23AE766F55FF}" dt="2024-09-08T20:01:48.331" v="384" actId="1076"/>
          <ac:spMkLst>
            <pc:docMk/>
            <pc:sldMk cId="2019944570" sldId="264"/>
            <ac:spMk id="10" creationId="{D9597132-39ED-4E0C-5BF4-19E033455DC7}"/>
          </ac:spMkLst>
        </pc:spChg>
        <pc:spChg chg="mod">
          <ac:chgData name="Jon Rosdahl" userId="2820f357-2dd4-4127-8713-e0bfde0fd756" providerId="ADAL" clId="{A97DEDD7-D33F-4043-BCB5-23AE766F55FF}" dt="2024-09-08T20:01:01.904" v="376" actId="14100"/>
          <ac:spMkLst>
            <pc:docMk/>
            <pc:sldMk cId="2019944570" sldId="264"/>
            <ac:spMk id="11" creationId="{E51442D0-2521-011E-0ECA-DBF2E7DD4B5C}"/>
          </ac:spMkLst>
        </pc:spChg>
        <pc:spChg chg="add mod">
          <ac:chgData name="Jon Rosdahl" userId="2820f357-2dd4-4127-8713-e0bfde0fd756" providerId="ADAL" clId="{A97DEDD7-D33F-4043-BCB5-23AE766F55FF}" dt="2024-09-08T19:57:49.886" v="343" actId="14100"/>
          <ac:spMkLst>
            <pc:docMk/>
            <pc:sldMk cId="2019944570" sldId="264"/>
            <ac:spMk id="13" creationId="{0627B668-2518-DFE1-A320-513D9A615483}"/>
          </ac:spMkLst>
        </pc:spChg>
        <pc:spChg chg="add del mod ord">
          <ac:chgData name="Jon Rosdahl" userId="2820f357-2dd4-4127-8713-e0bfde0fd756" providerId="ADAL" clId="{A97DEDD7-D33F-4043-BCB5-23AE766F55FF}" dt="2024-09-08T20:00:04.989" v="366" actId="700"/>
          <ac:spMkLst>
            <pc:docMk/>
            <pc:sldMk cId="2019944570" sldId="264"/>
            <ac:spMk id="14" creationId="{5564F5FB-C2B3-A4A2-0219-AC5B9DFB143F}"/>
          </ac:spMkLst>
        </pc:spChg>
        <pc:spChg chg="add mod">
          <ac:chgData name="Jon Rosdahl" userId="2820f357-2dd4-4127-8713-e0bfde0fd756" providerId="ADAL" clId="{A97DEDD7-D33F-4043-BCB5-23AE766F55FF}" dt="2024-09-08T20:01:20.997" v="380" actId="1076"/>
          <ac:spMkLst>
            <pc:docMk/>
            <pc:sldMk cId="2019944570" sldId="264"/>
            <ac:spMk id="16" creationId="{CA1E6778-9AE7-E323-B014-C91DCEC6A126}"/>
          </ac:spMkLst>
        </pc:spChg>
        <pc:spChg chg="add mod">
          <ac:chgData name="Jon Rosdahl" userId="2820f357-2dd4-4127-8713-e0bfde0fd756" providerId="ADAL" clId="{A97DEDD7-D33F-4043-BCB5-23AE766F55FF}" dt="2024-09-08T20:07:12.517" v="450" actId="20577"/>
          <ac:spMkLst>
            <pc:docMk/>
            <pc:sldMk cId="2019944570" sldId="264"/>
            <ac:spMk id="17" creationId="{B5A60FC5-145C-87DD-582F-459FA6F6FFE4}"/>
          </ac:spMkLst>
        </pc:spChg>
        <pc:spChg chg="mod">
          <ac:chgData name="Jon Rosdahl" userId="2820f357-2dd4-4127-8713-e0bfde0fd756" providerId="ADAL" clId="{A97DEDD7-D33F-4043-BCB5-23AE766F55FF}" dt="2024-09-08T20:04:59.098" v="422" actId="1076"/>
          <ac:spMkLst>
            <pc:docMk/>
            <pc:sldMk cId="2019944570" sldId="264"/>
            <ac:spMk id="21" creationId="{DC70C9CD-EFC2-84F6-AE77-9BDCC69A09ED}"/>
          </ac:spMkLst>
        </pc:spChg>
        <pc:spChg chg="mod">
          <ac:chgData name="Jon Rosdahl" userId="2820f357-2dd4-4127-8713-e0bfde0fd756" providerId="ADAL" clId="{A97DEDD7-D33F-4043-BCB5-23AE766F55FF}" dt="2024-09-08T20:05:04.780" v="423" actId="1076"/>
          <ac:spMkLst>
            <pc:docMk/>
            <pc:sldMk cId="2019944570" sldId="264"/>
            <ac:spMk id="22" creationId="{3A9588D4-E340-7F0D-F444-72A50537E67F}"/>
          </ac:spMkLst>
        </pc:spChg>
        <pc:spChg chg="mod">
          <ac:chgData name="Jon Rosdahl" userId="2820f357-2dd4-4127-8713-e0bfde0fd756" providerId="ADAL" clId="{A97DEDD7-D33F-4043-BCB5-23AE766F55FF}" dt="2024-09-08T19:42:04.329" v="96" actId="14100"/>
          <ac:spMkLst>
            <pc:docMk/>
            <pc:sldMk cId="2019944570" sldId="264"/>
            <ac:spMk id="23" creationId="{DE2ED2AE-138C-97C2-69E2-3CCB30218BC7}"/>
          </ac:spMkLst>
        </pc:spChg>
        <pc:spChg chg="mod">
          <ac:chgData name="Jon Rosdahl" userId="2820f357-2dd4-4127-8713-e0bfde0fd756" providerId="ADAL" clId="{A97DEDD7-D33F-4043-BCB5-23AE766F55FF}" dt="2024-09-08T19:42:16.428" v="100" actId="14100"/>
          <ac:spMkLst>
            <pc:docMk/>
            <pc:sldMk cId="2019944570" sldId="264"/>
            <ac:spMk id="26" creationId="{909E8F8A-A285-AC4C-2F3E-C9E993C0B5CB}"/>
          </ac:spMkLst>
        </pc:spChg>
        <pc:spChg chg="mod">
          <ac:chgData name="Jon Rosdahl" userId="2820f357-2dd4-4127-8713-e0bfde0fd756" providerId="ADAL" clId="{A97DEDD7-D33F-4043-BCB5-23AE766F55FF}" dt="2024-09-08T19:41:57.891" v="94" actId="14100"/>
          <ac:spMkLst>
            <pc:docMk/>
            <pc:sldMk cId="2019944570" sldId="264"/>
            <ac:spMk id="33" creationId="{BBADF15A-E126-049A-C5ED-DFE95004B487}"/>
          </ac:spMkLst>
        </pc:spChg>
        <pc:spChg chg="mod">
          <ac:chgData name="Jon Rosdahl" userId="2820f357-2dd4-4127-8713-e0bfde0fd756" providerId="ADAL" clId="{A97DEDD7-D33F-4043-BCB5-23AE766F55FF}" dt="2024-09-08T20:04:49.508" v="420" actId="1076"/>
          <ac:spMkLst>
            <pc:docMk/>
            <pc:sldMk cId="2019944570" sldId="264"/>
            <ac:spMk id="40" creationId="{1B44D484-4C6F-F9CB-939B-F2C7329D70FA}"/>
          </ac:spMkLst>
        </pc:spChg>
        <pc:spChg chg="mod">
          <ac:chgData name="Jon Rosdahl" userId="2820f357-2dd4-4127-8713-e0bfde0fd756" providerId="ADAL" clId="{A97DEDD7-D33F-4043-BCB5-23AE766F55FF}" dt="2024-09-08T20:06:39.980" v="438" actId="14100"/>
          <ac:spMkLst>
            <pc:docMk/>
            <pc:sldMk cId="2019944570" sldId="264"/>
            <ac:spMk id="41" creationId="{FD48BFCF-C64A-16CF-3A73-B170C9FD1975}"/>
          </ac:spMkLst>
        </pc:spChg>
        <pc:spChg chg="del mod">
          <ac:chgData name="Jon Rosdahl" userId="2820f357-2dd4-4127-8713-e0bfde0fd756" providerId="ADAL" clId="{A97DEDD7-D33F-4043-BCB5-23AE766F55FF}" dt="2024-09-08T20:01:08.685" v="378" actId="478"/>
          <ac:spMkLst>
            <pc:docMk/>
            <pc:sldMk cId="2019944570" sldId="264"/>
            <ac:spMk id="48" creationId="{C0409AED-C119-E63A-E54D-ACA2FD75C912}"/>
          </ac:spMkLst>
        </pc:spChg>
        <pc:spChg chg="mod">
          <ac:chgData name="Jon Rosdahl" userId="2820f357-2dd4-4127-8713-e0bfde0fd756" providerId="ADAL" clId="{A97DEDD7-D33F-4043-BCB5-23AE766F55FF}" dt="2024-09-08T20:01:42.708" v="383" actId="207"/>
          <ac:spMkLst>
            <pc:docMk/>
            <pc:sldMk cId="2019944570" sldId="264"/>
            <ac:spMk id="50" creationId="{BF68F75C-A791-7168-EB33-0D9D74BD0D39}"/>
          </ac:spMkLst>
        </pc:spChg>
        <pc:spChg chg="mod">
          <ac:chgData name="Jon Rosdahl" userId="2820f357-2dd4-4127-8713-e0bfde0fd756" providerId="ADAL" clId="{A97DEDD7-D33F-4043-BCB5-23AE766F55FF}" dt="2024-09-08T20:01:52.034" v="385" actId="207"/>
          <ac:spMkLst>
            <pc:docMk/>
            <pc:sldMk cId="2019944570" sldId="264"/>
            <ac:spMk id="51" creationId="{C386A52A-646C-9ECE-6C0C-A15E0A39002D}"/>
          </ac:spMkLst>
        </pc:spChg>
        <pc:spChg chg="mod">
          <ac:chgData name="Jon Rosdahl" userId="2820f357-2dd4-4127-8713-e0bfde0fd756" providerId="ADAL" clId="{A97DEDD7-D33F-4043-BCB5-23AE766F55FF}" dt="2024-09-08T20:02:27.630" v="389" actId="207"/>
          <ac:spMkLst>
            <pc:docMk/>
            <pc:sldMk cId="2019944570" sldId="264"/>
            <ac:spMk id="52" creationId="{7EB9B351-EFBD-9D7C-2CEF-1F64BC8126EA}"/>
          </ac:spMkLst>
        </pc:spChg>
        <pc:spChg chg="mod">
          <ac:chgData name="Jon Rosdahl" userId="2820f357-2dd4-4127-8713-e0bfde0fd756" providerId="ADAL" clId="{A97DEDD7-D33F-4043-BCB5-23AE766F55FF}" dt="2024-09-08T20:02:32.399" v="390" actId="207"/>
          <ac:spMkLst>
            <pc:docMk/>
            <pc:sldMk cId="2019944570" sldId="264"/>
            <ac:spMk id="53" creationId="{CCCF43F7-7078-B418-74DF-7B580C9FD2BB}"/>
          </ac:spMkLst>
        </pc:spChg>
        <pc:picChg chg="del mod">
          <ac:chgData name="Jon Rosdahl" userId="2820f357-2dd4-4127-8713-e0bfde0fd756" providerId="ADAL" clId="{A97DEDD7-D33F-4043-BCB5-23AE766F55FF}" dt="2024-09-08T20:04:30.557" v="416" actId="478"/>
          <ac:picMkLst>
            <pc:docMk/>
            <pc:sldMk cId="2019944570" sldId="264"/>
            <ac:picMk id="15" creationId="{D7650953-4E4D-3687-F98E-7A63FB4BCAF9}"/>
          </ac:picMkLst>
        </pc:picChg>
      </pc:sldChg>
      <pc:sldChg chg="addSp modSp mod">
        <pc:chgData name="Jon Rosdahl" userId="2820f357-2dd4-4127-8713-e0bfde0fd756" providerId="ADAL" clId="{A97DEDD7-D33F-4043-BCB5-23AE766F55FF}" dt="2024-09-08T19:56:27.720" v="327"/>
        <pc:sldMkLst>
          <pc:docMk/>
          <pc:sldMk cId="1615835210" sldId="265"/>
        </pc:sldMkLst>
        <pc:spChg chg="mod">
          <ac:chgData name="Jon Rosdahl" userId="2820f357-2dd4-4127-8713-e0bfde0fd756" providerId="ADAL" clId="{A97DEDD7-D33F-4043-BCB5-23AE766F55FF}" dt="2024-09-08T19:40:46.142" v="85" actId="14100"/>
          <ac:spMkLst>
            <pc:docMk/>
            <pc:sldMk cId="1615835210" sldId="265"/>
            <ac:spMk id="2" creationId="{6C2F27FF-5D6E-A539-A5AC-0A06BBB20B44}"/>
          </ac:spMkLst>
        </pc:spChg>
        <pc:spChg chg="mod">
          <ac:chgData name="Jon Rosdahl" userId="2820f357-2dd4-4127-8713-e0bfde0fd756" providerId="ADAL" clId="{A97DEDD7-D33F-4043-BCB5-23AE766F55FF}" dt="2024-09-08T19:40:59.718" v="87" actId="14100"/>
          <ac:spMkLst>
            <pc:docMk/>
            <pc:sldMk cId="1615835210" sldId="265"/>
            <ac:spMk id="3" creationId="{1BE2319E-5578-7CAD-E738-5136B788B809}"/>
          </ac:spMkLst>
        </pc:spChg>
        <pc:spChg chg="add mod">
          <ac:chgData name="Jon Rosdahl" userId="2820f357-2dd4-4127-8713-e0bfde0fd756" providerId="ADAL" clId="{A97DEDD7-D33F-4043-BCB5-23AE766F55FF}" dt="2024-09-08T19:56:27.720" v="327"/>
          <ac:spMkLst>
            <pc:docMk/>
            <pc:sldMk cId="1615835210" sldId="265"/>
            <ac:spMk id="4" creationId="{54182D4C-A95D-3763-D77D-EA6657C2F067}"/>
          </ac:spMkLst>
        </pc:spChg>
        <pc:picChg chg="mod">
          <ac:chgData name="Jon Rosdahl" userId="2820f357-2dd4-4127-8713-e0bfde0fd756" providerId="ADAL" clId="{A97DEDD7-D33F-4043-BCB5-23AE766F55FF}" dt="2024-09-08T19:41:08.115" v="89" actId="1076"/>
          <ac:picMkLst>
            <pc:docMk/>
            <pc:sldMk cId="1615835210" sldId="265"/>
            <ac:picMk id="7" creationId="{F7AF8D67-D940-70E8-78A3-48A3DECA3BE5}"/>
          </ac:picMkLst>
        </pc:picChg>
        <pc:picChg chg="mod">
          <ac:chgData name="Jon Rosdahl" userId="2820f357-2dd4-4127-8713-e0bfde0fd756" providerId="ADAL" clId="{A97DEDD7-D33F-4043-BCB5-23AE766F55FF}" dt="2024-09-08T19:41:05.634" v="88" actId="1076"/>
          <ac:picMkLst>
            <pc:docMk/>
            <pc:sldMk cId="1615835210" sldId="265"/>
            <ac:picMk id="9" creationId="{BD2EFE63-6798-9571-67B7-C9D9E39D0097}"/>
          </ac:picMkLst>
        </pc:picChg>
        <pc:picChg chg="mod">
          <ac:chgData name="Jon Rosdahl" userId="2820f357-2dd4-4127-8713-e0bfde0fd756" providerId="ADAL" clId="{A97DEDD7-D33F-4043-BCB5-23AE766F55FF}" dt="2024-09-08T19:41:11.302" v="90" actId="1076"/>
          <ac:picMkLst>
            <pc:docMk/>
            <pc:sldMk cId="1615835210" sldId="265"/>
            <ac:picMk id="13" creationId="{46E5E3F2-95EC-E962-397F-F239E6EDF554}"/>
          </ac:picMkLst>
        </pc:picChg>
      </pc:sldChg>
      <pc:sldChg chg="modSp mod">
        <pc:chgData name="Jon Rosdahl" userId="2820f357-2dd4-4127-8713-e0bfde0fd756" providerId="ADAL" clId="{A97DEDD7-D33F-4043-BCB5-23AE766F55FF}" dt="2024-09-08T19:41:29.582" v="93" actId="1076"/>
        <pc:sldMkLst>
          <pc:docMk/>
          <pc:sldMk cId="1021129650" sldId="266"/>
        </pc:sldMkLst>
        <pc:spChg chg="mod">
          <ac:chgData name="Jon Rosdahl" userId="2820f357-2dd4-4127-8713-e0bfde0fd756" providerId="ADAL" clId="{A97DEDD7-D33F-4043-BCB5-23AE766F55FF}" dt="2024-09-08T19:41:29.582" v="93" actId="1076"/>
          <ac:spMkLst>
            <pc:docMk/>
            <pc:sldMk cId="1021129650" sldId="266"/>
            <ac:spMk id="10" creationId="{01C9EB60-E95D-F623-E237-0F9B69BC8F6F}"/>
          </ac:spMkLst>
        </pc:spChg>
        <pc:picChg chg="mod">
          <ac:chgData name="Jon Rosdahl" userId="2820f357-2dd4-4127-8713-e0bfde0fd756" providerId="ADAL" clId="{A97DEDD7-D33F-4043-BCB5-23AE766F55FF}" dt="2024-09-08T19:41:19.602" v="91" actId="1076"/>
          <ac:picMkLst>
            <pc:docMk/>
            <pc:sldMk cId="1021129650" sldId="266"/>
            <ac:picMk id="5" creationId="{0C1D7D0B-473D-5809-FA13-AB8DFFE511A5}"/>
          </ac:picMkLst>
        </pc:picChg>
      </pc:sldChg>
      <pc:sldChg chg="addSp modSp mod modNotesTx">
        <pc:chgData name="Jon Rosdahl" userId="2820f357-2dd4-4127-8713-e0bfde0fd756" providerId="ADAL" clId="{A97DEDD7-D33F-4043-BCB5-23AE766F55FF}" dt="2024-09-09T22:57:20.890" v="626" actId="20577"/>
        <pc:sldMkLst>
          <pc:docMk/>
          <pc:sldMk cId="2865433665" sldId="267"/>
        </pc:sldMkLst>
        <pc:spChg chg="mod">
          <ac:chgData name="Jon Rosdahl" userId="2820f357-2dd4-4127-8713-e0bfde0fd756" providerId="ADAL" clId="{A97DEDD7-D33F-4043-BCB5-23AE766F55FF}" dt="2024-09-08T19:43:34.741" v="106" actId="14100"/>
          <ac:spMkLst>
            <pc:docMk/>
            <pc:sldMk cId="2865433665" sldId="267"/>
            <ac:spMk id="2" creationId="{FCA51C67-66B5-92F1-536D-9669721944EE}"/>
          </ac:spMkLst>
        </pc:spChg>
        <pc:spChg chg="mod">
          <ac:chgData name="Jon Rosdahl" userId="2820f357-2dd4-4127-8713-e0bfde0fd756" providerId="ADAL" clId="{A97DEDD7-D33F-4043-BCB5-23AE766F55FF}" dt="2024-09-09T22:57:20.890" v="626" actId="20577"/>
          <ac:spMkLst>
            <pc:docMk/>
            <pc:sldMk cId="2865433665" sldId="267"/>
            <ac:spMk id="3" creationId="{BB4475F5-69CF-ACAF-CCCE-5710C8353011}"/>
          </ac:spMkLst>
        </pc:spChg>
        <pc:spChg chg="add mod">
          <ac:chgData name="Jon Rosdahl" userId="2820f357-2dd4-4127-8713-e0bfde0fd756" providerId="ADAL" clId="{A97DEDD7-D33F-4043-BCB5-23AE766F55FF}" dt="2024-09-08T19:58:22.438" v="350"/>
          <ac:spMkLst>
            <pc:docMk/>
            <pc:sldMk cId="2865433665" sldId="267"/>
            <ac:spMk id="4" creationId="{5E0E0154-306C-F83E-1A99-11883C8AD99B}"/>
          </ac:spMkLst>
        </pc:spChg>
      </pc:sldChg>
      <pc:sldChg chg="addSp delSp modSp mod modClrScheme chgLayout">
        <pc:chgData name="Jon Rosdahl" userId="2820f357-2dd4-4127-8713-e0bfde0fd756" providerId="ADAL" clId="{A97DEDD7-D33F-4043-BCB5-23AE766F55FF}" dt="2024-09-08T19:59:15.258" v="358" actId="14100"/>
        <pc:sldMkLst>
          <pc:docMk/>
          <pc:sldMk cId="3929163778" sldId="268"/>
        </pc:sldMkLst>
        <pc:spChg chg="mod ord">
          <ac:chgData name="Jon Rosdahl" userId="2820f357-2dd4-4127-8713-e0bfde0fd756" providerId="ADAL" clId="{A97DEDD7-D33F-4043-BCB5-23AE766F55FF}" dt="2024-09-08T19:59:15.258" v="358" actId="14100"/>
          <ac:spMkLst>
            <pc:docMk/>
            <pc:sldMk cId="3929163778" sldId="268"/>
            <ac:spMk id="2" creationId="{796E13DF-3C2A-0D47-E236-ECAF1B786ECC}"/>
          </ac:spMkLst>
        </pc:spChg>
        <pc:spChg chg="add mod">
          <ac:chgData name="Jon Rosdahl" userId="2820f357-2dd4-4127-8713-e0bfde0fd756" providerId="ADAL" clId="{A97DEDD7-D33F-4043-BCB5-23AE766F55FF}" dt="2024-09-08T19:58:13.146" v="349" actId="14100"/>
          <ac:spMkLst>
            <pc:docMk/>
            <pc:sldMk cId="3929163778" sldId="268"/>
            <ac:spMk id="3" creationId="{A2D0C130-529F-A662-455F-7D2DB2DF6AE6}"/>
          </ac:spMkLst>
        </pc:spChg>
        <pc:spChg chg="add del mod ord">
          <ac:chgData name="Jon Rosdahl" userId="2820f357-2dd4-4127-8713-e0bfde0fd756" providerId="ADAL" clId="{A97DEDD7-D33F-4043-BCB5-23AE766F55FF}" dt="2024-09-08T19:59:08.564" v="357" actId="478"/>
          <ac:spMkLst>
            <pc:docMk/>
            <pc:sldMk cId="3929163778" sldId="268"/>
            <ac:spMk id="5" creationId="{072DC99E-6852-3F64-409E-C635CEA0050E}"/>
          </ac:spMkLst>
        </pc:spChg>
        <pc:graphicFrameChg chg="add del mod">
          <ac:chgData name="Jon Rosdahl" userId="2820f357-2dd4-4127-8713-e0bfde0fd756" providerId="ADAL" clId="{A97DEDD7-D33F-4043-BCB5-23AE766F55FF}" dt="2024-09-08T19:59:06.084" v="356" actId="478"/>
          <ac:graphicFrameMkLst>
            <pc:docMk/>
            <pc:sldMk cId="3929163778" sldId="268"/>
            <ac:graphicFrameMk id="4" creationId="{626A1728-2037-6D5E-27E4-7CFE8EA44931}"/>
          </ac:graphicFrameMkLst>
        </pc:graphicFrameChg>
      </pc:sldChg>
      <pc:sldChg chg="addSp modSp mod">
        <pc:chgData name="Jon Rosdahl" userId="2820f357-2dd4-4127-8713-e0bfde0fd756" providerId="ADAL" clId="{A97DEDD7-D33F-4043-BCB5-23AE766F55FF}" dt="2024-09-08T19:56:01.260" v="322"/>
        <pc:sldMkLst>
          <pc:docMk/>
          <pc:sldMk cId="3095127772" sldId="546"/>
        </pc:sldMkLst>
        <pc:spChg chg="add mod">
          <ac:chgData name="Jon Rosdahl" userId="2820f357-2dd4-4127-8713-e0bfde0fd756" providerId="ADAL" clId="{A97DEDD7-D33F-4043-BCB5-23AE766F55FF}" dt="2024-09-08T19:56:01.260" v="322"/>
          <ac:spMkLst>
            <pc:docMk/>
            <pc:sldMk cId="3095127772" sldId="546"/>
            <ac:spMk id="2" creationId="{97688334-BCA4-4A16-E9F1-ED37DDB7A45C}"/>
          </ac:spMkLst>
        </pc:spChg>
        <pc:spChg chg="mod">
          <ac:chgData name="Jon Rosdahl" userId="2820f357-2dd4-4127-8713-e0bfde0fd756" providerId="ADAL" clId="{A97DEDD7-D33F-4043-BCB5-23AE766F55FF}" dt="2024-09-08T19:38:19.588" v="68" actId="14100"/>
          <ac:spMkLst>
            <pc:docMk/>
            <pc:sldMk cId="3095127772" sldId="546"/>
            <ac:spMk id="5" creationId="{B915B41D-BD06-9062-E8B4-CA2FD00A5FC0}"/>
          </ac:spMkLst>
        </pc:spChg>
        <pc:spChg chg="mod">
          <ac:chgData name="Jon Rosdahl" userId="2820f357-2dd4-4127-8713-e0bfde0fd756" providerId="ADAL" clId="{A97DEDD7-D33F-4043-BCB5-23AE766F55FF}" dt="2024-09-08T19:37:17.156" v="45" actId="113"/>
          <ac:spMkLst>
            <pc:docMk/>
            <pc:sldMk cId="3095127772" sldId="546"/>
            <ac:spMk id="6" creationId="{661D6E6C-1334-9656-5EBC-F8FAD886350D}"/>
          </ac:spMkLst>
        </pc:spChg>
      </pc:sldChg>
      <pc:sldChg chg="addSp delSp modSp mod modNotesTx">
        <pc:chgData name="Jon Rosdahl" userId="2820f357-2dd4-4127-8713-e0bfde0fd756" providerId="ADAL" clId="{A97DEDD7-D33F-4043-BCB5-23AE766F55FF}" dt="2024-09-08T21:38:34.792" v="573" actId="6549"/>
        <pc:sldMkLst>
          <pc:docMk/>
          <pc:sldMk cId="539396625" sldId="547"/>
        </pc:sldMkLst>
        <pc:spChg chg="del">
          <ac:chgData name="Jon Rosdahl" userId="2820f357-2dd4-4127-8713-e0bfde0fd756" providerId="ADAL" clId="{A97DEDD7-D33F-4043-BCB5-23AE766F55FF}" dt="2024-09-08T19:58:29.655" v="351" actId="478"/>
          <ac:spMkLst>
            <pc:docMk/>
            <pc:sldMk cId="539396625" sldId="547"/>
            <ac:spMk id="5" creationId="{2F7A3F2D-48E0-468E-5228-E77E014BF4D6}"/>
          </ac:spMkLst>
        </pc:spChg>
        <pc:spChg chg="add mod">
          <ac:chgData name="Jon Rosdahl" userId="2820f357-2dd4-4127-8713-e0bfde0fd756" providerId="ADAL" clId="{A97DEDD7-D33F-4043-BCB5-23AE766F55FF}" dt="2024-09-08T19:58:30.880" v="352"/>
          <ac:spMkLst>
            <pc:docMk/>
            <pc:sldMk cId="539396625" sldId="547"/>
            <ac:spMk id="7" creationId="{1D450B27-16BD-6802-E92C-1B5734841BEE}"/>
          </ac:spMkLst>
        </pc:spChg>
      </pc:sldChg>
      <pc:sldMasterChg chg="addSp modSp mod modSldLayout">
        <pc:chgData name="Jon Rosdahl" userId="2820f357-2dd4-4127-8713-e0bfde0fd756" providerId="ADAL" clId="{A97DEDD7-D33F-4043-BCB5-23AE766F55FF}" dt="2024-09-09T22:58:19.192" v="628" actId="6549"/>
        <pc:sldMasterMkLst>
          <pc:docMk/>
          <pc:sldMasterMk cId="0" sldId="2147483648"/>
        </pc:sldMasterMkLst>
        <pc:spChg chg="add mod">
          <ac:chgData name="Jon Rosdahl" userId="2820f357-2dd4-4127-8713-e0bfde0fd756" providerId="ADAL" clId="{A97DEDD7-D33F-4043-BCB5-23AE766F55FF}" dt="2024-09-08T19:49:01.343" v="134" actId="1076"/>
          <ac:spMkLst>
            <pc:docMk/>
            <pc:sldMasterMk cId="0" sldId="2147483648"/>
            <ac:spMk id="2" creationId="{49BCE01A-4E27-680B-7407-7FBB665C0E71}"/>
          </ac:spMkLst>
        </pc:spChg>
        <pc:spChg chg="mod">
          <ac:chgData name="Jon Rosdahl" userId="2820f357-2dd4-4127-8713-e0bfde0fd756" providerId="ADAL" clId="{A97DEDD7-D33F-4043-BCB5-23AE766F55FF}" dt="2024-09-09T22:58:19.192" v="628" actId="6549"/>
          <ac:spMkLst>
            <pc:docMk/>
            <pc:sldMasterMk cId="0" sldId="2147483648"/>
            <ac:spMk id="10" creationId="{00000000-0000-0000-0000-000000000000}"/>
          </ac:spMkLst>
        </pc:spChg>
        <pc:spChg chg="mod">
          <ac:chgData name="Jon Rosdahl" userId="2820f357-2dd4-4127-8713-e0bfde0fd756" providerId="ADAL" clId="{A97DEDD7-D33F-4043-BCB5-23AE766F55FF}" dt="2024-09-08T19:48:51.783" v="133" actId="20577"/>
          <ac:spMkLst>
            <pc:docMk/>
            <pc:sldMasterMk cId="0" sldId="2147483648"/>
            <ac:spMk id="1027" creationId="{00000000-0000-0000-0000-000000000000}"/>
          </ac:spMkLst>
        </pc:spChg>
        <pc:spChg chg="mod">
          <ac:chgData name="Jon Rosdahl" userId="2820f357-2dd4-4127-8713-e0bfde0fd756" providerId="ADAL" clId="{A97DEDD7-D33F-4043-BCB5-23AE766F55FF}" dt="2024-09-08T19:49:57.168" v="141" actId="20577"/>
          <ac:spMkLst>
            <pc:docMk/>
            <pc:sldMasterMk cId="0" sldId="2147483648"/>
            <ac:spMk id="1028" creationId="{00000000-0000-0000-0000-000000000000}"/>
          </ac:spMkLst>
        </pc:spChg>
        <pc:sldLayoutChg chg="modSp mod">
          <pc:chgData name="Jon Rosdahl" userId="2820f357-2dd4-4127-8713-e0bfde0fd756" providerId="ADAL" clId="{A97DEDD7-D33F-4043-BCB5-23AE766F55FF}" dt="2024-09-08T19:51:17.451" v="191" actId="20577"/>
          <pc:sldLayoutMkLst>
            <pc:docMk/>
            <pc:sldMasterMk cId="0" sldId="2147483648"/>
            <pc:sldLayoutMk cId="0" sldId="2147483649"/>
          </pc:sldLayoutMkLst>
          <pc:spChg chg="mod">
            <ac:chgData name="Jon Rosdahl" userId="2820f357-2dd4-4127-8713-e0bfde0fd756" providerId="ADAL" clId="{A97DEDD7-D33F-4043-BCB5-23AE766F55FF}" dt="2024-09-08T19:50:27.048" v="151" actId="20577"/>
            <ac:spMkLst>
              <pc:docMk/>
              <pc:sldMasterMk cId="0" sldId="2147483648"/>
              <pc:sldLayoutMk cId="0" sldId="2147483649"/>
              <ac:spMk id="4" creationId="{00000000-0000-0000-0000-000000000000}"/>
            </ac:spMkLst>
          </pc:spChg>
          <pc:spChg chg="mod">
            <ac:chgData name="Jon Rosdahl" userId="2820f357-2dd4-4127-8713-e0bfde0fd756" providerId="ADAL" clId="{A97DEDD7-D33F-4043-BCB5-23AE766F55FF}" dt="2024-09-08T19:51:17.451" v="191" actId="20577"/>
            <ac:spMkLst>
              <pc:docMk/>
              <pc:sldMasterMk cId="0" sldId="2147483648"/>
              <pc:sldLayoutMk cId="0" sldId="2147483649"/>
              <ac:spMk id="5" creationId="{00000000-0000-0000-0000-000000000000}"/>
            </ac:spMkLst>
          </pc:spChg>
        </pc:sldLayoutChg>
        <pc:sldLayoutChg chg="addSp modSp mod">
          <pc:chgData name="Jon Rosdahl" userId="2820f357-2dd4-4127-8713-e0bfde0fd756" providerId="ADAL" clId="{A97DEDD7-D33F-4043-BCB5-23AE766F55FF}" dt="2024-09-08T19:50:57.492" v="183" actId="6549"/>
          <pc:sldLayoutMkLst>
            <pc:docMk/>
            <pc:sldMasterMk cId="0" sldId="2147483648"/>
            <pc:sldLayoutMk cId="0" sldId="2147483650"/>
          </pc:sldLayoutMkLst>
          <pc:spChg chg="add mod">
            <ac:chgData name="Jon Rosdahl" userId="2820f357-2dd4-4127-8713-e0bfde0fd756" providerId="ADAL" clId="{A97DEDD7-D33F-4043-BCB5-23AE766F55FF}" dt="2024-09-08T19:50:48.657" v="177" actId="20577"/>
            <ac:spMkLst>
              <pc:docMk/>
              <pc:sldMasterMk cId="0" sldId="2147483648"/>
              <pc:sldLayoutMk cId="0" sldId="2147483650"/>
              <ac:spMk id="4" creationId="{A4DD86CD-30FD-A1A8-D3C5-81582193EAD8}"/>
            </ac:spMkLst>
          </pc:spChg>
          <pc:spChg chg="mod">
            <ac:chgData name="Jon Rosdahl" userId="2820f357-2dd4-4127-8713-e0bfde0fd756" providerId="ADAL" clId="{A97DEDD7-D33F-4043-BCB5-23AE766F55FF}" dt="2024-09-08T19:50:57.492" v="183" actId="6549"/>
            <ac:spMkLst>
              <pc:docMk/>
              <pc:sldMasterMk cId="0" sldId="2147483648"/>
              <pc:sldLayoutMk cId="0" sldId="2147483650"/>
              <ac:spMk id="11" creationId="{00000000-0000-0000-0000-000000000000}"/>
            </ac:spMkLst>
          </pc:spChg>
        </pc:sldLayoutChg>
        <pc:sldLayoutChg chg="modSp mod">
          <pc:chgData name="Jon Rosdahl" userId="2820f357-2dd4-4127-8713-e0bfde0fd756" providerId="ADAL" clId="{A97DEDD7-D33F-4043-BCB5-23AE766F55FF}" dt="2024-09-08T19:51:27.580" v="201" actId="20577"/>
          <pc:sldLayoutMkLst>
            <pc:docMk/>
            <pc:sldMasterMk cId="0" sldId="2147483648"/>
            <pc:sldLayoutMk cId="0" sldId="2147483651"/>
          </pc:sldLayoutMkLst>
          <pc:spChg chg="mod">
            <ac:chgData name="Jon Rosdahl" userId="2820f357-2dd4-4127-8713-e0bfde0fd756" providerId="ADAL" clId="{A97DEDD7-D33F-4043-BCB5-23AE766F55FF}" dt="2024-09-08T19:51:27.580" v="201" actId="20577"/>
            <ac:spMkLst>
              <pc:docMk/>
              <pc:sldMasterMk cId="0" sldId="2147483648"/>
              <pc:sldLayoutMk cId="0" sldId="2147483651"/>
              <ac:spMk id="4" creationId="{00000000-0000-0000-0000-000000000000}"/>
            </ac:spMkLst>
          </pc:spChg>
        </pc:sldLayoutChg>
        <pc:sldLayoutChg chg="modSp mod">
          <pc:chgData name="Jon Rosdahl" userId="2820f357-2dd4-4127-8713-e0bfde0fd756" providerId="ADAL" clId="{A97DEDD7-D33F-4043-BCB5-23AE766F55FF}" dt="2024-09-08T19:51:54.667" v="218" actId="14100"/>
          <pc:sldLayoutMkLst>
            <pc:docMk/>
            <pc:sldMasterMk cId="0" sldId="2147483648"/>
            <pc:sldLayoutMk cId="0" sldId="2147483652"/>
          </pc:sldLayoutMkLst>
          <pc:spChg chg="mod">
            <ac:chgData name="Jon Rosdahl" userId="2820f357-2dd4-4127-8713-e0bfde0fd756" providerId="ADAL" clId="{A97DEDD7-D33F-4043-BCB5-23AE766F55FF}" dt="2024-09-08T19:51:35.185" v="211" actId="20577"/>
            <ac:spMkLst>
              <pc:docMk/>
              <pc:sldMasterMk cId="0" sldId="2147483648"/>
              <pc:sldLayoutMk cId="0" sldId="2147483652"/>
              <ac:spMk id="5" creationId="{00000000-0000-0000-0000-000000000000}"/>
            </ac:spMkLst>
          </pc:spChg>
          <pc:spChg chg="mod">
            <ac:chgData name="Jon Rosdahl" userId="2820f357-2dd4-4127-8713-e0bfde0fd756" providerId="ADAL" clId="{A97DEDD7-D33F-4043-BCB5-23AE766F55FF}" dt="2024-09-08T19:51:54.667" v="218" actId="14100"/>
            <ac:spMkLst>
              <pc:docMk/>
              <pc:sldMasterMk cId="0" sldId="2147483648"/>
              <pc:sldLayoutMk cId="0" sldId="2147483652"/>
              <ac:spMk id="6" creationId="{00000000-0000-0000-0000-000000000000}"/>
            </ac:spMkLst>
          </pc:spChg>
        </pc:sldLayoutChg>
        <pc:sldLayoutChg chg="modSp mod">
          <pc:chgData name="Jon Rosdahl" userId="2820f357-2dd4-4127-8713-e0bfde0fd756" providerId="ADAL" clId="{A97DEDD7-D33F-4043-BCB5-23AE766F55FF}" dt="2024-09-08T19:52:09.776" v="234" actId="20577"/>
          <pc:sldLayoutMkLst>
            <pc:docMk/>
            <pc:sldMasterMk cId="0" sldId="2147483648"/>
            <pc:sldLayoutMk cId="0" sldId="2147483653"/>
          </pc:sldLayoutMkLst>
          <pc:spChg chg="mod">
            <ac:chgData name="Jon Rosdahl" userId="2820f357-2dd4-4127-8713-e0bfde0fd756" providerId="ADAL" clId="{A97DEDD7-D33F-4043-BCB5-23AE766F55FF}" dt="2024-09-08T19:52:09.776" v="234" actId="20577"/>
            <ac:spMkLst>
              <pc:docMk/>
              <pc:sldMasterMk cId="0" sldId="2147483648"/>
              <pc:sldLayoutMk cId="0" sldId="2147483653"/>
              <ac:spMk id="7" creationId="{00000000-0000-0000-0000-000000000000}"/>
            </ac:spMkLst>
          </pc:spChg>
          <pc:spChg chg="mod">
            <ac:chgData name="Jon Rosdahl" userId="2820f357-2dd4-4127-8713-e0bfde0fd756" providerId="ADAL" clId="{A97DEDD7-D33F-4043-BCB5-23AE766F55FF}" dt="2024-09-08T19:52:04.584" v="224" actId="6549"/>
            <ac:spMkLst>
              <pc:docMk/>
              <pc:sldMasterMk cId="0" sldId="2147483648"/>
              <pc:sldLayoutMk cId="0" sldId="2147483653"/>
              <ac:spMk id="8" creationId="{00000000-0000-0000-0000-000000000000}"/>
            </ac:spMkLst>
          </pc:spChg>
        </pc:sldLayoutChg>
        <pc:sldLayoutChg chg="modSp mod">
          <pc:chgData name="Jon Rosdahl" userId="2820f357-2dd4-4127-8713-e0bfde0fd756" providerId="ADAL" clId="{A97DEDD7-D33F-4043-BCB5-23AE766F55FF}" dt="2024-09-08T19:52:25.833" v="247" actId="20577"/>
          <pc:sldLayoutMkLst>
            <pc:docMk/>
            <pc:sldMasterMk cId="0" sldId="2147483648"/>
            <pc:sldLayoutMk cId="0" sldId="2147483654"/>
          </pc:sldLayoutMkLst>
          <pc:spChg chg="mod">
            <ac:chgData name="Jon Rosdahl" userId="2820f357-2dd4-4127-8713-e0bfde0fd756" providerId="ADAL" clId="{A97DEDD7-D33F-4043-BCB5-23AE766F55FF}" dt="2024-09-08T19:52:16.810" v="244" actId="20577"/>
            <ac:spMkLst>
              <pc:docMk/>
              <pc:sldMasterMk cId="0" sldId="2147483648"/>
              <pc:sldLayoutMk cId="0" sldId="2147483654"/>
              <ac:spMk id="3" creationId="{00000000-0000-0000-0000-000000000000}"/>
            </ac:spMkLst>
          </pc:spChg>
          <pc:spChg chg="mod">
            <ac:chgData name="Jon Rosdahl" userId="2820f357-2dd4-4127-8713-e0bfde0fd756" providerId="ADAL" clId="{A97DEDD7-D33F-4043-BCB5-23AE766F55FF}" dt="2024-09-08T19:52:25.833" v="247" actId="20577"/>
            <ac:spMkLst>
              <pc:docMk/>
              <pc:sldMasterMk cId="0" sldId="2147483648"/>
              <pc:sldLayoutMk cId="0" sldId="2147483654"/>
              <ac:spMk id="4" creationId="{00000000-0000-0000-0000-000000000000}"/>
            </ac:spMkLst>
          </pc:spChg>
        </pc:sldLayoutChg>
        <pc:sldLayoutChg chg="modSp mod">
          <pc:chgData name="Jon Rosdahl" userId="2820f357-2dd4-4127-8713-e0bfde0fd756" providerId="ADAL" clId="{A97DEDD7-D33F-4043-BCB5-23AE766F55FF}" dt="2024-09-08T19:53:40.660" v="297" actId="20577"/>
          <pc:sldLayoutMkLst>
            <pc:docMk/>
            <pc:sldMasterMk cId="0" sldId="2147483648"/>
            <pc:sldLayoutMk cId="0" sldId="2147483655"/>
          </pc:sldLayoutMkLst>
          <pc:spChg chg="mod">
            <ac:chgData name="Jon Rosdahl" userId="2820f357-2dd4-4127-8713-e0bfde0fd756" providerId="ADAL" clId="{A97DEDD7-D33F-4043-BCB5-23AE766F55FF}" dt="2024-09-08T19:53:40.660" v="297" actId="20577"/>
            <ac:spMkLst>
              <pc:docMk/>
              <pc:sldMasterMk cId="0" sldId="2147483648"/>
              <pc:sldLayoutMk cId="0" sldId="2147483655"/>
              <ac:spMk id="2" creationId="{00000000-0000-0000-0000-000000000000}"/>
            </ac:spMkLst>
          </pc:spChg>
          <pc:spChg chg="mod">
            <ac:chgData name="Jon Rosdahl" userId="2820f357-2dd4-4127-8713-e0bfde0fd756" providerId="ADAL" clId="{A97DEDD7-D33F-4043-BCB5-23AE766F55FF}" dt="2024-09-08T19:53:35.843" v="287" actId="6549"/>
            <ac:spMkLst>
              <pc:docMk/>
              <pc:sldMasterMk cId="0" sldId="2147483648"/>
              <pc:sldLayoutMk cId="0" sldId="2147483655"/>
              <ac:spMk id="3" creationId="{00000000-0000-0000-0000-000000000000}"/>
            </ac:spMkLst>
          </pc:spChg>
        </pc:sldLayoutChg>
        <pc:sldLayoutChg chg="modSp mod">
          <pc:chgData name="Jon Rosdahl" userId="2820f357-2dd4-4127-8713-e0bfde0fd756" providerId="ADAL" clId="{A97DEDD7-D33F-4043-BCB5-23AE766F55FF}" dt="2024-09-08T19:53:28.387" v="281" actId="6549"/>
          <pc:sldLayoutMkLst>
            <pc:docMk/>
            <pc:sldMasterMk cId="0" sldId="2147483648"/>
            <pc:sldLayoutMk cId="0" sldId="2147483658"/>
          </pc:sldLayoutMkLst>
          <pc:spChg chg="mod">
            <ac:chgData name="Jon Rosdahl" userId="2820f357-2dd4-4127-8713-e0bfde0fd756" providerId="ADAL" clId="{A97DEDD7-D33F-4043-BCB5-23AE766F55FF}" dt="2024-09-08T19:53:22.360" v="275" actId="20577"/>
            <ac:spMkLst>
              <pc:docMk/>
              <pc:sldMasterMk cId="0" sldId="2147483648"/>
              <pc:sldLayoutMk cId="0" sldId="2147483658"/>
              <ac:spMk id="4" creationId="{00000000-0000-0000-0000-000000000000}"/>
            </ac:spMkLst>
          </pc:spChg>
          <pc:spChg chg="mod">
            <ac:chgData name="Jon Rosdahl" userId="2820f357-2dd4-4127-8713-e0bfde0fd756" providerId="ADAL" clId="{A97DEDD7-D33F-4043-BCB5-23AE766F55FF}" dt="2024-09-08T19:53:28.387" v="281" actId="6549"/>
            <ac:spMkLst>
              <pc:docMk/>
              <pc:sldMasterMk cId="0" sldId="2147483648"/>
              <pc:sldLayoutMk cId="0" sldId="2147483658"/>
              <ac:spMk id="5" creationId="{00000000-0000-0000-0000-000000000000}"/>
            </ac:spMkLst>
          </pc:spChg>
        </pc:sldLayoutChg>
        <pc:sldLayoutChg chg="modSp mod">
          <pc:chgData name="Jon Rosdahl" userId="2820f357-2dd4-4127-8713-e0bfde0fd756" providerId="ADAL" clId="{A97DEDD7-D33F-4043-BCB5-23AE766F55FF}" dt="2024-09-08T19:53:14.625" v="265" actId="20577"/>
          <pc:sldLayoutMkLst>
            <pc:docMk/>
            <pc:sldMasterMk cId="0" sldId="2147483648"/>
            <pc:sldLayoutMk cId="0" sldId="2147483659"/>
          </pc:sldLayoutMkLst>
          <pc:spChg chg="mod">
            <ac:chgData name="Jon Rosdahl" userId="2820f357-2dd4-4127-8713-e0bfde0fd756" providerId="ADAL" clId="{A97DEDD7-D33F-4043-BCB5-23AE766F55FF}" dt="2024-09-08T19:53:14.625" v="265" actId="20577"/>
            <ac:spMkLst>
              <pc:docMk/>
              <pc:sldMasterMk cId="0" sldId="2147483648"/>
              <pc:sldLayoutMk cId="0" sldId="2147483659"/>
              <ac:spMk id="4" creationId="{00000000-0000-0000-0000-000000000000}"/>
            </ac:spMkLst>
          </pc:spChg>
          <pc:spChg chg="mod">
            <ac:chgData name="Jon Rosdahl" userId="2820f357-2dd4-4127-8713-e0bfde0fd756" providerId="ADAL" clId="{A97DEDD7-D33F-4043-BCB5-23AE766F55FF}" dt="2024-09-08T19:53:08.866" v="255" actId="6549"/>
            <ac:spMkLst>
              <pc:docMk/>
              <pc:sldMasterMk cId="0" sldId="2147483648"/>
              <pc:sldLayoutMk cId="0" sldId="2147483659"/>
              <ac:spMk id="5" creationId="{00000000-0000-0000-0000-000000000000}"/>
            </ac:spMkLst>
          </pc:spChg>
        </pc:sldLayoutChg>
      </pc:sldMasterChg>
      <pc:sldMasterChg chg="new del mod addSldLayout delSldLayout">
        <pc:chgData name="Jon Rosdahl" userId="2820f357-2dd4-4127-8713-e0bfde0fd756" providerId="ADAL" clId="{A97DEDD7-D33F-4043-BCB5-23AE766F55FF}" dt="2024-09-08T19:52:59.310" v="249" actId="6938"/>
        <pc:sldMasterMkLst>
          <pc:docMk/>
          <pc:sldMasterMk cId="913197602" sldId="2147483660"/>
        </pc:sldMasterMkLst>
        <pc:sldLayoutChg chg="new del replId">
          <pc:chgData name="Jon Rosdahl" userId="2820f357-2dd4-4127-8713-e0bfde0fd756" providerId="ADAL" clId="{A97DEDD7-D33F-4043-BCB5-23AE766F55FF}" dt="2024-09-08T19:52:59.310" v="249" actId="6938"/>
          <pc:sldLayoutMkLst>
            <pc:docMk/>
            <pc:sldMasterMk cId="913197602" sldId="2147483660"/>
            <pc:sldLayoutMk cId="3587181172" sldId="2147483661"/>
          </pc:sldLayoutMkLst>
        </pc:sldLayoutChg>
        <pc:sldLayoutChg chg="new del replId">
          <pc:chgData name="Jon Rosdahl" userId="2820f357-2dd4-4127-8713-e0bfde0fd756" providerId="ADAL" clId="{A97DEDD7-D33F-4043-BCB5-23AE766F55FF}" dt="2024-09-08T19:52:59.310" v="249" actId="6938"/>
          <pc:sldLayoutMkLst>
            <pc:docMk/>
            <pc:sldMasterMk cId="913197602" sldId="2147483660"/>
            <pc:sldLayoutMk cId="2074324222" sldId="2147483662"/>
          </pc:sldLayoutMkLst>
        </pc:sldLayoutChg>
        <pc:sldLayoutChg chg="new del replId">
          <pc:chgData name="Jon Rosdahl" userId="2820f357-2dd4-4127-8713-e0bfde0fd756" providerId="ADAL" clId="{A97DEDD7-D33F-4043-BCB5-23AE766F55FF}" dt="2024-09-08T19:52:59.310" v="249" actId="6938"/>
          <pc:sldLayoutMkLst>
            <pc:docMk/>
            <pc:sldMasterMk cId="913197602" sldId="2147483660"/>
            <pc:sldLayoutMk cId="1178779794" sldId="2147483663"/>
          </pc:sldLayoutMkLst>
        </pc:sldLayoutChg>
        <pc:sldLayoutChg chg="new del replId">
          <pc:chgData name="Jon Rosdahl" userId="2820f357-2dd4-4127-8713-e0bfde0fd756" providerId="ADAL" clId="{A97DEDD7-D33F-4043-BCB5-23AE766F55FF}" dt="2024-09-08T19:52:59.310" v="249" actId="6938"/>
          <pc:sldLayoutMkLst>
            <pc:docMk/>
            <pc:sldMasterMk cId="913197602" sldId="2147483660"/>
            <pc:sldLayoutMk cId="1674136213" sldId="2147483664"/>
          </pc:sldLayoutMkLst>
        </pc:sldLayoutChg>
        <pc:sldLayoutChg chg="new del replId">
          <pc:chgData name="Jon Rosdahl" userId="2820f357-2dd4-4127-8713-e0bfde0fd756" providerId="ADAL" clId="{A97DEDD7-D33F-4043-BCB5-23AE766F55FF}" dt="2024-09-08T19:52:59.310" v="249" actId="6938"/>
          <pc:sldLayoutMkLst>
            <pc:docMk/>
            <pc:sldMasterMk cId="913197602" sldId="2147483660"/>
            <pc:sldLayoutMk cId="612068755" sldId="2147483665"/>
          </pc:sldLayoutMkLst>
        </pc:sldLayoutChg>
        <pc:sldLayoutChg chg="new del replId">
          <pc:chgData name="Jon Rosdahl" userId="2820f357-2dd4-4127-8713-e0bfde0fd756" providerId="ADAL" clId="{A97DEDD7-D33F-4043-BCB5-23AE766F55FF}" dt="2024-09-08T19:52:59.310" v="249" actId="6938"/>
          <pc:sldLayoutMkLst>
            <pc:docMk/>
            <pc:sldMasterMk cId="913197602" sldId="2147483660"/>
            <pc:sldLayoutMk cId="1711234469" sldId="2147483666"/>
          </pc:sldLayoutMkLst>
        </pc:sldLayoutChg>
        <pc:sldLayoutChg chg="new del replId">
          <pc:chgData name="Jon Rosdahl" userId="2820f357-2dd4-4127-8713-e0bfde0fd756" providerId="ADAL" clId="{A97DEDD7-D33F-4043-BCB5-23AE766F55FF}" dt="2024-09-08T19:52:59.310" v="249" actId="6938"/>
          <pc:sldLayoutMkLst>
            <pc:docMk/>
            <pc:sldMasterMk cId="913197602" sldId="2147483660"/>
            <pc:sldLayoutMk cId="99111088" sldId="2147483667"/>
          </pc:sldLayoutMkLst>
        </pc:sldLayoutChg>
        <pc:sldLayoutChg chg="new del replId">
          <pc:chgData name="Jon Rosdahl" userId="2820f357-2dd4-4127-8713-e0bfde0fd756" providerId="ADAL" clId="{A97DEDD7-D33F-4043-BCB5-23AE766F55FF}" dt="2024-09-08T19:52:59.310" v="249" actId="6938"/>
          <pc:sldLayoutMkLst>
            <pc:docMk/>
            <pc:sldMasterMk cId="913197602" sldId="2147483660"/>
            <pc:sldLayoutMk cId="3782555146" sldId="2147483668"/>
          </pc:sldLayoutMkLst>
        </pc:sldLayoutChg>
        <pc:sldLayoutChg chg="new del replId">
          <pc:chgData name="Jon Rosdahl" userId="2820f357-2dd4-4127-8713-e0bfde0fd756" providerId="ADAL" clId="{A97DEDD7-D33F-4043-BCB5-23AE766F55FF}" dt="2024-09-08T19:52:59.310" v="249" actId="6938"/>
          <pc:sldLayoutMkLst>
            <pc:docMk/>
            <pc:sldMasterMk cId="913197602" sldId="2147483660"/>
            <pc:sldLayoutMk cId="2674526816" sldId="2147483669"/>
          </pc:sldLayoutMkLst>
        </pc:sldLayoutChg>
        <pc:sldLayoutChg chg="new del replId">
          <pc:chgData name="Jon Rosdahl" userId="2820f357-2dd4-4127-8713-e0bfde0fd756" providerId="ADAL" clId="{A97DEDD7-D33F-4043-BCB5-23AE766F55FF}" dt="2024-09-08T19:52:59.310" v="249" actId="6938"/>
          <pc:sldLayoutMkLst>
            <pc:docMk/>
            <pc:sldMasterMk cId="913197602" sldId="2147483660"/>
            <pc:sldLayoutMk cId="2974844030" sldId="2147483670"/>
          </pc:sldLayoutMkLst>
        </pc:sldLayoutChg>
        <pc:sldLayoutChg chg="new del replId">
          <pc:chgData name="Jon Rosdahl" userId="2820f357-2dd4-4127-8713-e0bfde0fd756" providerId="ADAL" clId="{A97DEDD7-D33F-4043-BCB5-23AE766F55FF}" dt="2024-09-08T19:52:59.310" v="249" actId="6938"/>
          <pc:sldLayoutMkLst>
            <pc:docMk/>
            <pc:sldMasterMk cId="913197602" sldId="2147483660"/>
            <pc:sldLayoutMk cId="2400975986" sldId="21474836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EC-24/00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a:t>September 2024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Hiroshi Mano (Koden-TI)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EC-24/00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a:t>September 2024</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Hiroshi Mano (Koden-TI)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a:t>
            </a:r>
          </a:p>
        </p:txBody>
      </p:sp>
      <p:sp>
        <p:nvSpPr>
          <p:cNvPr id="5" name="Rectangle 3"/>
          <p:cNvSpPr>
            <a:spLocks noGrp="1" noChangeArrowheads="1"/>
          </p:cNvSpPr>
          <p:nvPr>
            <p:ph type="dt"/>
          </p:nvPr>
        </p:nvSpPr>
        <p:spPr>
          <a:ln/>
        </p:spPr>
        <p:txBody>
          <a:bodyPr/>
          <a:lstStyle/>
          <a:p>
            <a:r>
              <a:rPr lang="en-US" altLang="ja-JP"/>
              <a:t>September 2024</a:t>
            </a:r>
            <a:endParaRPr lang="en-US"/>
          </a:p>
        </p:txBody>
      </p:sp>
      <p:sp>
        <p:nvSpPr>
          <p:cNvPr id="6" name="Rectangle 6"/>
          <p:cNvSpPr>
            <a:spLocks noGrp="1" noChangeArrowheads="1"/>
          </p:cNvSpPr>
          <p:nvPr>
            <p:ph type="ftr"/>
          </p:nvPr>
        </p:nvSpPr>
        <p:spPr>
          <a:ln/>
        </p:spPr>
        <p:txBody>
          <a:bodyPr/>
          <a:lstStyle/>
          <a:p>
            <a:r>
              <a:rPr lang="en-US"/>
              <a:t>Hiroshi Mano (Koden-TI)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a:t>
            </a:r>
          </a:p>
        </p:txBody>
      </p:sp>
      <p:sp>
        <p:nvSpPr>
          <p:cNvPr id="5" name="Rectangle 3"/>
          <p:cNvSpPr>
            <a:spLocks noGrp="1" noChangeArrowheads="1"/>
          </p:cNvSpPr>
          <p:nvPr>
            <p:ph type="dt"/>
          </p:nvPr>
        </p:nvSpPr>
        <p:spPr>
          <a:ln/>
        </p:spPr>
        <p:txBody>
          <a:bodyPr/>
          <a:lstStyle/>
          <a:p>
            <a:r>
              <a:rPr lang="en-US" altLang="ja-JP"/>
              <a:t>September 2024</a:t>
            </a:r>
            <a:endParaRPr lang="en-US"/>
          </a:p>
        </p:txBody>
      </p:sp>
      <p:sp>
        <p:nvSpPr>
          <p:cNvPr id="6" name="Rectangle 6"/>
          <p:cNvSpPr>
            <a:spLocks noGrp="1" noChangeArrowheads="1"/>
          </p:cNvSpPr>
          <p:nvPr>
            <p:ph type="ftr"/>
          </p:nvPr>
        </p:nvSpPr>
        <p:spPr>
          <a:ln/>
        </p:spPr>
        <p:txBody>
          <a:bodyPr/>
          <a:lstStyle/>
          <a:p>
            <a:r>
              <a:rPr lang="en-US"/>
              <a:t>Hiroshi Mano (Koden-TI)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FB3ACC4-B1B2-9B4E-BDBF-4FAA4A2378BD}" type="slidenum">
              <a:rPr kumimoji="1" lang="ja-JP" altLang="en-US" smtClean="0"/>
              <a:t>5</a:t>
            </a:fld>
            <a:endParaRPr kumimoji="1" lang="ja-JP" altLang="en-US"/>
          </a:p>
        </p:txBody>
      </p:sp>
    </p:spTree>
    <p:extLst>
      <p:ext uri="{BB962C8B-B14F-4D97-AF65-F5344CB8AC3E}">
        <p14:creationId xmlns:p14="http://schemas.microsoft.com/office/powerpoint/2010/main" val="136063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0FB3ACC4-B1B2-9B4E-BDBF-4FAA4A2378BD}" type="slidenum">
              <a:rPr kumimoji="1" lang="ja-JP" altLang="en-US" smtClean="0"/>
              <a:t>7</a:t>
            </a:fld>
            <a:endParaRPr kumimoji="1" lang="ja-JP" altLang="en-US"/>
          </a:p>
        </p:txBody>
      </p:sp>
    </p:spTree>
    <p:extLst>
      <p:ext uri="{BB962C8B-B14F-4D97-AF65-F5344CB8AC3E}">
        <p14:creationId xmlns:p14="http://schemas.microsoft.com/office/powerpoint/2010/main" val="4745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0" i="0" dirty="0">
                <a:solidFill>
                  <a:srgbClr val="000000"/>
                </a:solidFill>
                <a:effectLst/>
                <a:latin typeface="Times New Roman" panose="02020603050405020304" pitchFamily="18" charset="0"/>
              </a:rPr>
              <a:t>From 802 WCSC Ops Man 2.5: All decisions related to or affecting the Joint Treasury shall be delegated to the Executive Committee of the Joint Treasury. Examples of such decisions include approval to spend funds and venue selection.</a:t>
            </a:r>
            <a:endParaRPr lang="en-US" dirty="0"/>
          </a:p>
          <a:p>
            <a:endParaRPr lang="en-US" dirty="0"/>
          </a:p>
        </p:txBody>
      </p:sp>
      <p:sp>
        <p:nvSpPr>
          <p:cNvPr id="4" name="Header Placeholder 3"/>
          <p:cNvSpPr>
            <a:spLocks noGrp="1"/>
          </p:cNvSpPr>
          <p:nvPr>
            <p:ph type="hdr"/>
          </p:nvPr>
        </p:nvSpPr>
        <p:spPr/>
        <p:txBody>
          <a:bodyPr/>
          <a:lstStyle/>
          <a:p>
            <a:r>
              <a:rPr lang="en-US"/>
              <a:t>doc.: IEEE 802 EC-24/00</a:t>
            </a:r>
          </a:p>
        </p:txBody>
      </p:sp>
      <p:sp>
        <p:nvSpPr>
          <p:cNvPr id="5" name="Date Placeholder 4"/>
          <p:cNvSpPr>
            <a:spLocks noGrp="1"/>
          </p:cNvSpPr>
          <p:nvPr>
            <p:ph type="dt"/>
          </p:nvPr>
        </p:nvSpPr>
        <p:spPr/>
        <p:txBody>
          <a:bodyPr/>
          <a:lstStyle/>
          <a:p>
            <a:r>
              <a:rPr lang="en-US" altLang="ja-JP"/>
              <a:t>September 2024</a:t>
            </a:r>
            <a:endParaRPr lang="en-US"/>
          </a:p>
        </p:txBody>
      </p:sp>
      <p:sp>
        <p:nvSpPr>
          <p:cNvPr id="6" name="Footer Placeholder 5"/>
          <p:cNvSpPr>
            <a:spLocks noGrp="1"/>
          </p:cNvSpPr>
          <p:nvPr>
            <p:ph type="ftr"/>
          </p:nvPr>
        </p:nvSpPr>
        <p:spPr/>
        <p:txBody>
          <a:bodyPr/>
          <a:lstStyle/>
          <a:p>
            <a:r>
              <a:rPr lang="en-US"/>
              <a:t>Hiroshi Mano (Koden-TI)</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12</a:t>
            </a:fld>
            <a:endParaRPr lang="en-US"/>
          </a:p>
        </p:txBody>
      </p:sp>
    </p:spTree>
    <p:extLst>
      <p:ext uri="{BB962C8B-B14F-4D97-AF65-F5344CB8AC3E}">
        <p14:creationId xmlns:p14="http://schemas.microsoft.com/office/powerpoint/2010/main" val="2054933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 McCann has volunteered </a:t>
            </a:r>
            <a:r>
              <a:rPr lang="en-US"/>
              <a:t>on Thu</a:t>
            </a:r>
            <a:r>
              <a:rPr lang="en-US" dirty="0"/>
              <a:t>, Aug 29, 8:49 AM</a:t>
            </a:r>
          </a:p>
          <a:p>
            <a:endParaRPr lang="en-US" dirty="0"/>
          </a:p>
        </p:txBody>
      </p:sp>
      <p:sp>
        <p:nvSpPr>
          <p:cNvPr id="4" name="Header Placeholder 3"/>
          <p:cNvSpPr>
            <a:spLocks noGrp="1"/>
          </p:cNvSpPr>
          <p:nvPr>
            <p:ph type="hdr"/>
          </p:nvPr>
        </p:nvSpPr>
        <p:spPr/>
        <p:txBody>
          <a:bodyPr/>
          <a:lstStyle/>
          <a:p>
            <a:r>
              <a:rPr lang="en-US"/>
              <a:t>doc.: IEEE 802 EC-24/00</a:t>
            </a:r>
          </a:p>
        </p:txBody>
      </p:sp>
      <p:sp>
        <p:nvSpPr>
          <p:cNvPr id="5" name="Date Placeholder 4"/>
          <p:cNvSpPr>
            <a:spLocks noGrp="1"/>
          </p:cNvSpPr>
          <p:nvPr>
            <p:ph type="dt"/>
          </p:nvPr>
        </p:nvSpPr>
        <p:spPr/>
        <p:txBody>
          <a:bodyPr/>
          <a:lstStyle/>
          <a:p>
            <a:r>
              <a:rPr lang="en-US" altLang="ja-JP"/>
              <a:t>September 2024</a:t>
            </a:r>
            <a:endParaRPr lang="en-US"/>
          </a:p>
        </p:txBody>
      </p:sp>
      <p:sp>
        <p:nvSpPr>
          <p:cNvPr id="6" name="Footer Placeholder 5"/>
          <p:cNvSpPr>
            <a:spLocks noGrp="1"/>
          </p:cNvSpPr>
          <p:nvPr>
            <p:ph type="ftr"/>
          </p:nvPr>
        </p:nvSpPr>
        <p:spPr/>
        <p:txBody>
          <a:bodyPr/>
          <a:lstStyle/>
          <a:p>
            <a:r>
              <a:rPr lang="en-US"/>
              <a:t>Hiroshi Mano (Koden-TI)</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13</a:t>
            </a:fld>
            <a:endParaRPr lang="en-US"/>
          </a:p>
        </p:txBody>
      </p:sp>
    </p:spTree>
    <p:extLst>
      <p:ext uri="{BB962C8B-B14F-4D97-AF65-F5344CB8AC3E}">
        <p14:creationId xmlns:p14="http://schemas.microsoft.com/office/powerpoint/2010/main" val="139841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Hiroshi Mano (</a:t>
            </a:r>
            <a:r>
              <a:rPr lang="en-GB" dirty="0" err="1"/>
              <a:t>Koden</a:t>
            </a:r>
            <a:r>
              <a:rPr lang="en-GB" dirty="0"/>
              <a:t> TI)</a:t>
            </a:r>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September 2024</a:t>
            </a:r>
            <a:endParaRPr lang="en-GB" dirty="0"/>
          </a:p>
        </p:txBody>
      </p:sp>
      <p:sp>
        <p:nvSpPr>
          <p:cNvPr id="4" name="Rectangle 3">
            <a:extLst>
              <a:ext uri="{FF2B5EF4-FFF2-40B4-BE49-F238E27FC236}">
                <a16:creationId xmlns:a16="http://schemas.microsoft.com/office/drawing/2014/main" id="{A4DD86CD-30FD-A1A8-D3C5-81582193EAD8}"/>
              </a:ext>
            </a:extLst>
          </p:cNvPr>
          <p:cNvSpPr txBox="1">
            <a:spLocks noChangeArrowheads="1"/>
          </p:cNvSpPr>
          <p:nvPr userDrawn="1"/>
        </p:nvSpPr>
        <p:spPr bwMode="auto">
          <a:xfrm>
            <a:off x="934657" y="6474473"/>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Submission</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a:t>Hiroshi Mano (Koden-ti)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ltLang="ja-JP" dirty="0"/>
              <a:t>Submission</a:t>
            </a:r>
            <a:endParaRPr lang="en-GB" dirty="0"/>
          </a:p>
        </p:txBody>
      </p:sp>
      <p:sp>
        <p:nvSpPr>
          <p:cNvPr id="6" name="Footer Placeholder 5"/>
          <p:cNvSpPr>
            <a:spLocks noGrp="1"/>
          </p:cNvSpPr>
          <p:nvPr>
            <p:ph type="ftr" idx="11"/>
          </p:nvPr>
        </p:nvSpPr>
        <p:spPr>
          <a:xfrm>
            <a:off x="8905293" y="6555518"/>
            <a:ext cx="2499764" cy="273049"/>
          </a:xfrm>
        </p:spPr>
        <p:txBody>
          <a:bodyPr/>
          <a:lstStyle>
            <a:lvl1pPr>
              <a:defRPr/>
            </a:lvl1pPr>
          </a:lstStyle>
          <a:p>
            <a:r>
              <a:rPr lang="en-GB" dirty="0"/>
              <a:t>Hiroshi Mano (</a:t>
            </a:r>
            <a:r>
              <a:rPr lang="en-GB" dirty="0" err="1"/>
              <a:t>Koden</a:t>
            </a:r>
            <a:r>
              <a:rPr lang="en-GB" dirty="0"/>
              <a:t> TI)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ltLang="ja-JP" dirty="0"/>
              <a:t>Submission</a:t>
            </a:r>
            <a:endParaRPr lang="en-GB" dirty="0"/>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dirty="0"/>
              <a:t>Hiroshi Mano (</a:t>
            </a:r>
            <a:r>
              <a:rPr lang="en-GB" dirty="0" err="1"/>
              <a:t>Koden</a:t>
            </a:r>
            <a:r>
              <a:rPr lang="en-GB" dirty="0"/>
              <a:t> TI)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ja-JP" dirty="0"/>
              <a:t>Submission</a:t>
            </a:r>
            <a:endParaRPr lang="en-GB" dirty="0"/>
          </a:p>
        </p:txBody>
      </p:sp>
      <p:sp>
        <p:nvSpPr>
          <p:cNvPr id="4" name="Footer Placeholder 3"/>
          <p:cNvSpPr>
            <a:spLocks noGrp="1"/>
          </p:cNvSpPr>
          <p:nvPr>
            <p:ph type="ftr" idx="11"/>
          </p:nvPr>
        </p:nvSpPr>
        <p:spPr/>
        <p:txBody>
          <a:bodyPr/>
          <a:lstStyle>
            <a:lvl1pPr>
              <a:defRPr/>
            </a:lvl1pPr>
          </a:lstStyle>
          <a:p>
            <a:r>
              <a:rPr lang="en-GB" dirty="0"/>
              <a:t>Hiroshi Mano (</a:t>
            </a:r>
            <a:r>
              <a:rPr lang="en-GB" dirty="0" err="1"/>
              <a:t>KodenTI</a:t>
            </a:r>
            <a:r>
              <a:rPr lang="en-GB" dirty="0"/>
              <a:t>)</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dirty="0"/>
              <a:t>Submission</a:t>
            </a:r>
            <a:endParaRPr lang="en-GB" dirty="0"/>
          </a:p>
        </p:txBody>
      </p:sp>
      <p:sp>
        <p:nvSpPr>
          <p:cNvPr id="3" name="Footer Placeholder 2"/>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ja-JP" dirty="0"/>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40257" y="6495033"/>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dirty="0"/>
              <a:t>Submission</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cs typeface="Arial Unicode MS" charset="0"/>
              </a:defRPr>
            </a:lvl1pPr>
          </a:lstStyle>
          <a:p>
            <a:r>
              <a:rPr lang="en-GB" dirty="0"/>
              <a:t>Hiroshi Mano (</a:t>
            </a:r>
            <a:r>
              <a:rPr lang="en-GB" dirty="0" err="1"/>
              <a:t>Koden</a:t>
            </a:r>
            <a:r>
              <a:rPr lang="en-GB" dirty="0"/>
              <a:t> TI)</a:t>
            </a:r>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EC-24/0214r1</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
        <p:nvSpPr>
          <p:cNvPr id="2" name="Rectangle 3">
            <a:extLst>
              <a:ext uri="{FF2B5EF4-FFF2-40B4-BE49-F238E27FC236}">
                <a16:creationId xmlns:a16="http://schemas.microsoft.com/office/drawing/2014/main" id="{49BCE01A-4E27-680B-7407-7FBB665C0E71}"/>
              </a:ext>
            </a:extLst>
          </p:cNvPr>
          <p:cNvSpPr txBox="1">
            <a:spLocks noChangeArrowheads="1"/>
          </p:cNvSpPr>
          <p:nvPr userDrawn="1"/>
        </p:nvSpPr>
        <p:spPr bwMode="auto">
          <a:xfrm>
            <a:off x="940257" y="289057"/>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ja-JP" dirty="0"/>
              <a:t>September 2024</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hekobecruise.com/concerto/luminous-photo"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14401" y="685801"/>
            <a:ext cx="10361084" cy="1065213"/>
          </a:xfrm>
          <a:ln/>
        </p:spPr>
        <p:txBody>
          <a:bodyPr/>
          <a:lstStyle/>
          <a:p>
            <a:r>
              <a:rPr lang="en-US"/>
              <a:t>Kobe Interim Summary</a:t>
            </a:r>
            <a:endParaRPr lang="en-GB" dirty="0"/>
          </a:p>
        </p:txBody>
      </p:sp>
      <p:sp>
        <p:nvSpPr>
          <p:cNvPr id="3074" name="Rectangle 2"/>
          <p:cNvSpPr>
            <a:spLocks noGrp="1" noChangeArrowheads="1"/>
          </p:cNvSpPr>
          <p:nvPr>
            <p:ph idx="1"/>
          </p:nvPr>
        </p:nvSpPr>
        <p:spPr>
          <a:xfrm>
            <a:off x="4799806" y="1502567"/>
            <a:ext cx="2590800" cy="304801"/>
          </a:xfrm>
          <a:ln/>
        </p:spPr>
        <p:txBody>
          <a:bodyPr/>
          <a:lstStyle/>
          <a:p>
            <a:r>
              <a:rPr lang="en-GB" dirty="0"/>
              <a:t>Date: 2024-09-08</a:t>
            </a:r>
          </a:p>
        </p:txBody>
      </p:sp>
      <p:sp>
        <p:nvSpPr>
          <p:cNvPr id="8" name="Slide Number Placeholder 5"/>
          <p:cNvSpPr>
            <a:spLocks noGrp="1"/>
          </p:cNvSpPr>
          <p:nvPr>
            <p:ph type="sldNum" idx="12"/>
          </p:nvPr>
        </p:nvSpPr>
        <p:spPr>
          <a:xfrm>
            <a:off x="5753102" y="6555519"/>
            <a:ext cx="683682" cy="255243"/>
          </a:xfrm>
        </p:spPr>
        <p:txBody>
          <a:bodyPr/>
          <a:lstStyle/>
          <a:p>
            <a:r>
              <a:rPr lang="en-GB"/>
              <a:t>Slide </a:t>
            </a:r>
            <a:fld id="{93823DB3-BAA4-4F4A-B4B3-ED9ABE70E976}" type="slidenum">
              <a:rPr lang="en-GB" smtClean="0"/>
              <a:pPr/>
              <a:t>1</a:t>
            </a:fld>
            <a:endParaRPr lang="en-GB" dirty="0"/>
          </a:p>
        </p:txBody>
      </p:sp>
      <p:sp>
        <p:nvSpPr>
          <p:cNvPr id="7" name="Footer Placeholder 4"/>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graphicFrame>
        <p:nvGraphicFramePr>
          <p:cNvPr id="3075" name="Object 3"/>
          <p:cNvGraphicFramePr>
            <a:graphicFrameLocks noChangeAspect="1"/>
          </p:cNvGraphicFramePr>
          <p:nvPr>
            <p:extLst>
              <p:ext uri="{D42A27DB-BD31-4B8C-83A1-F6EECF244321}">
                <p14:modId xmlns:p14="http://schemas.microsoft.com/office/powerpoint/2010/main" val="2728115714"/>
              </p:ext>
            </p:extLst>
          </p:nvPr>
        </p:nvGraphicFramePr>
        <p:xfrm>
          <a:off x="881063" y="2554288"/>
          <a:ext cx="10069512" cy="1951037"/>
        </p:xfrm>
        <a:graphic>
          <a:graphicData uri="http://schemas.openxmlformats.org/presentationml/2006/ole">
            <mc:AlternateContent xmlns:mc="http://schemas.openxmlformats.org/markup-compatibility/2006">
              <mc:Choice xmlns:v="urn:schemas-microsoft-com:vml" Requires="v">
                <p:oleObj name="Document" r:id="rId3" imgW="8196879" imgH="1596844" progId="Word.Document.8">
                  <p:embed/>
                </p:oleObj>
              </mc:Choice>
              <mc:Fallback>
                <p:oleObj name="Document" r:id="rId3" imgW="8196879" imgH="1596844" progId="Word.Document.8">
                  <p:embed/>
                  <p:pic>
                    <p:nvPicPr>
                      <p:cNvPr id="3075" name="Object 3"/>
                      <p:cNvPicPr>
                        <a:picLocks noChangeAspect="1" noChangeArrowheads="1"/>
                      </p:cNvPicPr>
                      <p:nvPr/>
                    </p:nvPicPr>
                    <p:blipFill>
                      <a:blip r:embed="rId4"/>
                      <a:srcRect/>
                      <a:stretch>
                        <a:fillRect/>
                      </a:stretch>
                    </p:blipFill>
                    <p:spPr bwMode="auto">
                      <a:xfrm>
                        <a:off x="881063" y="2554288"/>
                        <a:ext cx="10069512" cy="1951037"/>
                      </a:xfrm>
                      <a:prstGeom prst="rect">
                        <a:avLst/>
                      </a:prstGeom>
                      <a:noFill/>
                    </p:spPr>
                  </p:pic>
                </p:oleObj>
              </mc:Fallback>
            </mc:AlternateContent>
          </a:graphicData>
        </a:graphic>
      </p:graphicFrame>
      <p:sp>
        <p:nvSpPr>
          <p:cNvPr id="3076" name="Rectangle 4"/>
          <p:cNvSpPr>
            <a:spLocks noChangeArrowheads="1"/>
          </p:cNvSpPr>
          <p:nvPr/>
        </p:nvSpPr>
        <p:spPr bwMode="auto">
          <a:xfrm>
            <a:off x="990600" y="21685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03AB994-367A-8E45-B583-514B59792C4D}"/>
              </a:ext>
            </a:extLst>
          </p:cNvPr>
          <p:cNvSpPr>
            <a:spLocks noGrp="1"/>
          </p:cNvSpPr>
          <p:nvPr>
            <p:ph type="title"/>
          </p:nvPr>
        </p:nvSpPr>
        <p:spPr>
          <a:xfrm>
            <a:off x="838200" y="365125"/>
            <a:ext cx="9933633" cy="685797"/>
          </a:xfrm>
        </p:spPr>
        <p:txBody>
          <a:bodyPr>
            <a:normAutofit/>
          </a:bodyPr>
          <a:lstStyle/>
          <a:p>
            <a:r>
              <a:rPr lang="en-US" altLang="ja-JP" dirty="0"/>
              <a:t>Payment Scheme</a:t>
            </a:r>
            <a:endParaRPr lang="ja-JP" altLang="en-US"/>
          </a:p>
        </p:txBody>
      </p:sp>
      <p:sp>
        <p:nvSpPr>
          <p:cNvPr id="5" name="正方形/長方形 4">
            <a:extLst>
              <a:ext uri="{FF2B5EF4-FFF2-40B4-BE49-F238E27FC236}">
                <a16:creationId xmlns:a16="http://schemas.microsoft.com/office/drawing/2014/main" id="{60546DB8-A85C-DFB4-B46A-7FEF5692644F}"/>
              </a:ext>
            </a:extLst>
          </p:cNvPr>
          <p:cNvSpPr/>
          <p:nvPr/>
        </p:nvSpPr>
        <p:spPr>
          <a:xfrm>
            <a:off x="966443" y="1538443"/>
            <a:ext cx="1847461" cy="1118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IEEE 802 Wireless </a:t>
            </a:r>
            <a:br>
              <a:rPr kumimoji="1" lang="en-US" altLang="ja-JP" dirty="0"/>
            </a:br>
            <a:r>
              <a:rPr kumimoji="1" lang="en-US" altLang="ja-JP" dirty="0"/>
              <a:t>Treasure</a:t>
            </a:r>
            <a:endParaRPr kumimoji="1" lang="ja-JP" altLang="en-US" dirty="0"/>
          </a:p>
        </p:txBody>
      </p:sp>
      <p:sp>
        <p:nvSpPr>
          <p:cNvPr id="6" name="正方形/長方形 5">
            <a:extLst>
              <a:ext uri="{FF2B5EF4-FFF2-40B4-BE49-F238E27FC236}">
                <a16:creationId xmlns:a16="http://schemas.microsoft.com/office/drawing/2014/main" id="{AFBB1DA6-C74F-270C-DD70-61632756E356}"/>
              </a:ext>
            </a:extLst>
          </p:cNvPr>
          <p:cNvSpPr/>
          <p:nvPr/>
        </p:nvSpPr>
        <p:spPr>
          <a:xfrm>
            <a:off x="4199490" y="906164"/>
            <a:ext cx="1880423" cy="5586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IEEE 802 Wireless Interim Sponsor Committee</a:t>
            </a:r>
          </a:p>
          <a:p>
            <a:pPr algn="ctr"/>
            <a:r>
              <a:rPr lang="en-US" altLang="ja-JP" dirty="0"/>
              <a:t>Treasure</a:t>
            </a:r>
          </a:p>
          <a:p>
            <a:pPr algn="ctr"/>
            <a:r>
              <a:rPr lang="en-US" altLang="ja-JP" dirty="0"/>
              <a:t>(Japan volunteer group)</a:t>
            </a:r>
          </a:p>
        </p:txBody>
      </p:sp>
      <p:sp>
        <p:nvSpPr>
          <p:cNvPr id="7" name="正方形/長方形 6">
            <a:extLst>
              <a:ext uri="{FF2B5EF4-FFF2-40B4-BE49-F238E27FC236}">
                <a16:creationId xmlns:a16="http://schemas.microsoft.com/office/drawing/2014/main" id="{A6E7CD68-6C61-5084-02CB-EF1B925AC7FD}"/>
              </a:ext>
            </a:extLst>
          </p:cNvPr>
          <p:cNvSpPr/>
          <p:nvPr/>
        </p:nvSpPr>
        <p:spPr>
          <a:xfrm>
            <a:off x="7322818" y="865302"/>
            <a:ext cx="2023427"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KVCC</a:t>
            </a:r>
            <a:endParaRPr kumimoji="1" lang="ja-JP" altLang="en-US" dirty="0"/>
          </a:p>
        </p:txBody>
      </p:sp>
      <p:sp>
        <p:nvSpPr>
          <p:cNvPr id="8" name="正方形/長方形 7">
            <a:extLst>
              <a:ext uri="{FF2B5EF4-FFF2-40B4-BE49-F238E27FC236}">
                <a16:creationId xmlns:a16="http://schemas.microsoft.com/office/drawing/2014/main" id="{6DDDE57A-EC8C-833A-33C3-0F5783795D1D}"/>
              </a:ext>
            </a:extLst>
          </p:cNvPr>
          <p:cNvSpPr/>
          <p:nvPr/>
        </p:nvSpPr>
        <p:spPr>
          <a:xfrm>
            <a:off x="7321981" y="1696032"/>
            <a:ext cx="2043374"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Kobe cruiser</a:t>
            </a:r>
            <a:endParaRPr kumimoji="1" lang="ja-JP" altLang="en-US" dirty="0"/>
          </a:p>
        </p:txBody>
      </p:sp>
      <p:sp>
        <p:nvSpPr>
          <p:cNvPr id="9" name="正方形/長方形 8">
            <a:extLst>
              <a:ext uri="{FF2B5EF4-FFF2-40B4-BE49-F238E27FC236}">
                <a16:creationId xmlns:a16="http://schemas.microsoft.com/office/drawing/2014/main" id="{8776FA6D-A0FA-63B9-42AF-9F2440776D33}"/>
              </a:ext>
            </a:extLst>
          </p:cNvPr>
          <p:cNvSpPr/>
          <p:nvPr/>
        </p:nvSpPr>
        <p:spPr>
          <a:xfrm>
            <a:off x="7291275" y="4103928"/>
            <a:ext cx="2043377"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MTG Event</a:t>
            </a:r>
            <a:endParaRPr kumimoji="1" lang="ja-JP" altLang="en-US"/>
          </a:p>
        </p:txBody>
      </p:sp>
      <p:sp>
        <p:nvSpPr>
          <p:cNvPr id="10" name="正方形/長方形 9">
            <a:extLst>
              <a:ext uri="{FF2B5EF4-FFF2-40B4-BE49-F238E27FC236}">
                <a16:creationId xmlns:a16="http://schemas.microsoft.com/office/drawing/2014/main" id="{D9597132-39ED-4E0C-5BF4-19E033455DC7}"/>
              </a:ext>
            </a:extLst>
          </p:cNvPr>
          <p:cNvSpPr/>
          <p:nvPr/>
        </p:nvSpPr>
        <p:spPr>
          <a:xfrm>
            <a:off x="7325495" y="2497626"/>
            <a:ext cx="2043375"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Teisan BUS</a:t>
            </a:r>
            <a:endParaRPr kumimoji="1" lang="ja-JP" altLang="en-US"/>
          </a:p>
        </p:txBody>
      </p:sp>
      <p:cxnSp>
        <p:nvCxnSpPr>
          <p:cNvPr id="12" name="直線矢印コネクタ 11">
            <a:extLst>
              <a:ext uri="{FF2B5EF4-FFF2-40B4-BE49-F238E27FC236}">
                <a16:creationId xmlns:a16="http://schemas.microsoft.com/office/drawing/2014/main" id="{BF26F687-6EA6-D7ED-7F4B-D9D277D0DD44}"/>
              </a:ext>
            </a:extLst>
          </p:cNvPr>
          <p:cNvCxnSpPr>
            <a:cxnSpLocks/>
          </p:cNvCxnSpPr>
          <p:nvPr/>
        </p:nvCxnSpPr>
        <p:spPr>
          <a:xfrm>
            <a:off x="2843439" y="2085735"/>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正方形/長方形 20">
            <a:extLst>
              <a:ext uri="{FF2B5EF4-FFF2-40B4-BE49-F238E27FC236}">
                <a16:creationId xmlns:a16="http://schemas.microsoft.com/office/drawing/2014/main" id="{DC70C9CD-EFC2-84F6-AE77-9BDCC69A09ED}"/>
              </a:ext>
            </a:extLst>
          </p:cNvPr>
          <p:cNvSpPr/>
          <p:nvPr/>
        </p:nvSpPr>
        <p:spPr>
          <a:xfrm>
            <a:off x="975065" y="2909636"/>
            <a:ext cx="1847461" cy="10030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City of Kobe</a:t>
            </a:r>
            <a:br>
              <a:rPr kumimoji="1" lang="en-US" altLang="ja-JP" dirty="0"/>
            </a:br>
            <a:r>
              <a:rPr kumimoji="1" lang="en-US" altLang="ja-JP" dirty="0"/>
              <a:t>MISE</a:t>
            </a:r>
            <a:endParaRPr kumimoji="1" lang="ja-JP" altLang="en-US" dirty="0"/>
          </a:p>
        </p:txBody>
      </p:sp>
      <p:sp>
        <p:nvSpPr>
          <p:cNvPr id="22" name="正方形/長方形 21">
            <a:extLst>
              <a:ext uri="{FF2B5EF4-FFF2-40B4-BE49-F238E27FC236}">
                <a16:creationId xmlns:a16="http://schemas.microsoft.com/office/drawing/2014/main" id="{3A9588D4-E340-7F0D-F444-72A50537E67F}"/>
              </a:ext>
            </a:extLst>
          </p:cNvPr>
          <p:cNvSpPr/>
          <p:nvPr/>
        </p:nvSpPr>
        <p:spPr>
          <a:xfrm>
            <a:off x="954323" y="4275798"/>
            <a:ext cx="1880424" cy="1195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The Nakauchi Foundation</a:t>
            </a:r>
            <a:endParaRPr kumimoji="1" lang="ja-JP" altLang="en-US" dirty="0"/>
          </a:p>
        </p:txBody>
      </p:sp>
      <p:sp>
        <p:nvSpPr>
          <p:cNvPr id="23" name="正方形/長方形 22">
            <a:extLst>
              <a:ext uri="{FF2B5EF4-FFF2-40B4-BE49-F238E27FC236}">
                <a16:creationId xmlns:a16="http://schemas.microsoft.com/office/drawing/2014/main" id="{DE2ED2AE-138C-97C2-69E2-3CCB30218BC7}"/>
              </a:ext>
            </a:extLst>
          </p:cNvPr>
          <p:cNvSpPr/>
          <p:nvPr/>
        </p:nvSpPr>
        <p:spPr>
          <a:xfrm>
            <a:off x="7291276" y="3299220"/>
            <a:ext cx="2043376"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err="1"/>
              <a:t>Portpia</a:t>
            </a:r>
            <a:r>
              <a:rPr lang="en-US" altLang="ja-JP" dirty="0"/>
              <a:t> Hotel</a:t>
            </a:r>
            <a:endParaRPr kumimoji="1" lang="ja-JP" altLang="en-US" dirty="0"/>
          </a:p>
        </p:txBody>
      </p:sp>
      <p:cxnSp>
        <p:nvCxnSpPr>
          <p:cNvPr id="24" name="直線矢印コネクタ 23">
            <a:extLst>
              <a:ext uri="{FF2B5EF4-FFF2-40B4-BE49-F238E27FC236}">
                <a16:creationId xmlns:a16="http://schemas.microsoft.com/office/drawing/2014/main" id="{7F14BA90-69CA-0F14-9B95-08EACBCFFD46}"/>
              </a:ext>
            </a:extLst>
          </p:cNvPr>
          <p:cNvCxnSpPr>
            <a:cxnSpLocks/>
          </p:cNvCxnSpPr>
          <p:nvPr/>
        </p:nvCxnSpPr>
        <p:spPr>
          <a:xfrm>
            <a:off x="2843440" y="3428999"/>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7B53E6C5-AE31-2DF4-13ED-CB57E0E4CA4A}"/>
              </a:ext>
            </a:extLst>
          </p:cNvPr>
          <p:cNvCxnSpPr>
            <a:cxnSpLocks/>
          </p:cNvCxnSpPr>
          <p:nvPr/>
        </p:nvCxnSpPr>
        <p:spPr>
          <a:xfrm>
            <a:off x="2843440" y="4802314"/>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正方形/長方形 25">
            <a:extLst>
              <a:ext uri="{FF2B5EF4-FFF2-40B4-BE49-F238E27FC236}">
                <a16:creationId xmlns:a16="http://schemas.microsoft.com/office/drawing/2014/main" id="{909E8F8A-A285-AC4C-2F3E-C9E993C0B5CB}"/>
              </a:ext>
            </a:extLst>
          </p:cNvPr>
          <p:cNvSpPr/>
          <p:nvPr/>
        </p:nvSpPr>
        <p:spPr>
          <a:xfrm>
            <a:off x="7291276" y="5747673"/>
            <a:ext cx="2023426"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Auditor</a:t>
            </a:r>
            <a:endParaRPr kumimoji="1" lang="ja-JP" altLang="en-US"/>
          </a:p>
        </p:txBody>
      </p:sp>
      <p:sp>
        <p:nvSpPr>
          <p:cNvPr id="29" name="テキスト ボックス 28">
            <a:extLst>
              <a:ext uri="{FF2B5EF4-FFF2-40B4-BE49-F238E27FC236}">
                <a16:creationId xmlns:a16="http://schemas.microsoft.com/office/drawing/2014/main" id="{81D40D3B-8485-97FE-88C2-D7F134F1FC7F}"/>
              </a:ext>
            </a:extLst>
          </p:cNvPr>
          <p:cNvSpPr txBox="1"/>
          <p:nvPr/>
        </p:nvSpPr>
        <p:spPr>
          <a:xfrm>
            <a:off x="9334654" y="966754"/>
            <a:ext cx="2696572" cy="646331"/>
          </a:xfrm>
          <a:prstGeom prst="rect">
            <a:avLst/>
          </a:prstGeom>
          <a:noFill/>
        </p:spPr>
        <p:txBody>
          <a:bodyPr wrap="none" rtlCol="0">
            <a:spAutoFit/>
          </a:bodyPr>
          <a:lstStyle/>
          <a:p>
            <a:r>
              <a:rPr kumimoji="1" lang="en-US" altLang="ja-JP" dirty="0"/>
              <a:t>Convention facilities</a:t>
            </a:r>
            <a:br>
              <a:rPr kumimoji="1" lang="en-US" altLang="ja-JP" dirty="0"/>
            </a:br>
            <a:r>
              <a:rPr kumimoji="1" lang="en-US" altLang="ja-JP" dirty="0"/>
              <a:t>Lunch Box on Thursday</a:t>
            </a:r>
            <a:endParaRPr kumimoji="1" lang="ja-JP" altLang="en-US"/>
          </a:p>
        </p:txBody>
      </p:sp>
      <p:sp>
        <p:nvSpPr>
          <p:cNvPr id="30" name="テキスト ボックス 29">
            <a:extLst>
              <a:ext uri="{FF2B5EF4-FFF2-40B4-BE49-F238E27FC236}">
                <a16:creationId xmlns:a16="http://schemas.microsoft.com/office/drawing/2014/main" id="{CA706606-D7D5-B8CE-A884-3964B17447E5}"/>
              </a:ext>
            </a:extLst>
          </p:cNvPr>
          <p:cNvSpPr txBox="1"/>
          <p:nvPr/>
        </p:nvSpPr>
        <p:spPr>
          <a:xfrm>
            <a:off x="9346245" y="1656542"/>
            <a:ext cx="2143536" cy="369332"/>
          </a:xfrm>
          <a:prstGeom prst="rect">
            <a:avLst/>
          </a:prstGeom>
          <a:noFill/>
        </p:spPr>
        <p:txBody>
          <a:bodyPr wrap="none" rtlCol="0">
            <a:spAutoFit/>
          </a:bodyPr>
          <a:lstStyle/>
          <a:p>
            <a:r>
              <a:rPr kumimoji="1" lang="en-US" altLang="ja-JP" dirty="0"/>
              <a:t>Social party cruise</a:t>
            </a:r>
            <a:endParaRPr kumimoji="1" lang="ja-JP" altLang="en-US"/>
          </a:p>
        </p:txBody>
      </p:sp>
      <p:sp>
        <p:nvSpPr>
          <p:cNvPr id="31" name="テキスト ボックス 30">
            <a:extLst>
              <a:ext uri="{FF2B5EF4-FFF2-40B4-BE49-F238E27FC236}">
                <a16:creationId xmlns:a16="http://schemas.microsoft.com/office/drawing/2014/main" id="{5F9E446A-C51B-ECC4-B851-E0D5DA2A99B5}"/>
              </a:ext>
            </a:extLst>
          </p:cNvPr>
          <p:cNvSpPr txBox="1"/>
          <p:nvPr/>
        </p:nvSpPr>
        <p:spPr>
          <a:xfrm>
            <a:off x="9362468" y="2488604"/>
            <a:ext cx="2228626" cy="646331"/>
          </a:xfrm>
          <a:prstGeom prst="rect">
            <a:avLst/>
          </a:prstGeom>
          <a:noFill/>
        </p:spPr>
        <p:txBody>
          <a:bodyPr wrap="square" rtlCol="0">
            <a:spAutoFit/>
          </a:bodyPr>
          <a:lstStyle/>
          <a:p>
            <a:r>
              <a:rPr kumimoji="1" lang="en-US" altLang="ja-JP" dirty="0"/>
              <a:t>Bus transportation for Social</a:t>
            </a:r>
            <a:endParaRPr kumimoji="1" lang="ja-JP" altLang="en-US"/>
          </a:p>
        </p:txBody>
      </p:sp>
      <p:sp>
        <p:nvSpPr>
          <p:cNvPr id="32" name="テキスト ボックス 31">
            <a:extLst>
              <a:ext uri="{FF2B5EF4-FFF2-40B4-BE49-F238E27FC236}">
                <a16:creationId xmlns:a16="http://schemas.microsoft.com/office/drawing/2014/main" id="{502F2DB9-0D3D-B815-82A1-9D9FC03B5E88}"/>
              </a:ext>
            </a:extLst>
          </p:cNvPr>
          <p:cNvSpPr txBox="1"/>
          <p:nvPr/>
        </p:nvSpPr>
        <p:spPr>
          <a:xfrm>
            <a:off x="9405013" y="3255890"/>
            <a:ext cx="2228626" cy="646331"/>
          </a:xfrm>
          <a:prstGeom prst="rect">
            <a:avLst/>
          </a:prstGeom>
          <a:noFill/>
        </p:spPr>
        <p:txBody>
          <a:bodyPr wrap="square" rtlCol="0">
            <a:spAutoFit/>
          </a:bodyPr>
          <a:lstStyle/>
          <a:p>
            <a:r>
              <a:rPr kumimoji="1" lang="en-US" altLang="ja-JP" dirty="0"/>
              <a:t>Lunch</a:t>
            </a:r>
            <a:r>
              <a:rPr lang="en-US" altLang="ja-JP" dirty="0"/>
              <a:t> </a:t>
            </a:r>
            <a:r>
              <a:rPr lang="en-US" altLang="ja-JP" dirty="0" err="1"/>
              <a:t>Mon,Tue,Wed</a:t>
            </a:r>
            <a:endParaRPr kumimoji="1" lang="ja-JP" altLang="en-US"/>
          </a:p>
        </p:txBody>
      </p:sp>
      <p:sp>
        <p:nvSpPr>
          <p:cNvPr id="33" name="正方形/長方形 32">
            <a:extLst>
              <a:ext uri="{FF2B5EF4-FFF2-40B4-BE49-F238E27FC236}">
                <a16:creationId xmlns:a16="http://schemas.microsoft.com/office/drawing/2014/main" id="{BBADF15A-E126-049A-C5ED-DFE95004B487}"/>
              </a:ext>
            </a:extLst>
          </p:cNvPr>
          <p:cNvSpPr/>
          <p:nvPr/>
        </p:nvSpPr>
        <p:spPr>
          <a:xfrm>
            <a:off x="7291276" y="4916330"/>
            <a:ext cx="2043378"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miscellaneous expense</a:t>
            </a:r>
            <a:endParaRPr kumimoji="1" lang="ja-JP" altLang="en-US" dirty="0"/>
          </a:p>
        </p:txBody>
      </p:sp>
      <p:sp>
        <p:nvSpPr>
          <p:cNvPr id="34" name="テキスト ボックス 33">
            <a:extLst>
              <a:ext uri="{FF2B5EF4-FFF2-40B4-BE49-F238E27FC236}">
                <a16:creationId xmlns:a16="http://schemas.microsoft.com/office/drawing/2014/main" id="{65ED2106-06D3-3F00-6B3A-FF9F6BBCD628}"/>
              </a:ext>
            </a:extLst>
          </p:cNvPr>
          <p:cNvSpPr txBox="1"/>
          <p:nvPr/>
        </p:nvSpPr>
        <p:spPr>
          <a:xfrm>
            <a:off x="9496746" y="4898695"/>
            <a:ext cx="2228626" cy="646331"/>
          </a:xfrm>
          <a:prstGeom prst="rect">
            <a:avLst/>
          </a:prstGeom>
          <a:noFill/>
        </p:spPr>
        <p:txBody>
          <a:bodyPr wrap="square" rtlCol="0">
            <a:spAutoFit/>
          </a:bodyPr>
          <a:lstStyle/>
          <a:p>
            <a:r>
              <a:rPr kumimoji="1" lang="en-US" altLang="ja-JP" dirty="0"/>
              <a:t>Entertainment on Social, </a:t>
            </a:r>
            <a:r>
              <a:rPr kumimoji="1" lang="en-US" altLang="ja-JP" dirty="0" err="1"/>
              <a:t>etc</a:t>
            </a:r>
            <a:r>
              <a:rPr kumimoji="1" lang="en-US" altLang="ja-JP" dirty="0"/>
              <a:t>,.</a:t>
            </a:r>
            <a:endParaRPr kumimoji="1" lang="ja-JP" altLang="en-US"/>
          </a:p>
        </p:txBody>
      </p:sp>
      <p:sp>
        <p:nvSpPr>
          <p:cNvPr id="36" name="テキスト ボックス 35">
            <a:extLst>
              <a:ext uri="{FF2B5EF4-FFF2-40B4-BE49-F238E27FC236}">
                <a16:creationId xmlns:a16="http://schemas.microsoft.com/office/drawing/2014/main" id="{2E58132B-7B8D-900D-45D8-00871D543F17}"/>
              </a:ext>
            </a:extLst>
          </p:cNvPr>
          <p:cNvSpPr txBox="1"/>
          <p:nvPr/>
        </p:nvSpPr>
        <p:spPr>
          <a:xfrm>
            <a:off x="9496746" y="5809751"/>
            <a:ext cx="2228626" cy="646331"/>
          </a:xfrm>
          <a:prstGeom prst="rect">
            <a:avLst/>
          </a:prstGeom>
          <a:noFill/>
        </p:spPr>
        <p:txBody>
          <a:bodyPr wrap="square" rtlCol="0">
            <a:spAutoFit/>
          </a:bodyPr>
          <a:lstStyle/>
          <a:p>
            <a:r>
              <a:rPr kumimoji="1" lang="en-US" altLang="ja-JP" dirty="0"/>
              <a:t>Audit for funding support</a:t>
            </a:r>
            <a:endParaRPr kumimoji="1" lang="ja-JP" altLang="en-US"/>
          </a:p>
        </p:txBody>
      </p:sp>
      <p:cxnSp>
        <p:nvCxnSpPr>
          <p:cNvPr id="37" name="直線矢印コネクタ 36">
            <a:extLst>
              <a:ext uri="{FF2B5EF4-FFF2-40B4-BE49-F238E27FC236}">
                <a16:creationId xmlns:a16="http://schemas.microsoft.com/office/drawing/2014/main" id="{56405E60-1739-E51A-3F7A-23912977707C}"/>
              </a:ext>
            </a:extLst>
          </p:cNvPr>
          <p:cNvCxnSpPr>
            <a:cxnSpLocks/>
          </p:cNvCxnSpPr>
          <p:nvPr/>
        </p:nvCxnSpPr>
        <p:spPr>
          <a:xfrm>
            <a:off x="6096000" y="1233300"/>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テキスト ボックス 39">
            <a:extLst>
              <a:ext uri="{FF2B5EF4-FFF2-40B4-BE49-F238E27FC236}">
                <a16:creationId xmlns:a16="http://schemas.microsoft.com/office/drawing/2014/main" id="{1B44D484-4C6F-F9CB-939B-F2C7329D70FA}"/>
              </a:ext>
            </a:extLst>
          </p:cNvPr>
          <p:cNvSpPr txBox="1"/>
          <p:nvPr/>
        </p:nvSpPr>
        <p:spPr>
          <a:xfrm>
            <a:off x="2789226" y="3076278"/>
            <a:ext cx="1338828" cy="369332"/>
          </a:xfrm>
          <a:prstGeom prst="rect">
            <a:avLst/>
          </a:prstGeom>
          <a:noFill/>
        </p:spPr>
        <p:txBody>
          <a:bodyPr wrap="none" rtlCol="0">
            <a:spAutoFit/>
          </a:bodyPr>
          <a:lstStyle/>
          <a:p>
            <a:r>
              <a:rPr lang="en-US" altLang="ja-JP" sz="1800" dirty="0">
                <a:solidFill>
                  <a:schemeClr val="accent2">
                    <a:lumMod val="50000"/>
                  </a:schemeClr>
                </a:solidFill>
              </a:rPr>
              <a:t>¥2,621,990</a:t>
            </a:r>
            <a:r>
              <a:rPr lang="en-US" altLang="ja-JP" sz="1800" dirty="0"/>
              <a:t>  </a:t>
            </a:r>
            <a:endParaRPr kumimoji="1" lang="ja-JP" altLang="en-US" sz="1800" dirty="0"/>
          </a:p>
        </p:txBody>
      </p:sp>
      <p:sp>
        <p:nvSpPr>
          <p:cNvPr id="41" name="テキスト ボックス 40">
            <a:extLst>
              <a:ext uri="{FF2B5EF4-FFF2-40B4-BE49-F238E27FC236}">
                <a16:creationId xmlns:a16="http://schemas.microsoft.com/office/drawing/2014/main" id="{FD48BFCF-C64A-16CF-3A73-B170C9FD1975}"/>
              </a:ext>
            </a:extLst>
          </p:cNvPr>
          <p:cNvSpPr txBox="1"/>
          <p:nvPr/>
        </p:nvSpPr>
        <p:spPr>
          <a:xfrm>
            <a:off x="2834746" y="4442069"/>
            <a:ext cx="1348657" cy="369332"/>
          </a:xfrm>
          <a:prstGeom prst="rect">
            <a:avLst/>
          </a:prstGeom>
          <a:noFill/>
        </p:spPr>
        <p:txBody>
          <a:bodyPr wrap="square" rtlCol="0">
            <a:spAutoFit/>
          </a:bodyPr>
          <a:lstStyle/>
          <a:p>
            <a:r>
              <a:rPr lang="en-US" altLang="ja-JP" sz="1800" dirty="0">
                <a:solidFill>
                  <a:schemeClr val="accent2">
                    <a:lumMod val="50000"/>
                  </a:schemeClr>
                </a:solidFill>
              </a:rPr>
              <a:t>¥2,500,000</a:t>
            </a:r>
            <a:endParaRPr lang="ja-JP" altLang="en-US" sz="2000" dirty="0">
              <a:solidFill>
                <a:schemeClr val="accent2">
                  <a:lumMod val="50000"/>
                </a:schemeClr>
              </a:solidFill>
            </a:endParaRPr>
          </a:p>
        </p:txBody>
      </p:sp>
      <p:cxnSp>
        <p:nvCxnSpPr>
          <p:cNvPr id="42" name="直線矢印コネクタ 41">
            <a:extLst>
              <a:ext uri="{FF2B5EF4-FFF2-40B4-BE49-F238E27FC236}">
                <a16:creationId xmlns:a16="http://schemas.microsoft.com/office/drawing/2014/main" id="{E4CFB870-2A92-0195-D17E-53AA86EFE05E}"/>
              </a:ext>
            </a:extLst>
          </p:cNvPr>
          <p:cNvCxnSpPr>
            <a:cxnSpLocks/>
          </p:cNvCxnSpPr>
          <p:nvPr/>
        </p:nvCxnSpPr>
        <p:spPr>
          <a:xfrm>
            <a:off x="6096000" y="2054712"/>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C83BC937-7756-DB82-4636-7F9A284FEF7B}"/>
              </a:ext>
            </a:extLst>
          </p:cNvPr>
          <p:cNvCxnSpPr>
            <a:cxnSpLocks/>
          </p:cNvCxnSpPr>
          <p:nvPr/>
        </p:nvCxnSpPr>
        <p:spPr>
          <a:xfrm>
            <a:off x="6096000" y="2851067"/>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74C9697A-02F5-5B2D-9150-6D67CFB4A282}"/>
              </a:ext>
            </a:extLst>
          </p:cNvPr>
          <p:cNvCxnSpPr>
            <a:cxnSpLocks/>
          </p:cNvCxnSpPr>
          <p:nvPr/>
        </p:nvCxnSpPr>
        <p:spPr>
          <a:xfrm>
            <a:off x="6096000" y="3623220"/>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9C549FB9-7D1A-D789-9C19-643B171B0010}"/>
              </a:ext>
            </a:extLst>
          </p:cNvPr>
          <p:cNvCxnSpPr>
            <a:cxnSpLocks/>
          </p:cNvCxnSpPr>
          <p:nvPr/>
        </p:nvCxnSpPr>
        <p:spPr>
          <a:xfrm>
            <a:off x="6096000" y="4445464"/>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C88F6A64-A178-1928-D3EF-1485CC4BF90C}"/>
              </a:ext>
            </a:extLst>
          </p:cNvPr>
          <p:cNvCxnSpPr>
            <a:cxnSpLocks/>
          </p:cNvCxnSpPr>
          <p:nvPr/>
        </p:nvCxnSpPr>
        <p:spPr>
          <a:xfrm>
            <a:off x="6096000" y="5256146"/>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直線矢印コネクタ 46">
            <a:extLst>
              <a:ext uri="{FF2B5EF4-FFF2-40B4-BE49-F238E27FC236}">
                <a16:creationId xmlns:a16="http://schemas.microsoft.com/office/drawing/2014/main" id="{F549E5D1-C9A7-6DCA-BA27-ABB486EAB937}"/>
              </a:ext>
            </a:extLst>
          </p:cNvPr>
          <p:cNvCxnSpPr>
            <a:cxnSpLocks/>
          </p:cNvCxnSpPr>
          <p:nvPr/>
        </p:nvCxnSpPr>
        <p:spPr>
          <a:xfrm>
            <a:off x="6096000" y="6074206"/>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テキスト ボックス 49">
            <a:extLst>
              <a:ext uri="{FF2B5EF4-FFF2-40B4-BE49-F238E27FC236}">
                <a16:creationId xmlns:a16="http://schemas.microsoft.com/office/drawing/2014/main" id="{BF68F75C-A791-7168-EB33-0D9D74BD0D39}"/>
              </a:ext>
            </a:extLst>
          </p:cNvPr>
          <p:cNvSpPr txBox="1"/>
          <p:nvPr/>
        </p:nvSpPr>
        <p:spPr>
          <a:xfrm>
            <a:off x="6031883" y="2508378"/>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1" name="テキスト ボックス 50">
            <a:extLst>
              <a:ext uri="{FF2B5EF4-FFF2-40B4-BE49-F238E27FC236}">
                <a16:creationId xmlns:a16="http://schemas.microsoft.com/office/drawing/2014/main" id="{C386A52A-646C-9ECE-6C0C-A15E0A39002D}"/>
              </a:ext>
            </a:extLst>
          </p:cNvPr>
          <p:cNvSpPr txBox="1"/>
          <p:nvPr/>
        </p:nvSpPr>
        <p:spPr>
          <a:xfrm>
            <a:off x="6031883" y="3263230"/>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2" name="テキスト ボックス 51">
            <a:extLst>
              <a:ext uri="{FF2B5EF4-FFF2-40B4-BE49-F238E27FC236}">
                <a16:creationId xmlns:a16="http://schemas.microsoft.com/office/drawing/2014/main" id="{7EB9B351-EFBD-9D7C-2CEF-1F64BC8126EA}"/>
              </a:ext>
            </a:extLst>
          </p:cNvPr>
          <p:cNvSpPr txBox="1"/>
          <p:nvPr/>
        </p:nvSpPr>
        <p:spPr>
          <a:xfrm>
            <a:off x="6031883" y="4884345"/>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3" name="テキスト ボックス 52">
            <a:extLst>
              <a:ext uri="{FF2B5EF4-FFF2-40B4-BE49-F238E27FC236}">
                <a16:creationId xmlns:a16="http://schemas.microsoft.com/office/drawing/2014/main" id="{CCCF43F7-7078-B418-74DF-7B580C9FD2BB}"/>
              </a:ext>
            </a:extLst>
          </p:cNvPr>
          <p:cNvSpPr txBox="1"/>
          <p:nvPr/>
        </p:nvSpPr>
        <p:spPr>
          <a:xfrm>
            <a:off x="6031883" y="5680942"/>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2" name="テキスト ボックス 1">
            <a:extLst>
              <a:ext uri="{FF2B5EF4-FFF2-40B4-BE49-F238E27FC236}">
                <a16:creationId xmlns:a16="http://schemas.microsoft.com/office/drawing/2014/main" id="{423DF1C6-85F8-404E-3632-68D001BAA99C}"/>
              </a:ext>
            </a:extLst>
          </p:cNvPr>
          <p:cNvSpPr txBox="1"/>
          <p:nvPr/>
        </p:nvSpPr>
        <p:spPr>
          <a:xfrm>
            <a:off x="6073917" y="4023487"/>
            <a:ext cx="1183337" cy="276999"/>
          </a:xfrm>
          <a:prstGeom prst="rect">
            <a:avLst/>
          </a:prstGeom>
          <a:noFill/>
        </p:spPr>
        <p:txBody>
          <a:bodyPr wrap="none" rtlCol="0">
            <a:spAutoFit/>
          </a:bodyPr>
          <a:lstStyle/>
          <a:p>
            <a:r>
              <a:rPr lang="en-US" altLang="ja-JP" sz="1200" dirty="0">
                <a:solidFill>
                  <a:schemeClr val="accent2">
                    <a:lumMod val="50000"/>
                  </a:schemeClr>
                </a:solidFill>
              </a:rPr>
              <a:t>USD$</a:t>
            </a:r>
            <a:r>
              <a:rPr lang="ja-JP" altLang="en-US" sz="1200" dirty="0">
                <a:solidFill>
                  <a:schemeClr val="accent2">
                    <a:lumMod val="50000"/>
                  </a:schemeClr>
                </a:solidFill>
              </a:rPr>
              <a:t>・・・・</a:t>
            </a:r>
            <a:endParaRPr kumimoji="1" lang="ja-JP" altLang="en-US" sz="1200" dirty="0">
              <a:solidFill>
                <a:schemeClr val="accent2">
                  <a:lumMod val="50000"/>
                </a:schemeClr>
              </a:solidFill>
            </a:endParaRPr>
          </a:p>
        </p:txBody>
      </p:sp>
      <p:sp>
        <p:nvSpPr>
          <p:cNvPr id="11" name="テキスト ボックス 10">
            <a:extLst>
              <a:ext uri="{FF2B5EF4-FFF2-40B4-BE49-F238E27FC236}">
                <a16:creationId xmlns:a16="http://schemas.microsoft.com/office/drawing/2014/main" id="{E51442D0-2521-011E-0ECA-DBF2E7DD4B5C}"/>
              </a:ext>
            </a:extLst>
          </p:cNvPr>
          <p:cNvSpPr txBox="1"/>
          <p:nvPr/>
        </p:nvSpPr>
        <p:spPr>
          <a:xfrm>
            <a:off x="6031883" y="1636121"/>
            <a:ext cx="1569660" cy="461665"/>
          </a:xfrm>
          <a:prstGeom prst="rect">
            <a:avLst/>
          </a:prstGeom>
          <a:noFill/>
        </p:spPr>
        <p:txBody>
          <a:bodyPr wrap="squar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13" name="Footer Placeholder 4">
            <a:extLst>
              <a:ext uri="{FF2B5EF4-FFF2-40B4-BE49-F238E27FC236}">
                <a16:creationId xmlns:a16="http://schemas.microsoft.com/office/drawing/2014/main" id="{0627B668-2518-DFE1-A320-513D9A615483}"/>
              </a:ext>
            </a:extLst>
          </p:cNvPr>
          <p:cNvSpPr txBox="1">
            <a:spLocks/>
          </p:cNvSpPr>
          <p:nvPr/>
        </p:nvSpPr>
        <p:spPr>
          <a:xfrm>
            <a:off x="7162800" y="6551475"/>
            <a:ext cx="4246027" cy="230324"/>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b="1" dirty="0">
                <a:solidFill>
                  <a:schemeClr val="tx1"/>
                </a:solidFill>
              </a:rPr>
              <a:t>Hiroshi Mano (</a:t>
            </a:r>
            <a:r>
              <a:rPr lang="en-GB" sz="1200" b="1" dirty="0" err="1">
                <a:solidFill>
                  <a:schemeClr val="tx1"/>
                </a:solidFill>
              </a:rPr>
              <a:t>Koden</a:t>
            </a:r>
            <a:r>
              <a:rPr lang="en-GB" sz="1200" b="1" dirty="0">
                <a:solidFill>
                  <a:schemeClr val="tx1"/>
                </a:solidFill>
              </a:rPr>
              <a:t> TI)</a:t>
            </a:r>
          </a:p>
        </p:txBody>
      </p:sp>
      <p:sp>
        <p:nvSpPr>
          <p:cNvPr id="16" name="テキスト ボックス 10">
            <a:extLst>
              <a:ext uri="{FF2B5EF4-FFF2-40B4-BE49-F238E27FC236}">
                <a16:creationId xmlns:a16="http://schemas.microsoft.com/office/drawing/2014/main" id="{CA1E6778-9AE7-E323-B014-C91DCEC6A126}"/>
              </a:ext>
            </a:extLst>
          </p:cNvPr>
          <p:cNvSpPr txBox="1"/>
          <p:nvPr/>
        </p:nvSpPr>
        <p:spPr>
          <a:xfrm>
            <a:off x="6031883" y="844021"/>
            <a:ext cx="1569660" cy="461665"/>
          </a:xfrm>
          <a:prstGeom prst="rect">
            <a:avLst/>
          </a:prstGeom>
          <a:noFill/>
        </p:spPr>
        <p:txBody>
          <a:bodyPr wrap="squar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17" name="TextBox 16">
            <a:extLst>
              <a:ext uri="{FF2B5EF4-FFF2-40B4-BE49-F238E27FC236}">
                <a16:creationId xmlns:a16="http://schemas.microsoft.com/office/drawing/2014/main" id="{B5A60FC5-145C-87DD-582F-459FA6F6FFE4}"/>
              </a:ext>
            </a:extLst>
          </p:cNvPr>
          <p:cNvSpPr txBox="1"/>
          <p:nvPr/>
        </p:nvSpPr>
        <p:spPr>
          <a:xfrm>
            <a:off x="2855183" y="1764466"/>
            <a:ext cx="1164795" cy="276999"/>
          </a:xfrm>
          <a:prstGeom prst="rect">
            <a:avLst/>
          </a:prstGeom>
          <a:noFill/>
        </p:spPr>
        <p:txBody>
          <a:bodyPr wrap="square" rtlCol="0">
            <a:spAutoFit/>
          </a:bodyPr>
          <a:lstStyle/>
          <a:p>
            <a:r>
              <a:rPr lang="en-US" sz="1200" dirty="0">
                <a:solidFill>
                  <a:schemeClr val="accent2">
                    <a:lumMod val="50000"/>
                  </a:schemeClr>
                </a:solidFill>
              </a:rPr>
              <a:t>USD$ TBD</a:t>
            </a:r>
          </a:p>
        </p:txBody>
      </p:sp>
    </p:spTree>
    <p:extLst>
      <p:ext uri="{BB962C8B-B14F-4D97-AF65-F5344CB8AC3E}">
        <p14:creationId xmlns:p14="http://schemas.microsoft.com/office/powerpoint/2010/main" val="201994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E13DF-3C2A-0D47-E236-ECAF1B786ECC}"/>
              </a:ext>
            </a:extLst>
          </p:cNvPr>
          <p:cNvSpPr>
            <a:spLocks noGrp="1"/>
          </p:cNvSpPr>
          <p:nvPr>
            <p:ph type="title"/>
          </p:nvPr>
        </p:nvSpPr>
        <p:spPr>
          <a:xfrm>
            <a:off x="914401" y="685802"/>
            <a:ext cx="10361084" cy="531950"/>
          </a:xfrm>
        </p:spPr>
        <p:txBody>
          <a:bodyPr/>
          <a:lstStyle/>
          <a:p>
            <a:r>
              <a:rPr kumimoji="1" lang="en-US" altLang="ja-JP" dirty="0"/>
              <a:t>Estimation cost (only for inside Japan)</a:t>
            </a:r>
            <a:endParaRPr kumimoji="1" lang="ja-JP" altLang="en-US" dirty="0"/>
          </a:p>
        </p:txBody>
      </p:sp>
      <p:graphicFrame>
        <p:nvGraphicFramePr>
          <p:cNvPr id="4" name="オブジェクト 3">
            <a:extLst>
              <a:ext uri="{FF2B5EF4-FFF2-40B4-BE49-F238E27FC236}">
                <a16:creationId xmlns:a16="http://schemas.microsoft.com/office/drawing/2014/main" id="{626A1728-2037-6D5E-27E4-7CFE8EA44931}"/>
              </a:ext>
            </a:extLst>
          </p:cNvPr>
          <p:cNvGraphicFramePr>
            <a:graphicFrameLocks noChangeAspect="1"/>
          </p:cNvGraphicFramePr>
          <p:nvPr>
            <p:extLst>
              <p:ext uri="{D42A27DB-BD31-4B8C-83A1-F6EECF244321}">
                <p14:modId xmlns:p14="http://schemas.microsoft.com/office/powerpoint/2010/main" val="1444248714"/>
              </p:ext>
            </p:extLst>
          </p:nvPr>
        </p:nvGraphicFramePr>
        <p:xfrm>
          <a:off x="1481138" y="1379538"/>
          <a:ext cx="8953500" cy="5010150"/>
        </p:xfrm>
        <a:graphic>
          <a:graphicData uri="http://schemas.openxmlformats.org/presentationml/2006/ole">
            <mc:AlternateContent xmlns:mc="http://schemas.openxmlformats.org/markup-compatibility/2006">
              <mc:Choice xmlns:v="urn:schemas-microsoft-com:vml" Requires="v">
                <p:oleObj name="Worksheet" r:id="rId2" imgW="8953447" imgH="5010044" progId="Excel.Sheet.12">
                  <p:embed/>
                </p:oleObj>
              </mc:Choice>
              <mc:Fallback>
                <p:oleObj name="Worksheet" r:id="rId2" imgW="8953447" imgH="5010044" progId="Excel.Sheet.12">
                  <p:embed/>
                  <p:pic>
                    <p:nvPicPr>
                      <p:cNvPr id="4" name="オブジェクト 3">
                        <a:extLst>
                          <a:ext uri="{FF2B5EF4-FFF2-40B4-BE49-F238E27FC236}">
                            <a16:creationId xmlns:a16="http://schemas.microsoft.com/office/drawing/2014/main" id="{626A1728-2037-6D5E-27E4-7CFE8EA44931}"/>
                          </a:ext>
                        </a:extLst>
                      </p:cNvPr>
                      <p:cNvPicPr/>
                      <p:nvPr/>
                    </p:nvPicPr>
                    <p:blipFill>
                      <a:blip r:embed="rId3"/>
                      <a:stretch>
                        <a:fillRect/>
                      </a:stretch>
                    </p:blipFill>
                    <p:spPr>
                      <a:xfrm>
                        <a:off x="1481138" y="1379538"/>
                        <a:ext cx="8953500" cy="5010150"/>
                      </a:xfrm>
                      <a:prstGeom prst="rect">
                        <a:avLst/>
                      </a:prstGeom>
                    </p:spPr>
                  </p:pic>
                </p:oleObj>
              </mc:Fallback>
            </mc:AlternateContent>
          </a:graphicData>
        </a:graphic>
      </p:graphicFrame>
      <p:sp>
        <p:nvSpPr>
          <p:cNvPr id="3" name="Footer Placeholder 4">
            <a:extLst>
              <a:ext uri="{FF2B5EF4-FFF2-40B4-BE49-F238E27FC236}">
                <a16:creationId xmlns:a16="http://schemas.microsoft.com/office/drawing/2014/main" id="{A2D0C130-529F-A662-455F-7D2DB2DF6AE6}"/>
              </a:ext>
            </a:extLst>
          </p:cNvPr>
          <p:cNvSpPr txBox="1">
            <a:spLocks/>
          </p:cNvSpPr>
          <p:nvPr/>
        </p:nvSpPr>
        <p:spPr>
          <a:xfrm>
            <a:off x="7162800" y="6551475"/>
            <a:ext cx="4246027" cy="30652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b="1">
                <a:solidFill>
                  <a:schemeClr val="tx1"/>
                </a:solidFill>
              </a:rPr>
              <a:t>Hiroshi Mano (Koden TI)</a:t>
            </a:r>
            <a:endParaRPr lang="en-GB" sz="1200" b="1" dirty="0">
              <a:solidFill>
                <a:schemeClr val="tx1"/>
              </a:solidFill>
            </a:endParaRPr>
          </a:p>
        </p:txBody>
      </p:sp>
    </p:spTree>
    <p:extLst>
      <p:ext uri="{BB962C8B-B14F-4D97-AF65-F5344CB8AC3E}">
        <p14:creationId xmlns:p14="http://schemas.microsoft.com/office/powerpoint/2010/main" val="3929163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A51C67-66B5-92F1-536D-9669721944EE}"/>
              </a:ext>
            </a:extLst>
          </p:cNvPr>
          <p:cNvSpPr>
            <a:spLocks noGrp="1"/>
          </p:cNvSpPr>
          <p:nvPr>
            <p:ph type="title"/>
          </p:nvPr>
        </p:nvSpPr>
        <p:spPr>
          <a:xfrm>
            <a:off x="914401" y="685801"/>
            <a:ext cx="10361084" cy="761999"/>
          </a:xfrm>
        </p:spPr>
        <p:txBody>
          <a:bodyPr/>
          <a:lstStyle/>
          <a:p>
            <a:r>
              <a:rPr lang="en-US" altLang="ja-JP" dirty="0"/>
              <a:t>Outreach workshop</a:t>
            </a:r>
            <a:endParaRPr kumimoji="1" lang="ja-JP" altLang="en-US" dirty="0"/>
          </a:p>
        </p:txBody>
      </p:sp>
      <p:sp>
        <p:nvSpPr>
          <p:cNvPr id="3" name="コンテンツ プレースホルダー 2">
            <a:extLst>
              <a:ext uri="{FF2B5EF4-FFF2-40B4-BE49-F238E27FC236}">
                <a16:creationId xmlns:a16="http://schemas.microsoft.com/office/drawing/2014/main" id="{BB4475F5-69CF-ACAF-CCCE-5710C8353011}"/>
              </a:ext>
            </a:extLst>
          </p:cNvPr>
          <p:cNvSpPr>
            <a:spLocks noGrp="1"/>
          </p:cNvSpPr>
          <p:nvPr>
            <p:ph idx="1"/>
          </p:nvPr>
        </p:nvSpPr>
        <p:spPr>
          <a:xfrm>
            <a:off x="838199" y="1600200"/>
            <a:ext cx="11173691" cy="4576763"/>
          </a:xfrm>
        </p:spPr>
        <p:txBody>
          <a:bodyPr>
            <a:normAutofit fontScale="62500" lnSpcReduction="20000"/>
          </a:bodyPr>
          <a:lstStyle/>
          <a:p>
            <a:r>
              <a:rPr kumimoji="1" lang="en-US" altLang="ja-JP" dirty="0"/>
              <a:t>Move to approve to hold the o</a:t>
            </a:r>
            <a:r>
              <a:rPr lang="en-US" altLang="ja-JP" dirty="0"/>
              <a:t>utreach workshop on Jan 11 Sat, at Kobe as the following conditions.</a:t>
            </a:r>
          </a:p>
          <a:p>
            <a:endParaRPr kumimoji="1" lang="en-US" altLang="ja-JP" dirty="0"/>
          </a:p>
          <a:p>
            <a:r>
              <a:rPr kumimoji="1" lang="en-US" altLang="ja-JP" dirty="0"/>
              <a:t>Organizer: Japanese Volunteer Committee </a:t>
            </a:r>
          </a:p>
          <a:p>
            <a:r>
              <a:rPr lang="en-US" altLang="ja-JP" dirty="0"/>
              <a:t>Date: 		2025/01/11 Sat (day before the interim)</a:t>
            </a:r>
          </a:p>
          <a:p>
            <a:r>
              <a:rPr lang="en-US" altLang="ja-JP" dirty="0"/>
              <a:t>Attendance: 	100 max</a:t>
            </a:r>
          </a:p>
          <a:p>
            <a:r>
              <a:rPr kumimoji="1" lang="en-US" altLang="ja-JP" dirty="0"/>
              <a:t>Program:</a:t>
            </a:r>
          </a:p>
          <a:p>
            <a:pPr lvl="1"/>
            <a:r>
              <a:rPr lang="en-US" altLang="ja-JP" dirty="0"/>
              <a:t>Opening remarks</a:t>
            </a:r>
          </a:p>
          <a:p>
            <a:pPr lvl="1"/>
            <a:r>
              <a:rPr lang="en-US" altLang="ja-JP" dirty="0"/>
              <a:t>Introduction of WG</a:t>
            </a:r>
          </a:p>
          <a:p>
            <a:pPr lvl="1"/>
            <a:r>
              <a:rPr lang="en-US" altLang="ja-JP" dirty="0"/>
              <a:t>Tutorial to join 802</a:t>
            </a:r>
          </a:p>
          <a:p>
            <a:pPr lvl="1"/>
            <a:r>
              <a:rPr lang="en-US" altLang="ja-JP" dirty="0"/>
              <a:t>Networking dinner</a:t>
            </a:r>
          </a:p>
          <a:p>
            <a:r>
              <a:rPr lang="en-US" altLang="ja-JP" dirty="0"/>
              <a:t>Request to wireless chair meeting</a:t>
            </a:r>
          </a:p>
          <a:p>
            <a:pPr lvl="1"/>
            <a:r>
              <a:rPr lang="en-US" altLang="ja-JP" dirty="0"/>
              <a:t>Speaker appointment</a:t>
            </a:r>
          </a:p>
          <a:p>
            <a:r>
              <a:rPr lang="en-US" altLang="ja-JP" dirty="0"/>
              <a:t>Treasurer</a:t>
            </a:r>
          </a:p>
          <a:p>
            <a:pPr lvl="1"/>
            <a:r>
              <a:rPr kumimoji="1" lang="en-US" altLang="ja-JP" dirty="0"/>
              <a:t>Japanese Volunteer Committee </a:t>
            </a:r>
            <a:r>
              <a:rPr lang="en-US" altLang="ja-JP" dirty="0"/>
              <a:t>provides all of the expenses for this workshop.</a:t>
            </a:r>
          </a:p>
          <a:p>
            <a:pPr lvl="1"/>
            <a:endParaRPr lang="en-US" altLang="ja-JP" dirty="0"/>
          </a:p>
          <a:p>
            <a:r>
              <a:rPr lang="en-US" altLang="ja-JP" dirty="0"/>
              <a:t>Moved: Rosdahl</a:t>
            </a:r>
          </a:p>
          <a:p>
            <a:r>
              <a:rPr lang="en-US" altLang="ja-JP" dirty="0"/>
              <a:t>Second: Stacey</a:t>
            </a:r>
          </a:p>
          <a:p>
            <a:r>
              <a:rPr lang="en-US" altLang="ja-JP" dirty="0"/>
              <a:t>Results: Unanimous approval – Motion passes.</a:t>
            </a:r>
          </a:p>
          <a:p>
            <a:endParaRPr lang="en-US" altLang="ja-JP" dirty="0"/>
          </a:p>
          <a:p>
            <a:pPr lvl="1"/>
            <a:endParaRPr lang="en-US" altLang="ja-JP" dirty="0"/>
          </a:p>
          <a:p>
            <a:pPr lvl="1"/>
            <a:endParaRPr lang="en-US" altLang="ja-JP" dirty="0"/>
          </a:p>
          <a:p>
            <a:pPr marL="0" indent="0">
              <a:buNone/>
            </a:pPr>
            <a:endParaRPr lang="en-US" altLang="ja-JP" dirty="0"/>
          </a:p>
          <a:p>
            <a:pPr marL="457200" lvl="1" indent="0">
              <a:buNone/>
            </a:pPr>
            <a:endParaRPr kumimoji="1" lang="en-US" altLang="ja-JP" dirty="0"/>
          </a:p>
        </p:txBody>
      </p:sp>
      <p:sp>
        <p:nvSpPr>
          <p:cNvPr id="4" name="Footer Placeholder 4">
            <a:extLst>
              <a:ext uri="{FF2B5EF4-FFF2-40B4-BE49-F238E27FC236}">
                <a16:creationId xmlns:a16="http://schemas.microsoft.com/office/drawing/2014/main" id="{5E0E0154-306C-F83E-1A99-11883C8AD99B}"/>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286543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AD2516-B582-2699-1FA7-3411EA35F105}"/>
              </a:ext>
            </a:extLst>
          </p:cNvPr>
          <p:cNvSpPr>
            <a:spLocks noGrp="1"/>
          </p:cNvSpPr>
          <p:nvPr>
            <p:ph type="title"/>
          </p:nvPr>
        </p:nvSpPr>
        <p:spPr/>
        <p:txBody>
          <a:bodyPr/>
          <a:lstStyle/>
          <a:p>
            <a:r>
              <a:rPr kumimoji="1" lang="en-US" altLang="ja-JP" dirty="0"/>
              <a:t>Call for speaker  </a:t>
            </a:r>
            <a:endParaRPr kumimoji="1" lang="ja-JP" altLang="en-US" dirty="0"/>
          </a:p>
        </p:txBody>
      </p:sp>
      <p:sp>
        <p:nvSpPr>
          <p:cNvPr id="3" name="コンテンツ プレースホルダー 2">
            <a:extLst>
              <a:ext uri="{FF2B5EF4-FFF2-40B4-BE49-F238E27FC236}">
                <a16:creationId xmlns:a16="http://schemas.microsoft.com/office/drawing/2014/main" id="{F87AD468-4CF4-C629-2CD9-D8C1F029731B}"/>
              </a:ext>
            </a:extLst>
          </p:cNvPr>
          <p:cNvSpPr>
            <a:spLocks noGrp="1"/>
          </p:cNvSpPr>
          <p:nvPr>
            <p:ph idx="1"/>
          </p:nvPr>
        </p:nvSpPr>
        <p:spPr/>
        <p:txBody>
          <a:bodyPr/>
          <a:lstStyle/>
          <a:p>
            <a:r>
              <a:rPr kumimoji="1" lang="en-US" altLang="ja-JP" dirty="0"/>
              <a:t>Call for a speaker who introduces WG activity in the workshop.</a:t>
            </a:r>
          </a:p>
          <a:p>
            <a:r>
              <a:rPr kumimoji="1" lang="en-US" altLang="ja-JP" dirty="0"/>
              <a:t>Those who can provide the presentation, please provide the following speaker’s information to </a:t>
            </a:r>
            <a:r>
              <a:rPr kumimoji="1" lang="en-US" altLang="ja-JP" dirty="0" err="1"/>
              <a:t>mano@koden-ti.com</a:t>
            </a:r>
            <a:endParaRPr kumimoji="1" lang="en-US" altLang="ja-JP" dirty="0"/>
          </a:p>
          <a:p>
            <a:r>
              <a:rPr kumimoji="1" lang="en-US" altLang="ja-JP" dirty="0"/>
              <a:t> Name</a:t>
            </a:r>
          </a:p>
          <a:p>
            <a:r>
              <a:rPr kumimoji="1" lang="en-US" altLang="ja-JP" dirty="0"/>
              <a:t> Affiliation </a:t>
            </a:r>
          </a:p>
          <a:p>
            <a:r>
              <a:rPr kumimoji="1" lang="en-US" altLang="ja-JP" dirty="0"/>
              <a:t> WG</a:t>
            </a:r>
          </a:p>
          <a:p>
            <a:endParaRPr kumimoji="1" lang="ja-JP" altLang="en-US"/>
          </a:p>
        </p:txBody>
      </p:sp>
      <p:sp>
        <p:nvSpPr>
          <p:cNvPr id="4" name="スライド番号プレースホルダー 3">
            <a:extLst>
              <a:ext uri="{FF2B5EF4-FFF2-40B4-BE49-F238E27FC236}">
                <a16:creationId xmlns:a16="http://schemas.microsoft.com/office/drawing/2014/main" id="{260A0F42-A9F8-B0B6-1FF5-D1C8F931EDBA}"/>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日付プレースホルダー 5">
            <a:extLst>
              <a:ext uri="{FF2B5EF4-FFF2-40B4-BE49-F238E27FC236}">
                <a16:creationId xmlns:a16="http://schemas.microsoft.com/office/drawing/2014/main" id="{1F4FADDF-AF6D-AF7C-9E18-2BC451D5F548}"/>
              </a:ext>
            </a:extLst>
          </p:cNvPr>
          <p:cNvSpPr>
            <a:spLocks noGrp="1"/>
          </p:cNvSpPr>
          <p:nvPr>
            <p:ph type="dt" idx="15"/>
          </p:nvPr>
        </p:nvSpPr>
        <p:spPr/>
        <p:txBody>
          <a:bodyPr/>
          <a:lstStyle/>
          <a:p>
            <a:r>
              <a:rPr lang="en-US" altLang="ja-JP"/>
              <a:t>September 2024</a:t>
            </a:r>
            <a:endParaRPr lang="en-GB" dirty="0"/>
          </a:p>
        </p:txBody>
      </p:sp>
      <p:sp>
        <p:nvSpPr>
          <p:cNvPr id="7" name="Footer Placeholder 4">
            <a:extLst>
              <a:ext uri="{FF2B5EF4-FFF2-40B4-BE49-F238E27FC236}">
                <a16:creationId xmlns:a16="http://schemas.microsoft.com/office/drawing/2014/main" id="{1D450B27-16BD-6802-E92C-1B5734841BEE}"/>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53939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Abstract</a:t>
            </a:r>
            <a:endParaRPr lang="en-GB" dirty="0"/>
          </a:p>
        </p:txBody>
      </p:sp>
      <p:sp>
        <p:nvSpPr>
          <p:cNvPr id="4098" name="Rectangle 2"/>
          <p:cNvSpPr>
            <a:spLocks noGrp="1" noChangeArrowheads="1"/>
          </p:cNvSpPr>
          <p:nvPr>
            <p:ph type="body" idx="1"/>
          </p:nvPr>
        </p:nvSpPr>
        <p:spPr>
          <a:xfrm>
            <a:off x="914400" y="1981201"/>
            <a:ext cx="10820399" cy="4113213"/>
          </a:xfrm>
        </p:spPr>
        <p:txBody>
          <a:bodyPr/>
          <a:lstStyle/>
          <a:p>
            <a:r>
              <a:rPr lang="en-GB"/>
              <a:t>This file contains the summary accommodation information for 2025 Jan</a:t>
            </a:r>
            <a:r>
              <a:rPr lang="en-GB" altLang="ja-JP"/>
              <a:t> Kobe Interim</a:t>
            </a:r>
            <a:r>
              <a:rPr lang="en-GB"/>
              <a:t>  meeting. </a:t>
            </a:r>
          </a:p>
          <a:p>
            <a:pPr lvl="1"/>
            <a:endParaRPr lang="en-GB" sz="1800"/>
          </a:p>
          <a:p>
            <a:pPr lvl="1"/>
            <a:endParaRPr lang="en-GB"/>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smtClean="0"/>
              <a:pPr/>
              <a:t>2</a:t>
            </a:fld>
            <a:endParaRPr lang="en-GB"/>
          </a:p>
        </p:txBody>
      </p:sp>
      <p:sp>
        <p:nvSpPr>
          <p:cNvPr id="5" name="Footer Placeholder 4"/>
          <p:cNvSpPr>
            <a:spLocks noGrp="1"/>
          </p:cNvSpPr>
          <p:nvPr>
            <p:ph type="ftr" idx="14"/>
          </p:nvPr>
        </p:nvSpPr>
        <p:spPr/>
        <p:txBody>
          <a:bodyPr/>
          <a:lstStyle/>
          <a:p>
            <a:r>
              <a:rPr lang="en-GB" dirty="0"/>
              <a:t>Hiroshi Mano (</a:t>
            </a:r>
            <a:r>
              <a:rPr lang="en-GB" dirty="0" err="1"/>
              <a:t>Koden</a:t>
            </a:r>
            <a:r>
              <a:rPr lang="en-GB" dirty="0"/>
              <a:t> TI)</a:t>
            </a:r>
          </a:p>
        </p:txBody>
      </p:sp>
      <p:sp>
        <p:nvSpPr>
          <p:cNvPr id="4" name="Date Placeholder 3"/>
          <p:cNvSpPr>
            <a:spLocks noGrp="1"/>
          </p:cNvSpPr>
          <p:nvPr>
            <p:ph type="dt" idx="15"/>
          </p:nvPr>
        </p:nvSpPr>
        <p:spPr/>
        <p:txBody>
          <a:bodyPr/>
          <a:lstStyle/>
          <a:p>
            <a:r>
              <a:rPr lang="en-US" altLang="ja-JP"/>
              <a:t>September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361084" cy="1295400"/>
          </a:xfrm>
        </p:spPr>
        <p:txBody>
          <a:bodyPr>
            <a:normAutofit fontScale="90000"/>
          </a:bodyPr>
          <a:lstStyle/>
          <a:p>
            <a:r>
              <a:rPr lang="en-US" altLang="ja-JP" dirty="0" err="1">
                <a:highlight>
                  <a:srgbClr val="FFFF00"/>
                </a:highlight>
              </a:rPr>
              <a:t>Portpia</a:t>
            </a:r>
            <a:br>
              <a:rPr lang="en-US" altLang="ja-JP" dirty="0"/>
            </a:br>
            <a:r>
              <a:rPr lang="en-US" altLang="ja-JP" dirty="0"/>
              <a:t>Ms. Masako Kido,</a:t>
            </a:r>
            <a:br>
              <a:rPr lang="en-US" altLang="ja-JP" dirty="0"/>
            </a:br>
            <a:r>
              <a:rPr lang="en-US" altLang="ja-JP" dirty="0" err="1"/>
              <a:t>m_kido@portopia.co.jp</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p:txBody>
          <a:bodyPr>
            <a:normAutofit fontScale="47500" lnSpcReduction="20000"/>
          </a:bodyPr>
          <a:lstStyle/>
          <a:p>
            <a:r>
              <a:rPr lang="en-US" altLang="ja-JP" dirty="0"/>
              <a:t>1. Room Type and Rate</a:t>
            </a:r>
            <a:endParaRPr lang="ja-JP" altLang="en-US" dirty="0"/>
          </a:p>
          <a:p>
            <a:pPr lvl="1"/>
            <a:r>
              <a:rPr lang="ja-JP" altLang="en-US" dirty="0"/>
              <a:t>　</a:t>
            </a:r>
            <a:r>
              <a:rPr lang="en-US" altLang="ja-JP" dirty="0"/>
              <a:t>(Room Type) </a:t>
            </a:r>
          </a:p>
          <a:p>
            <a:r>
              <a:rPr lang="en-US" altLang="ja-JP" dirty="0"/>
              <a:t>   	 Twin or Double room for Single Use (Run of House)</a:t>
            </a:r>
          </a:p>
          <a:p>
            <a:pPr lvl="1"/>
            <a:r>
              <a:rPr lang="en-US" altLang="ja-JP" dirty="0"/>
              <a:t>  (Rate)</a:t>
            </a:r>
          </a:p>
          <a:p>
            <a:pPr lvl="2"/>
            <a:r>
              <a:rPr lang="en-US" altLang="ja-JP" dirty="0"/>
              <a:t>  </a:t>
            </a:r>
            <a:r>
              <a:rPr lang="en-US" altLang="ja-JP" b="1" dirty="0">
                <a:solidFill>
                  <a:srgbClr val="FF0000"/>
                </a:solidFill>
              </a:rPr>
              <a:t>  21,450JPY</a:t>
            </a:r>
            <a:r>
              <a:rPr lang="en-US" altLang="ja-JP" dirty="0"/>
              <a:t> per person, including Breakfast, Tax, and Service Charge</a:t>
            </a:r>
          </a:p>
          <a:p>
            <a:r>
              <a:rPr lang="en-US" altLang="ja-JP" dirty="0"/>
              <a:t>2. Cancel policy</a:t>
            </a:r>
            <a:endParaRPr lang="ja-JP" altLang="en-US" dirty="0"/>
          </a:p>
          <a:p>
            <a:pPr lvl="1"/>
            <a:r>
              <a:rPr lang="en-US" altLang="ja-JP" dirty="0"/>
              <a:t>20 days before		  10%		</a:t>
            </a:r>
          </a:p>
          <a:p>
            <a:pPr lvl="1"/>
            <a:r>
              <a:rPr lang="ja-JP" altLang="en-US" dirty="0"/>
              <a:t>  </a:t>
            </a:r>
            <a:r>
              <a:rPr lang="en-US" altLang="ja-JP" dirty="0"/>
              <a:t>9 days before		  20%		</a:t>
            </a:r>
          </a:p>
          <a:p>
            <a:pPr lvl="1"/>
            <a:r>
              <a:rPr lang="en-US" altLang="ja-JP" dirty="0"/>
              <a:t>  1 day before		  80%		</a:t>
            </a:r>
          </a:p>
          <a:p>
            <a:pPr lvl="1"/>
            <a:r>
              <a:rPr lang="en-US" altLang="ja-JP" dirty="0"/>
              <a:t>  On the day of arrival	100%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p>
          <a:p>
            <a:endParaRPr lang="en-US" altLang="ja-JP" dirty="0"/>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your companion, by double use, </a:t>
            </a:r>
          </a:p>
          <a:p>
            <a:pPr lvl="1"/>
            <a:r>
              <a:rPr lang="en-US" altLang="ja-JP" dirty="0"/>
              <a:t> the rates are as follows ;</a:t>
            </a:r>
          </a:p>
          <a:p>
            <a:r>
              <a:rPr lang="en-US" altLang="ja-JP" dirty="0"/>
              <a:t>  &lt;Twin or Double Room&gt;</a:t>
            </a:r>
          </a:p>
          <a:p>
            <a:pPr lvl="1"/>
            <a:r>
              <a:rPr lang="en-US" altLang="ja-JP" dirty="0"/>
              <a:t>   </a:t>
            </a:r>
            <a:r>
              <a:rPr lang="en-US" altLang="ja-JP" b="1" dirty="0">
                <a:solidFill>
                  <a:srgbClr val="FF0000"/>
                </a:solidFill>
              </a:rPr>
              <a:t> 26,400JPY</a:t>
            </a:r>
            <a:r>
              <a:rPr lang="en-US" altLang="ja-JP" dirty="0"/>
              <a:t>/per room, including Breakfast, Tax, and Service Charge</a:t>
            </a:r>
          </a:p>
          <a:p>
            <a:r>
              <a:rPr lang="en-US" altLang="ja-JP" dirty="0"/>
              <a:t>    * 	An additional rate of 4,950JPY from the single-use rate will be required</a:t>
            </a:r>
            <a:endParaRPr lang="ja-JP" altLang="en-US" dirty="0"/>
          </a:p>
        </p:txBody>
      </p:sp>
      <p:sp>
        <p:nvSpPr>
          <p:cNvPr id="2" name="Footer Placeholder 4">
            <a:extLst>
              <a:ext uri="{FF2B5EF4-FFF2-40B4-BE49-F238E27FC236}">
                <a16:creationId xmlns:a16="http://schemas.microsoft.com/office/drawing/2014/main" id="{97688334-BCA4-4A16-E9F1-ED37DDB7A45C}"/>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309512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286999" cy="1455736"/>
          </a:xfrm>
        </p:spPr>
        <p:txBody>
          <a:bodyPr>
            <a:normAutofit fontScale="90000"/>
          </a:bodyPr>
          <a:lstStyle/>
          <a:p>
            <a:r>
              <a:rPr lang="en-US" altLang="ja-JP" dirty="0">
                <a:highlight>
                  <a:srgbClr val="FFFF00"/>
                </a:highlight>
              </a:rPr>
              <a:t>Ariston </a:t>
            </a:r>
            <a:br>
              <a:rPr lang="en-US" altLang="ja-JP" dirty="0"/>
            </a:br>
            <a:r>
              <a:rPr lang="en-US" altLang="ja-JP" dirty="0"/>
              <a:t>Mr. Atsushi </a:t>
            </a:r>
            <a:r>
              <a:rPr lang="en-US" altLang="ja-JP" dirty="0" err="1"/>
              <a:t>Takanashi</a:t>
            </a:r>
            <a:br>
              <a:rPr lang="en-US" altLang="ja-JP" dirty="0"/>
            </a:br>
            <a:r>
              <a:rPr lang="en-US" altLang="ja-JP" dirty="0"/>
              <a:t>ryoin.m.kobe@aristonhotels.co.jp</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a:xfrm>
            <a:off x="838200" y="2141537"/>
            <a:ext cx="10515600" cy="4351338"/>
          </a:xfrm>
        </p:spPr>
        <p:txBody>
          <a:bodyPr>
            <a:normAutofit fontScale="55000" lnSpcReduction="20000"/>
          </a:bodyPr>
          <a:lstStyle/>
          <a:p>
            <a:r>
              <a:rPr lang="en-US" altLang="ja-JP" dirty="0"/>
              <a:t>1. Room Type and Rate</a:t>
            </a:r>
            <a:endParaRPr lang="ja-JP" altLang="en-US" dirty="0"/>
          </a:p>
          <a:p>
            <a:pPr lvl="1"/>
            <a:r>
              <a:rPr lang="en-US" altLang="ja-JP" dirty="0"/>
              <a:t>(Room Type) </a:t>
            </a:r>
          </a:p>
          <a:p>
            <a:pPr lvl="2"/>
            <a:r>
              <a:rPr lang="en-US" altLang="ja-JP" dirty="0"/>
              <a:t>Twin room for single-use </a:t>
            </a:r>
          </a:p>
          <a:p>
            <a:pPr lvl="1"/>
            <a:r>
              <a:rPr lang="en-US" altLang="ja-JP" dirty="0"/>
              <a:t> (Rate)</a:t>
            </a:r>
          </a:p>
          <a:p>
            <a:pPr lvl="2"/>
            <a:r>
              <a:rPr lang="en-US" altLang="ja-JP" dirty="0"/>
              <a:t>    </a:t>
            </a:r>
            <a:r>
              <a:rPr lang="en-US" altLang="ja-JP" b="1" dirty="0">
                <a:solidFill>
                  <a:srgbClr val="FF0000"/>
                </a:solidFill>
              </a:rPr>
              <a:t>11,850 JPY</a:t>
            </a:r>
            <a:r>
              <a:rPr lang="en-US" altLang="ja-JP" dirty="0"/>
              <a:t> per person, including Breakfast, Tax, and Service Charge</a:t>
            </a:r>
          </a:p>
          <a:p>
            <a:r>
              <a:rPr lang="en-US" altLang="ja-JP" dirty="0"/>
              <a:t>2. Cancel policy</a:t>
            </a:r>
            <a:endParaRPr lang="ja-JP" altLang="en-US" dirty="0"/>
          </a:p>
          <a:p>
            <a:pPr lvl="1"/>
            <a:r>
              <a:rPr lang="en-US" altLang="ja-JP" dirty="0"/>
              <a:t>30 days before		  20%		</a:t>
            </a:r>
          </a:p>
          <a:p>
            <a:pPr lvl="1"/>
            <a:r>
              <a:rPr lang="en-US" altLang="ja-JP" dirty="0"/>
              <a:t> 6 days before	  	  50%</a:t>
            </a:r>
          </a:p>
          <a:p>
            <a:pPr lvl="1"/>
            <a:r>
              <a:rPr lang="en-US" altLang="ja-JP" dirty="0"/>
              <a:t>1 day before		100%				</a:t>
            </a:r>
          </a:p>
          <a:p>
            <a:pPr lvl="1"/>
            <a:r>
              <a:rPr lang="en-US" altLang="ja-JP" dirty="0"/>
              <a:t>  On the day of arrival	100%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endParaRPr lang="en-US" altLang="ja-JP" dirty="0"/>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their companion by double use, </a:t>
            </a:r>
          </a:p>
          <a:p>
            <a:pPr lvl="1"/>
            <a:r>
              <a:rPr lang="en-US" altLang="ja-JP" dirty="0"/>
              <a:t> the rates are as follows ;</a:t>
            </a:r>
          </a:p>
          <a:p>
            <a:r>
              <a:rPr lang="en-US" altLang="ja-JP" dirty="0"/>
              <a:t>  &lt;Twin Room&gt;</a:t>
            </a:r>
          </a:p>
          <a:p>
            <a:pPr lvl="1"/>
            <a:r>
              <a:rPr lang="en-US" altLang="ja-JP" dirty="0"/>
              <a:t>    </a:t>
            </a:r>
            <a:r>
              <a:rPr lang="en-US" altLang="ja-JP" b="1" dirty="0">
                <a:solidFill>
                  <a:srgbClr val="FF0000"/>
                </a:solidFill>
              </a:rPr>
              <a:t>17,400 JPY</a:t>
            </a:r>
            <a:r>
              <a:rPr lang="en-US" altLang="ja-JP" dirty="0"/>
              <a:t>/per room, including Breakfast, Tax and Service Charge</a:t>
            </a:r>
          </a:p>
          <a:p>
            <a:pPr lvl="1"/>
            <a:r>
              <a:rPr lang="en-US" altLang="ja-JP" dirty="0"/>
              <a:t>  * 	An additional rate of 5,550JPY from the single-use rate will be required for a companion in the room</a:t>
            </a:r>
            <a:endParaRPr lang="ja-JP" altLang="en-US" dirty="0"/>
          </a:p>
        </p:txBody>
      </p:sp>
      <p:sp>
        <p:nvSpPr>
          <p:cNvPr id="2" name="Footer Placeholder 4">
            <a:extLst>
              <a:ext uri="{FF2B5EF4-FFF2-40B4-BE49-F238E27FC236}">
                <a16:creationId xmlns:a16="http://schemas.microsoft.com/office/drawing/2014/main" id="{0DA267D1-EE67-3C26-B60A-64CD2E774849}"/>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18181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286999" cy="1455736"/>
          </a:xfrm>
        </p:spPr>
        <p:txBody>
          <a:bodyPr>
            <a:normAutofit fontScale="90000"/>
          </a:bodyPr>
          <a:lstStyle/>
          <a:p>
            <a:r>
              <a:rPr lang="en-US" altLang="ja-JP" dirty="0">
                <a:highlight>
                  <a:srgbClr val="FFFF00"/>
                </a:highlight>
              </a:rPr>
              <a:t>Pearl City</a:t>
            </a:r>
            <a:br>
              <a:rPr lang="en-US" altLang="ja-JP" dirty="0"/>
            </a:br>
            <a:r>
              <a:rPr lang="en-US" altLang="ja-JP" dirty="0" err="1"/>
              <a:t>Mr.Kensaku</a:t>
            </a:r>
            <a:r>
              <a:rPr lang="en-US" altLang="ja-JP" dirty="0"/>
              <a:t> Ochi,</a:t>
            </a:r>
            <a:br>
              <a:rPr lang="en-US" altLang="ja-JP" dirty="0"/>
            </a:br>
            <a:r>
              <a:rPr lang="en-US" altLang="ja-JP" dirty="0" err="1"/>
              <a:t>ochi.k@hmihotelgroup.com</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a:xfrm>
            <a:off x="838200" y="2141537"/>
            <a:ext cx="10515600" cy="4351338"/>
          </a:xfrm>
        </p:spPr>
        <p:txBody>
          <a:bodyPr>
            <a:normAutofit fontScale="55000" lnSpcReduction="20000"/>
          </a:bodyPr>
          <a:lstStyle/>
          <a:p>
            <a:r>
              <a:rPr lang="en-US" altLang="ja-JP" dirty="0"/>
              <a:t>1. Room Type and Rate</a:t>
            </a:r>
            <a:endParaRPr lang="ja-JP" altLang="en-US" dirty="0"/>
          </a:p>
          <a:p>
            <a:pPr lvl="1"/>
            <a:r>
              <a:rPr lang="en-US" altLang="ja-JP" dirty="0"/>
              <a:t>(Room Type) </a:t>
            </a:r>
          </a:p>
          <a:p>
            <a:pPr lvl="2"/>
            <a:r>
              <a:rPr lang="en-US" altLang="ja-JP" dirty="0"/>
              <a:t>Twin room for single-use </a:t>
            </a:r>
          </a:p>
          <a:p>
            <a:pPr lvl="1"/>
            <a:r>
              <a:rPr lang="en-US" altLang="ja-JP" dirty="0"/>
              <a:t> (Rate)</a:t>
            </a:r>
          </a:p>
          <a:p>
            <a:pPr lvl="2"/>
            <a:r>
              <a:rPr lang="en-US" altLang="ja-JP" b="1" dirty="0">
                <a:solidFill>
                  <a:srgbClr val="FF0000"/>
                </a:solidFill>
              </a:rPr>
              <a:t>16,500 JPY </a:t>
            </a:r>
            <a:r>
              <a:rPr lang="en-US" altLang="ja-JP" dirty="0"/>
              <a:t>per person, including Breakfast, Tax, and Service Charge, </a:t>
            </a:r>
            <a:r>
              <a:rPr lang="en-US" altLang="ja-JP" dirty="0">
                <a:highlight>
                  <a:srgbClr val="FFFF00"/>
                </a:highlight>
              </a:rPr>
              <a:t>Jan 11</a:t>
            </a:r>
            <a:r>
              <a:rPr lang="en-US" altLang="ja-JP" baseline="30000" dirty="0">
                <a:highlight>
                  <a:srgbClr val="FFFF00"/>
                </a:highlight>
              </a:rPr>
              <a:t>th</a:t>
            </a:r>
            <a:r>
              <a:rPr lang="en-US" altLang="ja-JP" dirty="0">
                <a:highlight>
                  <a:srgbClr val="FFFF00"/>
                </a:highlight>
              </a:rPr>
              <a:t> –Jan 12</a:t>
            </a:r>
            <a:r>
              <a:rPr lang="en-US" altLang="ja-JP" baseline="30000" dirty="0">
                <a:highlight>
                  <a:srgbClr val="FFFF00"/>
                </a:highlight>
              </a:rPr>
              <a:t>th</a:t>
            </a:r>
            <a:endParaRPr lang="en-US" altLang="ja-JP" dirty="0">
              <a:highlight>
                <a:srgbClr val="FFFF00"/>
              </a:highlight>
            </a:endParaRPr>
          </a:p>
          <a:p>
            <a:pPr lvl="2"/>
            <a:r>
              <a:rPr lang="en-US" altLang="ja-JP" dirty="0">
                <a:solidFill>
                  <a:srgbClr val="FF0000"/>
                </a:solidFill>
              </a:rPr>
              <a:t>14,300 JPY </a:t>
            </a:r>
            <a:r>
              <a:rPr lang="en-US" altLang="ja-JP" dirty="0"/>
              <a:t>per person, including Breakfast, Tax, and Service Charge, </a:t>
            </a:r>
            <a:r>
              <a:rPr lang="en-US" altLang="ja-JP" dirty="0">
                <a:highlight>
                  <a:srgbClr val="FFFF00"/>
                </a:highlight>
              </a:rPr>
              <a:t>Jan 13</a:t>
            </a:r>
            <a:r>
              <a:rPr lang="en-US" altLang="ja-JP" baseline="30000" dirty="0">
                <a:highlight>
                  <a:srgbClr val="FFFF00"/>
                </a:highlight>
              </a:rPr>
              <a:t>th</a:t>
            </a:r>
            <a:r>
              <a:rPr lang="en-US" altLang="ja-JP" dirty="0">
                <a:highlight>
                  <a:srgbClr val="FFFF00"/>
                </a:highlight>
              </a:rPr>
              <a:t> –Jan 17</a:t>
            </a:r>
            <a:r>
              <a:rPr lang="en-US" altLang="ja-JP" baseline="30000" dirty="0">
                <a:highlight>
                  <a:srgbClr val="FFFF00"/>
                </a:highlight>
              </a:rPr>
              <a:t>th</a:t>
            </a:r>
            <a:endParaRPr lang="en-US" altLang="ja-JP" dirty="0">
              <a:highlight>
                <a:srgbClr val="FFFF00"/>
              </a:highlight>
            </a:endParaRPr>
          </a:p>
          <a:p>
            <a:pPr lvl="2"/>
            <a:endParaRPr lang="en-US" altLang="ja-JP" dirty="0"/>
          </a:p>
          <a:p>
            <a:r>
              <a:rPr lang="en-US" altLang="ja-JP" dirty="0"/>
              <a:t>2. Cancel policy</a:t>
            </a:r>
            <a:endParaRPr lang="ja-JP" altLang="en-US" dirty="0"/>
          </a:p>
          <a:p>
            <a:pPr lvl="1"/>
            <a:r>
              <a:rPr lang="en-US" altLang="ja-JP" dirty="0"/>
              <a:t>  1 day before		20%				</a:t>
            </a:r>
          </a:p>
          <a:p>
            <a:pPr lvl="1"/>
            <a:r>
              <a:rPr lang="en-US" altLang="ja-JP" dirty="0"/>
              <a:t>  On the day of arrival	  80%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r>
              <a:rPr lang="en-US" altLang="ja-JP" dirty="0"/>
              <a:t>	</a:t>
            </a:r>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your companion, by double use, </a:t>
            </a:r>
          </a:p>
          <a:p>
            <a:pPr lvl="1"/>
            <a:r>
              <a:rPr lang="en-US" altLang="ja-JP" dirty="0"/>
              <a:t> the rates are as follows ;</a:t>
            </a:r>
          </a:p>
          <a:p>
            <a:r>
              <a:rPr lang="en-US" altLang="ja-JP" dirty="0"/>
              <a:t>  &lt;Twin Room&gt;</a:t>
            </a:r>
          </a:p>
          <a:p>
            <a:pPr lvl="1"/>
            <a:r>
              <a:rPr lang="en-US" altLang="ja-JP" b="1" dirty="0">
                <a:solidFill>
                  <a:srgbClr val="FF0000"/>
                </a:solidFill>
              </a:rPr>
              <a:t>17,600 JPY </a:t>
            </a:r>
            <a:r>
              <a:rPr lang="en-US" altLang="ja-JP" dirty="0"/>
              <a:t>per  room, including Breakfast, Tax, and Service Charge, </a:t>
            </a:r>
            <a:r>
              <a:rPr lang="en-US" altLang="ja-JP" dirty="0">
                <a:highlight>
                  <a:srgbClr val="FFFF00"/>
                </a:highlight>
              </a:rPr>
              <a:t>Jan 11th –Jan 12</a:t>
            </a:r>
            <a:r>
              <a:rPr lang="en-US" altLang="ja-JP" baseline="30000" dirty="0">
                <a:highlight>
                  <a:srgbClr val="FFFF00"/>
                </a:highlight>
              </a:rPr>
              <a:t>th</a:t>
            </a:r>
            <a:endParaRPr lang="en-US" altLang="ja-JP" dirty="0">
              <a:highlight>
                <a:srgbClr val="FFFF00"/>
              </a:highlight>
            </a:endParaRPr>
          </a:p>
          <a:p>
            <a:pPr lvl="1"/>
            <a:r>
              <a:rPr lang="en-US" altLang="ja-JP" dirty="0"/>
              <a:t>* 	An additional rate of 1,100 JPY from the single-use rate will be required</a:t>
            </a:r>
          </a:p>
          <a:p>
            <a:pPr lvl="1"/>
            <a:r>
              <a:rPr lang="en-US" altLang="ja-JP" b="1" dirty="0">
                <a:solidFill>
                  <a:srgbClr val="FF0000"/>
                </a:solidFill>
              </a:rPr>
              <a:t>15,400  JPY </a:t>
            </a:r>
            <a:r>
              <a:rPr lang="en-US" altLang="ja-JP" dirty="0"/>
              <a:t>per room, including Breakfast, Tax, and Service Charge, </a:t>
            </a:r>
            <a:r>
              <a:rPr lang="en-US" altLang="ja-JP" dirty="0">
                <a:highlight>
                  <a:srgbClr val="FFFF00"/>
                </a:highlight>
              </a:rPr>
              <a:t>Jan 13th –Jan 17</a:t>
            </a:r>
            <a:r>
              <a:rPr lang="en-US" altLang="ja-JP" baseline="30000" dirty="0">
                <a:highlight>
                  <a:srgbClr val="FFFF00"/>
                </a:highlight>
              </a:rPr>
              <a:t>th</a:t>
            </a:r>
            <a:endParaRPr lang="en-US" altLang="ja-JP" dirty="0">
              <a:highlight>
                <a:srgbClr val="FFFF00"/>
              </a:highlight>
            </a:endParaRPr>
          </a:p>
          <a:p>
            <a:pPr marL="800100" lvl="1" indent="-342900">
              <a:buFont typeface="Arial" panose="020B0604020202020204" pitchFamily="34" charset="0"/>
              <a:buChar char="•"/>
            </a:pPr>
            <a:r>
              <a:rPr lang="en-US" altLang="ja-JP" dirty="0"/>
              <a:t>An additional rate of 1,100 JPY from the single-use rate will be required¥</a:t>
            </a:r>
          </a:p>
        </p:txBody>
      </p:sp>
      <p:sp>
        <p:nvSpPr>
          <p:cNvPr id="2" name="Footer Placeholder 4">
            <a:extLst>
              <a:ext uri="{FF2B5EF4-FFF2-40B4-BE49-F238E27FC236}">
                <a16:creationId xmlns:a16="http://schemas.microsoft.com/office/drawing/2014/main" id="{F527251B-1EB9-362F-E3A9-7F6CA7A93B6E}"/>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62488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B831B-C23D-45D3-F70D-88ADDECA7866}"/>
              </a:ext>
            </a:extLst>
          </p:cNvPr>
          <p:cNvSpPr>
            <a:spLocks noGrp="1"/>
          </p:cNvSpPr>
          <p:nvPr>
            <p:ph type="title"/>
          </p:nvPr>
        </p:nvSpPr>
        <p:spPr/>
        <p:txBody>
          <a:bodyPr/>
          <a:lstStyle/>
          <a:p>
            <a:r>
              <a:rPr kumimoji="1" lang="en-US" altLang="ja-JP" dirty="0"/>
              <a:t>Reservation Page</a:t>
            </a:r>
            <a:br>
              <a:rPr kumimoji="1" lang="en-US" altLang="ja-JP" dirty="0"/>
            </a:br>
            <a:endParaRPr kumimoji="1" lang="ja-JP" altLang="en-US"/>
          </a:p>
        </p:txBody>
      </p:sp>
      <p:sp>
        <p:nvSpPr>
          <p:cNvPr id="3" name="コンテンツ プレースホルダー 2">
            <a:extLst>
              <a:ext uri="{FF2B5EF4-FFF2-40B4-BE49-F238E27FC236}">
                <a16:creationId xmlns:a16="http://schemas.microsoft.com/office/drawing/2014/main" id="{D050545E-9C75-B07A-7720-556C637B39BC}"/>
              </a:ext>
            </a:extLst>
          </p:cNvPr>
          <p:cNvSpPr>
            <a:spLocks noGrp="1"/>
          </p:cNvSpPr>
          <p:nvPr>
            <p:ph idx="1"/>
          </p:nvPr>
        </p:nvSpPr>
        <p:spPr/>
        <p:txBody>
          <a:bodyPr/>
          <a:lstStyle/>
          <a:p>
            <a:r>
              <a:rPr kumimoji="1" lang="en-US" altLang="ja-JP" dirty="0"/>
              <a:t>All three hotels will provide a reservation page by Mid of Sep linked from meeting registration page, and it will be closed by </a:t>
            </a:r>
            <a:r>
              <a:rPr lang="en-US" altLang="ja-JP" dirty="0">
                <a:solidFill>
                  <a:srgbClr val="FF0000"/>
                </a:solidFill>
              </a:rPr>
              <a:t>2024/12/11.</a:t>
            </a:r>
          </a:p>
          <a:p>
            <a:r>
              <a:rPr lang="en-US" altLang="ja-JP" dirty="0">
                <a:solidFill>
                  <a:srgbClr val="FF0000"/>
                </a:solidFill>
              </a:rPr>
              <a:t>Adjustments will be made if the fulfillment of reservations is not satisfactory.</a:t>
            </a:r>
          </a:p>
          <a:p>
            <a:endParaRPr lang="en-US" altLang="ja-JP" dirty="0">
              <a:solidFill>
                <a:srgbClr val="FF0000"/>
              </a:solidFill>
            </a:endParaRPr>
          </a:p>
          <a:p>
            <a:endParaRPr lang="en-US" altLang="ja-JP" dirty="0">
              <a:solidFill>
                <a:srgbClr val="FF0000"/>
              </a:solidFill>
            </a:endParaRPr>
          </a:p>
        </p:txBody>
      </p:sp>
      <p:sp>
        <p:nvSpPr>
          <p:cNvPr id="4" name="Footer Placeholder 4">
            <a:extLst>
              <a:ext uri="{FF2B5EF4-FFF2-40B4-BE49-F238E27FC236}">
                <a16:creationId xmlns:a16="http://schemas.microsoft.com/office/drawing/2014/main" id="{C45D4F92-2BA7-8EB7-6BE7-6AFC2F7A6CAA}"/>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263385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0651E-B82B-ED12-4CE7-FC1DAE45EA95}"/>
              </a:ext>
            </a:extLst>
          </p:cNvPr>
          <p:cNvSpPr>
            <a:spLocks noGrp="1"/>
          </p:cNvSpPr>
          <p:nvPr>
            <p:ph type="title"/>
          </p:nvPr>
        </p:nvSpPr>
        <p:spPr/>
        <p:txBody>
          <a:bodyPr/>
          <a:lstStyle/>
          <a:p>
            <a:r>
              <a:rPr lang="en-US" altLang="ja-JP" dirty="0"/>
              <a:t>The contract with KCVC(Kobe Convention Center).</a:t>
            </a:r>
            <a:endParaRPr kumimoji="1" lang="ja-JP" altLang="en-US"/>
          </a:p>
        </p:txBody>
      </p:sp>
      <p:sp>
        <p:nvSpPr>
          <p:cNvPr id="3" name="コンテンツ プレースホルダー 2">
            <a:extLst>
              <a:ext uri="{FF2B5EF4-FFF2-40B4-BE49-F238E27FC236}">
                <a16:creationId xmlns:a16="http://schemas.microsoft.com/office/drawing/2014/main" id="{5D6931E2-7F5F-9A7A-C742-2184DB02535F}"/>
              </a:ext>
            </a:extLst>
          </p:cNvPr>
          <p:cNvSpPr>
            <a:spLocks noGrp="1"/>
          </p:cNvSpPr>
          <p:nvPr>
            <p:ph idx="1"/>
          </p:nvPr>
        </p:nvSpPr>
        <p:spPr/>
        <p:txBody>
          <a:bodyPr>
            <a:normAutofit fontScale="77500" lnSpcReduction="20000"/>
          </a:bodyPr>
          <a:lstStyle/>
          <a:p>
            <a:pPr marL="0" indent="0">
              <a:lnSpc>
                <a:spcPct val="120000"/>
              </a:lnSpc>
              <a:buNone/>
            </a:pPr>
            <a:r>
              <a:rPr lang="en-US" altLang="ja-JP" dirty="0"/>
              <a:t>Current Status</a:t>
            </a:r>
            <a:br>
              <a:rPr lang="en-US" altLang="ja-JP" dirty="0"/>
            </a:br>
            <a:br>
              <a:rPr lang="en-US" altLang="ja-JP" dirty="0"/>
            </a:br>
            <a:r>
              <a:rPr lang="en-US" altLang="ja-JP" dirty="0"/>
              <a:t>Japanese Volunteer Committee (same as myself) had signed the application form for KCVC.</a:t>
            </a:r>
            <a:br>
              <a:rPr lang="en-US" altLang="ja-JP" dirty="0"/>
            </a:br>
            <a:r>
              <a:rPr lang="en-US" altLang="ja-JP" dirty="0"/>
              <a:t>This sign-up means the Japanese Volunteer Committee accepts the condition of the KCVC use term.</a:t>
            </a:r>
            <a:br>
              <a:rPr lang="en-US" altLang="ja-JP" dirty="0"/>
            </a:br>
            <a:r>
              <a:rPr lang="en-US" altLang="ja-JP" dirty="0"/>
              <a:t>Attached is the English translation of the term, which includes the canceling policy and all other relevant conditions.</a:t>
            </a:r>
            <a:br>
              <a:rPr lang="en-US" altLang="ja-JP" dirty="0"/>
            </a:br>
            <a:r>
              <a:rPr lang="en-US" altLang="ja-JP" dirty="0"/>
              <a:t>However, there is some confusion regarding the payment condition, which needs to be addressed.</a:t>
            </a:r>
            <a:br>
              <a:rPr lang="en-US" altLang="ja-JP" dirty="0"/>
            </a:br>
            <a:r>
              <a:rPr lang="en-US" altLang="ja-JP" dirty="0"/>
              <a:t>In the case of a Japanese applicant, we do not need a pay deposit, and payment will be made after the event. This is cleared by e-mail between KVCC and me.</a:t>
            </a:r>
          </a:p>
          <a:p>
            <a:pPr marL="0" indent="0">
              <a:lnSpc>
                <a:spcPct val="120000"/>
              </a:lnSpc>
              <a:buNone/>
            </a:pPr>
            <a:br>
              <a:rPr lang="en-US" altLang="ja-JP" dirty="0"/>
            </a:br>
            <a:r>
              <a:rPr lang="en-US" altLang="ja-JP" dirty="0"/>
              <a:t>No additional terms or a formal letter from KCVC is required.</a:t>
            </a:r>
          </a:p>
          <a:p>
            <a:pPr marL="0" indent="0">
              <a:lnSpc>
                <a:spcPct val="120000"/>
              </a:lnSpc>
              <a:buNone/>
            </a:pPr>
            <a:endParaRPr kumimoji="1" lang="ja-JP" altLang="en-US"/>
          </a:p>
        </p:txBody>
      </p:sp>
      <p:sp>
        <p:nvSpPr>
          <p:cNvPr id="4" name="Footer Placeholder 4">
            <a:extLst>
              <a:ext uri="{FF2B5EF4-FFF2-40B4-BE49-F238E27FC236}">
                <a16:creationId xmlns:a16="http://schemas.microsoft.com/office/drawing/2014/main" id="{586D1C16-4F60-63A8-173B-5441F0E48C93}"/>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102350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F27FF-5D6E-A539-A5AC-0A06BBB20B44}"/>
              </a:ext>
            </a:extLst>
          </p:cNvPr>
          <p:cNvSpPr>
            <a:spLocks noGrp="1"/>
          </p:cNvSpPr>
          <p:nvPr>
            <p:ph type="title"/>
          </p:nvPr>
        </p:nvSpPr>
        <p:spPr>
          <a:xfrm>
            <a:off x="838200" y="692090"/>
            <a:ext cx="10515600" cy="450910"/>
          </a:xfrm>
        </p:spPr>
        <p:txBody>
          <a:bodyPr>
            <a:normAutofit fontScale="90000"/>
          </a:bodyPr>
          <a:lstStyle/>
          <a:p>
            <a:pPr algn="ctr"/>
            <a:r>
              <a:rPr kumimoji="1" lang="en-US" altLang="ja-JP" dirty="0"/>
              <a:t>Social at Kobe cruiser</a:t>
            </a:r>
            <a:endParaRPr kumimoji="1" lang="ja-JP" altLang="en-US" dirty="0"/>
          </a:p>
        </p:txBody>
      </p:sp>
      <p:sp>
        <p:nvSpPr>
          <p:cNvPr id="3" name="コンテンツ プレースホルダー 2">
            <a:extLst>
              <a:ext uri="{FF2B5EF4-FFF2-40B4-BE49-F238E27FC236}">
                <a16:creationId xmlns:a16="http://schemas.microsoft.com/office/drawing/2014/main" id="{1BE2319E-5578-7CAD-E738-5136B788B809}"/>
              </a:ext>
            </a:extLst>
          </p:cNvPr>
          <p:cNvSpPr>
            <a:spLocks noGrp="1"/>
          </p:cNvSpPr>
          <p:nvPr>
            <p:ph idx="1"/>
          </p:nvPr>
        </p:nvSpPr>
        <p:spPr>
          <a:xfrm>
            <a:off x="838200" y="1219200"/>
            <a:ext cx="10515600" cy="2362200"/>
          </a:xfrm>
        </p:spPr>
        <p:txBody>
          <a:bodyPr/>
          <a:lstStyle/>
          <a:p>
            <a:r>
              <a:rPr lang="en-US" altLang="ja-JP" dirty="0">
                <a:hlinkClick r:id="rId2"/>
              </a:rPr>
              <a:t>https://thekobecruise.com/concerto/luminous-photo</a:t>
            </a:r>
            <a:endParaRPr lang="en-US" altLang="ja-JP" dirty="0"/>
          </a:p>
          <a:p>
            <a:r>
              <a:rPr lang="en-US" altLang="ja-JP" dirty="0"/>
              <a:t>Luminous 2 wholly charter</a:t>
            </a:r>
          </a:p>
          <a:p>
            <a:r>
              <a:rPr lang="en-US" altLang="ja-JP" dirty="0"/>
              <a:t>One of the Largest Restaurant Cruises in Japan</a:t>
            </a:r>
          </a:p>
          <a:p>
            <a:r>
              <a:rPr lang="en-US" altLang="ja-JP" dirty="0"/>
              <a:t>Six rooms of various sizes on board the 106-meter-long, 4,778-ton ship</a:t>
            </a:r>
          </a:p>
          <a:p>
            <a:r>
              <a:rPr lang="en-US" altLang="ja-JP" dirty="0"/>
              <a:t>Awa Odori (Japanese traditional team dance) </a:t>
            </a:r>
          </a:p>
          <a:p>
            <a:endParaRPr lang="ja-JP" altLang="en-US" dirty="0"/>
          </a:p>
        </p:txBody>
      </p:sp>
      <p:pic>
        <p:nvPicPr>
          <p:cNvPr id="7" name="図 6">
            <a:extLst>
              <a:ext uri="{FF2B5EF4-FFF2-40B4-BE49-F238E27FC236}">
                <a16:creationId xmlns:a16="http://schemas.microsoft.com/office/drawing/2014/main" id="{F7AF8D67-D940-70E8-78A3-48A3DECA3BE5}"/>
              </a:ext>
            </a:extLst>
          </p:cNvPr>
          <p:cNvPicPr>
            <a:picLocks noChangeAspect="1"/>
          </p:cNvPicPr>
          <p:nvPr/>
        </p:nvPicPr>
        <p:blipFill>
          <a:blip r:embed="rId3"/>
          <a:stretch>
            <a:fillRect/>
          </a:stretch>
        </p:blipFill>
        <p:spPr>
          <a:xfrm>
            <a:off x="4724400" y="4307308"/>
            <a:ext cx="3376266" cy="2045448"/>
          </a:xfrm>
          <a:prstGeom prst="rect">
            <a:avLst/>
          </a:prstGeom>
        </p:spPr>
      </p:pic>
      <p:pic>
        <p:nvPicPr>
          <p:cNvPr id="9" name="図 8">
            <a:extLst>
              <a:ext uri="{FF2B5EF4-FFF2-40B4-BE49-F238E27FC236}">
                <a16:creationId xmlns:a16="http://schemas.microsoft.com/office/drawing/2014/main" id="{BD2EFE63-6798-9571-67B7-C9D9E39D0097}"/>
              </a:ext>
            </a:extLst>
          </p:cNvPr>
          <p:cNvPicPr>
            <a:picLocks noChangeAspect="1"/>
          </p:cNvPicPr>
          <p:nvPr/>
        </p:nvPicPr>
        <p:blipFill>
          <a:blip r:embed="rId4"/>
          <a:stretch>
            <a:fillRect/>
          </a:stretch>
        </p:blipFill>
        <p:spPr>
          <a:xfrm>
            <a:off x="996586" y="3849481"/>
            <a:ext cx="3376266" cy="2503275"/>
          </a:xfrm>
          <a:prstGeom prst="rect">
            <a:avLst/>
          </a:prstGeom>
        </p:spPr>
      </p:pic>
      <p:pic>
        <p:nvPicPr>
          <p:cNvPr id="13" name="図 12" descr="屋内, スポーツ, 女の子, 若い が含まれている画像&#10;&#10;自動的に生成された説明">
            <a:extLst>
              <a:ext uri="{FF2B5EF4-FFF2-40B4-BE49-F238E27FC236}">
                <a16:creationId xmlns:a16="http://schemas.microsoft.com/office/drawing/2014/main" id="{46E5E3F2-95EC-E962-397F-F239E6EDF554}"/>
              </a:ext>
            </a:extLst>
          </p:cNvPr>
          <p:cNvPicPr>
            <a:picLocks noChangeAspect="1"/>
          </p:cNvPicPr>
          <p:nvPr/>
        </p:nvPicPr>
        <p:blipFill>
          <a:blip r:embed="rId5"/>
          <a:stretch>
            <a:fillRect/>
          </a:stretch>
        </p:blipFill>
        <p:spPr>
          <a:xfrm>
            <a:off x="8443840" y="4339432"/>
            <a:ext cx="3009900" cy="1981200"/>
          </a:xfrm>
          <a:prstGeom prst="rect">
            <a:avLst/>
          </a:prstGeom>
        </p:spPr>
      </p:pic>
      <p:sp>
        <p:nvSpPr>
          <p:cNvPr id="4" name="Footer Placeholder 4">
            <a:extLst>
              <a:ext uri="{FF2B5EF4-FFF2-40B4-BE49-F238E27FC236}">
                <a16:creationId xmlns:a16="http://schemas.microsoft.com/office/drawing/2014/main" id="{54182D4C-A95D-3763-D77D-EA6657C2F067}"/>
              </a:ext>
            </a:extLst>
          </p:cNvPr>
          <p:cNvSpPr>
            <a:spLocks noGrp="1"/>
          </p:cNvSpPr>
          <p:nvPr>
            <p:ph type="ftr" idx="14"/>
          </p:nvPr>
        </p:nvSpPr>
        <p:spPr>
          <a:xfrm>
            <a:off x="7162800" y="6551475"/>
            <a:ext cx="4246027" cy="180975"/>
          </a:xfrm>
        </p:spPr>
        <p:txBody>
          <a:bodyPr/>
          <a:lstStyle/>
          <a:p>
            <a:r>
              <a:rPr lang="en-GB" dirty="0"/>
              <a:t>Hiroshi Mano (</a:t>
            </a:r>
            <a:r>
              <a:rPr lang="en-GB" dirty="0" err="1"/>
              <a:t>Koden</a:t>
            </a:r>
            <a:r>
              <a:rPr lang="en-GB" dirty="0"/>
              <a:t> TI)</a:t>
            </a:r>
          </a:p>
        </p:txBody>
      </p:sp>
    </p:spTree>
    <p:extLst>
      <p:ext uri="{BB962C8B-B14F-4D97-AF65-F5344CB8AC3E}">
        <p14:creationId xmlns:p14="http://schemas.microsoft.com/office/powerpoint/2010/main" val="161583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0367D9-74F1-B811-AC4F-3A2205141BD8}"/>
              </a:ext>
            </a:extLst>
          </p:cNvPr>
          <p:cNvSpPr>
            <a:spLocks noGrp="1"/>
          </p:cNvSpPr>
          <p:nvPr>
            <p:ph type="title"/>
          </p:nvPr>
        </p:nvSpPr>
        <p:spPr>
          <a:xfrm>
            <a:off x="914401" y="685801"/>
            <a:ext cx="10361084" cy="1065213"/>
          </a:xfrm>
        </p:spPr>
        <p:txBody>
          <a:bodyPr vert="horz" wrap="square" lIns="91440" tIns="45720" rIns="91440" bIns="45720" rtlCol="0" anchor="ctr">
            <a:normAutofit/>
          </a:bodyPr>
          <a:lstStyle/>
          <a:p>
            <a:r>
              <a:rPr kumimoji="1" lang="en-US" altLang="ja-JP" kern="1200"/>
              <a:t>Bento Box on Thursday </a:t>
            </a:r>
          </a:p>
        </p:txBody>
      </p:sp>
      <p:pic>
        <p:nvPicPr>
          <p:cNvPr id="5" name="コンテンツ プレースホルダー 4" descr="カウンターの上にある数種類のポスター&#10;&#10;低い精度で自動的に生成された説明">
            <a:extLst>
              <a:ext uri="{FF2B5EF4-FFF2-40B4-BE49-F238E27FC236}">
                <a16:creationId xmlns:a16="http://schemas.microsoft.com/office/drawing/2014/main" id="{0C1D7D0B-473D-5809-FA13-AB8DFFE511A5}"/>
              </a:ext>
            </a:extLst>
          </p:cNvPr>
          <p:cNvPicPr>
            <a:picLocks noGrp="1" noChangeAspect="1"/>
          </p:cNvPicPr>
          <p:nvPr>
            <p:ph sz="half" idx="1"/>
          </p:nvPr>
        </p:nvPicPr>
        <p:blipFill>
          <a:blip r:embed="rId2"/>
          <a:stretch>
            <a:fillRect/>
          </a:stretch>
        </p:blipFill>
        <p:spPr>
          <a:xfrm>
            <a:off x="1752600" y="1751014"/>
            <a:ext cx="2910097" cy="4113213"/>
          </a:xfrm>
          <a:prstGeom prst="rect">
            <a:avLst/>
          </a:prstGeom>
          <a:noFill/>
        </p:spPr>
      </p:pic>
      <p:sp>
        <p:nvSpPr>
          <p:cNvPr id="10" name="Content Placeholder 3">
            <a:extLst>
              <a:ext uri="{FF2B5EF4-FFF2-40B4-BE49-F238E27FC236}">
                <a16:creationId xmlns:a16="http://schemas.microsoft.com/office/drawing/2014/main" id="{01C9EB60-E95D-F623-E237-0F9B69BC8F6F}"/>
              </a:ext>
            </a:extLst>
          </p:cNvPr>
          <p:cNvSpPr>
            <a:spLocks noGrp="1"/>
          </p:cNvSpPr>
          <p:nvPr>
            <p:ph sz="half" idx="2"/>
          </p:nvPr>
        </p:nvSpPr>
        <p:spPr>
          <a:xfrm>
            <a:off x="5753102" y="1981200"/>
            <a:ext cx="5080000" cy="1676399"/>
          </a:xfrm>
        </p:spPr>
        <p:txBody>
          <a:bodyPr/>
          <a:lstStyle/>
          <a:p>
            <a:r>
              <a:rPr lang="en-US" dirty="0"/>
              <a:t>We will provide Japanese Bento Box lunch on Thursday at the convention center.</a:t>
            </a:r>
          </a:p>
        </p:txBody>
      </p:sp>
      <p:sp>
        <p:nvSpPr>
          <p:cNvPr id="12" name="Date Placeholder 4">
            <a:extLst>
              <a:ext uri="{FF2B5EF4-FFF2-40B4-BE49-F238E27FC236}">
                <a16:creationId xmlns:a16="http://schemas.microsoft.com/office/drawing/2014/main" id="{50B224A9-BAB8-4820-BDEA-3AAFCBA89DCD}"/>
              </a:ext>
            </a:extLst>
          </p:cNvPr>
          <p:cNvSpPr>
            <a:spLocks noGrp="1"/>
          </p:cNvSpPr>
          <p:nvPr>
            <p:ph type="dt" idx="10"/>
          </p:nvPr>
        </p:nvSpPr>
        <p:spPr>
          <a:xfrm>
            <a:off x="940257" y="259010"/>
            <a:ext cx="2499764" cy="273050"/>
          </a:xfrm>
        </p:spPr>
        <p:txBody>
          <a:bodyPr/>
          <a:lstStyle/>
          <a:p>
            <a:pPr>
              <a:spcAft>
                <a:spcPts val="600"/>
              </a:spcAft>
            </a:pPr>
            <a:r>
              <a:rPr lang="en-US" altLang="ja-JP"/>
              <a:t>September 2024</a:t>
            </a:r>
            <a:endParaRPr lang="en-GB"/>
          </a:p>
        </p:txBody>
      </p:sp>
      <p:sp>
        <p:nvSpPr>
          <p:cNvPr id="14" name="Footer Placeholder 5">
            <a:extLst>
              <a:ext uri="{FF2B5EF4-FFF2-40B4-BE49-F238E27FC236}">
                <a16:creationId xmlns:a16="http://schemas.microsoft.com/office/drawing/2014/main" id="{7BF9366C-3252-F288-2C69-0F39E4E2776E}"/>
              </a:ext>
            </a:extLst>
          </p:cNvPr>
          <p:cNvSpPr>
            <a:spLocks noGrp="1"/>
          </p:cNvSpPr>
          <p:nvPr>
            <p:ph type="ftr" idx="11"/>
          </p:nvPr>
        </p:nvSpPr>
        <p:spPr>
          <a:xfrm>
            <a:off x="6737774" y="6555519"/>
            <a:ext cx="4667283" cy="184666"/>
          </a:xfrm>
        </p:spPr>
        <p:txBody>
          <a:bodyPr/>
          <a:lstStyle/>
          <a:p>
            <a:pPr>
              <a:spcAft>
                <a:spcPts val="600"/>
              </a:spcAft>
            </a:pPr>
            <a:r>
              <a:rPr lang="en-GB"/>
              <a:t>Hiroshi Mano (Koden-ti)</a:t>
            </a:r>
          </a:p>
        </p:txBody>
      </p:sp>
      <p:sp>
        <p:nvSpPr>
          <p:cNvPr id="16" name="Slide Number Placeholder 6">
            <a:extLst>
              <a:ext uri="{FF2B5EF4-FFF2-40B4-BE49-F238E27FC236}">
                <a16:creationId xmlns:a16="http://schemas.microsoft.com/office/drawing/2014/main" id="{D25A23CA-C2E3-DCCB-DF95-9FAD015A444F}"/>
              </a:ext>
            </a:extLst>
          </p:cNvPr>
          <p:cNvSpPr>
            <a:spLocks noGrp="1"/>
          </p:cNvSpPr>
          <p:nvPr>
            <p:ph type="sldNum" idx="12"/>
          </p:nvPr>
        </p:nvSpPr>
        <p:spPr>
          <a:xfrm>
            <a:off x="5753102" y="6555519"/>
            <a:ext cx="683682" cy="255243"/>
          </a:xfrm>
        </p:spPr>
        <p:txBody>
          <a:bodyPr/>
          <a:lstStyle/>
          <a:p>
            <a:pPr>
              <a:spcAft>
                <a:spcPts val="600"/>
              </a:spcAft>
            </a:pPr>
            <a:r>
              <a:rPr lang="en-GB"/>
              <a:t>Slide </a:t>
            </a:r>
            <a:fld id="{1CD163DD-D5E7-41DA-95F2-71530C24F8C3}" type="slidenum">
              <a:rPr lang="en-GB"/>
              <a:pPr>
                <a:spcAft>
                  <a:spcPts val="600"/>
                </a:spcAft>
              </a:pPr>
              <a:t>9</a:t>
            </a:fld>
            <a:endParaRPr lang="en-GB"/>
          </a:p>
        </p:txBody>
      </p:sp>
    </p:spTree>
    <p:extLst>
      <p:ext uri="{BB962C8B-B14F-4D97-AF65-F5344CB8AC3E}">
        <p14:creationId xmlns:p14="http://schemas.microsoft.com/office/powerpoint/2010/main" val="102112965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2.xml><?xml version="1.0" encoding="utf-8"?>
<ds:datastoreItem xmlns:ds="http://schemas.openxmlformats.org/officeDocument/2006/customXml" ds:itemID="{E69D784B-096F-4BC0-B00F-03A4BD4D812F}">
  <ds:schemaRefs>
    <ds:schemaRef ds:uri="http://www.w3.org/XML/1998/namespace"/>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terms/"/>
    <ds:schemaRef ds:uri="ba37140e-f4c5-4a6c-a9b4-20a691ce6c8a"/>
    <ds:schemaRef ds:uri="cc9c437c-ae0c-4066-8d90-a0f7de786127"/>
    <ds:schemaRef ds:uri="http://schemas.microsoft.com/office/2006/metadata/properties"/>
  </ds:schemaRefs>
</ds:datastoreItem>
</file>

<file path=customXml/itemProps3.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96086</TotalTime>
  <Words>1382</Words>
  <Application>Microsoft Office PowerPoint</Application>
  <PresentationFormat>Widescreen</PresentationFormat>
  <Paragraphs>182</Paragraphs>
  <Slides>13</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9" baseType="lpstr">
      <vt:lpstr>Arial</vt:lpstr>
      <vt:lpstr>Arial Unicode MS</vt:lpstr>
      <vt:lpstr>Times New Roman</vt:lpstr>
      <vt:lpstr>Office Theme</vt:lpstr>
      <vt:lpstr>Microsoft Word 97 - 2003 Document</vt:lpstr>
      <vt:lpstr>Worksheet</vt:lpstr>
      <vt:lpstr>Kobe Interim Summary</vt:lpstr>
      <vt:lpstr>Abstract</vt:lpstr>
      <vt:lpstr>Portpia Ms. Masako Kido, m_kido@portopia.co.jp</vt:lpstr>
      <vt:lpstr>Ariston  Mr. Atsushi Takanashi ryoin.m.kobe@aristonhotels.co.jp</vt:lpstr>
      <vt:lpstr>Pearl City Mr.Kensaku Ochi, ochi.k@hmihotelgroup.com</vt:lpstr>
      <vt:lpstr>Reservation Page </vt:lpstr>
      <vt:lpstr>The contract with KCVC(Kobe Convention Center).</vt:lpstr>
      <vt:lpstr>Social at Kobe cruiser</vt:lpstr>
      <vt:lpstr>Bento Box on Thursday </vt:lpstr>
      <vt:lpstr>Payment Scheme</vt:lpstr>
      <vt:lpstr>Estimation cost (only for inside Japan)</vt:lpstr>
      <vt:lpstr>Outreach workshop</vt:lpstr>
      <vt:lpstr>Call for speaker  </vt:lpstr>
    </vt:vector>
  </TitlesOfParts>
  <Company>Koden 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January 802 Wireless Interim - Kobe Japan</dc:title>
  <dc:subject>Interim Proposal</dc:subject>
  <dc:creator>Hiroshi Mano</dc:creator>
  <cp:keywords>September 2024</cp:keywords>
  <dc:description>Hioshi Mano, (Koden TI)</dc:description>
  <cp:lastModifiedBy>Jon Rosdahl</cp:lastModifiedBy>
  <cp:revision>84</cp:revision>
  <cp:lastPrinted>1601-01-01T00:00:00Z</cp:lastPrinted>
  <dcterms:created xsi:type="dcterms:W3CDTF">2019-08-01T19:20:26Z</dcterms:created>
  <dcterms:modified xsi:type="dcterms:W3CDTF">2024-09-09T22:59:37Z</dcterms:modified>
  <cp:category>Interim Proposal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