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546" r:id="rId7"/>
    <p:sldId id="258" r:id="rId8"/>
    <p:sldId id="260" r:id="rId9"/>
    <p:sldId id="261" r:id="rId10"/>
    <p:sldId id="263" r:id="rId11"/>
    <p:sldId id="265" r:id="rId12"/>
    <p:sldId id="266" r:id="rId13"/>
    <p:sldId id="264" r:id="rId14"/>
    <p:sldId id="268" r:id="rId15"/>
    <p:sldId id="267" r:id="rId16"/>
    <p:sldId id="547" r:id="rId1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easurer Report" id="{942DF32E-C4DB-4B23-A515-A18105EAC902}">
          <p14:sldIdLst>
            <p14:sldId id="256"/>
            <p14:sldId id="257"/>
            <p14:sldId id="546"/>
            <p14:sldId id="258"/>
            <p14:sldId id="260"/>
            <p14:sldId id="261"/>
            <p14:sldId id="263"/>
            <p14:sldId id="265"/>
            <p14:sldId id="266"/>
            <p14:sldId id="264"/>
            <p14:sldId id="268"/>
            <p14:sldId id="267"/>
            <p14:sldId id="5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DEDD7-D33F-4043-BCB5-23AE766F55FF}" v="39" dt="2024-09-08T20:04:15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6" autoAdjust="0"/>
    <p:restoredTop sz="81418" autoAdjust="0"/>
  </p:normalViewPr>
  <p:slideViewPr>
    <p:cSldViewPr>
      <p:cViewPr varScale="1">
        <p:scale>
          <a:sx n="89" d="100"/>
          <a:sy n="89" d="100"/>
        </p:scale>
        <p:origin x="330" y="8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1302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352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A97DEDD7-D33F-4043-BCB5-23AE766F55FF}"/>
    <pc:docChg chg="undo custSel delSld modSld addMainMaster delMainMaster modMainMaster delSection modSection">
      <pc:chgData name="Jon Rosdahl" userId="2820f357-2dd4-4127-8713-e0bfde0fd756" providerId="ADAL" clId="{A97DEDD7-D33F-4043-BCB5-23AE766F55FF}" dt="2024-09-08T21:38:34.792" v="573" actId="6549"/>
      <pc:docMkLst>
        <pc:docMk/>
      </pc:docMkLst>
      <pc:sldChg chg="addSp delSp modSp mod modClrScheme chgLayout">
        <pc:chgData name="Jon Rosdahl" userId="2820f357-2dd4-4127-8713-e0bfde0fd756" providerId="ADAL" clId="{A97DEDD7-D33F-4043-BCB5-23AE766F55FF}" dt="2024-09-08T19:55:34.437" v="315" actId="6549"/>
        <pc:sldMkLst>
          <pc:docMk/>
          <pc:sldMk cId="0" sldId="256"/>
        </pc:sldMkLst>
        <pc:spChg chg="add del mod">
          <ac:chgData name="Jon Rosdahl" userId="2820f357-2dd4-4127-8713-e0bfde0fd756" providerId="ADAL" clId="{A97DEDD7-D33F-4043-BCB5-23AE766F55FF}" dt="2024-09-08T19:47:05.827" v="113" actId="6264"/>
          <ac:spMkLst>
            <pc:docMk/>
            <pc:sldMk cId="0" sldId="256"/>
            <ac:spMk id="2" creationId="{FBE41933-B6D0-B7B7-3E17-F8295E05B73D}"/>
          </ac:spMkLst>
        </pc:spChg>
        <pc:spChg chg="add del mod">
          <ac:chgData name="Jon Rosdahl" userId="2820f357-2dd4-4127-8713-e0bfde0fd756" providerId="ADAL" clId="{A97DEDD7-D33F-4043-BCB5-23AE766F55FF}" dt="2024-09-08T19:47:05.827" v="113" actId="6264"/>
          <ac:spMkLst>
            <pc:docMk/>
            <pc:sldMk cId="0" sldId="256"/>
            <ac:spMk id="3" creationId="{95F029A1-468C-F596-BD4D-89E598FF1ED4}"/>
          </ac:spMkLst>
        </pc:spChg>
        <pc:spChg chg="add del mod">
          <ac:chgData name="Jon Rosdahl" userId="2820f357-2dd4-4127-8713-e0bfde0fd756" providerId="ADAL" clId="{A97DEDD7-D33F-4043-BCB5-23AE766F55FF}" dt="2024-09-08T19:47:05.827" v="113" actId="6264"/>
          <ac:spMkLst>
            <pc:docMk/>
            <pc:sldMk cId="0" sldId="256"/>
            <ac:spMk id="4" creationId="{2493B09C-D2A0-CD4C-45E7-D6A4B4322BF7}"/>
          </ac:spMkLst>
        </pc:spChg>
        <pc:spChg chg="add del mod">
          <ac:chgData name="Jon Rosdahl" userId="2820f357-2dd4-4127-8713-e0bfde0fd756" providerId="ADAL" clId="{A97DEDD7-D33F-4043-BCB5-23AE766F55FF}" dt="2024-09-08T19:47:05.827" v="113" actId="6264"/>
          <ac:spMkLst>
            <pc:docMk/>
            <pc:sldMk cId="0" sldId="256"/>
            <ac:spMk id="5" creationId="{6EC74961-E046-D14D-6578-D5AF089D665E}"/>
          </ac:spMkLst>
        </pc:spChg>
        <pc:spChg chg="del mod ord">
          <ac:chgData name="Jon Rosdahl" userId="2820f357-2dd4-4127-8713-e0bfde0fd756" providerId="ADAL" clId="{A97DEDD7-D33F-4043-BCB5-23AE766F55FF}" dt="2024-09-08T19:54:03.278" v="299" actId="478"/>
          <ac:spMkLst>
            <pc:docMk/>
            <pc:sldMk cId="0" sldId="256"/>
            <ac:spMk id="6" creationId="{00000000-0000-0000-0000-000000000000}"/>
          </ac:spMkLst>
        </pc:spChg>
        <pc:spChg chg="mod ord">
          <ac:chgData name="Jon Rosdahl" userId="2820f357-2dd4-4127-8713-e0bfde0fd756" providerId="ADAL" clId="{A97DEDD7-D33F-4043-BCB5-23AE766F55FF}" dt="2024-09-08T19:55:34.437" v="315" actId="6549"/>
          <ac:spMkLst>
            <pc:docMk/>
            <pc:sldMk cId="0" sldId="256"/>
            <ac:spMk id="7" creationId="{00000000-0000-0000-0000-000000000000}"/>
          </ac:spMkLst>
        </pc:spChg>
        <pc:spChg chg="mod ord">
          <ac:chgData name="Jon Rosdahl" userId="2820f357-2dd4-4127-8713-e0bfde0fd756" providerId="ADAL" clId="{A97DEDD7-D33F-4043-BCB5-23AE766F55FF}" dt="2024-09-08T19:54:48.740" v="303" actId="6264"/>
          <ac:spMkLst>
            <pc:docMk/>
            <pc:sldMk cId="0" sldId="256"/>
            <ac:spMk id="8" creationId="{00000000-0000-0000-0000-000000000000}"/>
          </ac:spMkLst>
        </pc:spChg>
        <pc:spChg chg="add del mod">
          <ac:chgData name="Jon Rosdahl" userId="2820f357-2dd4-4127-8713-e0bfde0fd756" providerId="ADAL" clId="{A97DEDD7-D33F-4043-BCB5-23AE766F55FF}" dt="2024-09-08T19:47:05.827" v="113" actId="6264"/>
          <ac:spMkLst>
            <pc:docMk/>
            <pc:sldMk cId="0" sldId="256"/>
            <ac:spMk id="9" creationId="{4035E693-2F5E-6E82-8D0B-88CFB458C97C}"/>
          </ac:spMkLst>
        </pc:spChg>
        <pc:spChg chg="add del mod">
          <ac:chgData name="Jon Rosdahl" userId="2820f357-2dd4-4127-8713-e0bfde0fd756" providerId="ADAL" clId="{A97DEDD7-D33F-4043-BCB5-23AE766F55FF}" dt="2024-09-08T19:54:48.740" v="303" actId="6264"/>
          <ac:spMkLst>
            <pc:docMk/>
            <pc:sldMk cId="0" sldId="256"/>
            <ac:spMk id="10" creationId="{59208A48-7801-4D8A-3ACB-B738351B7BCC}"/>
          </ac:spMkLst>
        </pc:spChg>
        <pc:spChg chg="add del mod">
          <ac:chgData name="Jon Rosdahl" userId="2820f357-2dd4-4127-8713-e0bfde0fd756" providerId="ADAL" clId="{A97DEDD7-D33F-4043-BCB5-23AE766F55FF}" dt="2024-09-08T19:54:48.740" v="303" actId="6264"/>
          <ac:spMkLst>
            <pc:docMk/>
            <pc:sldMk cId="0" sldId="256"/>
            <ac:spMk id="11" creationId="{8360658A-7C80-3D70-60AB-D4E43AC08796}"/>
          </ac:spMkLst>
        </pc:spChg>
        <pc:spChg chg="add del mod">
          <ac:chgData name="Jon Rosdahl" userId="2820f357-2dd4-4127-8713-e0bfde0fd756" providerId="ADAL" clId="{A97DEDD7-D33F-4043-BCB5-23AE766F55FF}" dt="2024-09-08T19:54:48.740" v="303" actId="6264"/>
          <ac:spMkLst>
            <pc:docMk/>
            <pc:sldMk cId="0" sldId="256"/>
            <ac:spMk id="12" creationId="{F4573D14-3A80-E896-16F7-81AC82E54D55}"/>
          </ac:spMkLst>
        </pc:spChg>
        <pc:spChg chg="add del mod">
          <ac:chgData name="Jon Rosdahl" userId="2820f357-2dd4-4127-8713-e0bfde0fd756" providerId="ADAL" clId="{A97DEDD7-D33F-4043-BCB5-23AE766F55FF}" dt="2024-09-08T19:54:48.740" v="303" actId="6264"/>
          <ac:spMkLst>
            <pc:docMk/>
            <pc:sldMk cId="0" sldId="256"/>
            <ac:spMk id="13" creationId="{A633C6FF-21D9-A3A1-4E22-D423EC4853A0}"/>
          </ac:spMkLst>
        </pc:spChg>
        <pc:spChg chg="mod ord">
          <ac:chgData name="Jon Rosdahl" userId="2820f357-2dd4-4127-8713-e0bfde0fd756" providerId="ADAL" clId="{A97DEDD7-D33F-4043-BCB5-23AE766F55FF}" dt="2024-09-08T19:54:48.740" v="303" actId="6264"/>
          <ac:spMkLst>
            <pc:docMk/>
            <pc:sldMk cId="0" sldId="256"/>
            <ac:spMk id="3073" creationId="{00000000-0000-0000-0000-000000000000}"/>
          </ac:spMkLst>
        </pc:spChg>
        <pc:spChg chg="mod ord">
          <ac:chgData name="Jon Rosdahl" userId="2820f357-2dd4-4127-8713-e0bfde0fd756" providerId="ADAL" clId="{A97DEDD7-D33F-4043-BCB5-23AE766F55FF}" dt="2024-09-08T19:55:24.148" v="309" actId="1076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Jon Rosdahl" userId="2820f357-2dd4-4127-8713-e0bfde0fd756" providerId="ADAL" clId="{A97DEDD7-D33F-4043-BCB5-23AE766F55FF}" dt="2024-09-08T19:47:11.334" v="114" actId="1076"/>
          <ac:spMkLst>
            <pc:docMk/>
            <pc:sldMk cId="0" sldId="256"/>
            <ac:spMk id="3076" creationId="{00000000-0000-0000-0000-000000000000}"/>
          </ac:spMkLst>
        </pc:spChg>
        <pc:graphicFrameChg chg="mod">
          <ac:chgData name="Jon Rosdahl" userId="2820f357-2dd4-4127-8713-e0bfde0fd756" providerId="ADAL" clId="{A97DEDD7-D33F-4043-BCB5-23AE766F55FF}" dt="2024-09-08T19:47:25.274" v="117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addSp delSp modSp mod modClrScheme chgLayout">
        <pc:chgData name="Jon Rosdahl" userId="2820f357-2dd4-4127-8713-e0bfde0fd756" providerId="ADAL" clId="{A97DEDD7-D33F-4043-BCB5-23AE766F55FF}" dt="2024-09-08T19:55:46.109" v="321" actId="6549"/>
        <pc:sldMkLst>
          <pc:docMk/>
          <pc:sldMk cId="0" sldId="257"/>
        </pc:sldMkLst>
        <pc:spChg chg="add del mod">
          <ac:chgData name="Jon Rosdahl" userId="2820f357-2dd4-4127-8713-e0bfde0fd756" providerId="ADAL" clId="{A97DEDD7-D33F-4043-BCB5-23AE766F55FF}" dt="2024-09-08T19:48:00.868" v="119" actId="6264"/>
          <ac:spMkLst>
            <pc:docMk/>
            <pc:sldMk cId="0" sldId="257"/>
            <ac:spMk id="2" creationId="{0486361B-DBC7-8D57-E9E7-73C5D3ABC8ED}"/>
          </ac:spMkLst>
        </pc:spChg>
        <pc:spChg chg="add del mod">
          <ac:chgData name="Jon Rosdahl" userId="2820f357-2dd4-4127-8713-e0bfde0fd756" providerId="ADAL" clId="{A97DEDD7-D33F-4043-BCB5-23AE766F55FF}" dt="2024-09-08T19:48:00.868" v="119" actId="6264"/>
          <ac:spMkLst>
            <pc:docMk/>
            <pc:sldMk cId="0" sldId="257"/>
            <ac:spMk id="3" creationId="{55223080-9057-78C0-A005-C7BCBD8716DF}"/>
          </ac:spMkLst>
        </pc:spChg>
        <pc:spChg chg="mod ord">
          <ac:chgData name="Jon Rosdahl" userId="2820f357-2dd4-4127-8713-e0bfde0fd756" providerId="ADAL" clId="{A97DEDD7-D33F-4043-BCB5-23AE766F55FF}" dt="2024-09-08T19:48:14.865" v="121" actId="700"/>
          <ac:spMkLst>
            <pc:docMk/>
            <pc:sldMk cId="0" sldId="257"/>
            <ac:spMk id="4" creationId="{00000000-0000-0000-0000-000000000000}"/>
          </ac:spMkLst>
        </pc:spChg>
        <pc:spChg chg="mod ord">
          <ac:chgData name="Jon Rosdahl" userId="2820f357-2dd4-4127-8713-e0bfde0fd756" providerId="ADAL" clId="{A97DEDD7-D33F-4043-BCB5-23AE766F55FF}" dt="2024-09-08T19:55:46.109" v="321" actId="6549"/>
          <ac:spMkLst>
            <pc:docMk/>
            <pc:sldMk cId="0" sldId="257"/>
            <ac:spMk id="5" creationId="{00000000-0000-0000-0000-000000000000}"/>
          </ac:spMkLst>
        </pc:spChg>
        <pc:spChg chg="mod ord">
          <ac:chgData name="Jon Rosdahl" userId="2820f357-2dd4-4127-8713-e0bfde0fd756" providerId="ADAL" clId="{A97DEDD7-D33F-4043-BCB5-23AE766F55FF}" dt="2024-09-08T19:48:14.865" v="121" actId="700"/>
          <ac:spMkLst>
            <pc:docMk/>
            <pc:sldMk cId="0" sldId="257"/>
            <ac:spMk id="6" creationId="{00000000-0000-0000-0000-000000000000}"/>
          </ac:spMkLst>
        </pc:spChg>
        <pc:spChg chg="add del mod">
          <ac:chgData name="Jon Rosdahl" userId="2820f357-2dd4-4127-8713-e0bfde0fd756" providerId="ADAL" clId="{A97DEDD7-D33F-4043-BCB5-23AE766F55FF}" dt="2024-09-08T19:48:00.868" v="119" actId="6264"/>
          <ac:spMkLst>
            <pc:docMk/>
            <pc:sldMk cId="0" sldId="257"/>
            <ac:spMk id="7" creationId="{76099C7A-0FDF-0602-136F-C68F184AC85B}"/>
          </ac:spMkLst>
        </pc:spChg>
        <pc:spChg chg="add del mod">
          <ac:chgData name="Jon Rosdahl" userId="2820f357-2dd4-4127-8713-e0bfde0fd756" providerId="ADAL" clId="{A97DEDD7-D33F-4043-BCB5-23AE766F55FF}" dt="2024-09-08T19:48:00.868" v="119" actId="6264"/>
          <ac:spMkLst>
            <pc:docMk/>
            <pc:sldMk cId="0" sldId="257"/>
            <ac:spMk id="8" creationId="{6142B794-0852-9B34-2260-2F82F1C16FE3}"/>
          </ac:spMkLst>
        </pc:spChg>
        <pc:spChg chg="add del mod">
          <ac:chgData name="Jon Rosdahl" userId="2820f357-2dd4-4127-8713-e0bfde0fd756" providerId="ADAL" clId="{A97DEDD7-D33F-4043-BCB5-23AE766F55FF}" dt="2024-09-08T19:48:00.868" v="119" actId="6264"/>
          <ac:spMkLst>
            <pc:docMk/>
            <pc:sldMk cId="0" sldId="257"/>
            <ac:spMk id="9" creationId="{EC0DBB59-69F5-AF7F-69D0-0BD9B3F891A6}"/>
          </ac:spMkLst>
        </pc:spChg>
        <pc:spChg chg="mod ord">
          <ac:chgData name="Jon Rosdahl" userId="2820f357-2dd4-4127-8713-e0bfde0fd756" providerId="ADAL" clId="{A97DEDD7-D33F-4043-BCB5-23AE766F55FF}" dt="2024-09-08T19:48:14.865" v="121" actId="700"/>
          <ac:spMkLst>
            <pc:docMk/>
            <pc:sldMk cId="0" sldId="257"/>
            <ac:spMk id="4097" creationId="{00000000-0000-0000-0000-000000000000}"/>
          </ac:spMkLst>
        </pc:spChg>
        <pc:spChg chg="mod ord">
          <ac:chgData name="Jon Rosdahl" userId="2820f357-2dd4-4127-8713-e0bfde0fd756" providerId="ADAL" clId="{A97DEDD7-D33F-4043-BCB5-23AE766F55FF}" dt="2024-09-08T19:48:14.865" v="121" actId="700"/>
          <ac:spMkLst>
            <pc:docMk/>
            <pc:sldMk cId="0" sldId="257"/>
            <ac:spMk id="4098" creationId="{00000000-0000-0000-0000-000000000000}"/>
          </ac:spMkLst>
        </pc:spChg>
      </pc:sldChg>
      <pc:sldChg chg="addSp modSp mod">
        <pc:chgData name="Jon Rosdahl" userId="2820f357-2dd4-4127-8713-e0bfde0fd756" providerId="ADAL" clId="{A97DEDD7-D33F-4043-BCB5-23AE766F55FF}" dt="2024-09-08T19:56:10.837" v="323"/>
        <pc:sldMkLst>
          <pc:docMk/>
          <pc:sldMk cId="181818661" sldId="258"/>
        </pc:sldMkLst>
        <pc:spChg chg="add mod">
          <ac:chgData name="Jon Rosdahl" userId="2820f357-2dd4-4127-8713-e0bfde0fd756" providerId="ADAL" clId="{A97DEDD7-D33F-4043-BCB5-23AE766F55FF}" dt="2024-09-08T19:56:10.837" v="323"/>
          <ac:spMkLst>
            <pc:docMk/>
            <pc:sldMk cId="181818661" sldId="258"/>
            <ac:spMk id="2" creationId="{0DA267D1-EE67-3C26-B60A-64CD2E774849}"/>
          </ac:spMkLst>
        </pc:spChg>
        <pc:spChg chg="mod">
          <ac:chgData name="Jon Rosdahl" userId="2820f357-2dd4-4127-8713-e0bfde0fd756" providerId="ADAL" clId="{A97DEDD7-D33F-4043-BCB5-23AE766F55FF}" dt="2024-09-08T19:38:29.429" v="69" actId="14100"/>
          <ac:spMkLst>
            <pc:docMk/>
            <pc:sldMk cId="181818661" sldId="258"/>
            <ac:spMk id="5" creationId="{B915B41D-BD06-9062-E8B4-CA2FD00A5FC0}"/>
          </ac:spMkLst>
        </pc:spChg>
        <pc:spChg chg="mod">
          <ac:chgData name="Jon Rosdahl" userId="2820f357-2dd4-4127-8713-e0bfde0fd756" providerId="ADAL" clId="{A97DEDD7-D33F-4043-BCB5-23AE766F55FF}" dt="2024-09-08T19:38:02.245" v="65" actId="207"/>
          <ac:spMkLst>
            <pc:docMk/>
            <pc:sldMk cId="181818661" sldId="258"/>
            <ac:spMk id="6" creationId="{661D6E6C-1334-9656-5EBC-F8FAD886350D}"/>
          </ac:spMkLst>
        </pc:spChg>
      </pc:sldChg>
      <pc:sldChg chg="addSp modSp mod">
        <pc:chgData name="Jon Rosdahl" userId="2820f357-2dd4-4127-8713-e0bfde0fd756" providerId="ADAL" clId="{A97DEDD7-D33F-4043-BCB5-23AE766F55FF}" dt="2024-09-08T19:56:15.746" v="324"/>
        <pc:sldMkLst>
          <pc:docMk/>
          <pc:sldMk cId="624888935" sldId="260"/>
        </pc:sldMkLst>
        <pc:spChg chg="add mod">
          <ac:chgData name="Jon Rosdahl" userId="2820f357-2dd4-4127-8713-e0bfde0fd756" providerId="ADAL" clId="{A97DEDD7-D33F-4043-BCB5-23AE766F55FF}" dt="2024-09-08T19:56:15.746" v="324"/>
          <ac:spMkLst>
            <pc:docMk/>
            <pc:sldMk cId="624888935" sldId="260"/>
            <ac:spMk id="2" creationId="{F527251B-1EB9-362F-E3A9-7F6CA7A93B6E}"/>
          </ac:spMkLst>
        </pc:spChg>
        <pc:spChg chg="mod">
          <ac:chgData name="Jon Rosdahl" userId="2820f357-2dd4-4127-8713-e0bfde0fd756" providerId="ADAL" clId="{A97DEDD7-D33F-4043-BCB5-23AE766F55FF}" dt="2024-09-08T19:38:40.223" v="71" actId="14100"/>
          <ac:spMkLst>
            <pc:docMk/>
            <pc:sldMk cId="624888935" sldId="260"/>
            <ac:spMk id="5" creationId="{B915B41D-BD06-9062-E8B4-CA2FD00A5FC0}"/>
          </ac:spMkLst>
        </pc:spChg>
        <pc:spChg chg="mod">
          <ac:chgData name="Jon Rosdahl" userId="2820f357-2dd4-4127-8713-e0bfde0fd756" providerId="ADAL" clId="{A97DEDD7-D33F-4043-BCB5-23AE766F55FF}" dt="2024-09-08T19:39:43.112" v="82" actId="13926"/>
          <ac:spMkLst>
            <pc:docMk/>
            <pc:sldMk cId="624888935" sldId="260"/>
            <ac:spMk id="6" creationId="{661D6E6C-1334-9656-5EBC-F8FAD886350D}"/>
          </ac:spMkLst>
        </pc:spChg>
      </pc:sldChg>
      <pc:sldChg chg="addSp modSp">
        <pc:chgData name="Jon Rosdahl" userId="2820f357-2dd4-4127-8713-e0bfde0fd756" providerId="ADAL" clId="{A97DEDD7-D33F-4043-BCB5-23AE766F55FF}" dt="2024-09-08T19:56:20.626" v="325"/>
        <pc:sldMkLst>
          <pc:docMk/>
          <pc:sldMk cId="2633855727" sldId="261"/>
        </pc:sldMkLst>
        <pc:spChg chg="add mod">
          <ac:chgData name="Jon Rosdahl" userId="2820f357-2dd4-4127-8713-e0bfde0fd756" providerId="ADAL" clId="{A97DEDD7-D33F-4043-BCB5-23AE766F55FF}" dt="2024-09-08T19:56:20.626" v="325"/>
          <ac:spMkLst>
            <pc:docMk/>
            <pc:sldMk cId="2633855727" sldId="261"/>
            <ac:spMk id="4" creationId="{C45D4F92-2BA7-8EB7-6BE7-6AFC2F7A6CAA}"/>
          </ac:spMkLst>
        </pc:spChg>
      </pc:sldChg>
      <pc:sldChg chg="del">
        <pc:chgData name="Jon Rosdahl" userId="2820f357-2dd4-4127-8713-e0bfde0fd756" providerId="ADAL" clId="{A97DEDD7-D33F-4043-BCB5-23AE766F55FF}" dt="2024-09-08T19:40:07.201" v="83" actId="47"/>
        <pc:sldMkLst>
          <pc:docMk/>
          <pc:sldMk cId="1277571623" sldId="262"/>
        </pc:sldMkLst>
      </pc:sldChg>
      <pc:sldChg chg="addSp modSp">
        <pc:chgData name="Jon Rosdahl" userId="2820f357-2dd4-4127-8713-e0bfde0fd756" providerId="ADAL" clId="{A97DEDD7-D33F-4043-BCB5-23AE766F55FF}" dt="2024-09-08T19:56:24.126" v="326"/>
        <pc:sldMkLst>
          <pc:docMk/>
          <pc:sldMk cId="1023506546" sldId="263"/>
        </pc:sldMkLst>
        <pc:spChg chg="add mod">
          <ac:chgData name="Jon Rosdahl" userId="2820f357-2dd4-4127-8713-e0bfde0fd756" providerId="ADAL" clId="{A97DEDD7-D33F-4043-BCB5-23AE766F55FF}" dt="2024-09-08T19:56:24.126" v="326"/>
          <ac:spMkLst>
            <pc:docMk/>
            <pc:sldMk cId="1023506546" sldId="263"/>
            <ac:spMk id="4" creationId="{586D1C16-4F60-63A8-173B-5441F0E48C93}"/>
          </ac:spMkLst>
        </pc:spChg>
      </pc:sldChg>
      <pc:sldChg chg="addSp delSp modSp mod modClrScheme chgLayout">
        <pc:chgData name="Jon Rosdahl" userId="2820f357-2dd4-4127-8713-e0bfde0fd756" providerId="ADAL" clId="{A97DEDD7-D33F-4043-BCB5-23AE766F55FF}" dt="2024-09-08T20:07:12.517" v="450" actId="20577"/>
        <pc:sldMkLst>
          <pc:docMk/>
          <pc:sldMk cId="2019944570" sldId="264"/>
        </pc:sldMkLst>
        <pc:spChg chg="mod">
          <ac:chgData name="Jon Rosdahl" userId="2820f357-2dd4-4127-8713-e0bfde0fd756" providerId="ADAL" clId="{A97DEDD7-D33F-4043-BCB5-23AE766F55FF}" dt="2024-09-08T20:07:05.014" v="446" actId="404"/>
          <ac:spMkLst>
            <pc:docMk/>
            <pc:sldMk cId="2019944570" sldId="264"/>
            <ac:spMk id="2" creationId="{423DF1C6-85F8-404E-3632-68D001BAA99C}"/>
          </ac:spMkLst>
        </pc:spChg>
        <pc:spChg chg="add del mod">
          <ac:chgData name="Jon Rosdahl" userId="2820f357-2dd4-4127-8713-e0bfde0fd756" providerId="ADAL" clId="{A97DEDD7-D33F-4043-BCB5-23AE766F55FF}" dt="2024-09-08T19:57:16.026" v="331" actId="478"/>
          <ac:spMkLst>
            <pc:docMk/>
            <pc:sldMk cId="2019944570" sldId="264"/>
            <ac:spMk id="3" creationId="{9AF8531D-8F58-292A-C177-720CDB8DD585}"/>
          </ac:spMkLst>
        </pc:spChg>
        <pc:spChg chg="mod ord">
          <ac:chgData name="Jon Rosdahl" userId="2820f357-2dd4-4127-8713-e0bfde0fd756" providerId="ADAL" clId="{A97DEDD7-D33F-4043-BCB5-23AE766F55FF}" dt="2024-09-08T20:00:04.989" v="366" actId="700"/>
          <ac:spMkLst>
            <pc:docMk/>
            <pc:sldMk cId="2019944570" sldId="264"/>
            <ac:spMk id="4" creationId="{403AB994-367A-8E45-B583-514B59792C4D}"/>
          </ac:spMkLst>
        </pc:spChg>
        <pc:spChg chg="mod">
          <ac:chgData name="Jon Rosdahl" userId="2820f357-2dd4-4127-8713-e0bfde0fd756" providerId="ADAL" clId="{A97DEDD7-D33F-4043-BCB5-23AE766F55FF}" dt="2024-09-08T20:04:55.347" v="421" actId="1076"/>
          <ac:spMkLst>
            <pc:docMk/>
            <pc:sldMk cId="2019944570" sldId="264"/>
            <ac:spMk id="5" creationId="{60546DB8-A85C-DFB4-B46A-7FEF5692644F}"/>
          </ac:spMkLst>
        </pc:spChg>
        <pc:spChg chg="mod">
          <ac:chgData name="Jon Rosdahl" userId="2820f357-2dd4-4127-8713-e0bfde0fd756" providerId="ADAL" clId="{A97DEDD7-D33F-4043-BCB5-23AE766F55FF}" dt="2024-09-08T20:01:34.391" v="381" actId="1076"/>
          <ac:spMkLst>
            <pc:docMk/>
            <pc:sldMk cId="2019944570" sldId="264"/>
            <ac:spMk id="7" creationId="{A6E7CD68-6C61-5084-02CB-EF1B925AC7FD}"/>
          </ac:spMkLst>
        </pc:spChg>
        <pc:spChg chg="mod">
          <ac:chgData name="Jon Rosdahl" userId="2820f357-2dd4-4127-8713-e0bfde0fd756" providerId="ADAL" clId="{A97DEDD7-D33F-4043-BCB5-23AE766F55FF}" dt="2024-09-08T20:01:37.396" v="382" actId="1076"/>
          <ac:spMkLst>
            <pc:docMk/>
            <pc:sldMk cId="2019944570" sldId="264"/>
            <ac:spMk id="8" creationId="{6DDDE57A-EC8C-833A-33C3-0F5783795D1D}"/>
          </ac:spMkLst>
        </pc:spChg>
        <pc:spChg chg="mod">
          <ac:chgData name="Jon Rosdahl" userId="2820f357-2dd4-4127-8713-e0bfde0fd756" providerId="ADAL" clId="{A97DEDD7-D33F-4043-BCB5-23AE766F55FF}" dt="2024-09-08T19:42:01.457" v="95" actId="14100"/>
          <ac:spMkLst>
            <pc:docMk/>
            <pc:sldMk cId="2019944570" sldId="264"/>
            <ac:spMk id="9" creationId="{8776FA6D-A0FA-63B9-42AF-9F2440776D33}"/>
          </ac:spMkLst>
        </pc:spChg>
        <pc:spChg chg="mod">
          <ac:chgData name="Jon Rosdahl" userId="2820f357-2dd4-4127-8713-e0bfde0fd756" providerId="ADAL" clId="{A97DEDD7-D33F-4043-BCB5-23AE766F55FF}" dt="2024-09-08T20:01:48.331" v="384" actId="1076"/>
          <ac:spMkLst>
            <pc:docMk/>
            <pc:sldMk cId="2019944570" sldId="264"/>
            <ac:spMk id="10" creationId="{D9597132-39ED-4E0C-5BF4-19E033455DC7}"/>
          </ac:spMkLst>
        </pc:spChg>
        <pc:spChg chg="mod">
          <ac:chgData name="Jon Rosdahl" userId="2820f357-2dd4-4127-8713-e0bfde0fd756" providerId="ADAL" clId="{A97DEDD7-D33F-4043-BCB5-23AE766F55FF}" dt="2024-09-08T20:01:01.904" v="376" actId="14100"/>
          <ac:spMkLst>
            <pc:docMk/>
            <pc:sldMk cId="2019944570" sldId="264"/>
            <ac:spMk id="11" creationId="{E51442D0-2521-011E-0ECA-DBF2E7DD4B5C}"/>
          </ac:spMkLst>
        </pc:spChg>
        <pc:spChg chg="add mod">
          <ac:chgData name="Jon Rosdahl" userId="2820f357-2dd4-4127-8713-e0bfde0fd756" providerId="ADAL" clId="{A97DEDD7-D33F-4043-BCB5-23AE766F55FF}" dt="2024-09-08T19:57:49.886" v="343" actId="14100"/>
          <ac:spMkLst>
            <pc:docMk/>
            <pc:sldMk cId="2019944570" sldId="264"/>
            <ac:spMk id="13" creationId="{0627B668-2518-DFE1-A320-513D9A615483}"/>
          </ac:spMkLst>
        </pc:spChg>
        <pc:spChg chg="add del mod ord">
          <ac:chgData name="Jon Rosdahl" userId="2820f357-2dd4-4127-8713-e0bfde0fd756" providerId="ADAL" clId="{A97DEDD7-D33F-4043-BCB5-23AE766F55FF}" dt="2024-09-08T20:00:04.989" v="366" actId="700"/>
          <ac:spMkLst>
            <pc:docMk/>
            <pc:sldMk cId="2019944570" sldId="264"/>
            <ac:spMk id="14" creationId="{5564F5FB-C2B3-A4A2-0219-AC5B9DFB143F}"/>
          </ac:spMkLst>
        </pc:spChg>
        <pc:spChg chg="add mod">
          <ac:chgData name="Jon Rosdahl" userId="2820f357-2dd4-4127-8713-e0bfde0fd756" providerId="ADAL" clId="{A97DEDD7-D33F-4043-BCB5-23AE766F55FF}" dt="2024-09-08T20:01:20.997" v="380" actId="1076"/>
          <ac:spMkLst>
            <pc:docMk/>
            <pc:sldMk cId="2019944570" sldId="264"/>
            <ac:spMk id="16" creationId="{CA1E6778-9AE7-E323-B014-C91DCEC6A126}"/>
          </ac:spMkLst>
        </pc:spChg>
        <pc:spChg chg="add mod">
          <ac:chgData name="Jon Rosdahl" userId="2820f357-2dd4-4127-8713-e0bfde0fd756" providerId="ADAL" clId="{A97DEDD7-D33F-4043-BCB5-23AE766F55FF}" dt="2024-09-08T20:07:12.517" v="450" actId="20577"/>
          <ac:spMkLst>
            <pc:docMk/>
            <pc:sldMk cId="2019944570" sldId="264"/>
            <ac:spMk id="17" creationId="{B5A60FC5-145C-87DD-582F-459FA6F6FFE4}"/>
          </ac:spMkLst>
        </pc:spChg>
        <pc:spChg chg="mod">
          <ac:chgData name="Jon Rosdahl" userId="2820f357-2dd4-4127-8713-e0bfde0fd756" providerId="ADAL" clId="{A97DEDD7-D33F-4043-BCB5-23AE766F55FF}" dt="2024-09-08T20:04:59.098" v="422" actId="1076"/>
          <ac:spMkLst>
            <pc:docMk/>
            <pc:sldMk cId="2019944570" sldId="264"/>
            <ac:spMk id="21" creationId="{DC70C9CD-EFC2-84F6-AE77-9BDCC69A09ED}"/>
          </ac:spMkLst>
        </pc:spChg>
        <pc:spChg chg="mod">
          <ac:chgData name="Jon Rosdahl" userId="2820f357-2dd4-4127-8713-e0bfde0fd756" providerId="ADAL" clId="{A97DEDD7-D33F-4043-BCB5-23AE766F55FF}" dt="2024-09-08T20:05:04.780" v="423" actId="1076"/>
          <ac:spMkLst>
            <pc:docMk/>
            <pc:sldMk cId="2019944570" sldId="264"/>
            <ac:spMk id="22" creationId="{3A9588D4-E340-7F0D-F444-72A50537E67F}"/>
          </ac:spMkLst>
        </pc:spChg>
        <pc:spChg chg="mod">
          <ac:chgData name="Jon Rosdahl" userId="2820f357-2dd4-4127-8713-e0bfde0fd756" providerId="ADAL" clId="{A97DEDD7-D33F-4043-BCB5-23AE766F55FF}" dt="2024-09-08T19:42:04.329" v="96" actId="14100"/>
          <ac:spMkLst>
            <pc:docMk/>
            <pc:sldMk cId="2019944570" sldId="264"/>
            <ac:spMk id="23" creationId="{DE2ED2AE-138C-97C2-69E2-3CCB30218BC7}"/>
          </ac:spMkLst>
        </pc:spChg>
        <pc:spChg chg="mod">
          <ac:chgData name="Jon Rosdahl" userId="2820f357-2dd4-4127-8713-e0bfde0fd756" providerId="ADAL" clId="{A97DEDD7-D33F-4043-BCB5-23AE766F55FF}" dt="2024-09-08T19:42:16.428" v="100" actId="14100"/>
          <ac:spMkLst>
            <pc:docMk/>
            <pc:sldMk cId="2019944570" sldId="264"/>
            <ac:spMk id="26" creationId="{909E8F8A-A285-AC4C-2F3E-C9E993C0B5CB}"/>
          </ac:spMkLst>
        </pc:spChg>
        <pc:spChg chg="mod">
          <ac:chgData name="Jon Rosdahl" userId="2820f357-2dd4-4127-8713-e0bfde0fd756" providerId="ADAL" clId="{A97DEDD7-D33F-4043-BCB5-23AE766F55FF}" dt="2024-09-08T19:41:57.891" v="94" actId="14100"/>
          <ac:spMkLst>
            <pc:docMk/>
            <pc:sldMk cId="2019944570" sldId="264"/>
            <ac:spMk id="33" creationId="{BBADF15A-E126-049A-C5ED-DFE95004B487}"/>
          </ac:spMkLst>
        </pc:spChg>
        <pc:spChg chg="mod">
          <ac:chgData name="Jon Rosdahl" userId="2820f357-2dd4-4127-8713-e0bfde0fd756" providerId="ADAL" clId="{A97DEDD7-D33F-4043-BCB5-23AE766F55FF}" dt="2024-09-08T20:04:49.508" v="420" actId="1076"/>
          <ac:spMkLst>
            <pc:docMk/>
            <pc:sldMk cId="2019944570" sldId="264"/>
            <ac:spMk id="40" creationId="{1B44D484-4C6F-F9CB-939B-F2C7329D70FA}"/>
          </ac:spMkLst>
        </pc:spChg>
        <pc:spChg chg="mod">
          <ac:chgData name="Jon Rosdahl" userId="2820f357-2dd4-4127-8713-e0bfde0fd756" providerId="ADAL" clId="{A97DEDD7-D33F-4043-BCB5-23AE766F55FF}" dt="2024-09-08T20:06:39.980" v="438" actId="14100"/>
          <ac:spMkLst>
            <pc:docMk/>
            <pc:sldMk cId="2019944570" sldId="264"/>
            <ac:spMk id="41" creationId="{FD48BFCF-C64A-16CF-3A73-B170C9FD1975}"/>
          </ac:spMkLst>
        </pc:spChg>
        <pc:spChg chg="del mod">
          <ac:chgData name="Jon Rosdahl" userId="2820f357-2dd4-4127-8713-e0bfde0fd756" providerId="ADAL" clId="{A97DEDD7-D33F-4043-BCB5-23AE766F55FF}" dt="2024-09-08T20:01:08.685" v="378" actId="478"/>
          <ac:spMkLst>
            <pc:docMk/>
            <pc:sldMk cId="2019944570" sldId="264"/>
            <ac:spMk id="48" creationId="{C0409AED-C119-E63A-E54D-ACA2FD75C912}"/>
          </ac:spMkLst>
        </pc:spChg>
        <pc:spChg chg="mod">
          <ac:chgData name="Jon Rosdahl" userId="2820f357-2dd4-4127-8713-e0bfde0fd756" providerId="ADAL" clId="{A97DEDD7-D33F-4043-BCB5-23AE766F55FF}" dt="2024-09-08T20:01:42.708" v="383" actId="207"/>
          <ac:spMkLst>
            <pc:docMk/>
            <pc:sldMk cId="2019944570" sldId="264"/>
            <ac:spMk id="50" creationId="{BF68F75C-A791-7168-EB33-0D9D74BD0D39}"/>
          </ac:spMkLst>
        </pc:spChg>
        <pc:spChg chg="mod">
          <ac:chgData name="Jon Rosdahl" userId="2820f357-2dd4-4127-8713-e0bfde0fd756" providerId="ADAL" clId="{A97DEDD7-D33F-4043-BCB5-23AE766F55FF}" dt="2024-09-08T20:01:52.034" v="385" actId="207"/>
          <ac:spMkLst>
            <pc:docMk/>
            <pc:sldMk cId="2019944570" sldId="264"/>
            <ac:spMk id="51" creationId="{C386A52A-646C-9ECE-6C0C-A15E0A39002D}"/>
          </ac:spMkLst>
        </pc:spChg>
        <pc:spChg chg="mod">
          <ac:chgData name="Jon Rosdahl" userId="2820f357-2dd4-4127-8713-e0bfde0fd756" providerId="ADAL" clId="{A97DEDD7-D33F-4043-BCB5-23AE766F55FF}" dt="2024-09-08T20:02:27.630" v="389" actId="207"/>
          <ac:spMkLst>
            <pc:docMk/>
            <pc:sldMk cId="2019944570" sldId="264"/>
            <ac:spMk id="52" creationId="{7EB9B351-EFBD-9D7C-2CEF-1F64BC8126EA}"/>
          </ac:spMkLst>
        </pc:spChg>
        <pc:spChg chg="mod">
          <ac:chgData name="Jon Rosdahl" userId="2820f357-2dd4-4127-8713-e0bfde0fd756" providerId="ADAL" clId="{A97DEDD7-D33F-4043-BCB5-23AE766F55FF}" dt="2024-09-08T20:02:32.399" v="390" actId="207"/>
          <ac:spMkLst>
            <pc:docMk/>
            <pc:sldMk cId="2019944570" sldId="264"/>
            <ac:spMk id="53" creationId="{CCCF43F7-7078-B418-74DF-7B580C9FD2BB}"/>
          </ac:spMkLst>
        </pc:spChg>
        <pc:picChg chg="del mod">
          <ac:chgData name="Jon Rosdahl" userId="2820f357-2dd4-4127-8713-e0bfde0fd756" providerId="ADAL" clId="{A97DEDD7-D33F-4043-BCB5-23AE766F55FF}" dt="2024-09-08T20:04:30.557" v="416" actId="478"/>
          <ac:picMkLst>
            <pc:docMk/>
            <pc:sldMk cId="2019944570" sldId="264"/>
            <ac:picMk id="15" creationId="{D7650953-4E4D-3687-F98E-7A63FB4BCAF9}"/>
          </ac:picMkLst>
        </pc:picChg>
      </pc:sldChg>
      <pc:sldChg chg="addSp modSp mod">
        <pc:chgData name="Jon Rosdahl" userId="2820f357-2dd4-4127-8713-e0bfde0fd756" providerId="ADAL" clId="{A97DEDD7-D33F-4043-BCB5-23AE766F55FF}" dt="2024-09-08T19:56:27.720" v="327"/>
        <pc:sldMkLst>
          <pc:docMk/>
          <pc:sldMk cId="1615835210" sldId="265"/>
        </pc:sldMkLst>
        <pc:spChg chg="mod">
          <ac:chgData name="Jon Rosdahl" userId="2820f357-2dd4-4127-8713-e0bfde0fd756" providerId="ADAL" clId="{A97DEDD7-D33F-4043-BCB5-23AE766F55FF}" dt="2024-09-08T19:40:46.142" v="85" actId="14100"/>
          <ac:spMkLst>
            <pc:docMk/>
            <pc:sldMk cId="1615835210" sldId="265"/>
            <ac:spMk id="2" creationId="{6C2F27FF-5D6E-A539-A5AC-0A06BBB20B44}"/>
          </ac:spMkLst>
        </pc:spChg>
        <pc:spChg chg="mod">
          <ac:chgData name="Jon Rosdahl" userId="2820f357-2dd4-4127-8713-e0bfde0fd756" providerId="ADAL" clId="{A97DEDD7-D33F-4043-BCB5-23AE766F55FF}" dt="2024-09-08T19:40:59.718" v="87" actId="14100"/>
          <ac:spMkLst>
            <pc:docMk/>
            <pc:sldMk cId="1615835210" sldId="265"/>
            <ac:spMk id="3" creationId="{1BE2319E-5578-7CAD-E738-5136B788B809}"/>
          </ac:spMkLst>
        </pc:spChg>
        <pc:spChg chg="add mod">
          <ac:chgData name="Jon Rosdahl" userId="2820f357-2dd4-4127-8713-e0bfde0fd756" providerId="ADAL" clId="{A97DEDD7-D33F-4043-BCB5-23AE766F55FF}" dt="2024-09-08T19:56:27.720" v="327"/>
          <ac:spMkLst>
            <pc:docMk/>
            <pc:sldMk cId="1615835210" sldId="265"/>
            <ac:spMk id="4" creationId="{54182D4C-A95D-3763-D77D-EA6657C2F067}"/>
          </ac:spMkLst>
        </pc:spChg>
        <pc:picChg chg="mod">
          <ac:chgData name="Jon Rosdahl" userId="2820f357-2dd4-4127-8713-e0bfde0fd756" providerId="ADAL" clId="{A97DEDD7-D33F-4043-BCB5-23AE766F55FF}" dt="2024-09-08T19:41:08.115" v="89" actId="1076"/>
          <ac:picMkLst>
            <pc:docMk/>
            <pc:sldMk cId="1615835210" sldId="265"/>
            <ac:picMk id="7" creationId="{F7AF8D67-D940-70E8-78A3-48A3DECA3BE5}"/>
          </ac:picMkLst>
        </pc:picChg>
        <pc:picChg chg="mod">
          <ac:chgData name="Jon Rosdahl" userId="2820f357-2dd4-4127-8713-e0bfde0fd756" providerId="ADAL" clId="{A97DEDD7-D33F-4043-BCB5-23AE766F55FF}" dt="2024-09-08T19:41:05.634" v="88" actId="1076"/>
          <ac:picMkLst>
            <pc:docMk/>
            <pc:sldMk cId="1615835210" sldId="265"/>
            <ac:picMk id="9" creationId="{BD2EFE63-6798-9571-67B7-C9D9E39D0097}"/>
          </ac:picMkLst>
        </pc:picChg>
        <pc:picChg chg="mod">
          <ac:chgData name="Jon Rosdahl" userId="2820f357-2dd4-4127-8713-e0bfde0fd756" providerId="ADAL" clId="{A97DEDD7-D33F-4043-BCB5-23AE766F55FF}" dt="2024-09-08T19:41:11.302" v="90" actId="1076"/>
          <ac:picMkLst>
            <pc:docMk/>
            <pc:sldMk cId="1615835210" sldId="265"/>
            <ac:picMk id="13" creationId="{46E5E3F2-95EC-E962-397F-F239E6EDF554}"/>
          </ac:picMkLst>
        </pc:picChg>
      </pc:sldChg>
      <pc:sldChg chg="modSp mod">
        <pc:chgData name="Jon Rosdahl" userId="2820f357-2dd4-4127-8713-e0bfde0fd756" providerId="ADAL" clId="{A97DEDD7-D33F-4043-BCB5-23AE766F55FF}" dt="2024-09-08T19:41:29.582" v="93" actId="1076"/>
        <pc:sldMkLst>
          <pc:docMk/>
          <pc:sldMk cId="1021129650" sldId="266"/>
        </pc:sldMkLst>
        <pc:spChg chg="mod">
          <ac:chgData name="Jon Rosdahl" userId="2820f357-2dd4-4127-8713-e0bfde0fd756" providerId="ADAL" clId="{A97DEDD7-D33F-4043-BCB5-23AE766F55FF}" dt="2024-09-08T19:41:29.582" v="93" actId="1076"/>
          <ac:spMkLst>
            <pc:docMk/>
            <pc:sldMk cId="1021129650" sldId="266"/>
            <ac:spMk id="10" creationId="{01C9EB60-E95D-F623-E237-0F9B69BC8F6F}"/>
          </ac:spMkLst>
        </pc:spChg>
        <pc:picChg chg="mod">
          <ac:chgData name="Jon Rosdahl" userId="2820f357-2dd4-4127-8713-e0bfde0fd756" providerId="ADAL" clId="{A97DEDD7-D33F-4043-BCB5-23AE766F55FF}" dt="2024-09-08T19:41:19.602" v="91" actId="1076"/>
          <ac:picMkLst>
            <pc:docMk/>
            <pc:sldMk cId="1021129650" sldId="266"/>
            <ac:picMk id="5" creationId="{0C1D7D0B-473D-5809-FA13-AB8DFFE511A5}"/>
          </ac:picMkLst>
        </pc:picChg>
      </pc:sldChg>
      <pc:sldChg chg="addSp modSp mod">
        <pc:chgData name="Jon Rosdahl" userId="2820f357-2dd4-4127-8713-e0bfde0fd756" providerId="ADAL" clId="{A97DEDD7-D33F-4043-BCB5-23AE766F55FF}" dt="2024-09-08T20:09:11.628" v="527" actId="27636"/>
        <pc:sldMkLst>
          <pc:docMk/>
          <pc:sldMk cId="2865433665" sldId="267"/>
        </pc:sldMkLst>
        <pc:spChg chg="mod">
          <ac:chgData name="Jon Rosdahl" userId="2820f357-2dd4-4127-8713-e0bfde0fd756" providerId="ADAL" clId="{A97DEDD7-D33F-4043-BCB5-23AE766F55FF}" dt="2024-09-08T19:43:34.741" v="106" actId="14100"/>
          <ac:spMkLst>
            <pc:docMk/>
            <pc:sldMk cId="2865433665" sldId="267"/>
            <ac:spMk id="2" creationId="{FCA51C67-66B5-92F1-536D-9669721944EE}"/>
          </ac:spMkLst>
        </pc:spChg>
        <pc:spChg chg="mod">
          <ac:chgData name="Jon Rosdahl" userId="2820f357-2dd4-4127-8713-e0bfde0fd756" providerId="ADAL" clId="{A97DEDD7-D33F-4043-BCB5-23AE766F55FF}" dt="2024-09-08T20:09:11.628" v="527" actId="27636"/>
          <ac:spMkLst>
            <pc:docMk/>
            <pc:sldMk cId="2865433665" sldId="267"/>
            <ac:spMk id="3" creationId="{BB4475F5-69CF-ACAF-CCCE-5710C8353011}"/>
          </ac:spMkLst>
        </pc:spChg>
        <pc:spChg chg="add mod">
          <ac:chgData name="Jon Rosdahl" userId="2820f357-2dd4-4127-8713-e0bfde0fd756" providerId="ADAL" clId="{A97DEDD7-D33F-4043-BCB5-23AE766F55FF}" dt="2024-09-08T19:58:22.438" v="350"/>
          <ac:spMkLst>
            <pc:docMk/>
            <pc:sldMk cId="2865433665" sldId="267"/>
            <ac:spMk id="4" creationId="{5E0E0154-306C-F83E-1A99-11883C8AD99B}"/>
          </ac:spMkLst>
        </pc:spChg>
      </pc:sldChg>
      <pc:sldChg chg="addSp delSp modSp mod modClrScheme chgLayout">
        <pc:chgData name="Jon Rosdahl" userId="2820f357-2dd4-4127-8713-e0bfde0fd756" providerId="ADAL" clId="{A97DEDD7-D33F-4043-BCB5-23AE766F55FF}" dt="2024-09-08T19:59:15.258" v="358" actId="14100"/>
        <pc:sldMkLst>
          <pc:docMk/>
          <pc:sldMk cId="3929163778" sldId="268"/>
        </pc:sldMkLst>
        <pc:spChg chg="mod ord">
          <ac:chgData name="Jon Rosdahl" userId="2820f357-2dd4-4127-8713-e0bfde0fd756" providerId="ADAL" clId="{A97DEDD7-D33F-4043-BCB5-23AE766F55FF}" dt="2024-09-08T19:59:15.258" v="358" actId="14100"/>
          <ac:spMkLst>
            <pc:docMk/>
            <pc:sldMk cId="3929163778" sldId="268"/>
            <ac:spMk id="2" creationId="{796E13DF-3C2A-0D47-E236-ECAF1B786ECC}"/>
          </ac:spMkLst>
        </pc:spChg>
        <pc:spChg chg="add mod">
          <ac:chgData name="Jon Rosdahl" userId="2820f357-2dd4-4127-8713-e0bfde0fd756" providerId="ADAL" clId="{A97DEDD7-D33F-4043-BCB5-23AE766F55FF}" dt="2024-09-08T19:58:13.146" v="349" actId="14100"/>
          <ac:spMkLst>
            <pc:docMk/>
            <pc:sldMk cId="3929163778" sldId="268"/>
            <ac:spMk id="3" creationId="{A2D0C130-529F-A662-455F-7D2DB2DF6AE6}"/>
          </ac:spMkLst>
        </pc:spChg>
        <pc:spChg chg="add del mod ord">
          <ac:chgData name="Jon Rosdahl" userId="2820f357-2dd4-4127-8713-e0bfde0fd756" providerId="ADAL" clId="{A97DEDD7-D33F-4043-BCB5-23AE766F55FF}" dt="2024-09-08T19:59:08.564" v="357" actId="478"/>
          <ac:spMkLst>
            <pc:docMk/>
            <pc:sldMk cId="3929163778" sldId="268"/>
            <ac:spMk id="5" creationId="{072DC99E-6852-3F64-409E-C635CEA0050E}"/>
          </ac:spMkLst>
        </pc:spChg>
        <pc:graphicFrameChg chg="add del mod">
          <ac:chgData name="Jon Rosdahl" userId="2820f357-2dd4-4127-8713-e0bfde0fd756" providerId="ADAL" clId="{A97DEDD7-D33F-4043-BCB5-23AE766F55FF}" dt="2024-09-08T19:59:06.084" v="356" actId="478"/>
          <ac:graphicFrameMkLst>
            <pc:docMk/>
            <pc:sldMk cId="3929163778" sldId="268"/>
            <ac:graphicFrameMk id="4" creationId="{626A1728-2037-6D5E-27E4-7CFE8EA44931}"/>
          </ac:graphicFrameMkLst>
        </pc:graphicFrameChg>
      </pc:sldChg>
      <pc:sldChg chg="addSp modSp mod">
        <pc:chgData name="Jon Rosdahl" userId="2820f357-2dd4-4127-8713-e0bfde0fd756" providerId="ADAL" clId="{A97DEDD7-D33F-4043-BCB5-23AE766F55FF}" dt="2024-09-08T19:56:01.260" v="322"/>
        <pc:sldMkLst>
          <pc:docMk/>
          <pc:sldMk cId="3095127772" sldId="546"/>
        </pc:sldMkLst>
        <pc:spChg chg="add mod">
          <ac:chgData name="Jon Rosdahl" userId="2820f357-2dd4-4127-8713-e0bfde0fd756" providerId="ADAL" clId="{A97DEDD7-D33F-4043-BCB5-23AE766F55FF}" dt="2024-09-08T19:56:01.260" v="322"/>
          <ac:spMkLst>
            <pc:docMk/>
            <pc:sldMk cId="3095127772" sldId="546"/>
            <ac:spMk id="2" creationId="{97688334-BCA4-4A16-E9F1-ED37DDB7A45C}"/>
          </ac:spMkLst>
        </pc:spChg>
        <pc:spChg chg="mod">
          <ac:chgData name="Jon Rosdahl" userId="2820f357-2dd4-4127-8713-e0bfde0fd756" providerId="ADAL" clId="{A97DEDD7-D33F-4043-BCB5-23AE766F55FF}" dt="2024-09-08T19:38:19.588" v="68" actId="14100"/>
          <ac:spMkLst>
            <pc:docMk/>
            <pc:sldMk cId="3095127772" sldId="546"/>
            <ac:spMk id="5" creationId="{B915B41D-BD06-9062-E8B4-CA2FD00A5FC0}"/>
          </ac:spMkLst>
        </pc:spChg>
        <pc:spChg chg="mod">
          <ac:chgData name="Jon Rosdahl" userId="2820f357-2dd4-4127-8713-e0bfde0fd756" providerId="ADAL" clId="{A97DEDD7-D33F-4043-BCB5-23AE766F55FF}" dt="2024-09-08T19:37:17.156" v="45" actId="113"/>
          <ac:spMkLst>
            <pc:docMk/>
            <pc:sldMk cId="3095127772" sldId="546"/>
            <ac:spMk id="6" creationId="{661D6E6C-1334-9656-5EBC-F8FAD886350D}"/>
          </ac:spMkLst>
        </pc:spChg>
      </pc:sldChg>
      <pc:sldChg chg="addSp delSp modSp mod modNotesTx">
        <pc:chgData name="Jon Rosdahl" userId="2820f357-2dd4-4127-8713-e0bfde0fd756" providerId="ADAL" clId="{A97DEDD7-D33F-4043-BCB5-23AE766F55FF}" dt="2024-09-08T21:38:34.792" v="573" actId="6549"/>
        <pc:sldMkLst>
          <pc:docMk/>
          <pc:sldMk cId="539396625" sldId="547"/>
        </pc:sldMkLst>
        <pc:spChg chg="del">
          <ac:chgData name="Jon Rosdahl" userId="2820f357-2dd4-4127-8713-e0bfde0fd756" providerId="ADAL" clId="{A97DEDD7-D33F-4043-BCB5-23AE766F55FF}" dt="2024-09-08T19:58:29.655" v="351" actId="478"/>
          <ac:spMkLst>
            <pc:docMk/>
            <pc:sldMk cId="539396625" sldId="547"/>
            <ac:spMk id="5" creationId="{2F7A3F2D-48E0-468E-5228-E77E014BF4D6}"/>
          </ac:spMkLst>
        </pc:spChg>
        <pc:spChg chg="add mod">
          <ac:chgData name="Jon Rosdahl" userId="2820f357-2dd4-4127-8713-e0bfde0fd756" providerId="ADAL" clId="{A97DEDD7-D33F-4043-BCB5-23AE766F55FF}" dt="2024-09-08T19:58:30.880" v="352"/>
          <ac:spMkLst>
            <pc:docMk/>
            <pc:sldMk cId="539396625" sldId="547"/>
            <ac:spMk id="7" creationId="{1D450B27-16BD-6802-E92C-1B5734841BEE}"/>
          </ac:spMkLst>
        </pc:spChg>
      </pc:sldChg>
      <pc:sldMasterChg chg="addSp modSp mod modSldLayout">
        <pc:chgData name="Jon Rosdahl" userId="2820f357-2dd4-4127-8713-e0bfde0fd756" providerId="ADAL" clId="{A97DEDD7-D33F-4043-BCB5-23AE766F55FF}" dt="2024-09-08T19:53:40.660" v="297" actId="20577"/>
        <pc:sldMasterMkLst>
          <pc:docMk/>
          <pc:sldMasterMk cId="0" sldId="2147483648"/>
        </pc:sldMasterMkLst>
        <pc:spChg chg="add mod">
          <ac:chgData name="Jon Rosdahl" userId="2820f357-2dd4-4127-8713-e0bfde0fd756" providerId="ADAL" clId="{A97DEDD7-D33F-4043-BCB5-23AE766F55FF}" dt="2024-09-08T19:49:01.343" v="134" actId="1076"/>
          <ac:spMkLst>
            <pc:docMk/>
            <pc:sldMasterMk cId="0" sldId="2147483648"/>
            <ac:spMk id="2" creationId="{49BCE01A-4E27-680B-7407-7FBB665C0E71}"/>
          </ac:spMkLst>
        </pc:spChg>
        <pc:spChg chg="mod">
          <ac:chgData name="Jon Rosdahl" userId="2820f357-2dd4-4127-8713-e0bfde0fd756" providerId="ADAL" clId="{A97DEDD7-D33F-4043-BCB5-23AE766F55FF}" dt="2024-09-08T19:48:51.783" v="133" actId="20577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Jon Rosdahl" userId="2820f357-2dd4-4127-8713-e0bfde0fd756" providerId="ADAL" clId="{A97DEDD7-D33F-4043-BCB5-23AE766F55FF}" dt="2024-09-08T19:49:57.168" v="141" actId="20577"/>
          <ac:spMkLst>
            <pc:docMk/>
            <pc:sldMasterMk cId="0" sldId="2147483648"/>
            <ac:spMk id="1028" creationId="{00000000-0000-0000-0000-000000000000}"/>
          </ac:spMkLst>
        </pc:spChg>
        <pc:sldLayoutChg chg="modSp mod">
          <pc:chgData name="Jon Rosdahl" userId="2820f357-2dd4-4127-8713-e0bfde0fd756" providerId="ADAL" clId="{A97DEDD7-D33F-4043-BCB5-23AE766F55FF}" dt="2024-09-08T19:51:17.451" v="191" actId="20577"/>
          <pc:sldLayoutMkLst>
            <pc:docMk/>
            <pc:sldMasterMk cId="0" sldId="2147483648"/>
            <pc:sldLayoutMk cId="0" sldId="2147483649"/>
          </pc:sldLayoutMkLst>
          <pc:spChg chg="mod">
            <ac:chgData name="Jon Rosdahl" userId="2820f357-2dd4-4127-8713-e0bfde0fd756" providerId="ADAL" clId="{A97DEDD7-D33F-4043-BCB5-23AE766F55FF}" dt="2024-09-08T19:50:27.048" v="151" actId="2057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Jon Rosdahl" userId="2820f357-2dd4-4127-8713-e0bfde0fd756" providerId="ADAL" clId="{A97DEDD7-D33F-4043-BCB5-23AE766F55FF}" dt="2024-09-08T19:51:17.451" v="191" actId="20577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</pc:sldLayoutChg>
        <pc:sldLayoutChg chg="addSp modSp mod">
          <pc:chgData name="Jon Rosdahl" userId="2820f357-2dd4-4127-8713-e0bfde0fd756" providerId="ADAL" clId="{A97DEDD7-D33F-4043-BCB5-23AE766F55FF}" dt="2024-09-08T19:50:57.492" v="183" actId="6549"/>
          <pc:sldLayoutMkLst>
            <pc:docMk/>
            <pc:sldMasterMk cId="0" sldId="2147483648"/>
            <pc:sldLayoutMk cId="0" sldId="2147483650"/>
          </pc:sldLayoutMkLst>
          <pc:spChg chg="add mod">
            <ac:chgData name="Jon Rosdahl" userId="2820f357-2dd4-4127-8713-e0bfde0fd756" providerId="ADAL" clId="{A97DEDD7-D33F-4043-BCB5-23AE766F55FF}" dt="2024-09-08T19:50:48.657" v="177" actId="20577"/>
            <ac:spMkLst>
              <pc:docMk/>
              <pc:sldMasterMk cId="0" sldId="2147483648"/>
              <pc:sldLayoutMk cId="0" sldId="2147483650"/>
              <ac:spMk id="4" creationId="{A4DD86CD-30FD-A1A8-D3C5-81582193EAD8}"/>
            </ac:spMkLst>
          </pc:spChg>
          <pc:spChg chg="mod">
            <ac:chgData name="Jon Rosdahl" userId="2820f357-2dd4-4127-8713-e0bfde0fd756" providerId="ADAL" clId="{A97DEDD7-D33F-4043-BCB5-23AE766F55FF}" dt="2024-09-08T19:50:57.492" v="183" actId="6549"/>
            <ac:spMkLst>
              <pc:docMk/>
              <pc:sldMasterMk cId="0" sldId="2147483648"/>
              <pc:sldLayoutMk cId="0" sldId="2147483650"/>
              <ac:spMk id="11" creationId="{00000000-0000-0000-0000-000000000000}"/>
            </ac:spMkLst>
          </pc:spChg>
        </pc:sldLayoutChg>
        <pc:sldLayoutChg chg="modSp mod">
          <pc:chgData name="Jon Rosdahl" userId="2820f357-2dd4-4127-8713-e0bfde0fd756" providerId="ADAL" clId="{A97DEDD7-D33F-4043-BCB5-23AE766F55FF}" dt="2024-09-08T19:51:27.580" v="201" actId="20577"/>
          <pc:sldLayoutMkLst>
            <pc:docMk/>
            <pc:sldMasterMk cId="0" sldId="2147483648"/>
            <pc:sldLayoutMk cId="0" sldId="2147483651"/>
          </pc:sldLayoutMkLst>
          <pc:spChg chg="mod">
            <ac:chgData name="Jon Rosdahl" userId="2820f357-2dd4-4127-8713-e0bfde0fd756" providerId="ADAL" clId="{A97DEDD7-D33F-4043-BCB5-23AE766F55FF}" dt="2024-09-08T19:51:27.580" v="201" actId="20577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 mod">
          <pc:chgData name="Jon Rosdahl" userId="2820f357-2dd4-4127-8713-e0bfde0fd756" providerId="ADAL" clId="{A97DEDD7-D33F-4043-BCB5-23AE766F55FF}" dt="2024-09-08T19:51:54.667" v="218" actId="14100"/>
          <pc:sldLayoutMkLst>
            <pc:docMk/>
            <pc:sldMasterMk cId="0" sldId="2147483648"/>
            <pc:sldLayoutMk cId="0" sldId="2147483652"/>
          </pc:sldLayoutMkLst>
          <pc:spChg chg="mod">
            <ac:chgData name="Jon Rosdahl" userId="2820f357-2dd4-4127-8713-e0bfde0fd756" providerId="ADAL" clId="{A97DEDD7-D33F-4043-BCB5-23AE766F55FF}" dt="2024-09-08T19:51:35.185" v="211" actId="20577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Jon Rosdahl" userId="2820f357-2dd4-4127-8713-e0bfde0fd756" providerId="ADAL" clId="{A97DEDD7-D33F-4043-BCB5-23AE766F55FF}" dt="2024-09-08T19:51:54.667" v="218" actId="1410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</pc:sldLayoutChg>
        <pc:sldLayoutChg chg="modSp mod">
          <pc:chgData name="Jon Rosdahl" userId="2820f357-2dd4-4127-8713-e0bfde0fd756" providerId="ADAL" clId="{A97DEDD7-D33F-4043-BCB5-23AE766F55FF}" dt="2024-09-08T19:52:09.776" v="234" actId="20577"/>
          <pc:sldLayoutMkLst>
            <pc:docMk/>
            <pc:sldMasterMk cId="0" sldId="2147483648"/>
            <pc:sldLayoutMk cId="0" sldId="2147483653"/>
          </pc:sldLayoutMkLst>
          <pc:spChg chg="mod">
            <ac:chgData name="Jon Rosdahl" userId="2820f357-2dd4-4127-8713-e0bfde0fd756" providerId="ADAL" clId="{A97DEDD7-D33F-4043-BCB5-23AE766F55FF}" dt="2024-09-08T19:52:09.776" v="234" actId="20577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Jon Rosdahl" userId="2820f357-2dd4-4127-8713-e0bfde0fd756" providerId="ADAL" clId="{A97DEDD7-D33F-4043-BCB5-23AE766F55FF}" dt="2024-09-08T19:52:04.584" v="224" actId="6549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</pc:sldLayoutChg>
        <pc:sldLayoutChg chg="modSp mod">
          <pc:chgData name="Jon Rosdahl" userId="2820f357-2dd4-4127-8713-e0bfde0fd756" providerId="ADAL" clId="{A97DEDD7-D33F-4043-BCB5-23AE766F55FF}" dt="2024-09-08T19:52:25.833" v="247" actId="20577"/>
          <pc:sldLayoutMkLst>
            <pc:docMk/>
            <pc:sldMasterMk cId="0" sldId="2147483648"/>
            <pc:sldLayoutMk cId="0" sldId="2147483654"/>
          </pc:sldLayoutMkLst>
          <pc:spChg chg="mod">
            <ac:chgData name="Jon Rosdahl" userId="2820f357-2dd4-4127-8713-e0bfde0fd756" providerId="ADAL" clId="{A97DEDD7-D33F-4043-BCB5-23AE766F55FF}" dt="2024-09-08T19:52:16.810" v="244" actId="20577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Jon Rosdahl" userId="2820f357-2dd4-4127-8713-e0bfde0fd756" providerId="ADAL" clId="{A97DEDD7-D33F-4043-BCB5-23AE766F55FF}" dt="2024-09-08T19:52:25.833" v="247" actId="20577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</pc:sldLayoutChg>
        <pc:sldLayoutChg chg="modSp mod">
          <pc:chgData name="Jon Rosdahl" userId="2820f357-2dd4-4127-8713-e0bfde0fd756" providerId="ADAL" clId="{A97DEDD7-D33F-4043-BCB5-23AE766F55FF}" dt="2024-09-08T19:53:40.660" v="297" actId="20577"/>
          <pc:sldLayoutMkLst>
            <pc:docMk/>
            <pc:sldMasterMk cId="0" sldId="2147483648"/>
            <pc:sldLayoutMk cId="0" sldId="2147483655"/>
          </pc:sldLayoutMkLst>
          <pc:spChg chg="mod">
            <ac:chgData name="Jon Rosdahl" userId="2820f357-2dd4-4127-8713-e0bfde0fd756" providerId="ADAL" clId="{A97DEDD7-D33F-4043-BCB5-23AE766F55FF}" dt="2024-09-08T19:53:40.660" v="297" actId="20577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Jon Rosdahl" userId="2820f357-2dd4-4127-8713-e0bfde0fd756" providerId="ADAL" clId="{A97DEDD7-D33F-4043-BCB5-23AE766F55FF}" dt="2024-09-08T19:53:35.843" v="287" actId="6549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</pc:sldLayoutChg>
        <pc:sldLayoutChg chg="modSp mod">
          <pc:chgData name="Jon Rosdahl" userId="2820f357-2dd4-4127-8713-e0bfde0fd756" providerId="ADAL" clId="{A97DEDD7-D33F-4043-BCB5-23AE766F55FF}" dt="2024-09-08T19:53:28.387" v="281" actId="6549"/>
          <pc:sldLayoutMkLst>
            <pc:docMk/>
            <pc:sldMasterMk cId="0" sldId="2147483648"/>
            <pc:sldLayoutMk cId="0" sldId="2147483658"/>
          </pc:sldLayoutMkLst>
          <pc:spChg chg="mod">
            <ac:chgData name="Jon Rosdahl" userId="2820f357-2dd4-4127-8713-e0bfde0fd756" providerId="ADAL" clId="{A97DEDD7-D33F-4043-BCB5-23AE766F55FF}" dt="2024-09-08T19:53:22.360" v="275" actId="20577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Jon Rosdahl" userId="2820f357-2dd4-4127-8713-e0bfde0fd756" providerId="ADAL" clId="{A97DEDD7-D33F-4043-BCB5-23AE766F55FF}" dt="2024-09-08T19:53:28.387" v="281" actId="6549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</pc:sldLayoutChg>
        <pc:sldLayoutChg chg="modSp mod">
          <pc:chgData name="Jon Rosdahl" userId="2820f357-2dd4-4127-8713-e0bfde0fd756" providerId="ADAL" clId="{A97DEDD7-D33F-4043-BCB5-23AE766F55FF}" dt="2024-09-08T19:53:14.625" v="265" actId="20577"/>
          <pc:sldLayoutMkLst>
            <pc:docMk/>
            <pc:sldMasterMk cId="0" sldId="2147483648"/>
            <pc:sldLayoutMk cId="0" sldId="2147483659"/>
          </pc:sldLayoutMkLst>
          <pc:spChg chg="mod">
            <ac:chgData name="Jon Rosdahl" userId="2820f357-2dd4-4127-8713-e0bfde0fd756" providerId="ADAL" clId="{A97DEDD7-D33F-4043-BCB5-23AE766F55FF}" dt="2024-09-08T19:53:14.625" v="265" actId="20577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Jon Rosdahl" userId="2820f357-2dd4-4127-8713-e0bfde0fd756" providerId="ADAL" clId="{A97DEDD7-D33F-4043-BCB5-23AE766F55FF}" dt="2024-09-08T19:53:08.866" v="255" actId="6549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</pc:sldLayoutChg>
      </pc:sldMasterChg>
      <pc:sldMasterChg chg="new del mod addSldLayout delSldLayout">
        <pc:chgData name="Jon Rosdahl" userId="2820f357-2dd4-4127-8713-e0bfde0fd756" providerId="ADAL" clId="{A97DEDD7-D33F-4043-BCB5-23AE766F55FF}" dt="2024-09-08T19:52:59.310" v="249" actId="6938"/>
        <pc:sldMasterMkLst>
          <pc:docMk/>
          <pc:sldMasterMk cId="913197602" sldId="2147483660"/>
        </pc:sldMasterMkLst>
        <pc:sldLayoutChg chg="new del replId">
          <pc:chgData name="Jon Rosdahl" userId="2820f357-2dd4-4127-8713-e0bfde0fd756" providerId="ADAL" clId="{A97DEDD7-D33F-4043-BCB5-23AE766F55FF}" dt="2024-09-08T19:52:59.310" v="249" actId="6938"/>
          <pc:sldLayoutMkLst>
            <pc:docMk/>
            <pc:sldMasterMk cId="913197602" sldId="2147483660"/>
            <pc:sldLayoutMk cId="3587181172" sldId="2147483661"/>
          </pc:sldLayoutMkLst>
        </pc:sldLayoutChg>
        <pc:sldLayoutChg chg="new del replId">
          <pc:chgData name="Jon Rosdahl" userId="2820f357-2dd4-4127-8713-e0bfde0fd756" providerId="ADAL" clId="{A97DEDD7-D33F-4043-BCB5-23AE766F55FF}" dt="2024-09-08T19:52:59.310" v="249" actId="6938"/>
          <pc:sldLayoutMkLst>
            <pc:docMk/>
            <pc:sldMasterMk cId="913197602" sldId="2147483660"/>
            <pc:sldLayoutMk cId="2074324222" sldId="2147483662"/>
          </pc:sldLayoutMkLst>
        </pc:sldLayoutChg>
        <pc:sldLayoutChg chg="new del replId">
          <pc:chgData name="Jon Rosdahl" userId="2820f357-2dd4-4127-8713-e0bfde0fd756" providerId="ADAL" clId="{A97DEDD7-D33F-4043-BCB5-23AE766F55FF}" dt="2024-09-08T19:52:59.310" v="249" actId="6938"/>
          <pc:sldLayoutMkLst>
            <pc:docMk/>
            <pc:sldMasterMk cId="913197602" sldId="2147483660"/>
            <pc:sldLayoutMk cId="1178779794" sldId="2147483663"/>
          </pc:sldLayoutMkLst>
        </pc:sldLayoutChg>
        <pc:sldLayoutChg chg="new del replId">
          <pc:chgData name="Jon Rosdahl" userId="2820f357-2dd4-4127-8713-e0bfde0fd756" providerId="ADAL" clId="{A97DEDD7-D33F-4043-BCB5-23AE766F55FF}" dt="2024-09-08T19:52:59.310" v="249" actId="6938"/>
          <pc:sldLayoutMkLst>
            <pc:docMk/>
            <pc:sldMasterMk cId="913197602" sldId="2147483660"/>
            <pc:sldLayoutMk cId="1674136213" sldId="2147483664"/>
          </pc:sldLayoutMkLst>
        </pc:sldLayoutChg>
        <pc:sldLayoutChg chg="new del replId">
          <pc:chgData name="Jon Rosdahl" userId="2820f357-2dd4-4127-8713-e0bfde0fd756" providerId="ADAL" clId="{A97DEDD7-D33F-4043-BCB5-23AE766F55FF}" dt="2024-09-08T19:52:59.310" v="249" actId="6938"/>
          <pc:sldLayoutMkLst>
            <pc:docMk/>
            <pc:sldMasterMk cId="913197602" sldId="2147483660"/>
            <pc:sldLayoutMk cId="612068755" sldId="2147483665"/>
          </pc:sldLayoutMkLst>
        </pc:sldLayoutChg>
        <pc:sldLayoutChg chg="new del replId">
          <pc:chgData name="Jon Rosdahl" userId="2820f357-2dd4-4127-8713-e0bfde0fd756" providerId="ADAL" clId="{A97DEDD7-D33F-4043-BCB5-23AE766F55FF}" dt="2024-09-08T19:52:59.310" v="249" actId="6938"/>
          <pc:sldLayoutMkLst>
            <pc:docMk/>
            <pc:sldMasterMk cId="913197602" sldId="2147483660"/>
            <pc:sldLayoutMk cId="1711234469" sldId="2147483666"/>
          </pc:sldLayoutMkLst>
        </pc:sldLayoutChg>
        <pc:sldLayoutChg chg="new del replId">
          <pc:chgData name="Jon Rosdahl" userId="2820f357-2dd4-4127-8713-e0bfde0fd756" providerId="ADAL" clId="{A97DEDD7-D33F-4043-BCB5-23AE766F55FF}" dt="2024-09-08T19:52:59.310" v="249" actId="6938"/>
          <pc:sldLayoutMkLst>
            <pc:docMk/>
            <pc:sldMasterMk cId="913197602" sldId="2147483660"/>
            <pc:sldLayoutMk cId="99111088" sldId="2147483667"/>
          </pc:sldLayoutMkLst>
        </pc:sldLayoutChg>
        <pc:sldLayoutChg chg="new del replId">
          <pc:chgData name="Jon Rosdahl" userId="2820f357-2dd4-4127-8713-e0bfde0fd756" providerId="ADAL" clId="{A97DEDD7-D33F-4043-BCB5-23AE766F55FF}" dt="2024-09-08T19:52:59.310" v="249" actId="6938"/>
          <pc:sldLayoutMkLst>
            <pc:docMk/>
            <pc:sldMasterMk cId="913197602" sldId="2147483660"/>
            <pc:sldLayoutMk cId="3782555146" sldId="2147483668"/>
          </pc:sldLayoutMkLst>
        </pc:sldLayoutChg>
        <pc:sldLayoutChg chg="new del replId">
          <pc:chgData name="Jon Rosdahl" userId="2820f357-2dd4-4127-8713-e0bfde0fd756" providerId="ADAL" clId="{A97DEDD7-D33F-4043-BCB5-23AE766F55FF}" dt="2024-09-08T19:52:59.310" v="249" actId="6938"/>
          <pc:sldLayoutMkLst>
            <pc:docMk/>
            <pc:sldMasterMk cId="913197602" sldId="2147483660"/>
            <pc:sldLayoutMk cId="2674526816" sldId="2147483669"/>
          </pc:sldLayoutMkLst>
        </pc:sldLayoutChg>
        <pc:sldLayoutChg chg="new del replId">
          <pc:chgData name="Jon Rosdahl" userId="2820f357-2dd4-4127-8713-e0bfde0fd756" providerId="ADAL" clId="{A97DEDD7-D33F-4043-BCB5-23AE766F55FF}" dt="2024-09-08T19:52:59.310" v="249" actId="6938"/>
          <pc:sldLayoutMkLst>
            <pc:docMk/>
            <pc:sldMasterMk cId="913197602" sldId="2147483660"/>
            <pc:sldLayoutMk cId="2974844030" sldId="2147483670"/>
          </pc:sldLayoutMkLst>
        </pc:sldLayoutChg>
        <pc:sldLayoutChg chg="new del replId">
          <pc:chgData name="Jon Rosdahl" userId="2820f357-2dd4-4127-8713-e0bfde0fd756" providerId="ADAL" clId="{A97DEDD7-D33F-4043-BCB5-23AE766F55FF}" dt="2024-09-08T19:52:59.310" v="249" actId="6938"/>
          <pc:sldLayoutMkLst>
            <pc:docMk/>
            <pc:sldMasterMk cId="913197602" sldId="2147483660"/>
            <pc:sldLayoutMk cId="2400975986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 EC-24/00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/>
              <a:t>September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Hiroshi Mano (Koden-TI)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 EC-24/00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September 2024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Hiroshi Mano (Koden-TI)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 EC-24/00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September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Hiroshi Mano (Koden-TI)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 EC-24/00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/>
              <a:t>September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Hiroshi Mano (Koden-TI)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3ACC4-B1B2-9B4E-BDBF-4FAA4A2378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63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3ACC4-B1B2-9B4E-BDBF-4FAA4A2378B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5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Stephen McCann has volunteered </a:t>
            </a:r>
            <a:r>
              <a:rPr lang="en-US"/>
              <a:t>on Thu</a:t>
            </a:r>
            <a:r>
              <a:rPr lang="en-US" dirty="0"/>
              <a:t>, Aug 29, 8:49 AM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 EC-24/00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Hiroshi Mano (Koden-TI)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1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Submission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62800" y="6551475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34657" y="297658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September 2024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D86CD-30FD-A1A8-D3C5-81582193EA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4657" y="6474473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Submission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Submission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Hiroshi Mano (Koden-ti)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Submission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8905293" y="6555518"/>
            <a:ext cx="2499764" cy="27304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1836"/>
            <a:ext cx="10972800" cy="6858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Submission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43800" y="6555519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Submission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Hiroshi Mano (</a:t>
            </a:r>
            <a:r>
              <a:rPr lang="en-GB" dirty="0" err="1"/>
              <a:t>KodenTI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Submission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Submission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Submission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40257" y="6495033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Submission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6737774" y="6555519"/>
            <a:ext cx="4667283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53102" y="6555519"/>
            <a:ext cx="683682" cy="2552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40257" y="6461735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 EC-24/0214r0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9BCE01A-4E27-680B-7407-7FBB665C0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0257" y="289057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altLang="ja-JP" dirty="0"/>
              <a:t>September 2024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hekobecruise.com/concerto/luminous-phot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US"/>
              <a:t>Kobe Interim Summary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799806" y="1502567"/>
            <a:ext cx="2590800" cy="304801"/>
          </a:xfrm>
          <a:ln/>
        </p:spPr>
        <p:txBody>
          <a:bodyPr/>
          <a:lstStyle/>
          <a:p>
            <a:r>
              <a:rPr lang="en-GB" dirty="0"/>
              <a:t>Date: 2024-09-08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53102" y="6555519"/>
            <a:ext cx="683682" cy="255243"/>
          </a:xfrm>
        </p:spPr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7162800" y="6551475"/>
            <a:ext cx="4246027" cy="180975"/>
          </a:xfrm>
        </p:spPr>
        <p:txBody>
          <a:bodyPr/>
          <a:lstStyle/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096752"/>
              </p:ext>
            </p:extLst>
          </p:nvPr>
        </p:nvGraphicFramePr>
        <p:xfrm>
          <a:off x="884238" y="2552700"/>
          <a:ext cx="10109200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96879" imgH="1478920" progId="Word.Document.8">
                  <p:embed/>
                </p:oleObj>
              </mc:Choice>
              <mc:Fallback>
                <p:oleObj name="Document" r:id="rId3" imgW="8196879" imgH="147892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552700"/>
                        <a:ext cx="10109200" cy="1817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0600" y="21685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03AB994-367A-8E45-B583-514B5979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3633" cy="685797"/>
          </a:xfrm>
        </p:spPr>
        <p:txBody>
          <a:bodyPr>
            <a:normAutofit/>
          </a:bodyPr>
          <a:lstStyle/>
          <a:p>
            <a:r>
              <a:rPr lang="en-US" altLang="ja-JP" dirty="0"/>
              <a:t>Payment Scheme</a:t>
            </a: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0546DB8-A85C-DFB4-B46A-7FEF5692644F}"/>
              </a:ext>
            </a:extLst>
          </p:cNvPr>
          <p:cNvSpPr/>
          <p:nvPr/>
        </p:nvSpPr>
        <p:spPr>
          <a:xfrm>
            <a:off x="966443" y="1538443"/>
            <a:ext cx="1847461" cy="11186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IEEE 802 Wireless </a:t>
            </a:r>
            <a:br>
              <a:rPr kumimoji="1" lang="en-US" altLang="ja-JP" dirty="0"/>
            </a:br>
            <a:r>
              <a:rPr kumimoji="1" lang="en-US" altLang="ja-JP" dirty="0"/>
              <a:t>Treasure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BB1DA6-C74F-270C-DD70-61632756E356}"/>
              </a:ext>
            </a:extLst>
          </p:cNvPr>
          <p:cNvSpPr/>
          <p:nvPr/>
        </p:nvSpPr>
        <p:spPr>
          <a:xfrm>
            <a:off x="4199490" y="906164"/>
            <a:ext cx="1880423" cy="5586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IEEE 802 Wireless Interim Sponsor Committee</a:t>
            </a:r>
          </a:p>
          <a:p>
            <a:pPr algn="ctr"/>
            <a:r>
              <a:rPr lang="en-US" altLang="ja-JP" dirty="0"/>
              <a:t>Treasure</a:t>
            </a:r>
          </a:p>
          <a:p>
            <a:pPr algn="ctr"/>
            <a:r>
              <a:rPr lang="en-US" altLang="ja-JP" dirty="0"/>
              <a:t>(Japan volunteer group)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E7CD68-6C61-5084-02CB-EF1B925AC7FD}"/>
              </a:ext>
            </a:extLst>
          </p:cNvPr>
          <p:cNvSpPr/>
          <p:nvPr/>
        </p:nvSpPr>
        <p:spPr>
          <a:xfrm>
            <a:off x="7322818" y="865302"/>
            <a:ext cx="2023427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KVCC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DDDE57A-EC8C-833A-33C3-0F5783795D1D}"/>
              </a:ext>
            </a:extLst>
          </p:cNvPr>
          <p:cNvSpPr/>
          <p:nvPr/>
        </p:nvSpPr>
        <p:spPr>
          <a:xfrm>
            <a:off x="7321981" y="1696032"/>
            <a:ext cx="2043374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Kobe cruiser</a:t>
            </a:r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776FA6D-A0FA-63B9-42AF-9F2440776D33}"/>
              </a:ext>
            </a:extLst>
          </p:cNvPr>
          <p:cNvSpPr/>
          <p:nvPr/>
        </p:nvSpPr>
        <p:spPr>
          <a:xfrm>
            <a:off x="7291275" y="4103928"/>
            <a:ext cx="2043377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MTG Event</a:t>
            </a:r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9597132-39ED-4E0C-5BF4-19E033455DC7}"/>
              </a:ext>
            </a:extLst>
          </p:cNvPr>
          <p:cNvSpPr/>
          <p:nvPr/>
        </p:nvSpPr>
        <p:spPr>
          <a:xfrm>
            <a:off x="7325495" y="2497626"/>
            <a:ext cx="2043375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Teisan BUS</a:t>
            </a:r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F26F687-6EA6-D7ED-7F4B-D9D277D0DD44}"/>
              </a:ext>
            </a:extLst>
          </p:cNvPr>
          <p:cNvCxnSpPr>
            <a:cxnSpLocks/>
          </p:cNvCxnSpPr>
          <p:nvPr/>
        </p:nvCxnSpPr>
        <p:spPr>
          <a:xfrm>
            <a:off x="2843439" y="2085735"/>
            <a:ext cx="1356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C70C9CD-EFC2-84F6-AE77-9BDCC69A09ED}"/>
              </a:ext>
            </a:extLst>
          </p:cNvPr>
          <p:cNvSpPr/>
          <p:nvPr/>
        </p:nvSpPr>
        <p:spPr>
          <a:xfrm>
            <a:off x="975065" y="2909636"/>
            <a:ext cx="1847461" cy="1003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City of Kobe</a:t>
            </a:r>
            <a:br>
              <a:rPr kumimoji="1" lang="en-US" altLang="ja-JP" dirty="0"/>
            </a:br>
            <a:r>
              <a:rPr kumimoji="1" lang="en-US" altLang="ja-JP" dirty="0"/>
              <a:t>MISE</a:t>
            </a:r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A9588D4-E340-7F0D-F444-72A50537E67F}"/>
              </a:ext>
            </a:extLst>
          </p:cNvPr>
          <p:cNvSpPr/>
          <p:nvPr/>
        </p:nvSpPr>
        <p:spPr>
          <a:xfrm>
            <a:off x="954323" y="4275798"/>
            <a:ext cx="1880424" cy="1195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The Nakauchi Foundation</a:t>
            </a:r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E2ED2AE-138C-97C2-69E2-3CCB30218BC7}"/>
              </a:ext>
            </a:extLst>
          </p:cNvPr>
          <p:cNvSpPr/>
          <p:nvPr/>
        </p:nvSpPr>
        <p:spPr>
          <a:xfrm>
            <a:off x="7291276" y="3299220"/>
            <a:ext cx="2043376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err="1"/>
              <a:t>Portpia</a:t>
            </a:r>
            <a:r>
              <a:rPr lang="en-US" altLang="ja-JP" dirty="0"/>
              <a:t> Hotel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F14BA90-69CA-0F14-9B95-08EACBCFFD46}"/>
              </a:ext>
            </a:extLst>
          </p:cNvPr>
          <p:cNvCxnSpPr>
            <a:cxnSpLocks/>
          </p:cNvCxnSpPr>
          <p:nvPr/>
        </p:nvCxnSpPr>
        <p:spPr>
          <a:xfrm>
            <a:off x="2843440" y="3428999"/>
            <a:ext cx="1356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B53E6C5-AE31-2DF4-13ED-CB57E0E4CA4A}"/>
              </a:ext>
            </a:extLst>
          </p:cNvPr>
          <p:cNvCxnSpPr>
            <a:cxnSpLocks/>
          </p:cNvCxnSpPr>
          <p:nvPr/>
        </p:nvCxnSpPr>
        <p:spPr>
          <a:xfrm>
            <a:off x="2843440" y="4802314"/>
            <a:ext cx="1356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09E8F8A-A285-AC4C-2F3E-C9E993C0B5CB}"/>
              </a:ext>
            </a:extLst>
          </p:cNvPr>
          <p:cNvSpPr/>
          <p:nvPr/>
        </p:nvSpPr>
        <p:spPr>
          <a:xfrm>
            <a:off x="7291276" y="5747673"/>
            <a:ext cx="2023426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Auditor</a:t>
            </a:r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1D40D3B-8485-97FE-88C2-D7F134F1FC7F}"/>
              </a:ext>
            </a:extLst>
          </p:cNvPr>
          <p:cNvSpPr txBox="1"/>
          <p:nvPr/>
        </p:nvSpPr>
        <p:spPr>
          <a:xfrm>
            <a:off x="9334654" y="966754"/>
            <a:ext cx="269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Convention facilities</a:t>
            </a:r>
            <a:br>
              <a:rPr kumimoji="1" lang="en-US" altLang="ja-JP" dirty="0"/>
            </a:br>
            <a:r>
              <a:rPr kumimoji="1" lang="en-US" altLang="ja-JP" dirty="0"/>
              <a:t>Lunch Box on Thursday</a:t>
            </a:r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706606-D7D5-B8CE-A884-3964B17447E5}"/>
              </a:ext>
            </a:extLst>
          </p:cNvPr>
          <p:cNvSpPr txBox="1"/>
          <p:nvPr/>
        </p:nvSpPr>
        <p:spPr>
          <a:xfrm>
            <a:off x="9346245" y="1656542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Social party cruise</a:t>
            </a:r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F9E446A-C51B-ECC4-B851-E0D5DA2A99B5}"/>
              </a:ext>
            </a:extLst>
          </p:cNvPr>
          <p:cNvSpPr txBox="1"/>
          <p:nvPr/>
        </p:nvSpPr>
        <p:spPr>
          <a:xfrm>
            <a:off x="9362468" y="2488604"/>
            <a:ext cx="2228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Bus transportation for Social</a:t>
            </a:r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02F2DB9-0D3D-B815-82A1-9D9FC03B5E88}"/>
              </a:ext>
            </a:extLst>
          </p:cNvPr>
          <p:cNvSpPr txBox="1"/>
          <p:nvPr/>
        </p:nvSpPr>
        <p:spPr>
          <a:xfrm>
            <a:off x="9405013" y="3255890"/>
            <a:ext cx="2228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Lunch</a:t>
            </a:r>
            <a:r>
              <a:rPr lang="en-US" altLang="ja-JP" dirty="0"/>
              <a:t> </a:t>
            </a:r>
            <a:r>
              <a:rPr lang="en-US" altLang="ja-JP" dirty="0" err="1"/>
              <a:t>Mon,Tue,Wed</a:t>
            </a:r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BADF15A-E126-049A-C5ED-DFE95004B487}"/>
              </a:ext>
            </a:extLst>
          </p:cNvPr>
          <p:cNvSpPr/>
          <p:nvPr/>
        </p:nvSpPr>
        <p:spPr>
          <a:xfrm>
            <a:off x="7291276" y="4916330"/>
            <a:ext cx="2043378" cy="6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miscellaneous expense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5ED2106-06D3-3F00-6B3A-FF9F6BBCD628}"/>
              </a:ext>
            </a:extLst>
          </p:cNvPr>
          <p:cNvSpPr txBox="1"/>
          <p:nvPr/>
        </p:nvSpPr>
        <p:spPr>
          <a:xfrm>
            <a:off x="9496746" y="4898695"/>
            <a:ext cx="2228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Entertainment on Social, </a:t>
            </a:r>
            <a:r>
              <a:rPr kumimoji="1" lang="en-US" altLang="ja-JP" dirty="0" err="1"/>
              <a:t>etc</a:t>
            </a:r>
            <a:r>
              <a:rPr kumimoji="1" lang="en-US" altLang="ja-JP" dirty="0"/>
              <a:t>,.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E58132B-7B8D-900D-45D8-00871D543F17}"/>
              </a:ext>
            </a:extLst>
          </p:cNvPr>
          <p:cNvSpPr txBox="1"/>
          <p:nvPr/>
        </p:nvSpPr>
        <p:spPr>
          <a:xfrm>
            <a:off x="9496746" y="5809751"/>
            <a:ext cx="2228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Audit for funding support</a:t>
            </a:r>
            <a:endParaRPr kumimoji="1" lang="ja-JP" altLang="en-US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56405E60-1739-E51A-3F7A-23912977707C}"/>
              </a:ext>
            </a:extLst>
          </p:cNvPr>
          <p:cNvCxnSpPr>
            <a:cxnSpLocks/>
          </p:cNvCxnSpPr>
          <p:nvPr/>
        </p:nvCxnSpPr>
        <p:spPr>
          <a:xfrm>
            <a:off x="6096000" y="1233300"/>
            <a:ext cx="119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B44D484-4C6F-F9CB-939B-F2C7329D70FA}"/>
              </a:ext>
            </a:extLst>
          </p:cNvPr>
          <p:cNvSpPr txBox="1"/>
          <p:nvPr/>
        </p:nvSpPr>
        <p:spPr>
          <a:xfrm>
            <a:off x="2789226" y="307627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solidFill>
                  <a:schemeClr val="accent2">
                    <a:lumMod val="50000"/>
                  </a:schemeClr>
                </a:solidFill>
              </a:rPr>
              <a:t>¥2,621,990</a:t>
            </a:r>
            <a:r>
              <a:rPr lang="en-US" altLang="ja-JP" sz="1800" dirty="0"/>
              <a:t>  </a:t>
            </a:r>
            <a:endParaRPr kumimoji="1" lang="ja-JP" altLang="en-US" sz="18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D48BFCF-C64A-16CF-3A73-B170C9FD1975}"/>
              </a:ext>
            </a:extLst>
          </p:cNvPr>
          <p:cNvSpPr txBox="1"/>
          <p:nvPr/>
        </p:nvSpPr>
        <p:spPr>
          <a:xfrm>
            <a:off x="2834746" y="4442069"/>
            <a:ext cx="134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solidFill>
                  <a:schemeClr val="accent2">
                    <a:lumMod val="50000"/>
                  </a:schemeClr>
                </a:solidFill>
              </a:rPr>
              <a:t>¥2,500,000</a:t>
            </a:r>
            <a:endParaRPr lang="ja-JP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4CFB870-2A92-0195-D17E-53AA86EFE05E}"/>
              </a:ext>
            </a:extLst>
          </p:cNvPr>
          <p:cNvCxnSpPr>
            <a:cxnSpLocks/>
          </p:cNvCxnSpPr>
          <p:nvPr/>
        </p:nvCxnSpPr>
        <p:spPr>
          <a:xfrm>
            <a:off x="6096000" y="2054712"/>
            <a:ext cx="119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C83BC937-7756-DB82-4636-7F9A284FEF7B}"/>
              </a:ext>
            </a:extLst>
          </p:cNvPr>
          <p:cNvCxnSpPr>
            <a:cxnSpLocks/>
          </p:cNvCxnSpPr>
          <p:nvPr/>
        </p:nvCxnSpPr>
        <p:spPr>
          <a:xfrm>
            <a:off x="6096000" y="2851067"/>
            <a:ext cx="119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74C9697A-02F5-5B2D-9150-6D67CFB4A282}"/>
              </a:ext>
            </a:extLst>
          </p:cNvPr>
          <p:cNvCxnSpPr>
            <a:cxnSpLocks/>
          </p:cNvCxnSpPr>
          <p:nvPr/>
        </p:nvCxnSpPr>
        <p:spPr>
          <a:xfrm>
            <a:off x="6096000" y="3623220"/>
            <a:ext cx="119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9C549FB9-7D1A-D789-9C19-643B171B0010}"/>
              </a:ext>
            </a:extLst>
          </p:cNvPr>
          <p:cNvCxnSpPr>
            <a:cxnSpLocks/>
          </p:cNvCxnSpPr>
          <p:nvPr/>
        </p:nvCxnSpPr>
        <p:spPr>
          <a:xfrm>
            <a:off x="6096000" y="4445464"/>
            <a:ext cx="119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88F6A64-A178-1928-D3EF-1485CC4BF90C}"/>
              </a:ext>
            </a:extLst>
          </p:cNvPr>
          <p:cNvCxnSpPr>
            <a:cxnSpLocks/>
          </p:cNvCxnSpPr>
          <p:nvPr/>
        </p:nvCxnSpPr>
        <p:spPr>
          <a:xfrm>
            <a:off x="6096000" y="5256146"/>
            <a:ext cx="119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549E5D1-C9A7-6DCA-BA27-ABB486EAB937}"/>
              </a:ext>
            </a:extLst>
          </p:cNvPr>
          <p:cNvCxnSpPr>
            <a:cxnSpLocks/>
          </p:cNvCxnSpPr>
          <p:nvPr/>
        </p:nvCxnSpPr>
        <p:spPr>
          <a:xfrm>
            <a:off x="6096000" y="6074206"/>
            <a:ext cx="119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F68F75C-A791-7168-EB33-0D9D74BD0D39}"/>
              </a:ext>
            </a:extLst>
          </p:cNvPr>
          <p:cNvSpPr txBox="1"/>
          <p:nvPr/>
        </p:nvSpPr>
        <p:spPr>
          <a:xfrm>
            <a:off x="6031883" y="250837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¥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・・・・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386A52A-646C-9ECE-6C0C-A15E0A39002D}"/>
              </a:ext>
            </a:extLst>
          </p:cNvPr>
          <p:cNvSpPr txBox="1"/>
          <p:nvPr/>
        </p:nvSpPr>
        <p:spPr>
          <a:xfrm>
            <a:off x="6031883" y="326323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¥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・・・・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EB9B351-EFBD-9D7C-2CEF-1F64BC8126EA}"/>
              </a:ext>
            </a:extLst>
          </p:cNvPr>
          <p:cNvSpPr txBox="1"/>
          <p:nvPr/>
        </p:nvSpPr>
        <p:spPr>
          <a:xfrm>
            <a:off x="6031883" y="488434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¥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・・・・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CCF43F7-7078-B418-74DF-7B580C9FD2BB}"/>
              </a:ext>
            </a:extLst>
          </p:cNvPr>
          <p:cNvSpPr txBox="1"/>
          <p:nvPr/>
        </p:nvSpPr>
        <p:spPr>
          <a:xfrm>
            <a:off x="6031883" y="5680942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¥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・・・・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3DF1C6-85F8-404E-3632-68D001BAA99C}"/>
              </a:ext>
            </a:extLst>
          </p:cNvPr>
          <p:cNvSpPr txBox="1"/>
          <p:nvPr/>
        </p:nvSpPr>
        <p:spPr>
          <a:xfrm>
            <a:off x="6073917" y="402348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</a:rPr>
              <a:t>USD$</a:t>
            </a:r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</a:rPr>
              <a:t>・・・・</a:t>
            </a:r>
            <a:endParaRPr kumimoji="1" lang="ja-JP" alt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1442D0-2521-011E-0ECA-DBF2E7DD4B5C}"/>
              </a:ext>
            </a:extLst>
          </p:cNvPr>
          <p:cNvSpPr txBox="1"/>
          <p:nvPr/>
        </p:nvSpPr>
        <p:spPr>
          <a:xfrm>
            <a:off x="6031883" y="1636121"/>
            <a:ext cx="156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¥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・・・・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627B668-2518-DFE1-A320-513D9A615483}"/>
              </a:ext>
            </a:extLst>
          </p:cNvPr>
          <p:cNvSpPr txBox="1">
            <a:spLocks/>
          </p:cNvSpPr>
          <p:nvPr/>
        </p:nvSpPr>
        <p:spPr>
          <a:xfrm>
            <a:off x="7162800" y="6551475"/>
            <a:ext cx="4246027" cy="23032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b="1" dirty="0">
                <a:solidFill>
                  <a:schemeClr val="tx1"/>
                </a:solidFill>
              </a:rPr>
              <a:t>Hiroshi Mano (</a:t>
            </a:r>
            <a:r>
              <a:rPr lang="en-GB" sz="1200" b="1" dirty="0" err="1">
                <a:solidFill>
                  <a:schemeClr val="tx1"/>
                </a:solidFill>
              </a:rPr>
              <a:t>Koden</a:t>
            </a:r>
            <a:r>
              <a:rPr lang="en-GB" sz="1200" b="1" dirty="0">
                <a:solidFill>
                  <a:schemeClr val="tx1"/>
                </a:solidFill>
              </a:rPr>
              <a:t> TI)</a:t>
            </a:r>
          </a:p>
        </p:txBody>
      </p:sp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CA1E6778-9AE7-E323-B014-C91DCEC6A126}"/>
              </a:ext>
            </a:extLst>
          </p:cNvPr>
          <p:cNvSpPr txBox="1"/>
          <p:nvPr/>
        </p:nvSpPr>
        <p:spPr>
          <a:xfrm>
            <a:off x="6031883" y="844021"/>
            <a:ext cx="1569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¥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・・・・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A60FC5-145C-87DD-582F-459FA6F6FFE4}"/>
              </a:ext>
            </a:extLst>
          </p:cNvPr>
          <p:cNvSpPr txBox="1"/>
          <p:nvPr/>
        </p:nvSpPr>
        <p:spPr>
          <a:xfrm>
            <a:off x="2855183" y="1764466"/>
            <a:ext cx="116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USD$ TBD</a:t>
            </a:r>
          </a:p>
        </p:txBody>
      </p:sp>
    </p:spTree>
    <p:extLst>
      <p:ext uri="{BB962C8B-B14F-4D97-AF65-F5344CB8AC3E}">
        <p14:creationId xmlns:p14="http://schemas.microsoft.com/office/powerpoint/2010/main" val="201994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6E13DF-3C2A-0D47-E236-ECAF1B78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31950"/>
          </a:xfrm>
        </p:spPr>
        <p:txBody>
          <a:bodyPr/>
          <a:lstStyle/>
          <a:p>
            <a:r>
              <a:rPr kumimoji="1" lang="en-US" altLang="ja-JP" dirty="0"/>
              <a:t>Estimation cost (only for inside Japan)</a:t>
            </a:r>
            <a:endParaRPr kumimoji="1" lang="ja-JP" altLang="en-US" dirty="0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626A1728-2037-6D5E-27E4-7CFE8EA44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248714"/>
              </p:ext>
            </p:extLst>
          </p:nvPr>
        </p:nvGraphicFramePr>
        <p:xfrm>
          <a:off x="1481138" y="1379538"/>
          <a:ext cx="8953500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953447" imgH="5010044" progId="Excel.Sheet.12">
                  <p:embed/>
                </p:oleObj>
              </mc:Choice>
              <mc:Fallback>
                <p:oleObj name="Worksheet" r:id="rId2" imgW="8953447" imgH="5010044" progId="Excel.Shee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626A1728-2037-6D5E-27E4-7CFE8EA449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1138" y="1379538"/>
                        <a:ext cx="8953500" cy="501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D0C130-529F-A662-455F-7D2DB2DF6AE6}"/>
              </a:ext>
            </a:extLst>
          </p:cNvPr>
          <p:cNvSpPr txBox="1">
            <a:spLocks/>
          </p:cNvSpPr>
          <p:nvPr/>
        </p:nvSpPr>
        <p:spPr>
          <a:xfrm>
            <a:off x="7162800" y="6551475"/>
            <a:ext cx="4246027" cy="3065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b="1">
                <a:solidFill>
                  <a:schemeClr val="tx1"/>
                </a:solidFill>
              </a:rPr>
              <a:t>Hiroshi Mano (Koden TI)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6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A51C67-66B5-92F1-536D-96697219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altLang="ja-JP" dirty="0"/>
              <a:t>Outreach workshop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4475F5-69CF-ACAF-CCCE-5710C8353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0200"/>
            <a:ext cx="11173691" cy="4576763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/>
              <a:t>Move to approve to hold the o</a:t>
            </a:r>
            <a:r>
              <a:rPr lang="en-US" altLang="ja-JP" dirty="0"/>
              <a:t>utreach workshop on Jan 11 Sat, at Kobe as the following conditions.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Organizer: Japanese Volunteer Committee </a:t>
            </a:r>
          </a:p>
          <a:p>
            <a:r>
              <a:rPr lang="en-US" altLang="ja-JP" dirty="0"/>
              <a:t>Date: 		2025/01/11 Sat (day before the interim)</a:t>
            </a:r>
          </a:p>
          <a:p>
            <a:r>
              <a:rPr lang="en-US" altLang="ja-JP" dirty="0"/>
              <a:t>Attendance: 	100 max</a:t>
            </a:r>
          </a:p>
          <a:p>
            <a:r>
              <a:rPr kumimoji="1" lang="en-US" altLang="ja-JP" dirty="0"/>
              <a:t>Program:</a:t>
            </a:r>
          </a:p>
          <a:p>
            <a:pPr lvl="1"/>
            <a:r>
              <a:rPr lang="en-US" altLang="ja-JP" dirty="0"/>
              <a:t>Opening remarks</a:t>
            </a:r>
          </a:p>
          <a:p>
            <a:pPr lvl="1"/>
            <a:r>
              <a:rPr lang="en-US" altLang="ja-JP" dirty="0"/>
              <a:t>Introduction of WG</a:t>
            </a:r>
          </a:p>
          <a:p>
            <a:pPr lvl="1"/>
            <a:r>
              <a:rPr lang="en-US" altLang="ja-JP" dirty="0"/>
              <a:t>Tutorial to join 802</a:t>
            </a:r>
          </a:p>
          <a:p>
            <a:pPr lvl="1"/>
            <a:r>
              <a:rPr lang="en-US" altLang="ja-JP" dirty="0"/>
              <a:t>Networking dinner</a:t>
            </a:r>
          </a:p>
          <a:p>
            <a:r>
              <a:rPr lang="en-US" altLang="ja-JP" dirty="0"/>
              <a:t>Request to wireless chair meeting</a:t>
            </a:r>
          </a:p>
          <a:p>
            <a:pPr lvl="1"/>
            <a:r>
              <a:rPr lang="en-US" altLang="ja-JP" dirty="0"/>
              <a:t>Speaker appointment</a:t>
            </a:r>
          </a:p>
          <a:p>
            <a:r>
              <a:rPr lang="en-US" altLang="ja-JP" dirty="0"/>
              <a:t>Treasurer</a:t>
            </a:r>
          </a:p>
          <a:p>
            <a:pPr lvl="1"/>
            <a:r>
              <a:rPr kumimoji="1" lang="en-US" altLang="ja-JP" dirty="0"/>
              <a:t>Japanese Volunteer Committee </a:t>
            </a:r>
            <a:r>
              <a:rPr lang="en-US" altLang="ja-JP" dirty="0"/>
              <a:t>provides all of the expenses for this workshop.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Moved: Rosdahl</a:t>
            </a:r>
          </a:p>
          <a:p>
            <a:r>
              <a:rPr lang="en-US" altLang="ja-JP" dirty="0"/>
              <a:t>Second: </a:t>
            </a:r>
          </a:p>
          <a:p>
            <a:r>
              <a:rPr lang="en-US" altLang="ja-JP" dirty="0"/>
              <a:t>Results: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kumimoji="1" lang="en-US" altLang="ja-JP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0E0154-306C-F83E-1A99-11883C8AD99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62800" y="6551475"/>
            <a:ext cx="4246027" cy="180975"/>
          </a:xfrm>
        </p:spPr>
        <p:txBody>
          <a:bodyPr/>
          <a:lstStyle/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</p:spTree>
    <p:extLst>
      <p:ext uri="{BB962C8B-B14F-4D97-AF65-F5344CB8AC3E}">
        <p14:creationId xmlns:p14="http://schemas.microsoft.com/office/powerpoint/2010/main" val="286543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AD2516-B582-2699-1FA7-3411EA35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Call for speaker 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7AD468-4CF4-C629-2CD9-D8C1F0297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Call for a speaker who introduces WG activity in the workshop.</a:t>
            </a:r>
          </a:p>
          <a:p>
            <a:r>
              <a:rPr kumimoji="1" lang="en-US" altLang="ja-JP" dirty="0"/>
              <a:t>Those who can provide the presentation, please provide the following speaker’s information to </a:t>
            </a:r>
            <a:r>
              <a:rPr kumimoji="1" lang="en-US" altLang="ja-JP" dirty="0" err="1"/>
              <a:t>mano@koden-ti.com</a:t>
            </a:r>
            <a:endParaRPr kumimoji="1" lang="en-US" altLang="ja-JP" dirty="0"/>
          </a:p>
          <a:p>
            <a:r>
              <a:rPr kumimoji="1" lang="en-US" altLang="ja-JP" dirty="0"/>
              <a:t> Name</a:t>
            </a:r>
          </a:p>
          <a:p>
            <a:r>
              <a:rPr kumimoji="1" lang="en-US" altLang="ja-JP" dirty="0"/>
              <a:t> Affiliation </a:t>
            </a:r>
          </a:p>
          <a:p>
            <a:r>
              <a:rPr kumimoji="1" lang="en-US" altLang="ja-JP" dirty="0"/>
              <a:t> WG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0A0F42-A9F8-B0B6-1FF5-D1C8F931ED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F4FADDF-AF6D-AF7C-9E18-2BC451D5F5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450B27-16BD-6802-E92C-1B5734841BE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62800" y="6551475"/>
            <a:ext cx="4246027" cy="180975"/>
          </a:xfrm>
        </p:spPr>
        <p:txBody>
          <a:bodyPr/>
          <a:lstStyle/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</p:spTree>
    <p:extLst>
      <p:ext uri="{BB962C8B-B14F-4D97-AF65-F5344CB8AC3E}">
        <p14:creationId xmlns:p14="http://schemas.microsoft.com/office/powerpoint/2010/main" val="53939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Abstract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1"/>
            <a:ext cx="10820399" cy="4113213"/>
          </a:xfrm>
        </p:spPr>
        <p:txBody>
          <a:bodyPr/>
          <a:lstStyle/>
          <a:p>
            <a:r>
              <a:rPr lang="en-GB"/>
              <a:t>This file contains the summary accommodation information for 2025 Jan</a:t>
            </a:r>
            <a:r>
              <a:rPr lang="en-GB" altLang="ja-JP"/>
              <a:t> Kobe Interim</a:t>
            </a:r>
            <a:r>
              <a:rPr lang="en-GB"/>
              <a:t>  meeting. </a:t>
            </a:r>
          </a:p>
          <a:p>
            <a:pPr lvl="1"/>
            <a:endParaRPr lang="en-GB" sz="1800"/>
          </a:p>
          <a:p>
            <a:pPr lvl="1"/>
            <a:endParaRPr lang="en-GB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915B41D-BD06-9062-E8B4-CA2FD00A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295400"/>
          </a:xfrm>
        </p:spPr>
        <p:txBody>
          <a:bodyPr>
            <a:normAutofit fontScale="90000"/>
          </a:bodyPr>
          <a:lstStyle/>
          <a:p>
            <a:r>
              <a:rPr lang="en-US" altLang="ja-JP" dirty="0" err="1">
                <a:highlight>
                  <a:srgbClr val="FFFF00"/>
                </a:highlight>
              </a:rPr>
              <a:t>Portpia</a:t>
            </a:r>
            <a:br>
              <a:rPr lang="en-US" altLang="ja-JP" dirty="0"/>
            </a:br>
            <a:r>
              <a:rPr lang="en-US" altLang="ja-JP" dirty="0"/>
              <a:t>Ms. Masako Kido,</a:t>
            </a:r>
            <a:br>
              <a:rPr lang="en-US" altLang="ja-JP" dirty="0"/>
            </a:br>
            <a:r>
              <a:rPr lang="en-US" altLang="ja-JP" dirty="0" err="1"/>
              <a:t>m_kido@portopia.co.jp</a:t>
            </a:r>
            <a:endParaRPr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61D6E6C-1334-9656-5EBC-F8FAD8863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ja-JP" dirty="0"/>
              <a:t>1. Room Type and Rate</a:t>
            </a:r>
            <a:endParaRPr lang="ja-JP" altLang="en-US" dirty="0"/>
          </a:p>
          <a:p>
            <a:pPr lvl="1"/>
            <a:r>
              <a:rPr lang="ja-JP" altLang="en-US" dirty="0"/>
              <a:t>　</a:t>
            </a:r>
            <a:r>
              <a:rPr lang="en-US" altLang="ja-JP" dirty="0"/>
              <a:t>(Room Type) </a:t>
            </a:r>
          </a:p>
          <a:p>
            <a:r>
              <a:rPr lang="en-US" altLang="ja-JP" dirty="0"/>
              <a:t>   	 Twin or Double room for Single Use (Run of House)</a:t>
            </a:r>
          </a:p>
          <a:p>
            <a:pPr lvl="1"/>
            <a:r>
              <a:rPr lang="en-US" altLang="ja-JP" dirty="0"/>
              <a:t>  (Rate)</a:t>
            </a:r>
          </a:p>
          <a:p>
            <a:pPr lvl="2"/>
            <a:r>
              <a:rPr lang="en-US" altLang="ja-JP" dirty="0"/>
              <a:t>  </a:t>
            </a:r>
            <a:r>
              <a:rPr lang="en-US" altLang="ja-JP" b="1" dirty="0">
                <a:solidFill>
                  <a:srgbClr val="FF0000"/>
                </a:solidFill>
              </a:rPr>
              <a:t>  21,450JPY</a:t>
            </a:r>
            <a:r>
              <a:rPr lang="en-US" altLang="ja-JP" dirty="0"/>
              <a:t> per person, including Breakfast, Tax, and Service Charge</a:t>
            </a:r>
          </a:p>
          <a:p>
            <a:r>
              <a:rPr lang="en-US" altLang="ja-JP" dirty="0"/>
              <a:t>2. Cancel policy</a:t>
            </a:r>
            <a:endParaRPr lang="ja-JP" altLang="en-US" dirty="0"/>
          </a:p>
          <a:p>
            <a:pPr lvl="1"/>
            <a:r>
              <a:rPr lang="en-US" altLang="ja-JP" dirty="0"/>
              <a:t>20 days before		  10%		</a:t>
            </a:r>
          </a:p>
          <a:p>
            <a:pPr lvl="1"/>
            <a:r>
              <a:rPr lang="ja-JP" altLang="en-US" dirty="0"/>
              <a:t>  </a:t>
            </a:r>
            <a:r>
              <a:rPr lang="en-US" altLang="ja-JP" dirty="0"/>
              <a:t>9 days before		  20%		</a:t>
            </a:r>
          </a:p>
          <a:p>
            <a:pPr lvl="1"/>
            <a:r>
              <a:rPr lang="en-US" altLang="ja-JP" dirty="0"/>
              <a:t>  1 day before		  80%		</a:t>
            </a:r>
          </a:p>
          <a:p>
            <a:pPr lvl="1"/>
            <a:r>
              <a:rPr lang="en-US" altLang="ja-JP" dirty="0"/>
              <a:t>  On the day of arrival	100%		</a:t>
            </a:r>
          </a:p>
          <a:p>
            <a:pPr lvl="1"/>
            <a:r>
              <a:rPr lang="en-US" altLang="ja-JP" dirty="0"/>
              <a:t>  No Show	   	100%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Cancellation fees are calculated as a percentage of the daily room charge. 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The same applies to early check-outs during consecutive nights. 		</a:t>
            </a:r>
          </a:p>
          <a:p>
            <a:endParaRPr lang="en-US" altLang="ja-JP" dirty="0"/>
          </a:p>
          <a:p>
            <a:r>
              <a:rPr lang="en-US" altLang="ja-JP" dirty="0"/>
              <a:t>3. Additional changes</a:t>
            </a:r>
            <a:r>
              <a:rPr lang="ja-JP" altLang="en-US" dirty="0"/>
              <a:t>（</a:t>
            </a:r>
            <a:r>
              <a:rPr lang="en-US" altLang="ja-JP" dirty="0"/>
              <a:t>Single-use </a:t>
            </a:r>
            <a:r>
              <a:rPr lang="ja-JP" altLang="en-US" dirty="0"/>
              <a:t> → </a:t>
            </a:r>
            <a:r>
              <a:rPr lang="en-US" altLang="ja-JP" dirty="0"/>
              <a:t>2 Person</a:t>
            </a:r>
            <a:r>
              <a:rPr lang="ja-JP" altLang="en-US" dirty="0"/>
              <a:t>）</a:t>
            </a:r>
          </a:p>
          <a:p>
            <a:r>
              <a:rPr lang="ja-JP" altLang="en-US" dirty="0"/>
              <a:t> </a:t>
            </a:r>
            <a:r>
              <a:rPr lang="en-US" altLang="ja-JP" dirty="0"/>
              <a:t>	For guests who wish to stay in a twin or double room with your companion, by double use, </a:t>
            </a:r>
          </a:p>
          <a:p>
            <a:pPr lvl="1"/>
            <a:r>
              <a:rPr lang="en-US" altLang="ja-JP" dirty="0"/>
              <a:t> the rates are as follows ;</a:t>
            </a:r>
          </a:p>
          <a:p>
            <a:r>
              <a:rPr lang="en-US" altLang="ja-JP" dirty="0"/>
              <a:t>  &lt;Twin or Double Room&gt;</a:t>
            </a:r>
          </a:p>
          <a:p>
            <a:pPr lvl="1"/>
            <a:r>
              <a:rPr lang="en-US" altLang="ja-JP" dirty="0"/>
              <a:t>   </a:t>
            </a:r>
            <a:r>
              <a:rPr lang="en-US" altLang="ja-JP" b="1" dirty="0">
                <a:solidFill>
                  <a:srgbClr val="FF0000"/>
                </a:solidFill>
              </a:rPr>
              <a:t> 26,400JPY</a:t>
            </a:r>
            <a:r>
              <a:rPr lang="en-US" altLang="ja-JP" dirty="0"/>
              <a:t>/per room, including Breakfast, Tax, and Service Charge</a:t>
            </a:r>
          </a:p>
          <a:p>
            <a:r>
              <a:rPr lang="en-US" altLang="ja-JP" dirty="0"/>
              <a:t>    * 	An additional rate of 4,950JPY from the single-use rate will be required</a:t>
            </a:r>
            <a:endParaRPr lang="ja-JP" alt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7688334-BCA4-4A16-E9F1-ED37DDB7A45C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62800" y="6551475"/>
            <a:ext cx="4246027" cy="180975"/>
          </a:xfrm>
        </p:spPr>
        <p:txBody>
          <a:bodyPr/>
          <a:lstStyle/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</p:spTree>
    <p:extLst>
      <p:ext uri="{BB962C8B-B14F-4D97-AF65-F5344CB8AC3E}">
        <p14:creationId xmlns:p14="http://schemas.microsoft.com/office/powerpoint/2010/main" val="309512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915B41D-BD06-9062-E8B4-CA2FD00A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286999" cy="1455736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highlight>
                  <a:srgbClr val="FFFF00"/>
                </a:highlight>
              </a:rPr>
              <a:t>Ariston </a:t>
            </a:r>
            <a:br>
              <a:rPr lang="en-US" altLang="ja-JP" dirty="0"/>
            </a:br>
            <a:r>
              <a:rPr lang="en-US" altLang="ja-JP" dirty="0"/>
              <a:t>Mr. Atsushi </a:t>
            </a:r>
            <a:r>
              <a:rPr lang="en-US" altLang="ja-JP" dirty="0" err="1"/>
              <a:t>Takanashi</a:t>
            </a:r>
            <a:br>
              <a:rPr lang="en-US" altLang="ja-JP" dirty="0"/>
            </a:br>
            <a:r>
              <a:rPr lang="en-US" altLang="ja-JP" dirty="0"/>
              <a:t>ryoin.m.kobe@aristonhotels.co.jp</a:t>
            </a:r>
            <a:endParaRPr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61D6E6C-1334-9656-5EBC-F8FAD886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1. Room Type and Rate</a:t>
            </a:r>
            <a:endParaRPr lang="ja-JP" altLang="en-US" dirty="0"/>
          </a:p>
          <a:p>
            <a:pPr lvl="1"/>
            <a:r>
              <a:rPr lang="en-US" altLang="ja-JP" dirty="0"/>
              <a:t>(Room Type) </a:t>
            </a:r>
          </a:p>
          <a:p>
            <a:pPr lvl="2"/>
            <a:r>
              <a:rPr lang="en-US" altLang="ja-JP" dirty="0"/>
              <a:t>Twin room for single-use </a:t>
            </a:r>
          </a:p>
          <a:p>
            <a:pPr lvl="1"/>
            <a:r>
              <a:rPr lang="en-US" altLang="ja-JP" dirty="0"/>
              <a:t> (Rate)</a:t>
            </a:r>
          </a:p>
          <a:p>
            <a:pPr lvl="2"/>
            <a:r>
              <a:rPr lang="en-US" altLang="ja-JP" dirty="0"/>
              <a:t>    </a:t>
            </a:r>
            <a:r>
              <a:rPr lang="en-US" altLang="ja-JP" b="1" dirty="0">
                <a:solidFill>
                  <a:srgbClr val="FF0000"/>
                </a:solidFill>
              </a:rPr>
              <a:t>11,850 JPY</a:t>
            </a:r>
            <a:r>
              <a:rPr lang="en-US" altLang="ja-JP" dirty="0"/>
              <a:t> per person, including Breakfast, Tax, and Service Charge</a:t>
            </a:r>
          </a:p>
          <a:p>
            <a:r>
              <a:rPr lang="en-US" altLang="ja-JP" dirty="0"/>
              <a:t>2. Cancel policy</a:t>
            </a:r>
            <a:endParaRPr lang="ja-JP" altLang="en-US" dirty="0"/>
          </a:p>
          <a:p>
            <a:pPr lvl="1"/>
            <a:r>
              <a:rPr lang="en-US" altLang="ja-JP" dirty="0"/>
              <a:t>30 days before		  20%		</a:t>
            </a:r>
          </a:p>
          <a:p>
            <a:pPr lvl="1"/>
            <a:r>
              <a:rPr lang="en-US" altLang="ja-JP" dirty="0"/>
              <a:t> 6 days before	  	  50%</a:t>
            </a:r>
          </a:p>
          <a:p>
            <a:pPr lvl="1"/>
            <a:r>
              <a:rPr lang="en-US" altLang="ja-JP" dirty="0"/>
              <a:t>1 day before		100%				</a:t>
            </a:r>
          </a:p>
          <a:p>
            <a:pPr lvl="1"/>
            <a:r>
              <a:rPr lang="en-US" altLang="ja-JP" dirty="0"/>
              <a:t>  On the day of arrival	100%		</a:t>
            </a:r>
          </a:p>
          <a:p>
            <a:pPr lvl="1"/>
            <a:r>
              <a:rPr lang="en-US" altLang="ja-JP" dirty="0"/>
              <a:t>  No Show	  	100%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Cancellation fees are calculated as a percentage of the daily room charge. 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The same applies to early check-outs during consecutive nights. 		</a:t>
            </a:r>
            <a:endParaRPr lang="en-US" altLang="ja-JP" dirty="0"/>
          </a:p>
          <a:p>
            <a:r>
              <a:rPr lang="en-US" altLang="ja-JP" dirty="0"/>
              <a:t>3. Additional changes</a:t>
            </a:r>
            <a:r>
              <a:rPr lang="ja-JP" altLang="en-US" dirty="0"/>
              <a:t>（</a:t>
            </a:r>
            <a:r>
              <a:rPr lang="en-US" altLang="ja-JP" dirty="0"/>
              <a:t>Single-use </a:t>
            </a:r>
            <a:r>
              <a:rPr lang="ja-JP" altLang="en-US" dirty="0"/>
              <a:t> → </a:t>
            </a:r>
            <a:r>
              <a:rPr lang="en-US" altLang="ja-JP" dirty="0"/>
              <a:t>2 Person</a:t>
            </a:r>
            <a:r>
              <a:rPr lang="ja-JP" altLang="en-US" dirty="0"/>
              <a:t>）</a:t>
            </a:r>
          </a:p>
          <a:p>
            <a:r>
              <a:rPr lang="ja-JP" altLang="en-US" dirty="0"/>
              <a:t> </a:t>
            </a:r>
            <a:r>
              <a:rPr lang="en-US" altLang="ja-JP" dirty="0"/>
              <a:t>	For guests who wish to stay in a twin or double room with their companion by double use, </a:t>
            </a:r>
          </a:p>
          <a:p>
            <a:pPr lvl="1"/>
            <a:r>
              <a:rPr lang="en-US" altLang="ja-JP" dirty="0"/>
              <a:t> the rates are as follows ;</a:t>
            </a:r>
          </a:p>
          <a:p>
            <a:r>
              <a:rPr lang="en-US" altLang="ja-JP" dirty="0"/>
              <a:t>  &lt;Twin Room&gt;</a:t>
            </a:r>
          </a:p>
          <a:p>
            <a:pPr lvl="1"/>
            <a:r>
              <a:rPr lang="en-US" altLang="ja-JP" dirty="0"/>
              <a:t>    </a:t>
            </a:r>
            <a:r>
              <a:rPr lang="en-US" altLang="ja-JP" b="1" dirty="0">
                <a:solidFill>
                  <a:srgbClr val="FF0000"/>
                </a:solidFill>
              </a:rPr>
              <a:t>17,400 JPY</a:t>
            </a:r>
            <a:r>
              <a:rPr lang="en-US" altLang="ja-JP" dirty="0"/>
              <a:t>/per room, including Breakfast, Tax and Service Charge</a:t>
            </a:r>
          </a:p>
          <a:p>
            <a:pPr lvl="1"/>
            <a:r>
              <a:rPr lang="en-US" altLang="ja-JP" dirty="0"/>
              <a:t>  * 	An additional rate of 5,550JPY from the single-use rate will be required for a companion in the room</a:t>
            </a:r>
            <a:endParaRPr lang="ja-JP" alt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DA267D1-EE67-3C26-B60A-64CD2E77484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62800" y="6551475"/>
            <a:ext cx="4246027" cy="180975"/>
          </a:xfrm>
        </p:spPr>
        <p:txBody>
          <a:bodyPr/>
          <a:lstStyle/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</p:spTree>
    <p:extLst>
      <p:ext uri="{BB962C8B-B14F-4D97-AF65-F5344CB8AC3E}">
        <p14:creationId xmlns:p14="http://schemas.microsoft.com/office/powerpoint/2010/main" val="18181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915B41D-BD06-9062-E8B4-CA2FD00A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286999" cy="1455736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highlight>
                  <a:srgbClr val="FFFF00"/>
                </a:highlight>
              </a:rPr>
              <a:t>Pearl City</a:t>
            </a:r>
            <a:br>
              <a:rPr lang="en-US" altLang="ja-JP" dirty="0"/>
            </a:br>
            <a:r>
              <a:rPr lang="en-US" altLang="ja-JP" dirty="0" err="1"/>
              <a:t>Mr.Kensaku</a:t>
            </a:r>
            <a:r>
              <a:rPr lang="en-US" altLang="ja-JP" dirty="0"/>
              <a:t> Ochi,</a:t>
            </a:r>
            <a:br>
              <a:rPr lang="en-US" altLang="ja-JP" dirty="0"/>
            </a:br>
            <a:r>
              <a:rPr lang="en-US" altLang="ja-JP" dirty="0" err="1"/>
              <a:t>ochi.k@hmihotelgroup.com</a:t>
            </a:r>
            <a:endParaRPr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61D6E6C-1334-9656-5EBC-F8FAD886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1. Room Type and Rate</a:t>
            </a:r>
            <a:endParaRPr lang="ja-JP" altLang="en-US" dirty="0"/>
          </a:p>
          <a:p>
            <a:pPr lvl="1"/>
            <a:r>
              <a:rPr lang="en-US" altLang="ja-JP" dirty="0"/>
              <a:t>(Room Type) </a:t>
            </a:r>
          </a:p>
          <a:p>
            <a:pPr lvl="2"/>
            <a:r>
              <a:rPr lang="en-US" altLang="ja-JP" dirty="0"/>
              <a:t>Twin room for single-use </a:t>
            </a:r>
          </a:p>
          <a:p>
            <a:pPr lvl="1"/>
            <a:r>
              <a:rPr lang="en-US" altLang="ja-JP" dirty="0"/>
              <a:t> (Rate)</a:t>
            </a:r>
          </a:p>
          <a:p>
            <a:pPr lvl="2"/>
            <a:r>
              <a:rPr lang="en-US" altLang="ja-JP" b="1" dirty="0">
                <a:solidFill>
                  <a:srgbClr val="FF0000"/>
                </a:solidFill>
              </a:rPr>
              <a:t>16,500 JPY </a:t>
            </a:r>
            <a:r>
              <a:rPr lang="en-US" altLang="ja-JP" dirty="0"/>
              <a:t>per person, including Breakfast, Tax, and Service Charge, </a:t>
            </a:r>
            <a:r>
              <a:rPr lang="en-US" altLang="ja-JP" dirty="0">
                <a:highlight>
                  <a:srgbClr val="FFFF00"/>
                </a:highlight>
              </a:rPr>
              <a:t>Jan 11</a:t>
            </a:r>
            <a:r>
              <a:rPr lang="en-US" altLang="ja-JP" baseline="30000" dirty="0">
                <a:highlight>
                  <a:srgbClr val="FFFF00"/>
                </a:highlight>
              </a:rPr>
              <a:t>th</a:t>
            </a:r>
            <a:r>
              <a:rPr lang="en-US" altLang="ja-JP" dirty="0">
                <a:highlight>
                  <a:srgbClr val="FFFF00"/>
                </a:highlight>
              </a:rPr>
              <a:t> –Jan 12</a:t>
            </a:r>
            <a:r>
              <a:rPr lang="en-US" altLang="ja-JP" baseline="30000" dirty="0">
                <a:highlight>
                  <a:srgbClr val="FFFF00"/>
                </a:highlight>
              </a:rPr>
              <a:t>th</a:t>
            </a:r>
            <a:endParaRPr lang="en-US" altLang="ja-JP" dirty="0">
              <a:highlight>
                <a:srgbClr val="FFFF00"/>
              </a:highlight>
            </a:endParaRPr>
          </a:p>
          <a:p>
            <a:pPr lvl="2"/>
            <a:r>
              <a:rPr lang="en-US" altLang="ja-JP" dirty="0">
                <a:solidFill>
                  <a:srgbClr val="FF0000"/>
                </a:solidFill>
              </a:rPr>
              <a:t>14,300 JPY </a:t>
            </a:r>
            <a:r>
              <a:rPr lang="en-US" altLang="ja-JP" dirty="0"/>
              <a:t>per person, including Breakfast, Tax, and Service Charge, </a:t>
            </a:r>
            <a:r>
              <a:rPr lang="en-US" altLang="ja-JP" dirty="0">
                <a:highlight>
                  <a:srgbClr val="FFFF00"/>
                </a:highlight>
              </a:rPr>
              <a:t>Jan 13</a:t>
            </a:r>
            <a:r>
              <a:rPr lang="en-US" altLang="ja-JP" baseline="30000" dirty="0">
                <a:highlight>
                  <a:srgbClr val="FFFF00"/>
                </a:highlight>
              </a:rPr>
              <a:t>th</a:t>
            </a:r>
            <a:r>
              <a:rPr lang="en-US" altLang="ja-JP" dirty="0">
                <a:highlight>
                  <a:srgbClr val="FFFF00"/>
                </a:highlight>
              </a:rPr>
              <a:t> –Jan 17</a:t>
            </a:r>
            <a:r>
              <a:rPr lang="en-US" altLang="ja-JP" baseline="30000" dirty="0">
                <a:highlight>
                  <a:srgbClr val="FFFF00"/>
                </a:highlight>
              </a:rPr>
              <a:t>th</a:t>
            </a:r>
            <a:endParaRPr lang="en-US" altLang="ja-JP" dirty="0">
              <a:highlight>
                <a:srgbClr val="FFFF00"/>
              </a:highlight>
            </a:endParaRPr>
          </a:p>
          <a:p>
            <a:pPr lvl="2"/>
            <a:endParaRPr lang="en-US" altLang="ja-JP" dirty="0"/>
          </a:p>
          <a:p>
            <a:r>
              <a:rPr lang="en-US" altLang="ja-JP" dirty="0"/>
              <a:t>2. Cancel policy</a:t>
            </a:r>
            <a:endParaRPr lang="ja-JP" altLang="en-US" dirty="0"/>
          </a:p>
          <a:p>
            <a:pPr lvl="1"/>
            <a:r>
              <a:rPr lang="en-US" altLang="ja-JP" dirty="0"/>
              <a:t>  1 day before		20%				</a:t>
            </a:r>
          </a:p>
          <a:p>
            <a:pPr lvl="1"/>
            <a:r>
              <a:rPr lang="en-US" altLang="ja-JP" dirty="0"/>
              <a:t>  On the day of arrival	  80%		</a:t>
            </a:r>
          </a:p>
          <a:p>
            <a:pPr lvl="1"/>
            <a:r>
              <a:rPr lang="en-US" altLang="ja-JP" dirty="0"/>
              <a:t>  No Show	  	 100%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Cancellation fees are calculated as a percentage of the daily room charge. 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The same applies to early check-outs during consecutive nights. 		</a:t>
            </a:r>
            <a:r>
              <a:rPr lang="en-US" altLang="ja-JP" dirty="0"/>
              <a:t>	</a:t>
            </a:r>
          </a:p>
          <a:p>
            <a:r>
              <a:rPr lang="en-US" altLang="ja-JP" dirty="0"/>
              <a:t>3. Additional changes</a:t>
            </a:r>
            <a:r>
              <a:rPr lang="ja-JP" altLang="en-US" dirty="0"/>
              <a:t>（</a:t>
            </a:r>
            <a:r>
              <a:rPr lang="en-US" altLang="ja-JP" dirty="0"/>
              <a:t>Single-use </a:t>
            </a:r>
            <a:r>
              <a:rPr lang="ja-JP" altLang="en-US" dirty="0"/>
              <a:t> → </a:t>
            </a:r>
            <a:r>
              <a:rPr lang="en-US" altLang="ja-JP" dirty="0"/>
              <a:t>2 Person</a:t>
            </a:r>
            <a:r>
              <a:rPr lang="ja-JP" altLang="en-US" dirty="0"/>
              <a:t>）</a:t>
            </a:r>
          </a:p>
          <a:p>
            <a:r>
              <a:rPr lang="ja-JP" altLang="en-US" dirty="0"/>
              <a:t> </a:t>
            </a:r>
            <a:r>
              <a:rPr lang="en-US" altLang="ja-JP" dirty="0"/>
              <a:t>	For guests who wish to stay in a twin or double room with your companion, by double use, </a:t>
            </a:r>
          </a:p>
          <a:p>
            <a:pPr lvl="1"/>
            <a:r>
              <a:rPr lang="en-US" altLang="ja-JP" dirty="0"/>
              <a:t> the rates are as follows ;</a:t>
            </a:r>
          </a:p>
          <a:p>
            <a:r>
              <a:rPr lang="en-US" altLang="ja-JP" dirty="0"/>
              <a:t>  &lt;Twin Room&gt;</a:t>
            </a:r>
          </a:p>
          <a:p>
            <a:pPr lvl="1"/>
            <a:r>
              <a:rPr lang="en-US" altLang="ja-JP" b="1" dirty="0">
                <a:solidFill>
                  <a:srgbClr val="FF0000"/>
                </a:solidFill>
              </a:rPr>
              <a:t>17,600 JPY </a:t>
            </a:r>
            <a:r>
              <a:rPr lang="en-US" altLang="ja-JP" dirty="0"/>
              <a:t>per  room, including Breakfast, Tax, and Service Charge, </a:t>
            </a:r>
            <a:r>
              <a:rPr lang="en-US" altLang="ja-JP" dirty="0">
                <a:highlight>
                  <a:srgbClr val="FFFF00"/>
                </a:highlight>
              </a:rPr>
              <a:t>Jan 11th –Jan 12</a:t>
            </a:r>
            <a:r>
              <a:rPr lang="en-US" altLang="ja-JP" baseline="30000" dirty="0">
                <a:highlight>
                  <a:srgbClr val="FFFF00"/>
                </a:highlight>
              </a:rPr>
              <a:t>th</a:t>
            </a:r>
            <a:endParaRPr lang="en-US" altLang="ja-JP" dirty="0">
              <a:highlight>
                <a:srgbClr val="FFFF00"/>
              </a:highlight>
            </a:endParaRPr>
          </a:p>
          <a:p>
            <a:pPr lvl="1"/>
            <a:r>
              <a:rPr lang="en-US" altLang="ja-JP" dirty="0"/>
              <a:t>* 	An additional rate of 1,100 JPY from the single-use rate will be required</a:t>
            </a:r>
          </a:p>
          <a:p>
            <a:pPr lvl="1"/>
            <a:r>
              <a:rPr lang="en-US" altLang="ja-JP" b="1" dirty="0">
                <a:solidFill>
                  <a:srgbClr val="FF0000"/>
                </a:solidFill>
              </a:rPr>
              <a:t>15,400  JPY </a:t>
            </a:r>
            <a:r>
              <a:rPr lang="en-US" altLang="ja-JP" dirty="0"/>
              <a:t>per room, including Breakfast, Tax, and Service Charge, </a:t>
            </a:r>
            <a:r>
              <a:rPr lang="en-US" altLang="ja-JP" dirty="0">
                <a:highlight>
                  <a:srgbClr val="FFFF00"/>
                </a:highlight>
              </a:rPr>
              <a:t>Jan 13th –Jan 17</a:t>
            </a:r>
            <a:r>
              <a:rPr lang="en-US" altLang="ja-JP" baseline="30000" dirty="0">
                <a:highlight>
                  <a:srgbClr val="FFFF00"/>
                </a:highlight>
              </a:rPr>
              <a:t>th</a:t>
            </a:r>
            <a:endParaRPr lang="en-US" altLang="ja-JP" dirty="0">
              <a:highlight>
                <a:srgbClr val="FFFF00"/>
              </a:highligh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dirty="0"/>
              <a:t>An additional rate of 1,100 JPY from the single-use rate will be required¥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527251B-1EB9-362F-E3A9-7F6CA7A93B6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62800" y="6551475"/>
            <a:ext cx="4246027" cy="180975"/>
          </a:xfrm>
        </p:spPr>
        <p:txBody>
          <a:bodyPr/>
          <a:lstStyle/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</p:spTree>
    <p:extLst>
      <p:ext uri="{BB962C8B-B14F-4D97-AF65-F5344CB8AC3E}">
        <p14:creationId xmlns:p14="http://schemas.microsoft.com/office/powerpoint/2010/main" val="62488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CB831B-C23D-45D3-F70D-88ADDECA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Reservation Page</a:t>
            </a:r>
            <a:br>
              <a:rPr kumimoji="1" lang="en-US" altLang="ja-JP" dirty="0"/>
            </a:b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50545E-9C75-B07A-7720-556C637B3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All three hotels will provide a reservation page by Mid of Sep linked from meeting registration page, and it will be closed by </a:t>
            </a:r>
            <a:r>
              <a:rPr lang="en-US" altLang="ja-JP" dirty="0">
                <a:solidFill>
                  <a:srgbClr val="FF0000"/>
                </a:solidFill>
              </a:rPr>
              <a:t>2024/12/11.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Adjustments will be made if the fulfillment of reservations is not satisfactory.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5D4F92-2BA7-8EB7-6BE7-6AFC2F7A6CA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62800" y="6551475"/>
            <a:ext cx="4246027" cy="180975"/>
          </a:xfrm>
        </p:spPr>
        <p:txBody>
          <a:bodyPr/>
          <a:lstStyle/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</p:spTree>
    <p:extLst>
      <p:ext uri="{BB962C8B-B14F-4D97-AF65-F5344CB8AC3E}">
        <p14:creationId xmlns:p14="http://schemas.microsoft.com/office/powerpoint/2010/main" val="263385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E0651E-B82B-ED12-4CE7-FC1DAE45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 contract with KCVC(Kobe Convention Center).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6931E2-7F5F-9A7A-C742-2184DB025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Current Status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Japanese Volunteer Committee (same as myself) had signed the application form for KCVC.</a:t>
            </a:r>
            <a:br>
              <a:rPr lang="en-US" altLang="ja-JP" dirty="0"/>
            </a:br>
            <a:r>
              <a:rPr lang="en-US" altLang="ja-JP" dirty="0"/>
              <a:t>This sign-up means the Japanese Volunteer Committee accepts the condition of the KCVC use term.</a:t>
            </a:r>
            <a:br>
              <a:rPr lang="en-US" altLang="ja-JP" dirty="0"/>
            </a:br>
            <a:r>
              <a:rPr lang="en-US" altLang="ja-JP" dirty="0"/>
              <a:t>Attached is the English translation of the term, which includes the canceling policy and all other relevant conditions.</a:t>
            </a:r>
            <a:br>
              <a:rPr lang="en-US" altLang="ja-JP" dirty="0"/>
            </a:br>
            <a:r>
              <a:rPr lang="en-US" altLang="ja-JP" dirty="0"/>
              <a:t>However, there is some confusion regarding the payment condition, which needs to be addressed.</a:t>
            </a:r>
            <a:br>
              <a:rPr lang="en-US" altLang="ja-JP" dirty="0"/>
            </a:br>
            <a:r>
              <a:rPr lang="en-US" altLang="ja-JP" dirty="0"/>
              <a:t>In the case of a Japanese applicant, we do not need a pay deposit, and payment will be made after the event. This is cleared by e-mail between KVCC and me.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altLang="ja-JP" dirty="0"/>
            </a:br>
            <a:r>
              <a:rPr lang="en-US" altLang="ja-JP" dirty="0"/>
              <a:t>No additional terms or a formal letter from KCVC is required.</a:t>
            </a:r>
          </a:p>
          <a:p>
            <a:pPr marL="0" indent="0">
              <a:lnSpc>
                <a:spcPct val="120000"/>
              </a:lnSpc>
              <a:buNone/>
            </a:pPr>
            <a:endParaRPr kumimoji="1"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6D1C16-4F60-63A8-173B-5441F0E48C93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62800" y="6551475"/>
            <a:ext cx="4246027" cy="180975"/>
          </a:xfrm>
        </p:spPr>
        <p:txBody>
          <a:bodyPr/>
          <a:lstStyle/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</p:spTree>
    <p:extLst>
      <p:ext uri="{BB962C8B-B14F-4D97-AF65-F5344CB8AC3E}">
        <p14:creationId xmlns:p14="http://schemas.microsoft.com/office/powerpoint/2010/main" val="102350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2F27FF-5D6E-A539-A5AC-0A06BBB2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090"/>
            <a:ext cx="10515600" cy="45091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Social at Kobe cruiser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E2319E-5578-7CAD-E738-5136B788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2362200"/>
          </a:xfrm>
        </p:spPr>
        <p:txBody>
          <a:bodyPr/>
          <a:lstStyle/>
          <a:p>
            <a:r>
              <a:rPr lang="en-US" altLang="ja-JP" dirty="0">
                <a:hlinkClick r:id="rId2"/>
              </a:rPr>
              <a:t>https://thekobecruise.com/concerto/luminous-photo</a:t>
            </a:r>
            <a:endParaRPr lang="en-US" altLang="ja-JP" dirty="0"/>
          </a:p>
          <a:p>
            <a:r>
              <a:rPr lang="en-US" altLang="ja-JP" dirty="0"/>
              <a:t>Luminous 2 wholly charter</a:t>
            </a:r>
          </a:p>
          <a:p>
            <a:r>
              <a:rPr lang="en-US" altLang="ja-JP" dirty="0"/>
              <a:t>One of the Largest Restaurant Cruises in Japan</a:t>
            </a:r>
          </a:p>
          <a:p>
            <a:r>
              <a:rPr lang="en-US" altLang="ja-JP" dirty="0"/>
              <a:t>Six rooms of various sizes on board the 106-meter-long, 4,778-ton ship</a:t>
            </a:r>
          </a:p>
          <a:p>
            <a:r>
              <a:rPr lang="en-US" altLang="ja-JP" dirty="0"/>
              <a:t>Awa Odori (Japanese traditional team dance) </a:t>
            </a:r>
          </a:p>
          <a:p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7AF8D67-D940-70E8-78A3-48A3DECA3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307308"/>
            <a:ext cx="3376266" cy="204544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2EFE63-6798-9571-67B7-C9D9E39D0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86" y="3849481"/>
            <a:ext cx="3376266" cy="2503275"/>
          </a:xfrm>
          <a:prstGeom prst="rect">
            <a:avLst/>
          </a:prstGeom>
        </p:spPr>
      </p:pic>
      <p:pic>
        <p:nvPicPr>
          <p:cNvPr id="13" name="図 12" descr="屋内, スポーツ, 女の子, 若い が含まれている画像&#10;&#10;自動的に生成された説明">
            <a:extLst>
              <a:ext uri="{FF2B5EF4-FFF2-40B4-BE49-F238E27FC236}">
                <a16:creationId xmlns:a16="http://schemas.microsoft.com/office/drawing/2014/main" id="{46E5E3F2-95EC-E962-397F-F239E6ED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840" y="4339432"/>
            <a:ext cx="3009900" cy="19812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182D4C-A95D-3763-D77D-EA6657C2F06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62800" y="6551475"/>
            <a:ext cx="4246027" cy="180975"/>
          </a:xfrm>
        </p:spPr>
        <p:txBody>
          <a:bodyPr/>
          <a:lstStyle/>
          <a:p>
            <a:r>
              <a:rPr lang="en-GB" dirty="0"/>
              <a:t>Hiroshi Mano (</a:t>
            </a:r>
            <a:r>
              <a:rPr lang="en-GB" dirty="0" err="1"/>
              <a:t>Koden</a:t>
            </a:r>
            <a:r>
              <a:rPr lang="en-GB" dirty="0"/>
              <a:t> TI)</a:t>
            </a:r>
          </a:p>
        </p:txBody>
      </p:sp>
    </p:spTree>
    <p:extLst>
      <p:ext uri="{BB962C8B-B14F-4D97-AF65-F5344CB8AC3E}">
        <p14:creationId xmlns:p14="http://schemas.microsoft.com/office/powerpoint/2010/main" val="161583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0367D9-74F1-B811-AC4F-3A220514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kumimoji="1" lang="en-US" altLang="ja-JP" kern="1200"/>
              <a:t>Bento Box on Thursday </a:t>
            </a:r>
          </a:p>
        </p:txBody>
      </p:sp>
      <p:pic>
        <p:nvPicPr>
          <p:cNvPr id="5" name="コンテンツ プレースホルダー 4" descr="カウンターの上にある数種類のポスター&#10;&#10;低い精度で自動的に生成された説明">
            <a:extLst>
              <a:ext uri="{FF2B5EF4-FFF2-40B4-BE49-F238E27FC236}">
                <a16:creationId xmlns:a16="http://schemas.microsoft.com/office/drawing/2014/main" id="{0C1D7D0B-473D-5809-FA13-AB8DFFE511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2600" y="1751014"/>
            <a:ext cx="2910097" cy="4113213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C9EB60-E95D-F623-E237-0F9B69BC8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3102" y="1981200"/>
            <a:ext cx="5080000" cy="1676399"/>
          </a:xfrm>
        </p:spPr>
        <p:txBody>
          <a:bodyPr/>
          <a:lstStyle/>
          <a:p>
            <a:r>
              <a:rPr lang="en-US" dirty="0"/>
              <a:t>We will provide Japanese Bento Box lunch on Thursday at the convention center.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50B224A9-BAB8-4820-BDEA-3AAFCBA89DC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40257" y="259010"/>
            <a:ext cx="2499764" cy="2730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ja-JP"/>
              <a:t>September 2024</a:t>
            </a:r>
            <a:endParaRPr lang="en-GB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BF9366C-3252-F288-2C69-0F39E4E2776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737774" y="6555519"/>
            <a:ext cx="4667283" cy="1846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Hiroshi Mano (Koden-ti)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D25A23CA-C2E3-DCCB-DF95-9FAD015A444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53102" y="6555519"/>
            <a:ext cx="683682" cy="2552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2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3" ma:contentTypeDescription="Create a new document." ma:contentTypeScope="" ma:versionID="016e7857fdb711c59c6a098e7e3cf67d">
  <xsd:schema xmlns:xsd="http://www.w3.org/2001/XMLSchema" xmlns:xs="http://www.w3.org/2001/XMLSchema" xmlns:p="http://schemas.microsoft.com/office/2006/metadata/properties" xmlns:ns3="cc9c437c-ae0c-4066-8d90-a0f7de786127" xmlns:ns4="ba37140e-f4c5-4a6c-a9b4-20a691ce6c8a" targetNamespace="http://schemas.microsoft.com/office/2006/metadata/properties" ma:root="true" ma:fieldsID="df51a22fee038379de0f5206ee405254" ns3:_="" ns4:_="">
    <xsd:import namespace="cc9c437c-ae0c-4066-8d90-a0f7de786127"/>
    <xsd:import namespace="ba37140e-f4c5-4a6c-a9b4-20a691ce6c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7140e-f4c5-4a6c-a9b4-20a691ce6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9D784B-096F-4BC0-B00F-03A4BD4D812F}">
  <ds:schemaRefs>
    <ds:schemaRef ds:uri="http://schemas.microsoft.com/office/infopath/2007/PartnerControls"/>
    <ds:schemaRef ds:uri="cc9c437c-ae0c-4066-8d90-a0f7de786127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ba37140e-f4c5-4a6c-a9b4-20a691ce6c8a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465D61-7696-4E9E-91CD-487A8EB6C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ba37140e-f4c5-4a6c-a9b4-20a691ce6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70DA11-B4D5-461E-8E80-67BE7DF9C05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747bccc-1f7a-43de-9506-0ef23dd23464}" enabled="1" method="Privilege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94821</TotalTime>
  <Words>1320</Words>
  <Application>Microsoft Office PowerPoint</Application>
  <PresentationFormat>Widescreen</PresentationFormat>
  <Paragraphs>177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Unicode MS</vt:lpstr>
      <vt:lpstr>Times New Roman</vt:lpstr>
      <vt:lpstr>Office Theme</vt:lpstr>
      <vt:lpstr>Microsoft Word 97 - 2003 Document</vt:lpstr>
      <vt:lpstr>Microsoft Excel Worksheet</vt:lpstr>
      <vt:lpstr>Kobe Interim Summary</vt:lpstr>
      <vt:lpstr>Abstract</vt:lpstr>
      <vt:lpstr>Portpia Ms. Masako Kido, m_kido@portopia.co.jp</vt:lpstr>
      <vt:lpstr>Ariston  Mr. Atsushi Takanashi ryoin.m.kobe@aristonhotels.co.jp</vt:lpstr>
      <vt:lpstr>Pearl City Mr.Kensaku Ochi, ochi.k@hmihotelgroup.com</vt:lpstr>
      <vt:lpstr>Reservation Page </vt:lpstr>
      <vt:lpstr>The contract with KCVC(Kobe Convention Center).</vt:lpstr>
      <vt:lpstr>Social at Kobe cruiser</vt:lpstr>
      <vt:lpstr>Bento Box on Thursday </vt:lpstr>
      <vt:lpstr>Payment Scheme</vt:lpstr>
      <vt:lpstr>Estimation cost (only for inside Japan)</vt:lpstr>
      <vt:lpstr>Outreach workshop</vt:lpstr>
      <vt:lpstr>Call for speaker  </vt:lpstr>
    </vt:vector>
  </TitlesOfParts>
  <Company>Koden 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January 802 Wireless Interim - Kobe Japan</dc:title>
  <dc:subject>Interim Proposal</dc:subject>
  <dc:creator>Hiroshi Mano</dc:creator>
  <cp:keywords>January 2025</cp:keywords>
  <dc:description>Hioshi Mano, (Koden TI)</dc:description>
  <cp:lastModifiedBy>Jon Rosdahl</cp:lastModifiedBy>
  <cp:revision>84</cp:revision>
  <cp:lastPrinted>1601-01-01T00:00:00Z</cp:lastPrinted>
  <dcterms:created xsi:type="dcterms:W3CDTF">2019-08-01T19:20:26Z</dcterms:created>
  <dcterms:modified xsi:type="dcterms:W3CDTF">2024-09-08T21:38:40Z</dcterms:modified>
  <cp:category>Interim Proposal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0x010100EB28163D68FE8E4D9361964FDD814FC4</vt:lpwstr>
  </property>
</Properties>
</file>