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4"/>
  </p:notesMasterIdLst>
  <p:handoutMasterIdLst>
    <p:handoutMasterId r:id="rId15"/>
  </p:handoutMasterIdLst>
  <p:sldIdLst>
    <p:sldId id="278" r:id="rId2"/>
    <p:sldId id="488" r:id="rId3"/>
    <p:sldId id="489" r:id="rId4"/>
    <p:sldId id="606" r:id="rId5"/>
    <p:sldId id="513" r:id="rId6"/>
    <p:sldId id="1997" r:id="rId7"/>
    <p:sldId id="2001" r:id="rId8"/>
    <p:sldId id="2002" r:id="rId9"/>
    <p:sldId id="1993" r:id="rId10"/>
    <p:sldId id="377" r:id="rId11"/>
    <p:sldId id="1998" r:id="rId12"/>
    <p:sldId id="1999" r:id="rId13"/>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Header and Safety" id="{8F22C820-E670-44D8-9823-C8D1F63B6BD0}">
          <p14:sldIdLst>
            <p14:sldId id="278"/>
            <p14:sldId id="488"/>
            <p14:sldId id="489"/>
          </p14:sldIdLst>
        </p14:section>
        <p14:section name="September Telecon" id="{60C8A1DD-480C-49A6-8C62-66D5172C2187}">
          <p14:sldIdLst>
            <p14:sldId id="606"/>
            <p14:sldId id="513"/>
            <p14:sldId id="1997"/>
            <p14:sldId id="2001"/>
            <p14:sldId id="2002"/>
          </p14:sldIdLst>
        </p14:section>
        <p14:section name="802 Telecons and Tutorial" id="{3691E67F-3ED7-4A7D-969D-B7987AAE5135}">
          <p14:sldIdLst>
            <p14:sldId id="1993"/>
            <p14:sldId id="377"/>
          </p14:sldIdLst>
        </p14:section>
        <p14:section name="Backup Slides" id="{A290899A-E08A-43F8-8395-76CFD0B7C8E3}">
          <p14:sldIdLst>
            <p14:sldId id="1998"/>
            <p14:sldId id="1999"/>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28F8B0-B3B2-4BFA-B1F8-425F822941C7}" v="18" dt="2024-09-03T18:51:37.7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67604" autoAdjust="0"/>
  </p:normalViewPr>
  <p:slideViewPr>
    <p:cSldViewPr>
      <p:cViewPr varScale="1">
        <p:scale>
          <a:sx n="74" d="100"/>
          <a:sy n="74" d="100"/>
        </p:scale>
        <p:origin x="546" y="36"/>
      </p:cViewPr>
      <p:guideLst/>
    </p:cSldViewPr>
  </p:slideViewPr>
  <p:notesTextViewPr>
    <p:cViewPr>
      <p:scale>
        <a:sx n="1" d="1"/>
        <a:sy n="1" d="1"/>
      </p:scale>
      <p:origin x="0" y="-348"/>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EF28F8B0-B3B2-4BFA-B1F8-425F822941C7}"/>
    <pc:docChg chg="undo custSel addSld delSld modSld sldOrd delMainMaster modMainMaster addSection delSection modSection">
      <pc:chgData name="Jon Rosdahl" userId="2820f357-2dd4-4127-8713-e0bfde0fd756" providerId="ADAL" clId="{EF28F8B0-B3B2-4BFA-B1F8-425F822941C7}" dt="2024-09-03T18:53:27.348" v="1486" actId="20577"/>
      <pc:docMkLst>
        <pc:docMk/>
      </pc:docMkLst>
      <pc:sldChg chg="del">
        <pc:chgData name="Jon Rosdahl" userId="2820f357-2dd4-4127-8713-e0bfde0fd756" providerId="ADAL" clId="{EF28F8B0-B3B2-4BFA-B1F8-425F822941C7}" dt="2024-09-03T18:03:04.717" v="61" actId="18676"/>
        <pc:sldMkLst>
          <pc:docMk/>
          <pc:sldMk cId="0" sldId="256"/>
        </pc:sldMkLst>
      </pc:sldChg>
      <pc:sldChg chg="del">
        <pc:chgData name="Jon Rosdahl" userId="2820f357-2dd4-4127-8713-e0bfde0fd756" providerId="ADAL" clId="{EF28F8B0-B3B2-4BFA-B1F8-425F822941C7}" dt="2024-09-03T18:03:04.717" v="61" actId="18676"/>
        <pc:sldMkLst>
          <pc:docMk/>
          <pc:sldMk cId="0" sldId="257"/>
        </pc:sldMkLst>
      </pc:sldChg>
      <pc:sldChg chg="del">
        <pc:chgData name="Jon Rosdahl" userId="2820f357-2dd4-4127-8713-e0bfde0fd756" providerId="ADAL" clId="{EF28F8B0-B3B2-4BFA-B1F8-425F822941C7}" dt="2024-09-03T18:03:04.717" v="61" actId="18676"/>
        <pc:sldMkLst>
          <pc:docMk/>
          <pc:sldMk cId="0" sldId="258"/>
        </pc:sldMkLst>
      </pc:sldChg>
      <pc:sldChg chg="del">
        <pc:chgData name="Jon Rosdahl" userId="2820f357-2dd4-4127-8713-e0bfde0fd756" providerId="ADAL" clId="{EF28F8B0-B3B2-4BFA-B1F8-425F822941C7}" dt="2024-09-03T18:03:04.717" v="61" actId="18676"/>
        <pc:sldMkLst>
          <pc:docMk/>
          <pc:sldMk cId="0" sldId="259"/>
        </pc:sldMkLst>
      </pc:sldChg>
      <pc:sldChg chg="del">
        <pc:chgData name="Jon Rosdahl" userId="2820f357-2dd4-4127-8713-e0bfde0fd756" providerId="ADAL" clId="{EF28F8B0-B3B2-4BFA-B1F8-425F822941C7}" dt="2024-09-03T18:03:04.717" v="61" actId="18676"/>
        <pc:sldMkLst>
          <pc:docMk/>
          <pc:sldMk cId="0" sldId="260"/>
        </pc:sldMkLst>
      </pc:sldChg>
      <pc:sldChg chg="del">
        <pc:chgData name="Jon Rosdahl" userId="2820f357-2dd4-4127-8713-e0bfde0fd756" providerId="ADAL" clId="{EF28F8B0-B3B2-4BFA-B1F8-425F822941C7}" dt="2024-09-03T18:03:04.717" v="61" actId="18676"/>
        <pc:sldMkLst>
          <pc:docMk/>
          <pc:sldMk cId="0" sldId="261"/>
        </pc:sldMkLst>
      </pc:sldChg>
      <pc:sldChg chg="del">
        <pc:chgData name="Jon Rosdahl" userId="2820f357-2dd4-4127-8713-e0bfde0fd756" providerId="ADAL" clId="{EF28F8B0-B3B2-4BFA-B1F8-425F822941C7}" dt="2024-09-03T18:03:04.717" v="61" actId="18676"/>
        <pc:sldMkLst>
          <pc:docMk/>
          <pc:sldMk cId="0" sldId="262"/>
        </pc:sldMkLst>
      </pc:sldChg>
      <pc:sldChg chg="del">
        <pc:chgData name="Jon Rosdahl" userId="2820f357-2dd4-4127-8713-e0bfde0fd756" providerId="ADAL" clId="{EF28F8B0-B3B2-4BFA-B1F8-425F822941C7}" dt="2024-09-03T18:03:04.717" v="61" actId="18676"/>
        <pc:sldMkLst>
          <pc:docMk/>
          <pc:sldMk cId="0" sldId="263"/>
        </pc:sldMkLst>
      </pc:sldChg>
      <pc:sldChg chg="del">
        <pc:chgData name="Jon Rosdahl" userId="2820f357-2dd4-4127-8713-e0bfde0fd756" providerId="ADAL" clId="{EF28F8B0-B3B2-4BFA-B1F8-425F822941C7}" dt="2024-09-03T18:03:04.717" v="61" actId="18676"/>
        <pc:sldMkLst>
          <pc:docMk/>
          <pc:sldMk cId="0" sldId="264"/>
        </pc:sldMkLst>
      </pc:sldChg>
      <pc:sldChg chg="del">
        <pc:chgData name="Jon Rosdahl" userId="2820f357-2dd4-4127-8713-e0bfde0fd756" providerId="ADAL" clId="{EF28F8B0-B3B2-4BFA-B1F8-425F822941C7}" dt="2024-09-03T18:03:04.717" v="61" actId="18676"/>
        <pc:sldMkLst>
          <pc:docMk/>
          <pc:sldMk cId="0" sldId="265"/>
        </pc:sldMkLst>
      </pc:sldChg>
      <pc:sldChg chg="del">
        <pc:chgData name="Jon Rosdahl" userId="2820f357-2dd4-4127-8713-e0bfde0fd756" providerId="ADAL" clId="{EF28F8B0-B3B2-4BFA-B1F8-425F822941C7}" dt="2024-09-03T18:03:04.717" v="61" actId="18676"/>
        <pc:sldMkLst>
          <pc:docMk/>
          <pc:sldMk cId="0" sldId="266"/>
        </pc:sldMkLst>
      </pc:sldChg>
      <pc:sldChg chg="del">
        <pc:chgData name="Jon Rosdahl" userId="2820f357-2dd4-4127-8713-e0bfde0fd756" providerId="ADAL" clId="{EF28F8B0-B3B2-4BFA-B1F8-425F822941C7}" dt="2024-09-03T18:03:04.717" v="61" actId="18676"/>
        <pc:sldMkLst>
          <pc:docMk/>
          <pc:sldMk cId="0" sldId="267"/>
        </pc:sldMkLst>
      </pc:sldChg>
      <pc:sldChg chg="del">
        <pc:chgData name="Jon Rosdahl" userId="2820f357-2dd4-4127-8713-e0bfde0fd756" providerId="ADAL" clId="{EF28F8B0-B3B2-4BFA-B1F8-425F822941C7}" dt="2024-09-03T18:03:04.717" v="61" actId="18676"/>
        <pc:sldMkLst>
          <pc:docMk/>
          <pc:sldMk cId="0" sldId="268"/>
        </pc:sldMkLst>
      </pc:sldChg>
      <pc:sldChg chg="del">
        <pc:chgData name="Jon Rosdahl" userId="2820f357-2dd4-4127-8713-e0bfde0fd756" providerId="ADAL" clId="{EF28F8B0-B3B2-4BFA-B1F8-425F822941C7}" dt="2024-09-03T18:03:04.717" v="61" actId="18676"/>
        <pc:sldMkLst>
          <pc:docMk/>
          <pc:sldMk cId="0" sldId="269"/>
        </pc:sldMkLst>
      </pc:sldChg>
      <pc:sldChg chg="modSp mod">
        <pc:chgData name="Jon Rosdahl" userId="2820f357-2dd4-4127-8713-e0bfde0fd756" providerId="ADAL" clId="{EF28F8B0-B3B2-4BFA-B1F8-425F822941C7}" dt="2024-09-03T18:01:14.396" v="29" actId="20577"/>
        <pc:sldMkLst>
          <pc:docMk/>
          <pc:sldMk cId="0" sldId="278"/>
        </pc:sldMkLst>
        <pc:spChg chg="mod">
          <ac:chgData name="Jon Rosdahl" userId="2820f357-2dd4-4127-8713-e0bfde0fd756" providerId="ADAL" clId="{EF28F8B0-B3B2-4BFA-B1F8-425F822941C7}" dt="2024-09-03T18:01:14.396" v="29" actId="20577"/>
          <ac:spMkLst>
            <pc:docMk/>
            <pc:sldMk cId="0" sldId="278"/>
            <ac:spMk id="111620" creationId="{13920269-E2C7-FAD1-29AE-5FAF7F00091F}"/>
          </ac:spMkLst>
        </pc:spChg>
      </pc:sldChg>
      <pc:sldChg chg="modSp del mod">
        <pc:chgData name="Jon Rosdahl" userId="2820f357-2dd4-4127-8713-e0bfde0fd756" providerId="ADAL" clId="{EF28F8B0-B3B2-4BFA-B1F8-425F822941C7}" dt="2024-09-03T18:03:04.717" v="61" actId="18676"/>
        <pc:sldMkLst>
          <pc:docMk/>
          <pc:sldMk cId="0" sldId="342"/>
        </pc:sldMkLst>
        <pc:spChg chg="mod">
          <ac:chgData name="Jon Rosdahl" userId="2820f357-2dd4-4127-8713-e0bfde0fd756" providerId="ADAL" clId="{EF28F8B0-B3B2-4BFA-B1F8-425F822941C7}" dt="2024-09-03T18:01:34.369" v="60" actId="20577"/>
          <ac:spMkLst>
            <pc:docMk/>
            <pc:sldMk cId="0" sldId="342"/>
            <ac:spMk id="273413" creationId="{44CE2DC5-0795-39FE-1E3D-A991586EB466}"/>
          </ac:spMkLst>
        </pc:spChg>
      </pc:sldChg>
      <pc:sldChg chg="del">
        <pc:chgData name="Jon Rosdahl" userId="2820f357-2dd4-4127-8713-e0bfde0fd756" providerId="ADAL" clId="{EF28F8B0-B3B2-4BFA-B1F8-425F822941C7}" dt="2024-09-03T18:03:04.717" v="61" actId="18676"/>
        <pc:sldMkLst>
          <pc:docMk/>
          <pc:sldMk cId="0" sldId="343"/>
        </pc:sldMkLst>
      </pc:sldChg>
      <pc:sldChg chg="del">
        <pc:chgData name="Jon Rosdahl" userId="2820f357-2dd4-4127-8713-e0bfde0fd756" providerId="ADAL" clId="{EF28F8B0-B3B2-4BFA-B1F8-425F822941C7}" dt="2024-09-03T18:03:04.717" v="61" actId="18676"/>
        <pc:sldMkLst>
          <pc:docMk/>
          <pc:sldMk cId="338606061" sldId="344"/>
        </pc:sldMkLst>
      </pc:sldChg>
      <pc:sldChg chg="del">
        <pc:chgData name="Jon Rosdahl" userId="2820f357-2dd4-4127-8713-e0bfde0fd756" providerId="ADAL" clId="{EF28F8B0-B3B2-4BFA-B1F8-425F822941C7}" dt="2024-09-03T18:03:04.717" v="61" actId="18676"/>
        <pc:sldMkLst>
          <pc:docMk/>
          <pc:sldMk cId="4053378788" sldId="345"/>
        </pc:sldMkLst>
      </pc:sldChg>
      <pc:sldChg chg="del">
        <pc:chgData name="Jon Rosdahl" userId="2820f357-2dd4-4127-8713-e0bfde0fd756" providerId="ADAL" clId="{EF28F8B0-B3B2-4BFA-B1F8-425F822941C7}" dt="2024-09-03T18:03:04.717" v="61" actId="18676"/>
        <pc:sldMkLst>
          <pc:docMk/>
          <pc:sldMk cId="3960265333" sldId="385"/>
        </pc:sldMkLst>
      </pc:sldChg>
      <pc:sldChg chg="del">
        <pc:chgData name="Jon Rosdahl" userId="2820f357-2dd4-4127-8713-e0bfde0fd756" providerId="ADAL" clId="{EF28F8B0-B3B2-4BFA-B1F8-425F822941C7}" dt="2024-09-03T18:03:04.717" v="61" actId="18676"/>
        <pc:sldMkLst>
          <pc:docMk/>
          <pc:sldMk cId="1874758214" sldId="386"/>
        </pc:sldMkLst>
      </pc:sldChg>
      <pc:sldChg chg="del">
        <pc:chgData name="Jon Rosdahl" userId="2820f357-2dd4-4127-8713-e0bfde0fd756" providerId="ADAL" clId="{EF28F8B0-B3B2-4BFA-B1F8-425F822941C7}" dt="2024-09-03T18:03:18.426" v="62" actId="18676"/>
        <pc:sldMkLst>
          <pc:docMk/>
          <pc:sldMk cId="1347016404" sldId="422"/>
        </pc:sldMkLst>
      </pc:sldChg>
      <pc:sldChg chg="delSp modSp del mod modNotesTx">
        <pc:chgData name="Jon Rosdahl" userId="2820f357-2dd4-4127-8713-e0bfde0fd756" providerId="ADAL" clId="{EF28F8B0-B3B2-4BFA-B1F8-425F822941C7}" dt="2024-09-03T18:53:27.348" v="1486" actId="20577"/>
        <pc:sldMkLst>
          <pc:docMk/>
          <pc:sldMk cId="813526153" sldId="513"/>
        </pc:sldMkLst>
        <pc:spChg chg="del">
          <ac:chgData name="Jon Rosdahl" userId="2820f357-2dd4-4127-8713-e0bfde0fd756" providerId="ADAL" clId="{EF28F8B0-B3B2-4BFA-B1F8-425F822941C7}" dt="2024-09-03T18:05:16.416" v="146" actId="478"/>
          <ac:spMkLst>
            <pc:docMk/>
            <pc:sldMk cId="813526153" sldId="513"/>
            <ac:spMk id="5" creationId="{A69EE029-D6A4-B1F8-79E0-06AA36E15A9A}"/>
          </ac:spMkLst>
        </pc:spChg>
        <pc:spChg chg="del">
          <ac:chgData name="Jon Rosdahl" userId="2820f357-2dd4-4127-8713-e0bfde0fd756" providerId="ADAL" clId="{EF28F8B0-B3B2-4BFA-B1F8-425F822941C7}" dt="2024-09-03T18:05:20.700" v="147" actId="478"/>
          <ac:spMkLst>
            <pc:docMk/>
            <pc:sldMk cId="813526153" sldId="513"/>
            <ac:spMk id="6" creationId="{B6967BAC-5007-C2DA-00E1-D29ED7742ECE}"/>
          </ac:spMkLst>
        </pc:spChg>
        <pc:spChg chg="mod">
          <ac:chgData name="Jon Rosdahl" userId="2820f357-2dd4-4127-8713-e0bfde0fd756" providerId="ADAL" clId="{EF28F8B0-B3B2-4BFA-B1F8-425F822941C7}" dt="2024-09-03T18:05:58.451" v="158" actId="6549"/>
          <ac:spMkLst>
            <pc:docMk/>
            <pc:sldMk cId="813526153" sldId="513"/>
            <ac:spMk id="7" creationId="{17FDD5D3-927B-D528-7C38-1CBD10F55698}"/>
          </ac:spMkLst>
        </pc:spChg>
        <pc:spChg chg="mod">
          <ac:chgData name="Jon Rosdahl" userId="2820f357-2dd4-4127-8713-e0bfde0fd756" providerId="ADAL" clId="{EF28F8B0-B3B2-4BFA-B1F8-425F822941C7}" dt="2024-09-03T18:05:45.354" v="157" actId="14100"/>
          <ac:spMkLst>
            <pc:docMk/>
            <pc:sldMk cId="813526153" sldId="513"/>
            <ac:spMk id="8" creationId="{BABB8EDA-4C9B-BACF-CD7D-805D4554F0BE}"/>
          </ac:spMkLst>
        </pc:spChg>
      </pc:sldChg>
      <pc:sldChg chg="del">
        <pc:chgData name="Jon Rosdahl" userId="2820f357-2dd4-4127-8713-e0bfde0fd756" providerId="ADAL" clId="{EF28F8B0-B3B2-4BFA-B1F8-425F822941C7}" dt="2024-09-03T18:03:04.717" v="61" actId="18676"/>
        <pc:sldMkLst>
          <pc:docMk/>
          <pc:sldMk cId="3657650537" sldId="517"/>
        </pc:sldMkLst>
      </pc:sldChg>
      <pc:sldChg chg="del">
        <pc:chgData name="Jon Rosdahl" userId="2820f357-2dd4-4127-8713-e0bfde0fd756" providerId="ADAL" clId="{EF28F8B0-B3B2-4BFA-B1F8-425F822941C7}" dt="2024-09-03T18:03:04.717" v="61" actId="18676"/>
        <pc:sldMkLst>
          <pc:docMk/>
          <pc:sldMk cId="2066374209" sldId="518"/>
        </pc:sldMkLst>
      </pc:sldChg>
      <pc:sldChg chg="del">
        <pc:chgData name="Jon Rosdahl" userId="2820f357-2dd4-4127-8713-e0bfde0fd756" providerId="ADAL" clId="{EF28F8B0-B3B2-4BFA-B1F8-425F822941C7}" dt="2024-09-03T18:03:04.717" v="61" actId="18676"/>
        <pc:sldMkLst>
          <pc:docMk/>
          <pc:sldMk cId="623233320" sldId="519"/>
        </pc:sldMkLst>
      </pc:sldChg>
      <pc:sldChg chg="del">
        <pc:chgData name="Jon Rosdahl" userId="2820f357-2dd4-4127-8713-e0bfde0fd756" providerId="ADAL" clId="{EF28F8B0-B3B2-4BFA-B1F8-425F822941C7}" dt="2024-09-03T18:03:04.717" v="61" actId="18676"/>
        <pc:sldMkLst>
          <pc:docMk/>
          <pc:sldMk cId="2093339686" sldId="550"/>
        </pc:sldMkLst>
      </pc:sldChg>
      <pc:sldChg chg="del">
        <pc:chgData name="Jon Rosdahl" userId="2820f357-2dd4-4127-8713-e0bfde0fd756" providerId="ADAL" clId="{EF28F8B0-B3B2-4BFA-B1F8-425F822941C7}" dt="2024-09-03T18:03:04.717" v="61" actId="18676"/>
        <pc:sldMkLst>
          <pc:docMk/>
          <pc:sldMk cId="795101382" sldId="551"/>
        </pc:sldMkLst>
      </pc:sldChg>
      <pc:sldChg chg="del">
        <pc:chgData name="Jon Rosdahl" userId="2820f357-2dd4-4127-8713-e0bfde0fd756" providerId="ADAL" clId="{EF28F8B0-B3B2-4BFA-B1F8-425F822941C7}" dt="2024-09-03T18:03:18.426" v="62" actId="18676"/>
        <pc:sldMkLst>
          <pc:docMk/>
          <pc:sldMk cId="3373978571" sldId="579"/>
        </pc:sldMkLst>
      </pc:sldChg>
      <pc:sldChg chg="del">
        <pc:chgData name="Jon Rosdahl" userId="2820f357-2dd4-4127-8713-e0bfde0fd756" providerId="ADAL" clId="{EF28F8B0-B3B2-4BFA-B1F8-425F822941C7}" dt="2024-09-03T18:03:18.426" v="62" actId="18676"/>
        <pc:sldMkLst>
          <pc:docMk/>
          <pc:sldMk cId="1303961553" sldId="580"/>
        </pc:sldMkLst>
      </pc:sldChg>
      <pc:sldChg chg="modSp mod">
        <pc:chgData name="Jon Rosdahl" userId="2820f357-2dd4-4127-8713-e0bfde0fd756" providerId="ADAL" clId="{EF28F8B0-B3B2-4BFA-B1F8-425F822941C7}" dt="2024-09-03T18:04:43.573" v="143" actId="6549"/>
        <pc:sldMkLst>
          <pc:docMk/>
          <pc:sldMk cId="4147266254" sldId="606"/>
        </pc:sldMkLst>
        <pc:spChg chg="mod">
          <ac:chgData name="Jon Rosdahl" userId="2820f357-2dd4-4127-8713-e0bfde0fd756" providerId="ADAL" clId="{EF28F8B0-B3B2-4BFA-B1F8-425F822941C7}" dt="2024-09-03T18:04:43.573" v="143" actId="6549"/>
          <ac:spMkLst>
            <pc:docMk/>
            <pc:sldMk cId="4147266254" sldId="606"/>
            <ac:spMk id="3" creationId="{79B66A02-BFC4-28B8-40C4-26FF2742C963}"/>
          </ac:spMkLst>
        </pc:spChg>
      </pc:sldChg>
      <pc:sldChg chg="del">
        <pc:chgData name="Jon Rosdahl" userId="2820f357-2dd4-4127-8713-e0bfde0fd756" providerId="ADAL" clId="{EF28F8B0-B3B2-4BFA-B1F8-425F822941C7}" dt="2024-09-03T18:03:04.717" v="61" actId="18676"/>
        <pc:sldMkLst>
          <pc:docMk/>
          <pc:sldMk cId="338080187" sldId="1987"/>
        </pc:sldMkLst>
      </pc:sldChg>
      <pc:sldChg chg="del">
        <pc:chgData name="Jon Rosdahl" userId="2820f357-2dd4-4127-8713-e0bfde0fd756" providerId="ADAL" clId="{EF28F8B0-B3B2-4BFA-B1F8-425F822941C7}" dt="2024-09-03T18:03:04.717" v="61" actId="18676"/>
        <pc:sldMkLst>
          <pc:docMk/>
          <pc:sldMk cId="3578086186" sldId="1988"/>
        </pc:sldMkLst>
      </pc:sldChg>
      <pc:sldChg chg="del">
        <pc:chgData name="Jon Rosdahl" userId="2820f357-2dd4-4127-8713-e0bfde0fd756" providerId="ADAL" clId="{EF28F8B0-B3B2-4BFA-B1F8-425F822941C7}" dt="2024-09-03T18:04:50.451" v="144" actId="47"/>
        <pc:sldMkLst>
          <pc:docMk/>
          <pc:sldMk cId="988748528" sldId="1991"/>
        </pc:sldMkLst>
      </pc:sldChg>
      <pc:sldChg chg="del">
        <pc:chgData name="Jon Rosdahl" userId="2820f357-2dd4-4127-8713-e0bfde0fd756" providerId="ADAL" clId="{EF28F8B0-B3B2-4BFA-B1F8-425F822941C7}" dt="2024-09-03T18:04:51.377" v="145" actId="47"/>
        <pc:sldMkLst>
          <pc:docMk/>
          <pc:sldMk cId="1433606321" sldId="1992"/>
        </pc:sldMkLst>
      </pc:sldChg>
      <pc:sldChg chg="del">
        <pc:chgData name="Jon Rosdahl" userId="2820f357-2dd4-4127-8713-e0bfde0fd756" providerId="ADAL" clId="{EF28F8B0-B3B2-4BFA-B1F8-425F822941C7}" dt="2024-09-03T18:03:18.426" v="62" actId="18676"/>
        <pc:sldMkLst>
          <pc:docMk/>
          <pc:sldMk cId="1487039279" sldId="1995"/>
        </pc:sldMkLst>
      </pc:sldChg>
      <pc:sldChg chg="del">
        <pc:chgData name="Jon Rosdahl" userId="2820f357-2dd4-4127-8713-e0bfde0fd756" providerId="ADAL" clId="{EF28F8B0-B3B2-4BFA-B1F8-425F822941C7}" dt="2024-09-03T18:03:18.426" v="62" actId="18676"/>
        <pc:sldMkLst>
          <pc:docMk/>
          <pc:sldMk cId="3262163439" sldId="1996"/>
        </pc:sldMkLst>
      </pc:sldChg>
      <pc:sldChg chg="addSp delSp modSp mod">
        <pc:chgData name="Jon Rosdahl" userId="2820f357-2dd4-4127-8713-e0bfde0fd756" providerId="ADAL" clId="{EF28F8B0-B3B2-4BFA-B1F8-425F822941C7}" dt="2024-09-03T18:32:22.560" v="673" actId="1076"/>
        <pc:sldMkLst>
          <pc:docMk/>
          <pc:sldMk cId="2294323399" sldId="1997"/>
        </pc:sldMkLst>
        <pc:spChg chg="mod">
          <ac:chgData name="Jon Rosdahl" userId="2820f357-2dd4-4127-8713-e0bfde0fd756" providerId="ADAL" clId="{EF28F8B0-B3B2-4BFA-B1F8-425F822941C7}" dt="2024-09-03T18:31:23.936" v="668" actId="20577"/>
          <ac:spMkLst>
            <pc:docMk/>
            <pc:sldMk cId="2294323399" sldId="1997"/>
            <ac:spMk id="3" creationId="{FAF850E7-70D2-B978-1495-BEEB40D33460}"/>
          </ac:spMkLst>
        </pc:spChg>
        <pc:picChg chg="add del mod">
          <ac:chgData name="Jon Rosdahl" userId="2820f357-2dd4-4127-8713-e0bfde0fd756" providerId="ADAL" clId="{EF28F8B0-B3B2-4BFA-B1F8-425F822941C7}" dt="2024-09-03T18:31:28.807" v="669" actId="478"/>
          <ac:picMkLst>
            <pc:docMk/>
            <pc:sldMk cId="2294323399" sldId="1997"/>
            <ac:picMk id="5" creationId="{16E37E95-6FB9-F0C4-6EB6-DB6F9D4A60CD}"/>
          </ac:picMkLst>
        </pc:picChg>
        <pc:picChg chg="add mod">
          <ac:chgData name="Jon Rosdahl" userId="2820f357-2dd4-4127-8713-e0bfde0fd756" providerId="ADAL" clId="{EF28F8B0-B3B2-4BFA-B1F8-425F822941C7}" dt="2024-09-03T18:32:22.560" v="673" actId="1076"/>
          <ac:picMkLst>
            <pc:docMk/>
            <pc:sldMk cId="2294323399" sldId="1997"/>
            <ac:picMk id="7" creationId="{5C4A44AA-AB26-2FA5-F3BE-1942AA9CE5B6}"/>
          </ac:picMkLst>
        </pc:picChg>
      </pc:sldChg>
      <pc:sldChg chg="addSp modSp mod ord">
        <pc:chgData name="Jon Rosdahl" userId="2820f357-2dd4-4127-8713-e0bfde0fd756" providerId="ADAL" clId="{EF28F8B0-B3B2-4BFA-B1F8-425F822941C7}" dt="2024-09-03T18:37:12.644" v="743" actId="14100"/>
        <pc:sldMkLst>
          <pc:docMk/>
          <pc:sldMk cId="3898287919" sldId="1998"/>
        </pc:sldMkLst>
        <pc:spChg chg="mod">
          <ac:chgData name="Jon Rosdahl" userId="2820f357-2dd4-4127-8713-e0bfde0fd756" providerId="ADAL" clId="{EF28F8B0-B3B2-4BFA-B1F8-425F822941C7}" dt="2024-09-03T18:23:43.741" v="573" actId="20577"/>
          <ac:spMkLst>
            <pc:docMk/>
            <pc:sldMk cId="3898287919" sldId="1998"/>
            <ac:spMk id="2" creationId="{1516E4FF-9DBB-15B5-0703-B91F3D7F2EDC}"/>
          </ac:spMkLst>
        </pc:spChg>
        <pc:spChg chg="mod">
          <ac:chgData name="Jon Rosdahl" userId="2820f357-2dd4-4127-8713-e0bfde0fd756" providerId="ADAL" clId="{EF28F8B0-B3B2-4BFA-B1F8-425F822941C7}" dt="2024-09-03T18:37:12.644" v="743" actId="14100"/>
          <ac:spMkLst>
            <pc:docMk/>
            <pc:sldMk cId="3898287919" sldId="1998"/>
            <ac:spMk id="3" creationId="{34344C96-37AF-8361-02A9-A4CEF5B166E5}"/>
          </ac:spMkLst>
        </pc:spChg>
        <pc:spChg chg="add mod">
          <ac:chgData name="Jon Rosdahl" userId="2820f357-2dd4-4127-8713-e0bfde0fd756" providerId="ADAL" clId="{EF28F8B0-B3B2-4BFA-B1F8-425F822941C7}" dt="2024-09-03T18:36:21.157" v="732" actId="33524"/>
          <ac:spMkLst>
            <pc:docMk/>
            <pc:sldMk cId="3898287919" sldId="1998"/>
            <ac:spMk id="4" creationId="{32F30ED5-01D4-5055-0F6D-A26FD5255BEE}"/>
          </ac:spMkLst>
        </pc:spChg>
      </pc:sldChg>
      <pc:sldChg chg="addSp modSp mod ord">
        <pc:chgData name="Jon Rosdahl" userId="2820f357-2dd4-4127-8713-e0bfde0fd756" providerId="ADAL" clId="{EF28F8B0-B3B2-4BFA-B1F8-425F822941C7}" dt="2024-09-03T18:37:59.430" v="749" actId="14100"/>
        <pc:sldMkLst>
          <pc:docMk/>
          <pc:sldMk cId="1462331194" sldId="1999"/>
        </pc:sldMkLst>
        <pc:spChg chg="mod">
          <ac:chgData name="Jon Rosdahl" userId="2820f357-2dd4-4127-8713-e0bfde0fd756" providerId="ADAL" clId="{EF28F8B0-B3B2-4BFA-B1F8-425F822941C7}" dt="2024-09-03T18:25:05.212" v="589" actId="20577"/>
          <ac:spMkLst>
            <pc:docMk/>
            <pc:sldMk cId="1462331194" sldId="1999"/>
            <ac:spMk id="2" creationId="{77841ADE-2FD3-6DE5-96E2-789CFEEC0BCE}"/>
          </ac:spMkLst>
        </pc:spChg>
        <pc:spChg chg="mod">
          <ac:chgData name="Jon Rosdahl" userId="2820f357-2dd4-4127-8713-e0bfde0fd756" providerId="ADAL" clId="{EF28F8B0-B3B2-4BFA-B1F8-425F822941C7}" dt="2024-09-03T18:37:59.430" v="749" actId="14100"/>
          <ac:spMkLst>
            <pc:docMk/>
            <pc:sldMk cId="1462331194" sldId="1999"/>
            <ac:spMk id="3" creationId="{2D9D885D-3136-A945-D26A-7028DE255C74}"/>
          </ac:spMkLst>
        </pc:spChg>
        <pc:spChg chg="add mod">
          <ac:chgData name="Jon Rosdahl" userId="2820f357-2dd4-4127-8713-e0bfde0fd756" providerId="ADAL" clId="{EF28F8B0-B3B2-4BFA-B1F8-425F822941C7}" dt="2024-09-03T18:37:40.126" v="745"/>
          <ac:spMkLst>
            <pc:docMk/>
            <pc:sldMk cId="1462331194" sldId="1999"/>
            <ac:spMk id="4" creationId="{0C251FE7-9CC4-5567-A2BF-7BBF2BADECCD}"/>
          </ac:spMkLst>
        </pc:spChg>
      </pc:sldChg>
      <pc:sldChg chg="del">
        <pc:chgData name="Jon Rosdahl" userId="2820f357-2dd4-4127-8713-e0bfde0fd756" providerId="ADAL" clId="{EF28F8B0-B3B2-4BFA-B1F8-425F822941C7}" dt="2024-09-03T18:06:21.017" v="159" actId="47"/>
        <pc:sldMkLst>
          <pc:docMk/>
          <pc:sldMk cId="2244440637" sldId="2000"/>
        </pc:sldMkLst>
      </pc:sldChg>
      <pc:sldChg chg="modSp mod">
        <pc:chgData name="Jon Rosdahl" userId="2820f357-2dd4-4127-8713-e0bfde0fd756" providerId="ADAL" clId="{EF28F8B0-B3B2-4BFA-B1F8-425F822941C7}" dt="2024-09-03T18:43:57.458" v="831" actId="13926"/>
        <pc:sldMkLst>
          <pc:docMk/>
          <pc:sldMk cId="1157979764" sldId="2001"/>
        </pc:sldMkLst>
        <pc:spChg chg="mod">
          <ac:chgData name="Jon Rosdahl" userId="2820f357-2dd4-4127-8713-e0bfde0fd756" providerId="ADAL" clId="{EF28F8B0-B3B2-4BFA-B1F8-425F822941C7}" dt="2024-09-03T18:43:57.458" v="831" actId="13926"/>
          <ac:spMkLst>
            <pc:docMk/>
            <pc:sldMk cId="1157979764" sldId="2001"/>
            <ac:spMk id="3" creationId="{A0CD2558-F8EE-AB9E-7DCF-87E3D413051F}"/>
          </ac:spMkLst>
        </pc:spChg>
      </pc:sldChg>
      <pc:sldChg chg="modSp new mod">
        <pc:chgData name="Jon Rosdahl" userId="2820f357-2dd4-4127-8713-e0bfde0fd756" providerId="ADAL" clId="{EF28F8B0-B3B2-4BFA-B1F8-425F822941C7}" dt="2024-09-03T18:52:00.712" v="1366" actId="207"/>
        <pc:sldMkLst>
          <pc:docMk/>
          <pc:sldMk cId="3182102832" sldId="2002"/>
        </pc:sldMkLst>
        <pc:spChg chg="mod">
          <ac:chgData name="Jon Rosdahl" userId="2820f357-2dd4-4127-8713-e0bfde0fd756" providerId="ADAL" clId="{EF28F8B0-B3B2-4BFA-B1F8-425F822941C7}" dt="2024-09-03T18:44:35.354" v="857" actId="20577"/>
          <ac:spMkLst>
            <pc:docMk/>
            <pc:sldMk cId="3182102832" sldId="2002"/>
            <ac:spMk id="2" creationId="{384C2341-B96D-F660-E70F-BA0FB4C4A09D}"/>
          </ac:spMkLst>
        </pc:spChg>
        <pc:spChg chg="mod">
          <ac:chgData name="Jon Rosdahl" userId="2820f357-2dd4-4127-8713-e0bfde0fd756" providerId="ADAL" clId="{EF28F8B0-B3B2-4BFA-B1F8-425F822941C7}" dt="2024-09-03T18:52:00.712" v="1366" actId="207"/>
          <ac:spMkLst>
            <pc:docMk/>
            <pc:sldMk cId="3182102832" sldId="2002"/>
            <ac:spMk id="3" creationId="{1EDA4F92-FD30-FFD3-6103-97BEC45B1B6E}"/>
          </ac:spMkLst>
        </pc:spChg>
      </pc:sldChg>
      <pc:sldChg chg="del">
        <pc:chgData name="Jon Rosdahl" userId="2820f357-2dd4-4127-8713-e0bfde0fd756" providerId="ADAL" clId="{EF28F8B0-B3B2-4BFA-B1F8-425F822941C7}" dt="2024-09-03T18:24:45.106" v="576" actId="47"/>
        <pc:sldMkLst>
          <pc:docMk/>
          <pc:sldMk cId="3336702894" sldId="2002"/>
        </pc:sldMkLst>
      </pc:sldChg>
      <pc:sldMasterChg chg="modSp mod modSldLayout">
        <pc:chgData name="Jon Rosdahl" userId="2820f357-2dd4-4127-8713-e0bfde0fd756" providerId="ADAL" clId="{EF28F8B0-B3B2-4BFA-B1F8-425F822941C7}" dt="2024-09-03T18:00:45.530" v="11" actId="6549"/>
        <pc:sldMasterMkLst>
          <pc:docMk/>
          <pc:sldMasterMk cId="0" sldId="2147483657"/>
        </pc:sldMasterMkLst>
        <pc:spChg chg="mod">
          <ac:chgData name="Jon Rosdahl" userId="2820f357-2dd4-4127-8713-e0bfde0fd756" providerId="ADAL" clId="{EF28F8B0-B3B2-4BFA-B1F8-425F822941C7}" dt="2024-09-03T18:00:18.678" v="3" actId="20577"/>
          <ac:spMkLst>
            <pc:docMk/>
            <pc:sldMasterMk cId="0" sldId="2147483657"/>
            <ac:spMk id="329736" creationId="{066FFC52-A651-6ADA-A5C8-8525ACB7402A}"/>
          </ac:spMkLst>
        </pc:spChg>
        <pc:spChg chg="mod">
          <ac:chgData name="Jon Rosdahl" userId="2820f357-2dd4-4127-8713-e0bfde0fd756" providerId="ADAL" clId="{EF28F8B0-B3B2-4BFA-B1F8-425F822941C7}" dt="2024-09-03T18:00:25.623" v="4"/>
          <ac:spMkLst>
            <pc:docMk/>
            <pc:sldMasterMk cId="0" sldId="2147483657"/>
            <ac:spMk id="329737" creationId="{898217D0-841C-D064-E34A-02F02D341E34}"/>
          </ac:spMkLst>
        </pc:spChg>
        <pc:sldLayoutChg chg="modSp mod">
          <pc:chgData name="Jon Rosdahl" userId="2820f357-2dd4-4127-8713-e0bfde0fd756" providerId="ADAL" clId="{EF28F8B0-B3B2-4BFA-B1F8-425F822941C7}" dt="2024-09-03T18:00:45.530" v="11" actId="6549"/>
          <pc:sldLayoutMkLst>
            <pc:docMk/>
            <pc:sldMasterMk cId="0" sldId="2147483657"/>
            <pc:sldLayoutMk cId="0" sldId="2147483658"/>
          </pc:sldLayoutMkLst>
          <pc:spChg chg="mod">
            <ac:chgData name="Jon Rosdahl" userId="2820f357-2dd4-4127-8713-e0bfde0fd756" providerId="ADAL" clId="{EF28F8B0-B3B2-4BFA-B1F8-425F822941C7}" dt="2024-09-03T18:00:45.530" v="11" actId="6549"/>
            <ac:spMkLst>
              <pc:docMk/>
              <pc:sldMasterMk cId="0" sldId="2147483657"/>
              <pc:sldLayoutMk cId="0" sldId="2147483658"/>
              <ac:spMk id="3" creationId="{A432FE7E-60AD-9D71-DE74-E5AF1043C9AC}"/>
            </ac:spMkLst>
          </pc:spChg>
          <pc:spChg chg="mod">
            <ac:chgData name="Jon Rosdahl" userId="2820f357-2dd4-4127-8713-e0bfde0fd756" providerId="ADAL" clId="{EF28F8B0-B3B2-4BFA-B1F8-425F822941C7}" dt="2024-09-03T18:00:35.546" v="5"/>
            <ac:spMkLst>
              <pc:docMk/>
              <pc:sldMasterMk cId="0" sldId="2147483657"/>
              <pc:sldLayoutMk cId="0" sldId="2147483658"/>
              <ac:spMk id="5" creationId="{4FADB595-7055-7C80-99B8-0E9C6F486665}"/>
            </ac:spMkLst>
          </pc:spChg>
        </pc:sldLayoutChg>
      </pc:sldMasterChg>
      <pc:sldMasterChg chg="del delSldLayout">
        <pc:chgData name="Jon Rosdahl" userId="2820f357-2dd4-4127-8713-e0bfde0fd756" providerId="ADAL" clId="{EF28F8B0-B3B2-4BFA-B1F8-425F822941C7}" dt="2024-09-03T18:03:04.717" v="61" actId="18676"/>
        <pc:sldMasterMkLst>
          <pc:docMk/>
          <pc:sldMasterMk cId="373639669" sldId="2147483670"/>
        </pc:sldMasterMkLst>
        <pc:sldLayoutChg chg="del">
          <pc:chgData name="Jon Rosdahl" userId="2820f357-2dd4-4127-8713-e0bfde0fd756" providerId="ADAL" clId="{EF28F8B0-B3B2-4BFA-B1F8-425F822941C7}" dt="2024-09-03T18:03:04.717" v="61" actId="18676"/>
          <pc:sldLayoutMkLst>
            <pc:docMk/>
            <pc:sldMasterMk cId="373639669" sldId="2147483670"/>
            <pc:sldLayoutMk cId="3303515891" sldId="2147483671"/>
          </pc:sldLayoutMkLst>
        </pc:sldLayoutChg>
        <pc:sldLayoutChg chg="del">
          <pc:chgData name="Jon Rosdahl" userId="2820f357-2dd4-4127-8713-e0bfde0fd756" providerId="ADAL" clId="{EF28F8B0-B3B2-4BFA-B1F8-425F822941C7}" dt="2024-09-03T18:03:04.717" v="61" actId="18676"/>
          <pc:sldLayoutMkLst>
            <pc:docMk/>
            <pc:sldMasterMk cId="373639669" sldId="2147483670"/>
            <pc:sldLayoutMk cId="3245358569" sldId="2147483672"/>
          </pc:sldLayoutMkLst>
        </pc:sldLayoutChg>
        <pc:sldLayoutChg chg="del">
          <pc:chgData name="Jon Rosdahl" userId="2820f357-2dd4-4127-8713-e0bfde0fd756" providerId="ADAL" clId="{EF28F8B0-B3B2-4BFA-B1F8-425F822941C7}" dt="2024-09-03T18:03:04.717" v="61" actId="18676"/>
          <pc:sldLayoutMkLst>
            <pc:docMk/>
            <pc:sldMasterMk cId="373639669" sldId="2147483670"/>
            <pc:sldLayoutMk cId="157068467" sldId="2147483673"/>
          </pc:sldLayoutMkLst>
        </pc:sldLayoutChg>
        <pc:sldLayoutChg chg="del">
          <pc:chgData name="Jon Rosdahl" userId="2820f357-2dd4-4127-8713-e0bfde0fd756" providerId="ADAL" clId="{EF28F8B0-B3B2-4BFA-B1F8-425F822941C7}" dt="2024-09-03T18:03:04.717" v="61" actId="18676"/>
          <pc:sldLayoutMkLst>
            <pc:docMk/>
            <pc:sldMasterMk cId="373639669" sldId="2147483670"/>
            <pc:sldLayoutMk cId="3751720902" sldId="2147483674"/>
          </pc:sldLayoutMkLst>
        </pc:sldLayoutChg>
        <pc:sldLayoutChg chg="del">
          <pc:chgData name="Jon Rosdahl" userId="2820f357-2dd4-4127-8713-e0bfde0fd756" providerId="ADAL" clId="{EF28F8B0-B3B2-4BFA-B1F8-425F822941C7}" dt="2024-09-03T18:03:04.717" v="61" actId="18676"/>
          <pc:sldLayoutMkLst>
            <pc:docMk/>
            <pc:sldMasterMk cId="373639669" sldId="2147483670"/>
            <pc:sldLayoutMk cId="3819605629" sldId="2147483675"/>
          </pc:sldLayoutMkLst>
        </pc:sldLayoutChg>
        <pc:sldLayoutChg chg="del">
          <pc:chgData name="Jon Rosdahl" userId="2820f357-2dd4-4127-8713-e0bfde0fd756" providerId="ADAL" clId="{EF28F8B0-B3B2-4BFA-B1F8-425F822941C7}" dt="2024-09-03T18:03:04.717" v="61" actId="18676"/>
          <pc:sldLayoutMkLst>
            <pc:docMk/>
            <pc:sldMasterMk cId="373639669" sldId="2147483670"/>
            <pc:sldLayoutMk cId="1125857977" sldId="2147483676"/>
          </pc:sldLayoutMkLst>
        </pc:sldLayoutChg>
        <pc:sldLayoutChg chg="del">
          <pc:chgData name="Jon Rosdahl" userId="2820f357-2dd4-4127-8713-e0bfde0fd756" providerId="ADAL" clId="{EF28F8B0-B3B2-4BFA-B1F8-425F822941C7}" dt="2024-09-03T18:03:04.717" v="61" actId="18676"/>
          <pc:sldLayoutMkLst>
            <pc:docMk/>
            <pc:sldMasterMk cId="373639669" sldId="2147483670"/>
            <pc:sldLayoutMk cId="2840071994" sldId="2147483677"/>
          </pc:sldLayoutMkLst>
        </pc:sldLayoutChg>
        <pc:sldLayoutChg chg="del">
          <pc:chgData name="Jon Rosdahl" userId="2820f357-2dd4-4127-8713-e0bfde0fd756" providerId="ADAL" clId="{EF28F8B0-B3B2-4BFA-B1F8-425F822941C7}" dt="2024-09-03T18:03:04.717" v="61" actId="18676"/>
          <pc:sldLayoutMkLst>
            <pc:docMk/>
            <pc:sldMasterMk cId="373639669" sldId="2147483670"/>
            <pc:sldLayoutMk cId="3572018100" sldId="2147483678"/>
          </pc:sldLayoutMkLst>
        </pc:sldLayoutChg>
        <pc:sldLayoutChg chg="del">
          <pc:chgData name="Jon Rosdahl" userId="2820f357-2dd4-4127-8713-e0bfde0fd756" providerId="ADAL" clId="{EF28F8B0-B3B2-4BFA-B1F8-425F822941C7}" dt="2024-09-03T18:03:04.717" v="61" actId="18676"/>
          <pc:sldLayoutMkLst>
            <pc:docMk/>
            <pc:sldMasterMk cId="373639669" sldId="2147483670"/>
            <pc:sldLayoutMk cId="3270375079" sldId="2147483679"/>
          </pc:sldLayoutMkLst>
        </pc:sldLayoutChg>
        <pc:sldLayoutChg chg="del">
          <pc:chgData name="Jon Rosdahl" userId="2820f357-2dd4-4127-8713-e0bfde0fd756" providerId="ADAL" clId="{EF28F8B0-B3B2-4BFA-B1F8-425F822941C7}" dt="2024-09-03T18:03:04.717" v="61" actId="18676"/>
          <pc:sldLayoutMkLst>
            <pc:docMk/>
            <pc:sldMasterMk cId="373639669" sldId="2147483670"/>
            <pc:sldLayoutMk cId="542810358" sldId="2147483680"/>
          </pc:sldLayoutMkLst>
        </pc:sldLayoutChg>
        <pc:sldLayoutChg chg="del">
          <pc:chgData name="Jon Rosdahl" userId="2820f357-2dd4-4127-8713-e0bfde0fd756" providerId="ADAL" clId="{EF28F8B0-B3B2-4BFA-B1F8-425F822941C7}" dt="2024-09-03T18:03:04.717" v="61" actId="18676"/>
          <pc:sldLayoutMkLst>
            <pc:docMk/>
            <pc:sldMasterMk cId="373639669" sldId="2147483670"/>
            <pc:sldLayoutMk cId="993054902" sldId="2147483681"/>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C4E73362-6F77-B48C-4845-A720CBF56F2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33E8B8D0-786A-4A52-4481-146C4C2B7684}"/>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595972" name="Rectangle 4">
            <a:extLst>
              <a:ext uri="{FF2B5EF4-FFF2-40B4-BE49-F238E27FC236}">
                <a16:creationId xmlns:a16="http://schemas.microsoft.com/office/drawing/2014/main" id="{7432AF3F-587B-1929-8FBD-31D418B860AA}"/>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a:extLst>
              <a:ext uri="{FF2B5EF4-FFF2-40B4-BE49-F238E27FC236}">
                <a16:creationId xmlns:a16="http://schemas.microsoft.com/office/drawing/2014/main" id="{D01118A0-23CA-1F30-CFA8-FAE049544DEA}"/>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1BF840F5-73D8-4C49-8CA2-02B9D40FA99A}"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B7C88D3-7AFC-E8EC-BD8A-BB2D5640032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56B44987-7B25-A524-3CAB-D9868D294336}"/>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107524" name="Rectangle 4">
            <a:extLst>
              <a:ext uri="{FF2B5EF4-FFF2-40B4-BE49-F238E27FC236}">
                <a16:creationId xmlns:a16="http://schemas.microsoft.com/office/drawing/2014/main" id="{465A97CF-59A3-5104-8DE8-1D79CE89C2DB}"/>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49BB6068-6E46-13CF-F53E-2D552B3C9F60}"/>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7E4B10D7-FF09-E3BF-47E2-D0D35D968734}"/>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a:extLst>
              <a:ext uri="{FF2B5EF4-FFF2-40B4-BE49-F238E27FC236}">
                <a16:creationId xmlns:a16="http://schemas.microsoft.com/office/drawing/2014/main" id="{02F88482-BC8A-7CD4-9B39-6C6060D97D46}"/>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9D9A5F81-010C-45C5-B0D5-1FA113717E2E}"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64CDDE6-0122-26AF-B40A-C8B93EAC6CCA}"/>
              </a:ext>
            </a:extLst>
          </p:cNvPr>
          <p:cNvSpPr>
            <a:spLocks noGrp="1" noChangeArrowheads="1"/>
          </p:cNvSpPr>
          <p:nvPr>
            <p:ph type="sldNum" sz="quarter" idx="5"/>
          </p:nvPr>
        </p:nvSpPr>
        <p:spPr>
          <a:ln/>
        </p:spPr>
        <p:txBody>
          <a:bodyPr/>
          <a:lstStyle/>
          <a:p>
            <a:fld id="{BEFF219C-B961-4708-8C23-7A3AEC5E8FCC}" type="slidenum">
              <a:rPr lang="en-US" altLang="en-US"/>
              <a:pPr/>
              <a:t>1</a:t>
            </a:fld>
            <a:endParaRPr lang="en-US" altLang="en-US"/>
          </a:p>
        </p:txBody>
      </p:sp>
      <p:sp>
        <p:nvSpPr>
          <p:cNvPr id="237570" name="Rectangle 2">
            <a:extLst>
              <a:ext uri="{FF2B5EF4-FFF2-40B4-BE49-F238E27FC236}">
                <a16:creationId xmlns:a16="http://schemas.microsoft.com/office/drawing/2014/main" id="{5940260B-0BAD-B444-B81A-720A5B6B9F66}"/>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18463BC1-32C9-454A-61A3-91FDF87AA5C4}"/>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2024 July 14-19 – Sheraton Le Centre Montreal</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		 –Has asked 802 to consider 2028 July return. – Hotel has sent a draft Contract for consideration.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2025 March 9-14 Hilton Atlanta – Contract Executed (802Fin-20/0016r0)</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2025 July - Site Visit completed at Melia Castilla Madrid – May 21-25 </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		  – Draft Contract is in final approval process- (802Fin-24/0017r4)</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2025 November 9-14– Marriott Marquis Queen’s Park</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		 – Submitted to IEEE CEE August 15.  (802Fin-24/0007r0)</a:t>
            </a:r>
          </a:p>
          <a:p>
            <a:endParaRPr lang="en-US" sz="1200" dirty="0"/>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2026 November – Marriott Marquis Queen’s Park</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		 – Submitted to IEEE CEE August 15.  (802Fin-24/0025r0)</a:t>
            </a:r>
          </a:p>
          <a:p>
            <a:r>
              <a:rPr lang="en-US" sz="1200" dirty="0"/>
              <a:t>2027 March – Hilton Atlanta </a:t>
            </a:r>
          </a:p>
          <a:p>
            <a:r>
              <a:rPr lang="en-US" sz="1200" dirty="0"/>
              <a:t>	– need to get contract formalized – Face to Face Events to finalize </a:t>
            </a:r>
          </a:p>
          <a:p>
            <a:r>
              <a:rPr lang="en-US" sz="1200" dirty="0"/>
              <a:t>	– Targeting end of Sept 2024</a:t>
            </a:r>
          </a:p>
          <a:p>
            <a:r>
              <a:rPr lang="en-US" sz="1200" dirty="0"/>
              <a:t>2027 July – </a:t>
            </a:r>
            <a:r>
              <a:rPr lang="en-US" sz="1200" dirty="0" err="1"/>
              <a:t>Gothia</a:t>
            </a:r>
            <a:r>
              <a:rPr lang="en-US" sz="1200" dirty="0"/>
              <a:t> Towers </a:t>
            </a:r>
          </a:p>
          <a:p>
            <a:r>
              <a:rPr lang="en-US" sz="1200" dirty="0"/>
              <a:t>	– Site Visit – 21-22 Aug 2024 </a:t>
            </a:r>
          </a:p>
          <a:p>
            <a:r>
              <a:rPr lang="en-US" sz="1200" dirty="0"/>
              <a:t>	– </a:t>
            </a:r>
            <a:r>
              <a:rPr lang="en-US" sz="1200"/>
              <a:t>Contract to be posted Sept 3, 2024 for IEEE CEE and IEEE Legal.</a:t>
            </a:r>
            <a:endParaRPr lang="en-US" sz="1400" dirty="0"/>
          </a:p>
        </p:txBody>
      </p:sp>
      <p:sp>
        <p:nvSpPr>
          <p:cNvPr id="4" name="Header Placeholder 3"/>
          <p:cNvSpPr>
            <a:spLocks noGrp="1"/>
          </p:cNvSpPr>
          <p:nvPr>
            <p:ph type="hdr"/>
          </p:nvPr>
        </p:nvSpPr>
        <p:spPr/>
        <p:txBody>
          <a:bodyPr/>
          <a:lstStyle/>
          <a:p>
            <a:r>
              <a:rPr lang="pt-BR"/>
              <a:t>doc.: IEEE 802 EC-24/0006r11</a:t>
            </a:r>
            <a:endParaRPr lang="en-US" dirty="0"/>
          </a:p>
        </p:txBody>
      </p:sp>
      <p:sp>
        <p:nvSpPr>
          <p:cNvPr id="5" name="Date Placeholder 4"/>
          <p:cNvSpPr>
            <a:spLocks noGrp="1"/>
          </p:cNvSpPr>
          <p:nvPr>
            <p:ph type="dt"/>
          </p:nvPr>
        </p:nvSpPr>
        <p:spPr/>
        <p:txBody>
          <a:bodyPr/>
          <a:lstStyle/>
          <a:p>
            <a:r>
              <a:rPr lang="en-US"/>
              <a:t>September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anose="020B0604020202020204" pitchFamily="34" charset="0"/>
                <a:ea typeface="+mn-ea"/>
                <a:cs typeface="+mn-cs"/>
              </a:rPr>
              <a:t>802 Interim Telecons – 1</a:t>
            </a:r>
            <a:r>
              <a:rPr lang="en-US" sz="1200" kern="1200" baseline="30000" dirty="0">
                <a:solidFill>
                  <a:schemeClr val="tx1"/>
                </a:solidFill>
                <a:latin typeface="Arial" panose="020B0604020202020204" pitchFamily="34" charset="0"/>
                <a:ea typeface="+mn-ea"/>
                <a:cs typeface="+mn-cs"/>
              </a:rPr>
              <a:t>st</a:t>
            </a:r>
            <a:r>
              <a:rPr lang="en-US" sz="1200" kern="1200" dirty="0">
                <a:solidFill>
                  <a:schemeClr val="tx1"/>
                </a:solidFill>
                <a:latin typeface="Arial" panose="020B0604020202020204" pitchFamily="34" charset="0"/>
                <a:ea typeface="+mn-ea"/>
                <a:cs typeface="+mn-cs"/>
              </a:rPr>
              <a:t> Tuesday of the following Months: January/February/April/May/June/August/September/October</a:t>
            </a:r>
          </a:p>
          <a:p>
            <a:endParaRPr lang="en-US" sz="1200" kern="1200" dirty="0">
              <a:solidFill>
                <a:schemeClr val="tx1"/>
              </a:solidFill>
              <a:latin typeface="Arial" panose="020B0604020202020204" pitchFamily="34" charset="0"/>
              <a:ea typeface="+mn-ea"/>
              <a:cs typeface="+mn-cs"/>
            </a:endParaRPr>
          </a:p>
          <a:p>
            <a:r>
              <a:rPr lang="en-US" sz="1200" kern="1200" dirty="0">
                <a:solidFill>
                  <a:schemeClr val="tx1"/>
                </a:solidFill>
                <a:latin typeface="Arial" panose="020B0604020202020204" pitchFamily="34" charset="0"/>
                <a:ea typeface="+mn-ea"/>
                <a:cs typeface="+mn-cs"/>
              </a:rPr>
              <a:t>Delayed January 9</a:t>
            </a:r>
            <a:r>
              <a:rPr lang="en-US" sz="1200" kern="1200" baseline="30000" dirty="0">
                <a:solidFill>
                  <a:schemeClr val="tx1"/>
                </a:solidFill>
                <a:latin typeface="Arial" panose="020B0604020202020204" pitchFamily="34" charset="0"/>
                <a:ea typeface="+mn-ea"/>
                <a:cs typeface="+mn-cs"/>
              </a:rPr>
              <a:t>th</a:t>
            </a:r>
            <a:r>
              <a:rPr lang="en-US" sz="1200" kern="1200" dirty="0">
                <a:solidFill>
                  <a:schemeClr val="tx1"/>
                </a:solidFill>
                <a:latin typeface="Arial" panose="020B0604020202020204" pitchFamily="34" charset="0"/>
                <a:ea typeface="+mn-ea"/>
                <a:cs typeface="+mn-cs"/>
              </a:rPr>
              <a:t> Telecon </a:t>
            </a:r>
            <a:r>
              <a:rPr lang="en-US" sz="1200" kern="1200">
                <a:solidFill>
                  <a:schemeClr val="tx1"/>
                </a:solidFill>
                <a:latin typeface="Arial" panose="020B0604020202020204" pitchFamily="34" charset="0"/>
                <a:ea typeface="+mn-ea"/>
                <a:cs typeface="+mn-cs"/>
              </a:rPr>
              <a:t>determined during </a:t>
            </a:r>
            <a:endParaRPr lang="en-US" sz="1200" kern="1200" dirty="0">
              <a:solidFill>
                <a:schemeClr val="tx1"/>
              </a:solidFill>
              <a:latin typeface="Arial" panose="020B0604020202020204" pitchFamily="34" charset="0"/>
              <a:ea typeface="+mn-ea"/>
              <a:cs typeface="+mn-cs"/>
            </a:endParaRPr>
          </a:p>
        </p:txBody>
      </p:sp>
      <p:sp>
        <p:nvSpPr>
          <p:cNvPr id="4" name="Date Placeholder 3"/>
          <p:cNvSpPr>
            <a:spLocks noGrp="1"/>
          </p:cNvSpPr>
          <p:nvPr>
            <p:ph type="dt" idx="1"/>
          </p:nvPr>
        </p:nvSpPr>
        <p:spPr/>
        <p:txBody>
          <a:bodyPr/>
          <a:lstStyle/>
          <a:p>
            <a:r>
              <a:rPr lang="en-US" altLang="en-US"/>
              <a:t>March 2024</a:t>
            </a:r>
          </a:p>
        </p:txBody>
      </p:sp>
      <p:sp>
        <p:nvSpPr>
          <p:cNvPr id="5" name="Footer Placeholder 4"/>
          <p:cNvSpPr>
            <a:spLocks noGrp="1"/>
          </p:cNvSpPr>
          <p:nvPr>
            <p:ph type="ftr" sz="quarter" idx="4"/>
          </p:nvPr>
        </p:nvSpPr>
        <p:spPr/>
        <p:txBody>
          <a:bodyPr/>
          <a:lstStyle/>
          <a:p>
            <a:r>
              <a:rPr lang="en-US" altLang="en-US"/>
              <a:t>ec-24-0031-00-00EC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9</a:t>
            </a:fld>
            <a:endParaRPr lang="en-US" altLang="en-US"/>
          </a:p>
        </p:txBody>
      </p:sp>
    </p:spTree>
    <p:extLst>
      <p:ext uri="{BB962C8B-B14F-4D97-AF65-F5344CB8AC3E}">
        <p14:creationId xmlns:p14="http://schemas.microsoft.com/office/powerpoint/2010/main" val="898794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Mentor Link to 2023 Tutorial Request form: </a:t>
            </a:r>
            <a:r>
              <a:rPr lang="en-US" sz="1200" u="sng" kern="1200" dirty="0">
                <a:solidFill>
                  <a:srgbClr val="0066FF"/>
                </a:solidFill>
                <a:effectLst/>
                <a:latin typeface="Times New Roman" pitchFamily="16" charset="0"/>
                <a:ea typeface="+mn-ea"/>
                <a:cs typeface="+mn-cs"/>
              </a:rPr>
              <a:t>https://mentor.ieee.org/802-ec/dcn/23/ec-23-0128-00-00EC-802-tutorial-request-form-2023.docx  </a:t>
            </a:r>
          </a:p>
        </p:txBody>
      </p:sp>
      <p:sp>
        <p:nvSpPr>
          <p:cNvPr id="5" name="Date Placeholder 4"/>
          <p:cNvSpPr>
            <a:spLocks noGrp="1"/>
          </p:cNvSpPr>
          <p:nvPr>
            <p:ph type="dt" idx="1"/>
          </p:nvPr>
        </p:nvSpPr>
        <p:spPr/>
        <p:txBody>
          <a:bodyPr/>
          <a:lstStyle/>
          <a:p>
            <a:r>
              <a:rPr lang="en-US" altLang="en-US"/>
              <a:t>March 2024</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10</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ec-24-0031-00-00EC</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052311F-EED1-577B-00D2-C4CFA7F7B3CF}"/>
              </a:ext>
            </a:extLst>
          </p:cNvPr>
          <p:cNvSpPr>
            <a:spLocks noChangeArrowheads="1"/>
          </p:cNvSpPr>
          <p:nvPr/>
        </p:nvSpPr>
        <p:spPr bwMode="auto">
          <a:xfrm>
            <a:off x="19051"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5" name="Rectangle 3">
            <a:extLst>
              <a:ext uri="{FF2B5EF4-FFF2-40B4-BE49-F238E27FC236}">
                <a16:creationId xmlns:a16="http://schemas.microsoft.com/office/drawing/2014/main" id="{D150820C-B403-B5C7-8207-DFDCCA07E3FA}"/>
              </a:ext>
            </a:extLst>
          </p:cNvPr>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DD2674FB-8115-FF44-7F24-A0821BB87E18}"/>
              </a:ext>
            </a:extLst>
          </p:cNvPr>
          <p:cNvSpPr>
            <a:spLocks noGrp="1" noChangeArrowheads="1"/>
          </p:cNvSpPr>
          <p:nvPr>
            <p:ph type="ctrTitle"/>
          </p:nvPr>
        </p:nvSpPr>
        <p:spPr>
          <a:xfrm>
            <a:off x="914400" y="2130426"/>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2CE15CAF-90D7-CEF0-5F3F-EEE0848F6D83}"/>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grpSp>
        <p:nvGrpSpPr>
          <p:cNvPr id="330761" name="Group 9">
            <a:extLst>
              <a:ext uri="{FF2B5EF4-FFF2-40B4-BE49-F238E27FC236}">
                <a16:creationId xmlns:a16="http://schemas.microsoft.com/office/drawing/2014/main" id="{C223E48D-7678-BFC5-6AAB-100801145243}"/>
              </a:ext>
            </a:extLst>
          </p:cNvPr>
          <p:cNvGrpSpPr>
            <a:grpSpLocks/>
          </p:cNvGrpSpPr>
          <p:nvPr/>
        </p:nvGrpSpPr>
        <p:grpSpPr bwMode="auto">
          <a:xfrm>
            <a:off x="11089218" y="5876926"/>
            <a:ext cx="1058333" cy="709613"/>
            <a:chOff x="3288" y="3482"/>
            <a:chExt cx="500" cy="447"/>
          </a:xfrm>
        </p:grpSpPr>
        <p:sp>
          <p:nvSpPr>
            <p:cNvPr id="330762" name="Rectangle 10">
              <a:extLst>
                <a:ext uri="{FF2B5EF4-FFF2-40B4-BE49-F238E27FC236}">
                  <a16:creationId xmlns:a16="http://schemas.microsoft.com/office/drawing/2014/main" id="{7794BF6A-E234-CFA6-DF7D-BA5676532AD0}"/>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CED8025-A05F-000E-3A16-9E48B6BCD99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83E82BF6-31C2-1F6C-99DD-967D9CD7762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4A0E2E1-A231-6508-05CB-14243DC929EF}"/>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dirty="0">
                  <a:solidFill>
                    <a:schemeClr val="bg1"/>
                  </a:solidFill>
                </a:rPr>
                <a:t>802</a:t>
              </a:r>
            </a:p>
          </p:txBody>
        </p:sp>
      </p:grpSp>
      <p:sp>
        <p:nvSpPr>
          <p:cNvPr id="4" name="Text Box 7">
            <a:extLst>
              <a:ext uri="{FF2B5EF4-FFF2-40B4-BE49-F238E27FC236}">
                <a16:creationId xmlns:a16="http://schemas.microsoft.com/office/drawing/2014/main" id="{D4DC036D-FE0D-C69A-4FD5-8CAE1F594333}"/>
              </a:ext>
            </a:extLst>
          </p:cNvPr>
          <p:cNvSpPr txBox="1">
            <a:spLocks noChangeArrowheads="1"/>
          </p:cNvSpPr>
          <p:nvPr userDrawn="1"/>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5" name="Text Box 9">
            <a:extLst>
              <a:ext uri="{FF2B5EF4-FFF2-40B4-BE49-F238E27FC236}">
                <a16:creationId xmlns:a16="http://schemas.microsoft.com/office/drawing/2014/main" id="{4FADB595-7055-7C80-99B8-0E9C6F486665}"/>
              </a:ext>
            </a:extLst>
          </p:cNvPr>
          <p:cNvSpPr txBox="1">
            <a:spLocks noChangeArrowheads="1"/>
          </p:cNvSpPr>
          <p:nvPr userDrawn="1"/>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Sept LMSC Telecon</a:t>
            </a:r>
          </a:p>
        </p:txBody>
      </p:sp>
      <p:sp>
        <p:nvSpPr>
          <p:cNvPr id="3" name="Text Box 8">
            <a:extLst>
              <a:ext uri="{FF2B5EF4-FFF2-40B4-BE49-F238E27FC236}">
                <a16:creationId xmlns:a16="http://schemas.microsoft.com/office/drawing/2014/main" id="{A432FE7E-60AD-9D71-DE74-E5AF1043C9AC}"/>
              </a:ext>
            </a:extLst>
          </p:cNvPr>
          <p:cNvSpPr txBox="1">
            <a:spLocks noChangeArrowheads="1"/>
          </p:cNvSpPr>
          <p:nvPr userDrawn="1"/>
        </p:nvSpPr>
        <p:spPr bwMode="auto">
          <a:xfrm>
            <a:off x="1" y="6589714"/>
            <a:ext cx="230204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tx1"/>
                </a:solidFill>
              </a:rPr>
              <a:t>Doc:802 ec-24-0211-00-00EC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7C8E6-5810-6158-8114-58D35C84ED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3C83B2-95EF-A764-25C9-6B7AE99C47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291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EF14A3-655F-6923-1262-740AC90F5971}"/>
              </a:ext>
            </a:extLst>
          </p:cNvPr>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C99CB2-804A-1CDB-A81B-70EB85446496}"/>
              </a:ext>
            </a:extLst>
          </p:cNvPr>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9095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5B36B-65F2-C6FB-E02B-6319F2BF1A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41D0CC-1C53-9590-73E2-AF40696C8A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29625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C2DBD-65C6-3141-370A-5B8421F56D0F}"/>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C07591-377C-7A81-77AA-7C291A54461F}"/>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975073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7606C-DA87-EA9F-A8F9-8AA55E183D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3F2F2B-7707-F313-7CD1-E78F705BED15}"/>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F0C0E2-7D7C-F586-B5BC-0BDD409FE9AC}"/>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4293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9C4B-011A-FA1D-E9D3-20A2FADB867D}"/>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21CF64-5E06-7BF2-313B-68DF4BC69B21}"/>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7D26C3-D953-BDE8-7559-26A396262ECF}"/>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B7CE98-C76F-8557-8082-0F6E3EEF9FC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6A577A-F984-1B11-A19D-867C94E4E54F}"/>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1272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458DF-F387-C37D-7586-54A923685AF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51391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0697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27347-56F2-D778-39A1-A6E7D320A206}"/>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6DF6FA-900F-7B26-250D-5AEA6F6AFE59}"/>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9BC2A1-F0FF-D770-BA7B-983FD38AD4F4}"/>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9083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CFC62-3C46-116F-6F16-8BE24A8FDE19}"/>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9D051CE-A89C-B469-0267-5ED79C41BAC9}"/>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112EE61-9818-DFCB-1612-F149BEA8D98A}"/>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914841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7292F7F-BF57-4E95-AE3B-3C9E4F55995C}"/>
              </a:ext>
            </a:extLst>
          </p:cNvPr>
          <p:cNvSpPr>
            <a:spLocks noChangeArrowheads="1"/>
          </p:cNvSpPr>
          <p:nvPr/>
        </p:nvSpPr>
        <p:spPr bwMode="auto">
          <a:xfrm>
            <a:off x="0" y="6586538"/>
            <a:ext cx="12185651" cy="277812"/>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7" name="Text Box 9">
            <a:extLst>
              <a:ext uri="{FF2B5EF4-FFF2-40B4-BE49-F238E27FC236}">
                <a16:creationId xmlns:a16="http://schemas.microsoft.com/office/drawing/2014/main" id="{898217D0-841C-D064-E34A-02F02D341E34}"/>
              </a:ext>
            </a:extLst>
          </p:cNvPr>
          <p:cNvSpPr txBox="1">
            <a:spLocks noChangeArrowheads="1"/>
          </p:cNvSpPr>
          <p:nvPr/>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Sept LMSC Telecon</a:t>
            </a:r>
          </a:p>
        </p:txBody>
      </p:sp>
      <p:sp>
        <p:nvSpPr>
          <p:cNvPr id="329731" name="Rectangle 3">
            <a:extLst>
              <a:ext uri="{FF2B5EF4-FFF2-40B4-BE49-F238E27FC236}">
                <a16:creationId xmlns:a16="http://schemas.microsoft.com/office/drawing/2014/main" id="{C2C87C22-8B31-AD40-875B-3628AD064402}"/>
              </a:ext>
            </a:extLst>
          </p:cNvPr>
          <p:cNvSpPr>
            <a:spLocks noChangeArrowheads="1"/>
          </p:cNvSpPr>
          <p:nvPr/>
        </p:nvSpPr>
        <p:spPr bwMode="auto">
          <a:xfrm>
            <a:off x="4234"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3ACBF366-EBA4-ADDC-F95C-E5B668BC37EE}"/>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D10CF9CF-4206-486D-51F1-D60981DCEFE9}"/>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7784D76B-56E5-8531-1B48-443D1EFFBA13}"/>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05B84EB9-56D1-993A-9CC3-10A03F0D45EC}"/>
              </a:ext>
            </a:extLst>
          </p:cNvPr>
          <p:cNvSpPr txBox="1">
            <a:spLocks noChangeArrowheads="1"/>
          </p:cNvSpPr>
          <p:nvPr/>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329736" name="Text Box 8">
            <a:extLst>
              <a:ext uri="{FF2B5EF4-FFF2-40B4-BE49-F238E27FC236}">
                <a16:creationId xmlns:a16="http://schemas.microsoft.com/office/drawing/2014/main" id="{066FFC52-A651-6ADA-A5C8-8525ACB7402A}"/>
              </a:ext>
            </a:extLst>
          </p:cNvPr>
          <p:cNvSpPr txBox="1">
            <a:spLocks noChangeArrowheads="1"/>
          </p:cNvSpPr>
          <p:nvPr/>
        </p:nvSpPr>
        <p:spPr bwMode="auto">
          <a:xfrm>
            <a:off x="1" y="6589714"/>
            <a:ext cx="221708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tx1"/>
                </a:solidFill>
              </a:rPr>
              <a:t>Doc:802 ec-24-0211-00-00EC</a:t>
            </a:r>
          </a:p>
        </p:txBody>
      </p:sp>
      <p:grpSp>
        <p:nvGrpSpPr>
          <p:cNvPr id="329748" name="Group 20">
            <a:extLst>
              <a:ext uri="{FF2B5EF4-FFF2-40B4-BE49-F238E27FC236}">
                <a16:creationId xmlns:a16="http://schemas.microsoft.com/office/drawing/2014/main" id="{A2501175-51D3-4FDF-1CE6-3B12E39AC28D}"/>
              </a:ext>
            </a:extLst>
          </p:cNvPr>
          <p:cNvGrpSpPr>
            <a:grpSpLocks/>
          </p:cNvGrpSpPr>
          <p:nvPr/>
        </p:nvGrpSpPr>
        <p:grpSpPr bwMode="auto">
          <a:xfrm>
            <a:off x="11089218" y="5876926"/>
            <a:ext cx="1058333" cy="709613"/>
            <a:chOff x="3288" y="3482"/>
            <a:chExt cx="500" cy="447"/>
          </a:xfrm>
        </p:grpSpPr>
        <p:sp>
          <p:nvSpPr>
            <p:cNvPr id="329746" name="Rectangle 18">
              <a:extLst>
                <a:ext uri="{FF2B5EF4-FFF2-40B4-BE49-F238E27FC236}">
                  <a16:creationId xmlns:a16="http://schemas.microsoft.com/office/drawing/2014/main" id="{ACB0F83A-BA6A-4E52-34F9-44D1B5729761}"/>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3D606333-88DF-906A-99BB-900868C69DC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6D853213-879F-5816-829E-4A4BA9A8BF4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0CBA2A2D-665B-A264-6BEA-9D5D9FACCF3D}"/>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ieee802.org/11/email/stds-802-11/msg08358.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13920269-E2C7-FAD1-29AE-5FAF7F00091F}"/>
              </a:ext>
            </a:extLst>
          </p:cNvPr>
          <p:cNvSpPr>
            <a:spLocks noGrp="1" noChangeArrowheads="1"/>
          </p:cNvSpPr>
          <p:nvPr>
            <p:ph type="ctrTitle"/>
          </p:nvPr>
        </p:nvSpPr>
        <p:spPr>
          <a:xfrm>
            <a:off x="2133600" y="1676400"/>
            <a:ext cx="7848600" cy="1752600"/>
          </a:xfrm>
        </p:spPr>
        <p:txBody>
          <a:bodyPr/>
          <a:lstStyle/>
          <a:p>
            <a:r>
              <a:rPr lang="en-US" altLang="en-US" sz="4000" dirty="0"/>
              <a:t>Executive Secretary Report for September LMSC Telecon</a:t>
            </a:r>
            <a:endParaRPr lang="en-US" altLang="en-US" sz="4400" dirty="0"/>
          </a:p>
        </p:txBody>
      </p:sp>
      <p:sp>
        <p:nvSpPr>
          <p:cNvPr id="111621" name="Rectangle 5">
            <a:extLst>
              <a:ext uri="{FF2B5EF4-FFF2-40B4-BE49-F238E27FC236}">
                <a16:creationId xmlns:a16="http://schemas.microsoft.com/office/drawing/2014/main" id="{03425CC1-0E12-2DA7-39AD-EE1B92A02C98}"/>
              </a:ext>
            </a:extLst>
          </p:cNvPr>
          <p:cNvSpPr>
            <a:spLocks noGrp="1" noChangeArrowheads="1"/>
          </p:cNvSpPr>
          <p:nvPr>
            <p:ph type="subTitle" idx="1"/>
          </p:nvPr>
        </p:nvSpPr>
        <p:spPr>
          <a:xfrm>
            <a:off x="2895600" y="3908425"/>
            <a:ext cx="6400800" cy="1752600"/>
          </a:xfrm>
        </p:spPr>
        <p:txBody>
          <a:bodyPr/>
          <a:lstStyle/>
          <a:p>
            <a:pPr>
              <a:lnSpc>
                <a:spcPct val="80000"/>
              </a:lnSpc>
            </a:pPr>
            <a:r>
              <a:rPr lang="en-US" altLang="en-US" sz="3300" dirty="0"/>
              <a:t>Jon Rosdahl</a:t>
            </a:r>
            <a:br>
              <a:rPr lang="en-US" altLang="en-US" sz="3300" dirty="0"/>
            </a:br>
            <a:r>
              <a:rPr lang="en-US" altLang="en-US" sz="3300" dirty="0"/>
              <a:t>IEEE Executive Secretary</a:t>
            </a:r>
            <a:br>
              <a:rPr lang="en-US" altLang="en-US" sz="3300" dirty="0"/>
            </a:br>
            <a:r>
              <a:rPr lang="en-US" altLang="en-US" sz="3300" dirty="0" err="1"/>
              <a:t>jrosdahl@</a:t>
            </a:r>
            <a:r>
              <a:rPr lang="en-US" altLang="en-US" sz="3300" err="1"/>
              <a:t>ieee</a:t>
            </a:r>
            <a:r>
              <a:rPr lang="en-US" altLang="en-US" sz="3300"/>
              <a:t>.org</a:t>
            </a:r>
            <a:endParaRPr lang="en-US" altLang="en-US" sz="33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November 2024</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1066800" y="1341442"/>
            <a:ext cx="9982200" cy="5111746"/>
          </a:xfrm>
        </p:spPr>
        <p:txBody>
          <a:bodyPr/>
          <a:lstStyle/>
          <a:p>
            <a:pPr>
              <a:buFont typeface="Arial" panose="020B0604020202020204" pitchFamily="34" charset="0"/>
              <a:buChar char="•"/>
            </a:pPr>
            <a:r>
              <a:rPr lang="en-US" sz="2000" kern="0" dirty="0">
                <a:solidFill>
                  <a:srgbClr val="000000"/>
                </a:solidFill>
              </a:rPr>
              <a:t>Tutorials may be held electronic: TBA</a:t>
            </a:r>
          </a:p>
          <a:p>
            <a:pPr>
              <a:buFont typeface="Arial" panose="020B0604020202020204" pitchFamily="34" charset="0"/>
              <a:buChar char="•"/>
            </a:pPr>
            <a:r>
              <a:rPr lang="en-US" sz="2000" kern="0" dirty="0">
                <a:solidFill>
                  <a:srgbClr val="000000"/>
                </a:solidFill>
              </a:rPr>
              <a:t>In person/Mixed-mode Tutorials: November </a:t>
            </a:r>
            <a:r>
              <a:rPr lang="en-US" sz="2000" dirty="0"/>
              <a:t>(Mon/Tues) </a:t>
            </a:r>
          </a:p>
          <a:p>
            <a:pPr>
              <a:buFont typeface="Arial" panose="020B0604020202020204" pitchFamily="34" charset="0"/>
              <a:buChar char="•"/>
            </a:pPr>
            <a:endParaRPr lang="en-US" sz="1800" kern="0" dirty="0">
              <a:solidFill>
                <a:srgbClr val="000000"/>
              </a:solidFill>
            </a:endParaRPr>
          </a:p>
          <a:p>
            <a:pPr lvl="0"/>
            <a:r>
              <a:rPr lang="en-US" sz="2000" kern="0" dirty="0">
                <a:solidFill>
                  <a:srgbClr val="000000"/>
                </a:solidFill>
              </a:rPr>
              <a:t>Tutorial Request form:</a:t>
            </a:r>
          </a:p>
          <a:p>
            <a:pPr lvl="1"/>
            <a:r>
              <a:rPr lang="en-US" sz="2000" kern="0" dirty="0">
                <a:solidFill>
                  <a:schemeClr val="accent2"/>
                </a:solidFill>
              </a:rPr>
              <a:t>https://mentor.ieee.org/802-ec/dcn/23/ec-23-0128-00-00EC-802-tutorial-request-form-2023.docx</a:t>
            </a:r>
          </a:p>
          <a:p>
            <a:pPr marL="457200" lvl="1" indent="0">
              <a:buNone/>
            </a:pPr>
            <a:endParaRPr lang="en-US" sz="18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18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 (Starting at 18:15).</a:t>
            </a:r>
          </a:p>
          <a:p>
            <a:pPr lvl="0"/>
            <a:endParaRPr lang="en-US" sz="18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27 September 2024</a:t>
            </a:r>
          </a:p>
          <a:p>
            <a:endParaRPr lang="en-US" sz="2000" dirty="0"/>
          </a:p>
        </p:txBody>
      </p:sp>
    </p:spTree>
    <p:extLst>
      <p:ext uri="{BB962C8B-B14F-4D97-AF65-F5344CB8AC3E}">
        <p14:creationId xmlns:p14="http://schemas.microsoft.com/office/powerpoint/2010/main" val="2761304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6E4FF-9DBB-15B5-0703-B91F3D7F2EDC}"/>
              </a:ext>
            </a:extLst>
          </p:cNvPr>
          <p:cNvSpPr>
            <a:spLocks noGrp="1"/>
          </p:cNvSpPr>
          <p:nvPr>
            <p:ph type="title"/>
          </p:nvPr>
        </p:nvSpPr>
        <p:spPr/>
        <p:txBody>
          <a:bodyPr/>
          <a:lstStyle/>
          <a:p>
            <a:r>
              <a:rPr lang="en-US" sz="2800" dirty="0"/>
              <a:t>Approved Meeting Fees for 2024 November 802 Plenary</a:t>
            </a:r>
          </a:p>
        </p:txBody>
      </p:sp>
      <p:sp>
        <p:nvSpPr>
          <p:cNvPr id="3" name="Content Placeholder 2">
            <a:extLst>
              <a:ext uri="{FF2B5EF4-FFF2-40B4-BE49-F238E27FC236}">
                <a16:creationId xmlns:a16="http://schemas.microsoft.com/office/drawing/2014/main" id="{34344C96-37AF-8361-02A9-A4CEF5B166E5}"/>
              </a:ext>
            </a:extLst>
          </p:cNvPr>
          <p:cNvSpPr>
            <a:spLocks noGrp="1"/>
          </p:cNvSpPr>
          <p:nvPr>
            <p:ph idx="1"/>
          </p:nvPr>
        </p:nvSpPr>
        <p:spPr>
          <a:xfrm>
            <a:off x="334433" y="1341437"/>
            <a:ext cx="9342967" cy="5211763"/>
          </a:xfrm>
        </p:spPr>
        <p:txBody>
          <a:bodyPr/>
          <a:lstStyle/>
          <a:p>
            <a:r>
              <a:rPr lang="en-US" sz="1800" dirty="0"/>
              <a:t>Variables: </a:t>
            </a:r>
          </a:p>
          <a:p>
            <a:pPr lvl="1"/>
            <a:r>
              <a:rPr lang="en-US" sz="1800" dirty="0"/>
              <a:t>900 total attendance: 50% In-person - 50% Remote</a:t>
            </a:r>
          </a:p>
          <a:p>
            <a:pPr lvl="1"/>
            <a:r>
              <a:rPr lang="en-US" sz="1800" dirty="0"/>
              <a:t>Total Estimated Registration fees: $471,000 -- $523.33 per person</a:t>
            </a:r>
          </a:p>
          <a:p>
            <a:pPr lvl="1"/>
            <a:r>
              <a:rPr lang="en-US" sz="1800" dirty="0"/>
              <a:t>Total Estimated Expenses: $622,783.97 -- $691.98 per person</a:t>
            </a:r>
          </a:p>
          <a:p>
            <a:pPr lvl="1"/>
            <a:r>
              <a:rPr lang="en-US" sz="1800" dirty="0"/>
              <a:t>Estimated Session Net = </a:t>
            </a:r>
            <a:r>
              <a:rPr lang="en-US" sz="1800" dirty="0">
                <a:solidFill>
                  <a:srgbClr val="C00000"/>
                </a:solidFill>
              </a:rPr>
              <a:t>-$85,759.34</a:t>
            </a:r>
          </a:p>
          <a:p>
            <a:r>
              <a:rPr lang="en-US" sz="1800" dirty="0">
                <a:highlight>
                  <a:srgbClr val="FFFF00"/>
                </a:highlight>
              </a:rPr>
              <a:t>Proposed Meeting fees: $600/$800/$1000</a:t>
            </a:r>
          </a:p>
          <a:p>
            <a:pPr lvl="1"/>
            <a:r>
              <a:rPr lang="en-US" sz="1800" dirty="0"/>
              <a:t>$300 discount with 3-night stay</a:t>
            </a:r>
          </a:p>
          <a:p>
            <a:pPr lvl="1"/>
            <a:r>
              <a:rPr lang="en-US" sz="1800" dirty="0"/>
              <a:t>Early Bird – Sept 20  Standard – Sept 21 to Nov 1 Late/On-site = after Nov 1, 2024</a:t>
            </a:r>
          </a:p>
          <a:p>
            <a:pPr lvl="1"/>
            <a:r>
              <a:rPr lang="en-US" sz="1800" dirty="0"/>
              <a:t>Cancellations </a:t>
            </a:r>
          </a:p>
          <a:p>
            <a:pPr lvl="2"/>
            <a:r>
              <a:rPr lang="en-US" sz="1800" dirty="0"/>
              <a:t>Full Refund until Sept 20, </a:t>
            </a:r>
          </a:p>
          <a:p>
            <a:pPr lvl="2"/>
            <a:r>
              <a:rPr lang="en-US" sz="1800" dirty="0"/>
              <a:t>Refund with $150 Cancellation fee Sept 21 to Nov 1 </a:t>
            </a:r>
          </a:p>
          <a:p>
            <a:pPr lvl="2"/>
            <a:r>
              <a:rPr lang="en-US" sz="1800" dirty="0"/>
              <a:t>No Refund after Nov 1, 2024</a:t>
            </a:r>
          </a:p>
          <a:p>
            <a:r>
              <a:rPr lang="en-US" sz="1800" dirty="0"/>
              <a:t>Motion to Set the 2024 November IEEE 802 Plenary Meeting Fees as noted (above) on Slide 42 802 EC-24/124r1.</a:t>
            </a:r>
          </a:p>
          <a:p>
            <a:r>
              <a:rPr lang="en-US" sz="1800" dirty="0"/>
              <a:t>Moved: Jon Rosdahl</a:t>
            </a:r>
          </a:p>
          <a:p>
            <a:r>
              <a:rPr lang="en-US" sz="1800" dirty="0"/>
              <a:t>2</a:t>
            </a:r>
            <a:r>
              <a:rPr lang="en-US" sz="1800" baseline="30000" dirty="0"/>
              <a:t>nd</a:t>
            </a:r>
            <a:r>
              <a:rPr lang="en-US" sz="1800" dirty="0"/>
              <a:t>: Glenn Parsons</a:t>
            </a:r>
          </a:p>
        </p:txBody>
      </p:sp>
      <p:sp>
        <p:nvSpPr>
          <p:cNvPr id="4" name="TextBox 3">
            <a:extLst>
              <a:ext uri="{FF2B5EF4-FFF2-40B4-BE49-F238E27FC236}">
                <a16:creationId xmlns:a16="http://schemas.microsoft.com/office/drawing/2014/main" id="{32F30ED5-01D4-5055-0F6D-A26FD5255BEE}"/>
              </a:ext>
            </a:extLst>
          </p:cNvPr>
          <p:cNvSpPr txBox="1"/>
          <p:nvPr/>
        </p:nvSpPr>
        <p:spPr>
          <a:xfrm>
            <a:off x="8246534" y="4038600"/>
            <a:ext cx="3611033" cy="1200329"/>
          </a:xfrm>
          <a:prstGeom prst="rect">
            <a:avLst/>
          </a:prstGeom>
          <a:noFill/>
        </p:spPr>
        <p:txBody>
          <a:bodyPr wrap="square" rtlCol="0">
            <a:spAutoFit/>
          </a:bodyPr>
          <a:lstStyle/>
          <a:p>
            <a:r>
              <a:rPr lang="en-US" dirty="0"/>
              <a:t>July 19, 2024, Motion #3: Approved by unanimous consent</a:t>
            </a:r>
          </a:p>
        </p:txBody>
      </p:sp>
    </p:spTree>
    <p:extLst>
      <p:ext uri="{BB962C8B-B14F-4D97-AF65-F5344CB8AC3E}">
        <p14:creationId xmlns:p14="http://schemas.microsoft.com/office/powerpoint/2010/main" val="3898287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41ADE-2FD3-6DE5-96E2-789CFEEC0BCE}"/>
              </a:ext>
            </a:extLst>
          </p:cNvPr>
          <p:cNvSpPr>
            <a:spLocks noGrp="1"/>
          </p:cNvSpPr>
          <p:nvPr>
            <p:ph type="title"/>
          </p:nvPr>
        </p:nvSpPr>
        <p:spPr/>
        <p:txBody>
          <a:bodyPr/>
          <a:lstStyle/>
          <a:p>
            <a:r>
              <a:rPr lang="en-US" dirty="0"/>
              <a:t>Approved 2025 Session Registration Fees</a:t>
            </a:r>
          </a:p>
        </p:txBody>
      </p:sp>
      <p:sp>
        <p:nvSpPr>
          <p:cNvPr id="3" name="Content Placeholder 2">
            <a:extLst>
              <a:ext uri="{FF2B5EF4-FFF2-40B4-BE49-F238E27FC236}">
                <a16:creationId xmlns:a16="http://schemas.microsoft.com/office/drawing/2014/main" id="{2D9D885D-3136-A945-D26A-7028DE255C74}"/>
              </a:ext>
            </a:extLst>
          </p:cNvPr>
          <p:cNvSpPr>
            <a:spLocks noGrp="1"/>
          </p:cNvSpPr>
          <p:nvPr>
            <p:ph idx="1"/>
          </p:nvPr>
        </p:nvSpPr>
        <p:spPr>
          <a:xfrm>
            <a:off x="334433" y="1341437"/>
            <a:ext cx="8352367" cy="4830763"/>
          </a:xfrm>
        </p:spPr>
        <p:txBody>
          <a:bodyPr/>
          <a:lstStyle/>
          <a:p>
            <a:pPr marL="0" indent="0">
              <a:buNone/>
            </a:pPr>
            <a:r>
              <a:rPr lang="en-US" sz="2400" dirty="0">
                <a:solidFill>
                  <a:srgbClr val="006600"/>
                </a:solidFill>
              </a:rPr>
              <a:t>To allow for Attendees to plan for 2025 expenses, and to accommodate the direction from the Reserve Plan Proposal:</a:t>
            </a:r>
          </a:p>
          <a:p>
            <a:pPr marL="0" indent="0">
              <a:buNone/>
            </a:pPr>
            <a:endParaRPr lang="en-US" sz="2400" dirty="0">
              <a:solidFill>
                <a:srgbClr val="006600"/>
              </a:solidFill>
            </a:endParaRPr>
          </a:p>
          <a:p>
            <a:r>
              <a:rPr lang="en-US" sz="2400" dirty="0"/>
              <a:t>Moved to Set the 2025 Session Registration Fees: </a:t>
            </a:r>
          </a:p>
          <a:p>
            <a:pPr lvl="1"/>
            <a:r>
              <a:rPr lang="en-US" sz="2400" dirty="0"/>
              <a:t>Early-Bird $600/</a:t>
            </a:r>
          </a:p>
          <a:p>
            <a:pPr lvl="1"/>
            <a:r>
              <a:rPr lang="en-US" sz="2400" dirty="0"/>
              <a:t>Standard $800/</a:t>
            </a:r>
          </a:p>
          <a:p>
            <a:pPr lvl="1"/>
            <a:r>
              <a:rPr lang="en-US" sz="2400" dirty="0"/>
              <a:t>Late/Onsite $1000</a:t>
            </a:r>
          </a:p>
          <a:p>
            <a:pPr lvl="1"/>
            <a:r>
              <a:rPr lang="en-US" sz="2400" dirty="0"/>
              <a:t>$300 discount with 3-night stay</a:t>
            </a:r>
          </a:p>
          <a:p>
            <a:pPr marL="457200" lvl="1" indent="0">
              <a:buNone/>
            </a:pPr>
            <a:endParaRPr lang="en-US" sz="2400" dirty="0"/>
          </a:p>
          <a:p>
            <a:r>
              <a:rPr lang="en-US" sz="2400" dirty="0"/>
              <a:t>Moved: Jon Rosdahl</a:t>
            </a:r>
          </a:p>
          <a:p>
            <a:r>
              <a:rPr lang="en-US" sz="2400" dirty="0"/>
              <a:t>2</a:t>
            </a:r>
            <a:r>
              <a:rPr lang="en-US" sz="2400" baseline="30000" dirty="0"/>
              <a:t>nd</a:t>
            </a:r>
            <a:r>
              <a:rPr lang="en-US" sz="2400" dirty="0"/>
              <a:t>: Glenn Parsons</a:t>
            </a:r>
          </a:p>
        </p:txBody>
      </p:sp>
      <p:sp>
        <p:nvSpPr>
          <p:cNvPr id="4" name="TextBox 3">
            <a:extLst>
              <a:ext uri="{FF2B5EF4-FFF2-40B4-BE49-F238E27FC236}">
                <a16:creationId xmlns:a16="http://schemas.microsoft.com/office/drawing/2014/main" id="{0C251FE7-9CC4-5567-A2BF-7BBF2BADECCD}"/>
              </a:ext>
            </a:extLst>
          </p:cNvPr>
          <p:cNvSpPr txBox="1"/>
          <p:nvPr/>
        </p:nvSpPr>
        <p:spPr>
          <a:xfrm>
            <a:off x="8246534" y="4038600"/>
            <a:ext cx="3611033" cy="1200329"/>
          </a:xfrm>
          <a:prstGeom prst="rect">
            <a:avLst/>
          </a:prstGeom>
          <a:noFill/>
        </p:spPr>
        <p:txBody>
          <a:bodyPr wrap="square" rtlCol="0">
            <a:spAutoFit/>
          </a:bodyPr>
          <a:lstStyle/>
          <a:p>
            <a:r>
              <a:rPr lang="en-US" dirty="0"/>
              <a:t>July 19, 2024, Motion #3: Approved by unanimous consent</a:t>
            </a:r>
          </a:p>
        </p:txBody>
      </p:sp>
    </p:spTree>
    <p:extLst>
      <p:ext uri="{BB962C8B-B14F-4D97-AF65-F5344CB8AC3E}">
        <p14:creationId xmlns:p14="http://schemas.microsoft.com/office/powerpoint/2010/main" val="1462331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a:xfrm>
            <a:off x="609599" y="1341438"/>
            <a:ext cx="10972800" cy="4525962"/>
          </a:xfrm>
        </p:spPr>
        <p:txBody>
          <a:bodyPr/>
          <a:lstStyle/>
          <a:p>
            <a:r>
              <a:rPr lang="en-US" sz="24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1981200" y="1447802"/>
            <a:ext cx="8229600" cy="5005387"/>
          </a:xfrm>
        </p:spPr>
        <p:txBody>
          <a:bodyPr/>
          <a:lstStyle/>
          <a:p>
            <a:pPr lvl="0"/>
            <a:r>
              <a:rPr lang="en-US" sz="24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4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BEEF-8053-8A5C-2EBD-5C7E191C816B}"/>
              </a:ext>
            </a:extLst>
          </p:cNvPr>
          <p:cNvSpPr>
            <a:spLocks noGrp="1"/>
          </p:cNvSpPr>
          <p:nvPr>
            <p:ph type="title"/>
          </p:nvPr>
        </p:nvSpPr>
        <p:spPr/>
        <p:txBody>
          <a:bodyPr/>
          <a:lstStyle/>
          <a:p>
            <a:r>
              <a:rPr lang="en-US" dirty="0"/>
              <a:t>Executive Secretary Agenda Items</a:t>
            </a:r>
          </a:p>
        </p:txBody>
      </p:sp>
      <p:sp>
        <p:nvSpPr>
          <p:cNvPr id="3" name="Content Placeholder 2">
            <a:extLst>
              <a:ext uri="{FF2B5EF4-FFF2-40B4-BE49-F238E27FC236}">
                <a16:creationId xmlns:a16="http://schemas.microsoft.com/office/drawing/2014/main" id="{79B66A02-BFC4-28B8-40C4-26FF2742C963}"/>
              </a:ext>
            </a:extLst>
          </p:cNvPr>
          <p:cNvSpPr>
            <a:spLocks noGrp="1"/>
          </p:cNvSpPr>
          <p:nvPr>
            <p:ph idx="1"/>
          </p:nvPr>
        </p:nvSpPr>
        <p:spPr/>
        <p:txBody>
          <a:bodyPr/>
          <a:lstStyle/>
          <a:p>
            <a:r>
              <a:rPr lang="en-US" sz="2000" dirty="0"/>
              <a:t>Closing Plenary:</a:t>
            </a:r>
          </a:p>
          <a:p>
            <a:pPr marL="400050" lvl="1" indent="0">
              <a:buNone/>
            </a:pPr>
            <a:r>
              <a:rPr lang="en-US" sz="2000" dirty="0"/>
              <a:t>3.01: Future Venue Update</a:t>
            </a:r>
          </a:p>
          <a:p>
            <a:pPr marL="800100" lvl="2" indent="0">
              <a:buNone/>
            </a:pPr>
            <a:r>
              <a:rPr lang="en-US" sz="2000" dirty="0"/>
              <a:t>1. 802 Venue Contract Status update</a:t>
            </a:r>
          </a:p>
          <a:p>
            <a:pPr marL="800100" lvl="2" indent="0">
              <a:buNone/>
            </a:pPr>
            <a:r>
              <a:rPr lang="en-US" sz="2000" dirty="0"/>
              <a:t>2. Registration Information – 2024 November 802 Plenary</a:t>
            </a:r>
          </a:p>
          <a:p>
            <a:pPr marL="457200" lvl="1" indent="0">
              <a:buNone/>
            </a:pPr>
            <a:endParaRPr lang="en-US" sz="1600" dirty="0"/>
          </a:p>
          <a:p>
            <a:pPr marL="457200" lvl="1" indent="0">
              <a:buNone/>
            </a:pPr>
            <a:endParaRPr lang="en-US" sz="1600" dirty="0"/>
          </a:p>
        </p:txBody>
      </p:sp>
    </p:spTree>
    <p:extLst>
      <p:ext uri="{BB962C8B-B14F-4D97-AF65-F5344CB8AC3E}">
        <p14:creationId xmlns:p14="http://schemas.microsoft.com/office/powerpoint/2010/main" val="4147266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7" name="Content Placeholder 2">
            <a:extLst>
              <a:ext uri="{FF2B5EF4-FFF2-40B4-BE49-F238E27FC236}">
                <a16:creationId xmlns:a16="http://schemas.microsoft.com/office/drawing/2014/main" id="{17FDD5D3-927B-D528-7C38-1CBD10F55698}"/>
              </a:ext>
            </a:extLst>
          </p:cNvPr>
          <p:cNvSpPr>
            <a:spLocks noGrp="1"/>
          </p:cNvSpPr>
          <p:nvPr>
            <p:ph idx="1"/>
          </p:nvPr>
        </p:nvSpPr>
        <p:spPr>
          <a:xfrm>
            <a:off x="914400" y="1298576"/>
            <a:ext cx="10667999" cy="5102224"/>
          </a:xfrm>
        </p:spPr>
        <p:txBody>
          <a:bodyPr/>
          <a:lstStyle/>
          <a:p>
            <a:pPr>
              <a:buFont typeface="Wingdings" panose="05000000000000000000" pitchFamily="2" charset="2"/>
              <a:buChar char="q"/>
            </a:pPr>
            <a:r>
              <a:rPr lang="en-US" sz="1900" b="0" dirty="0">
                <a:highlight>
                  <a:srgbClr val="33CCFF"/>
                </a:highlight>
              </a:rPr>
              <a:t>2024 November 10-15 –Hyatt Regency Vancouver, Vancouver, Canada (Nov 2021)</a:t>
            </a:r>
          </a:p>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v"/>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v"/>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v"/>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marL="285750" indent="-285750">
              <a:buFont typeface="Wingdings" panose="05000000000000000000" pitchFamily="2" charset="2"/>
              <a:buChar char="Ø"/>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Blip>
                <a:blip r:embed="rId3">
                  <a:extLst>
                    <a:ext uri="{96DAC541-7B7A-43D3-8B79-37D633B846F1}">
                      <asvg:svgBlip xmlns:asvg="http://schemas.microsoft.com/office/drawing/2016/SVG/main" r:embed="rId4"/>
                    </a:ext>
                  </a:extLst>
                </a:blip>
              </a:buBlip>
            </a:pPr>
            <a:r>
              <a:rPr lang="en-US" sz="1900" dirty="0">
                <a:highlight>
                  <a:srgbClr val="00FFFF"/>
                </a:highlight>
              </a:rPr>
              <a:t>2028 July 9-14 – Sheraton Le Centre Montral, Montreal, Quebec, </a:t>
            </a:r>
            <a:r>
              <a:rPr lang="en-US" sz="1600" dirty="0">
                <a:highlight>
                  <a:srgbClr val="00FFFF"/>
                </a:highlight>
              </a:rPr>
              <a:t>Canada (July 2024 attrition offset)</a:t>
            </a:r>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with IEEE CEE and IEEE Legal.</a:t>
            </a:r>
          </a:p>
          <a:p>
            <a:pPr>
              <a:buFont typeface="Wingdings" panose="05000000000000000000" pitchFamily="2" charset="2"/>
              <a:buChar char="q"/>
            </a:pPr>
            <a:r>
              <a:rPr lang="en-US" sz="1900" b="0" dirty="0">
                <a:solidFill>
                  <a:srgbClr val="0070C0"/>
                </a:solidFill>
              </a:rPr>
              <a:t>Contracts Executed</a:t>
            </a:r>
          </a:p>
        </p:txBody>
      </p:sp>
      <p:sp>
        <p:nvSpPr>
          <p:cNvPr id="4" name="Date Placeholder 3">
            <a:extLst>
              <a:ext uri="{FF2B5EF4-FFF2-40B4-BE49-F238E27FC236}">
                <a16:creationId xmlns:a16="http://schemas.microsoft.com/office/drawing/2014/main" id="{5A8170E6-45ED-1302-DFB2-9009FD2D822D}"/>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US"/>
              <a:t>September 2024</a:t>
            </a:r>
            <a:endParaRPr lang="en-GB" dirty="0"/>
          </a:p>
        </p:txBody>
      </p:sp>
      <p:sp>
        <p:nvSpPr>
          <p:cNvPr id="8" name="TextBox 7">
            <a:extLst>
              <a:ext uri="{FF2B5EF4-FFF2-40B4-BE49-F238E27FC236}">
                <a16:creationId xmlns:a16="http://schemas.microsoft.com/office/drawing/2014/main" id="{BABB8EDA-4C9B-BACF-CD7D-805D4554F0BE}"/>
              </a:ext>
            </a:extLst>
          </p:cNvPr>
          <p:cNvSpPr txBox="1"/>
          <p:nvPr/>
        </p:nvSpPr>
        <p:spPr>
          <a:xfrm>
            <a:off x="9144001" y="6002922"/>
            <a:ext cx="1981200" cy="338554"/>
          </a:xfrm>
          <a:prstGeom prst="rect">
            <a:avLst/>
          </a:prstGeom>
          <a:noFill/>
        </p:spPr>
        <p:txBody>
          <a:bodyPr wrap="square" rtlCol="0">
            <a:spAutoFit/>
          </a:bodyPr>
          <a:lstStyle/>
          <a:p>
            <a:r>
              <a:rPr lang="en-US" sz="1600" dirty="0">
                <a:solidFill>
                  <a:schemeClr val="accent1">
                    <a:lumMod val="50000"/>
                  </a:schemeClr>
                </a:solidFill>
              </a:rPr>
              <a:t>As of Sept 3, 2024</a:t>
            </a:r>
          </a:p>
        </p:txBody>
      </p:sp>
    </p:spTree>
    <p:extLst>
      <p:ext uri="{BB962C8B-B14F-4D97-AF65-F5344CB8AC3E}">
        <p14:creationId xmlns:p14="http://schemas.microsoft.com/office/powerpoint/2010/main" val="813526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8F31B-E4CA-3BBD-0907-E98E8B6B7CAB}"/>
              </a:ext>
            </a:extLst>
          </p:cNvPr>
          <p:cNvSpPr>
            <a:spLocks noGrp="1"/>
          </p:cNvSpPr>
          <p:nvPr>
            <p:ph type="title"/>
          </p:nvPr>
        </p:nvSpPr>
        <p:spPr>
          <a:xfrm>
            <a:off x="609600" y="404813"/>
            <a:ext cx="10972800" cy="585787"/>
          </a:xfrm>
        </p:spPr>
        <p:txBody>
          <a:bodyPr/>
          <a:lstStyle/>
          <a:p>
            <a:r>
              <a:rPr lang="en-US" sz="2800" dirty="0"/>
              <a:t>2024 November IEEE 802 Mixed-mode Plenary - Vancouver</a:t>
            </a:r>
          </a:p>
        </p:txBody>
      </p:sp>
      <p:sp>
        <p:nvSpPr>
          <p:cNvPr id="3" name="Content Placeholder 2">
            <a:extLst>
              <a:ext uri="{FF2B5EF4-FFF2-40B4-BE49-F238E27FC236}">
                <a16:creationId xmlns:a16="http://schemas.microsoft.com/office/drawing/2014/main" id="{FAF850E7-70D2-B978-1495-BEEB40D33460}"/>
              </a:ext>
            </a:extLst>
          </p:cNvPr>
          <p:cNvSpPr>
            <a:spLocks noGrp="1"/>
          </p:cNvSpPr>
          <p:nvPr>
            <p:ph idx="1"/>
          </p:nvPr>
        </p:nvSpPr>
        <p:spPr/>
        <p:txBody>
          <a:bodyPr/>
          <a:lstStyle/>
          <a:p>
            <a:r>
              <a:rPr lang="en-US" sz="2000" dirty="0"/>
              <a:t>Registration opened date August 7, 2024:</a:t>
            </a:r>
          </a:p>
          <a:p>
            <a:pPr lvl="1"/>
            <a:r>
              <a:rPr lang="en-US" sz="1600" dirty="0"/>
              <a:t>258 registered – 189 in person and 69 remote</a:t>
            </a:r>
          </a:p>
          <a:p>
            <a:pPr lvl="1"/>
            <a:r>
              <a:rPr lang="en-US" sz="1600" dirty="0"/>
              <a:t>November Social Tickets = 155 (including 9 guests)</a:t>
            </a:r>
          </a:p>
          <a:p>
            <a:pPr lvl="1"/>
            <a:r>
              <a:rPr lang="en-US" sz="1600" dirty="0"/>
              <a:t>Hotel Pickup – 67% of block reserved (1689 / 2451)</a:t>
            </a:r>
          </a:p>
          <a:p>
            <a:pPr lvl="1"/>
            <a:endParaRPr lang="en-US" sz="1600" dirty="0"/>
          </a:p>
          <a:p>
            <a:pPr lvl="1"/>
            <a:endParaRPr lang="en-US" sz="2000" dirty="0"/>
          </a:p>
          <a:p>
            <a:pPr lvl="1"/>
            <a:endParaRPr lang="en-US" sz="2000" dirty="0"/>
          </a:p>
          <a:p>
            <a:r>
              <a:rPr lang="en-US" sz="2000" dirty="0"/>
              <a:t>Canada VISA Information was sent to reflector:</a:t>
            </a:r>
          </a:p>
          <a:p>
            <a:pPr lvl="1"/>
            <a:r>
              <a:rPr lang="en-US" sz="2000" dirty="0">
                <a:hlinkClick r:id="rId2"/>
              </a:rPr>
              <a:t>https://www.ieee802.org/11/email/stds-802-11/msg08358.html</a:t>
            </a:r>
            <a:endParaRPr lang="en-US" sz="2000" dirty="0"/>
          </a:p>
          <a:p>
            <a:endParaRPr lang="en-US" sz="2000" dirty="0"/>
          </a:p>
        </p:txBody>
      </p:sp>
      <p:pic>
        <p:nvPicPr>
          <p:cNvPr id="7" name="Picture 6">
            <a:extLst>
              <a:ext uri="{FF2B5EF4-FFF2-40B4-BE49-F238E27FC236}">
                <a16:creationId xmlns:a16="http://schemas.microsoft.com/office/drawing/2014/main" id="{5C4A44AA-AB26-2FA5-F3BE-1942AA9CE5B6}"/>
              </a:ext>
            </a:extLst>
          </p:cNvPr>
          <p:cNvPicPr>
            <a:picLocks noChangeAspect="1"/>
          </p:cNvPicPr>
          <p:nvPr/>
        </p:nvPicPr>
        <p:blipFill>
          <a:blip r:embed="rId3"/>
          <a:stretch>
            <a:fillRect/>
          </a:stretch>
        </p:blipFill>
        <p:spPr>
          <a:xfrm>
            <a:off x="6324600" y="1341438"/>
            <a:ext cx="5257800" cy="2325880"/>
          </a:xfrm>
          <a:prstGeom prst="rect">
            <a:avLst/>
          </a:prstGeom>
        </p:spPr>
      </p:pic>
    </p:spTree>
    <p:extLst>
      <p:ext uri="{BB962C8B-B14F-4D97-AF65-F5344CB8AC3E}">
        <p14:creationId xmlns:p14="http://schemas.microsoft.com/office/powerpoint/2010/main" val="2294323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15B5E-7DDC-2B80-E241-4A5A5911A5D1}"/>
              </a:ext>
            </a:extLst>
          </p:cNvPr>
          <p:cNvSpPr>
            <a:spLocks noGrp="1"/>
          </p:cNvSpPr>
          <p:nvPr>
            <p:ph type="title"/>
          </p:nvPr>
        </p:nvSpPr>
        <p:spPr/>
        <p:txBody>
          <a:bodyPr/>
          <a:lstStyle/>
          <a:p>
            <a:r>
              <a:rPr lang="en-US" dirty="0"/>
              <a:t>Future Issues	</a:t>
            </a:r>
          </a:p>
        </p:txBody>
      </p:sp>
      <p:sp>
        <p:nvSpPr>
          <p:cNvPr id="3" name="Content Placeholder 2">
            <a:extLst>
              <a:ext uri="{FF2B5EF4-FFF2-40B4-BE49-F238E27FC236}">
                <a16:creationId xmlns:a16="http://schemas.microsoft.com/office/drawing/2014/main" id="{A0CD2558-F8EE-AB9E-7DCF-87E3D413051F}"/>
              </a:ext>
            </a:extLst>
          </p:cNvPr>
          <p:cNvSpPr>
            <a:spLocks noGrp="1"/>
          </p:cNvSpPr>
          <p:nvPr>
            <p:ph idx="1"/>
          </p:nvPr>
        </p:nvSpPr>
        <p:spPr>
          <a:xfrm>
            <a:off x="334433" y="1341437"/>
            <a:ext cx="10409767" cy="5111749"/>
          </a:xfrm>
        </p:spPr>
        <p:txBody>
          <a:bodyPr/>
          <a:lstStyle/>
          <a:p>
            <a:r>
              <a:rPr lang="en-US" sz="2000" dirty="0"/>
              <a:t>2024 November – Vancouver</a:t>
            </a:r>
          </a:p>
          <a:p>
            <a:pPr lvl="1"/>
            <a:r>
              <a:rPr lang="en-US" sz="2000" dirty="0"/>
              <a:t>802 LMSC Workshop Nov 16, 2024</a:t>
            </a:r>
          </a:p>
          <a:p>
            <a:r>
              <a:rPr lang="en-US" sz="2000" dirty="0"/>
              <a:t>2025 March – Atlanta </a:t>
            </a:r>
          </a:p>
          <a:p>
            <a:pPr marL="0" indent="0">
              <a:buNone/>
            </a:pPr>
            <a:r>
              <a:rPr lang="en-US" sz="2000" dirty="0"/>
              <a:t>	- Social – Feedback – Plan for Atlanta Aquarium</a:t>
            </a:r>
          </a:p>
          <a:p>
            <a:r>
              <a:rPr lang="en-US" sz="2000" dirty="0">
                <a:highlight>
                  <a:srgbClr val="FFFF00"/>
                </a:highlight>
              </a:rPr>
              <a:t>2025 July 27 – Aug 1– </a:t>
            </a:r>
            <a:r>
              <a:rPr lang="en-US" sz="2000" dirty="0"/>
              <a:t>Madrid</a:t>
            </a:r>
          </a:p>
          <a:p>
            <a:pPr lvl="1"/>
            <a:r>
              <a:rPr lang="en-US" sz="2000" dirty="0"/>
              <a:t>Social – Award presentation for Paul</a:t>
            </a:r>
          </a:p>
          <a:p>
            <a:pPr lvl="1"/>
            <a:r>
              <a:rPr lang="en-US" sz="2000" dirty="0"/>
              <a:t>Time for Meals – Restaurants open late.</a:t>
            </a:r>
          </a:p>
          <a:p>
            <a:pPr lvl="2"/>
            <a:r>
              <a:rPr lang="en-US" sz="2000" dirty="0"/>
              <a:t>Suggest move full schedule back 1 hour (start 9 am) add PM3 before dinner</a:t>
            </a:r>
          </a:p>
          <a:p>
            <a:pPr lvl="3"/>
            <a:r>
              <a:rPr lang="en-US" sz="1800" dirty="0"/>
              <a:t>AM1=9:00 -11:00; AM2=11:30-13:30; </a:t>
            </a:r>
          </a:p>
          <a:p>
            <a:pPr lvl="3"/>
            <a:r>
              <a:rPr lang="en-US" sz="1800" dirty="0"/>
              <a:t>Lunch 13:30-14:30 </a:t>
            </a:r>
          </a:p>
          <a:p>
            <a:pPr lvl="3"/>
            <a:r>
              <a:rPr lang="en-US" sz="1800" dirty="0"/>
              <a:t>PM1=14:30-16:30; PM2=17:00-19:00; PM3=19:30-21:30</a:t>
            </a:r>
          </a:p>
          <a:p>
            <a:r>
              <a:rPr lang="en-US" sz="2000" dirty="0"/>
              <a:t>2025 Nov – Bangkok </a:t>
            </a:r>
          </a:p>
          <a:p>
            <a:pPr lvl="1"/>
            <a:r>
              <a:rPr lang="en-US" sz="2000" dirty="0"/>
              <a:t>Social – Feedback – Plan for Same as 2022</a:t>
            </a:r>
          </a:p>
          <a:p>
            <a:pPr lvl="1"/>
            <a:endParaRPr lang="en-US" sz="1800" dirty="0"/>
          </a:p>
        </p:txBody>
      </p:sp>
    </p:spTree>
    <p:extLst>
      <p:ext uri="{BB962C8B-B14F-4D97-AF65-F5344CB8AC3E}">
        <p14:creationId xmlns:p14="http://schemas.microsoft.com/office/powerpoint/2010/main" val="1157979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C2341-B96D-F660-E70F-BA0FB4C4A09D}"/>
              </a:ext>
            </a:extLst>
          </p:cNvPr>
          <p:cNvSpPr>
            <a:spLocks noGrp="1"/>
          </p:cNvSpPr>
          <p:nvPr>
            <p:ph type="title"/>
          </p:nvPr>
        </p:nvSpPr>
        <p:spPr/>
        <p:txBody>
          <a:bodyPr/>
          <a:lstStyle/>
          <a:p>
            <a:r>
              <a:rPr lang="en-US" dirty="0"/>
              <a:t>2028 July Consideration</a:t>
            </a:r>
          </a:p>
        </p:txBody>
      </p:sp>
      <p:sp>
        <p:nvSpPr>
          <p:cNvPr id="3" name="Content Placeholder 2">
            <a:extLst>
              <a:ext uri="{FF2B5EF4-FFF2-40B4-BE49-F238E27FC236}">
                <a16:creationId xmlns:a16="http://schemas.microsoft.com/office/drawing/2014/main" id="{1EDA4F92-FD30-FFD3-6103-97BEC45B1B6E}"/>
              </a:ext>
            </a:extLst>
          </p:cNvPr>
          <p:cNvSpPr>
            <a:spLocks noGrp="1"/>
          </p:cNvSpPr>
          <p:nvPr>
            <p:ph idx="1"/>
          </p:nvPr>
        </p:nvSpPr>
        <p:spPr>
          <a:xfrm>
            <a:off x="334433" y="1341438"/>
            <a:ext cx="10972800" cy="4983162"/>
          </a:xfrm>
        </p:spPr>
        <p:txBody>
          <a:bodyPr/>
          <a:lstStyle/>
          <a:p>
            <a:r>
              <a:rPr lang="en-US" sz="2400" dirty="0"/>
              <a:t>The Le Centre Sheraton Hotel in Montreal, Canada has asked to consider returning 2028 July.</a:t>
            </a:r>
          </a:p>
          <a:p>
            <a:pPr lvl="1"/>
            <a:r>
              <a:rPr lang="en-US" sz="2000" dirty="0"/>
              <a:t>Proposed Room Rates: Single/Double: CAD$329 (US$242.83 as of Sept 2024)</a:t>
            </a:r>
          </a:p>
          <a:p>
            <a:pPr lvl="1"/>
            <a:r>
              <a:rPr lang="en-US" sz="2000" dirty="0"/>
              <a:t>Room Block 2745 – 75% min</a:t>
            </a:r>
          </a:p>
          <a:p>
            <a:pPr lvl="1"/>
            <a:r>
              <a:rPr lang="en-US" sz="2000" dirty="0"/>
              <a:t>F&amp;B Minimum: CAD$225,000 (US$166,075 as of Sept 2024).</a:t>
            </a:r>
          </a:p>
          <a:p>
            <a:pPr lvl="1"/>
            <a:r>
              <a:rPr lang="en-US" sz="2000" dirty="0"/>
              <a:t>Concessions align with previous visit</a:t>
            </a:r>
          </a:p>
          <a:p>
            <a:pPr lvl="1"/>
            <a:r>
              <a:rPr lang="en-US" sz="2000" dirty="0"/>
              <a:t>Decision deadline – Sept 27, 2024.</a:t>
            </a:r>
          </a:p>
          <a:p>
            <a:r>
              <a:rPr lang="en-US" sz="2400" dirty="0"/>
              <a:t>Discussion on 802 LMSC thoughts?</a:t>
            </a:r>
          </a:p>
          <a:p>
            <a:r>
              <a:rPr lang="en-US" sz="2400" dirty="0">
                <a:solidFill>
                  <a:schemeClr val="bg1"/>
                </a:solidFill>
              </a:rPr>
              <a:t>Move to approve the venue for the 2028 July IEEE 802 Plenary as the – Le Centre Sheraton Montreal, Montreal July 9-14, 2028.</a:t>
            </a:r>
          </a:p>
          <a:p>
            <a:r>
              <a:rPr lang="en-US" sz="2400" dirty="0">
                <a:solidFill>
                  <a:schemeClr val="bg1"/>
                </a:solidFill>
              </a:rPr>
              <a:t>Moved: Rosdahl</a:t>
            </a:r>
            <a:br>
              <a:rPr lang="en-US" sz="2400" dirty="0"/>
            </a:br>
            <a:endParaRPr lang="en-US" sz="2400" dirty="0"/>
          </a:p>
        </p:txBody>
      </p:sp>
    </p:spTree>
    <p:extLst>
      <p:ext uri="{BB962C8B-B14F-4D97-AF65-F5344CB8AC3E}">
        <p14:creationId xmlns:p14="http://schemas.microsoft.com/office/powerpoint/2010/main" val="3182102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LMSC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762000" y="1341438"/>
            <a:ext cx="10668000" cy="4983162"/>
          </a:xfrm>
        </p:spPr>
        <p:txBody>
          <a:bodyPr/>
          <a:lstStyle/>
          <a:p>
            <a:pPr marL="0" indent="0">
              <a:buNone/>
            </a:pPr>
            <a:r>
              <a:rPr lang="en-US" sz="2800" b="1" dirty="0"/>
              <a:t>Announcement of 802 LMSC Interim Telecons </a:t>
            </a:r>
          </a:p>
          <a:p>
            <a:r>
              <a:rPr lang="en-US" sz="2400" dirty="0"/>
              <a:t>     Tuesday 6 August 2024, 19:00-21:00 UTC</a:t>
            </a:r>
          </a:p>
          <a:p>
            <a:r>
              <a:rPr lang="en-US" sz="2400" dirty="0"/>
              <a:t>     Tuesday 3 September 2024, 19:00-21:00 UTC</a:t>
            </a:r>
          </a:p>
          <a:p>
            <a:r>
              <a:rPr lang="en-US" sz="2400" dirty="0"/>
              <a:t>     Tuesday 1 October 2024,19:00-21:00 UTC</a:t>
            </a:r>
          </a:p>
          <a:p>
            <a:r>
              <a:rPr lang="en-US" sz="2400" dirty="0"/>
              <a:t>Call Time: Tuesday, 3:00 PM - 5:00 PM (UTC-05:00) Eastern Time (ET)</a:t>
            </a:r>
          </a:p>
          <a:p>
            <a:r>
              <a:rPr lang="en-US" sz="2400" dirty="0"/>
              <a:t>Recurrence: Occurs Generally the first Tuesday of every month.</a:t>
            </a:r>
          </a:p>
          <a:p>
            <a:r>
              <a:rPr lang="en-US" sz="2400" dirty="0"/>
              <a:t>From 7:00 PM to 9:00 PM, (UTC+00:00) Monrovia, Reykjavik time zone.</a:t>
            </a:r>
          </a:p>
          <a:p>
            <a:endParaRPr lang="en-US" sz="2400" dirty="0"/>
          </a:p>
          <a:p>
            <a:pPr marL="0" indent="0">
              <a:buNone/>
            </a:pPr>
            <a:r>
              <a:rPr lang="en-US" sz="2400" dirty="0"/>
              <a:t>Calls after November Plenary to be Scheduled during 2024 November IEEE 802 LMSC Closing Plenary meeting.</a:t>
            </a:r>
            <a:br>
              <a:rPr lang="en-US" sz="2400" dirty="0"/>
            </a:br>
            <a:endParaRPr lang="en-US" sz="2400" dirty="0"/>
          </a:p>
        </p:txBody>
      </p:sp>
    </p:spTree>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6" id="{263C96D0-8883-4F1D-BD5E-18616D4C1761}" vid="{0D6AB0E4-0594-44ED-8CCC-DBC65F31BC0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IEEE 802 Template</Template>
  <TotalTime>5072</TotalTime>
  <Words>1478</Words>
  <Application>Microsoft Office PowerPoint</Application>
  <PresentationFormat>Widescreen</PresentationFormat>
  <Paragraphs>150</Paragraphs>
  <Slides>12</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Times New Roman</vt:lpstr>
      <vt:lpstr>Wingdings</vt:lpstr>
      <vt:lpstr>Title slide</vt:lpstr>
      <vt:lpstr>Executive Secretary Report for September LMSC Telecon</vt:lpstr>
      <vt:lpstr>Event Conduct and Safety Statement </vt:lpstr>
      <vt:lpstr>Event Conduct and Safety Statement</vt:lpstr>
      <vt:lpstr>Executive Secretary Agenda Items</vt:lpstr>
      <vt:lpstr>Future 802 Plenary Venue Contract Status</vt:lpstr>
      <vt:lpstr>2024 November IEEE 802 Mixed-mode Plenary - Vancouver</vt:lpstr>
      <vt:lpstr>Future Issues </vt:lpstr>
      <vt:lpstr>2028 July Consideration</vt:lpstr>
      <vt:lpstr>8.04 Monthly IEEE 802 LMSC Telecons</vt:lpstr>
      <vt:lpstr>8.05 Call for Tutorials for November 2024</vt:lpstr>
      <vt:lpstr>Approved Meeting Fees for 2024 November 802 Plenary</vt:lpstr>
      <vt:lpstr>Approved 2025 Session Registration Fees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Report for Sept LMSC Telecon</dc:title>
  <dc:subject/>
  <dc:creator>Jon Rosdahl</dc:creator>
  <cp:keywords>IEEE 802 LMSC Interim Telecon</cp:keywords>
  <dc:description>Jon Rosdahl, Qualcomm</dc:description>
  <cp:lastModifiedBy>Jon Rosdahl</cp:lastModifiedBy>
  <cp:revision>4</cp:revision>
  <dcterms:created xsi:type="dcterms:W3CDTF">2024-07-13T20:54:22Z</dcterms:created>
  <dcterms:modified xsi:type="dcterms:W3CDTF">2024-09-03T18:53:33Z</dcterms:modified>
  <cp:category>September 2024</cp:category>
</cp:coreProperties>
</file>