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75" r:id="rId2"/>
    <p:sldId id="674" r:id="rId3"/>
    <p:sldId id="673" r:id="rId4"/>
    <p:sldId id="676" r:id="rId5"/>
    <p:sldId id="677" r:id="rId6"/>
    <p:sldId id="6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32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DFB60-581E-44EC-90B4-B979F9CD4D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157-A4D0-4B1E-8B03-7F0E32409DE6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4B66-442F-4FC9-832D-A50DD1A19F9E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88A9-223C-42BB-A143-43C175DA393A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3F6D-C145-43D3-962C-B5A39E3F0440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BD28-E878-4F6D-8147-E82D26F43FB6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74CA-397D-430B-9C13-2528DC08918D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A8A1-9A59-47FC-B85F-2FE33A274339}" type="datetime1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70B-CE5F-40BB-8244-7FC1E8B32B85}" type="datetime1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93DF-39A7-4CC2-BC9D-E6CC5DB2B6E8}" type="datetime1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BB3A-645B-4FE2-AC6D-78969BEA1626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D051-F32E-4501-9FEC-99866FE1B467}" type="datetime1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0A636A-1711-440F-94CD-0F143FC2F656}" type="datetime1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8431-8B93-8043-BC0A-4894B3E4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06AUG2024 History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D834-7D7C-3D34-9E07-86A927D09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Reiterate Scope/Duties/Membership/Voting</a:t>
            </a:r>
          </a:p>
          <a:p>
            <a:pPr marL="0" indent="0">
              <a:buNone/>
            </a:pPr>
            <a:r>
              <a:rPr lang="en-US" dirty="0"/>
              <a:t>Review plan</a:t>
            </a:r>
          </a:p>
          <a:p>
            <a:pPr marL="0" indent="0">
              <a:buNone/>
            </a:pPr>
            <a:r>
              <a:rPr lang="en-US" dirty="0"/>
              <a:t>Status of plan</a:t>
            </a:r>
          </a:p>
          <a:p>
            <a:pPr marL="0" indent="0">
              <a:buNone/>
            </a:pPr>
            <a:r>
              <a:rPr lang="en-US" dirty="0"/>
              <a:t>Solicit Volunteers – one from each WG/TAG</a:t>
            </a:r>
          </a:p>
          <a:p>
            <a:pPr marL="0" indent="0">
              <a:buNone/>
            </a:pPr>
            <a:r>
              <a:rPr lang="en-US" dirty="0"/>
              <a:t>Set up meeting schedule</a:t>
            </a:r>
          </a:p>
          <a:p>
            <a:pPr marL="0" indent="0">
              <a:buNone/>
            </a:pPr>
            <a:r>
              <a:rPr lang="en-US" dirty="0"/>
              <a:t>Begin execution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C10DF-9175-4719-76C2-24AC42C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DCN ec-24-0197-00-00EC</a:t>
            </a:r>
          </a:p>
        </p:txBody>
      </p:sp>
    </p:spTree>
    <p:extLst>
      <p:ext uri="{BB962C8B-B14F-4D97-AF65-F5344CB8AC3E}">
        <p14:creationId xmlns:p14="http://schemas.microsoft.com/office/powerpoint/2010/main" val="327745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8E37-23C6-EE67-1732-15B8A725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6759"/>
          </a:xfrm>
        </p:spPr>
        <p:txBody>
          <a:bodyPr>
            <a:noAutofit/>
          </a:bodyPr>
          <a:lstStyle/>
          <a:p>
            <a:r>
              <a:rPr lang="en-US" sz="2400" dirty="0"/>
              <a:t>19JUL2024 Motion: Approve the formation of an 802 History Ad Hoc, with the scope, duties, membership and voting as shown in EC 24-182-01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0"/>
            <a:ext cx="11344703" cy="49872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Moved: Chaplin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Seconded: Zimmerman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Approve by Unanimous Consent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 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ec-24-0197-00-00EC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Plan of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23" y="1825625"/>
            <a:ext cx="1164413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Prioritize preserving the first 15 years (1979-1994) of historical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Investigate partnering with Ethernet Alliance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Motion to form 802 History Ad Hoc.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approved,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Thompson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Jones to investigate EA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Nikolich to investigate Computer Society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</a:t>
            </a:r>
            <a:r>
              <a:rPr lang="en-US" dirty="0" err="1"/>
              <a:t>Baykas</a:t>
            </a:r>
            <a:r>
              <a:rPr lang="en-US" dirty="0"/>
              <a:t> to support activity as needed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 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ec-24-0197-00-00EC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6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Plan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0" y="1825625"/>
            <a:ext cx="111570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Prioritize preserving the first 15 years (1979-1994) of historical material</a:t>
            </a:r>
          </a:p>
          <a:p>
            <a:pPr marL="0" indent="0">
              <a:buNone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Form 802 History Ad Hoc -- COMPLETE.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approved,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EA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investigate Computer Society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to support activity as needed -- ONGOING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 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ec-24-0197-00-00EC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Current Membership Roster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Interim Chair </a:t>
            </a:r>
            <a:r>
              <a:rPr lang="en-US" dirty="0" err="1"/>
              <a:t>PaulN</a:t>
            </a:r>
            <a:r>
              <a:rPr lang="en-US" dirty="0"/>
              <a:t>, looking for a longer term (at least until MAR2026) Chair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Paul Nikolich, James </a:t>
            </a:r>
            <a:r>
              <a:rPr lang="en-US" dirty="0" err="1"/>
              <a:t>Gilb</a:t>
            </a:r>
            <a:r>
              <a:rPr lang="en-US" dirty="0"/>
              <a:t>, Tuncer </a:t>
            </a:r>
            <a:r>
              <a:rPr lang="en-US" dirty="0" err="1"/>
              <a:t>Baykas</a:t>
            </a:r>
            <a:r>
              <a:rPr lang="en-US" dirty="0"/>
              <a:t>, Peter Jones, Geoff Thomson, Srinivas </a:t>
            </a:r>
            <a:r>
              <a:rPr lang="en-US" dirty="0" err="1"/>
              <a:t>Kandala</a:t>
            </a:r>
            <a:r>
              <a:rPr lang="en-US" dirty="0"/>
              <a:t> (802.11WG)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Looking for at least one person from each WG/TAG—any volunteers?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 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ec-24-0197-00-00EC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7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Meeting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Establish regular meeting cadence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Initial 1hour telecon 3pm Monday 12 August 2024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and review status on ongoing activities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agreement on a regular meeting cadence and tentative dates</a:t>
            </a:r>
          </a:p>
          <a:p>
            <a:pPr marL="1371600" lvl="3" indent="0">
              <a:buNone/>
            </a:pPr>
            <a:r>
              <a:rPr lang="en-US" dirty="0"/>
              <a:t>Monthly, bi-monthly, other?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Any other business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 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ec-24-0197-00-00EC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4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3499</TotalTime>
  <Words>453</Words>
  <Application>Microsoft Office PowerPoint</Application>
  <PresentationFormat>Widescreen</PresentationFormat>
  <Paragraphs>62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Verdana</vt:lpstr>
      <vt:lpstr>Office Theme</vt:lpstr>
      <vt:lpstr>06AUG2024 History Ad Hoc Update</vt:lpstr>
      <vt:lpstr>19JUL2024 Motion: Approve the formation of an 802 History Ad Hoc, with the scope, duties, membership and voting as shown in EC 24-182-01</vt:lpstr>
      <vt:lpstr>802 History Ad Hoc Plan of Record</vt:lpstr>
      <vt:lpstr>802 History Ad Hoc Plan Status</vt:lpstr>
      <vt:lpstr>802 History Ad Hoc Volunteers</vt:lpstr>
      <vt:lpstr>802 History Ad Hoc Meeting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23</cp:revision>
  <dcterms:created xsi:type="dcterms:W3CDTF">2024-07-15T13:44:21Z</dcterms:created>
  <dcterms:modified xsi:type="dcterms:W3CDTF">2024-08-05T20:30:41Z</dcterms:modified>
</cp:coreProperties>
</file>