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6"/>
  </p:notesMasterIdLst>
  <p:handoutMasterIdLst>
    <p:handoutMasterId r:id="rId26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6" r:id="rId58"/>
    <p:sldId id="2710" r:id="rId59"/>
    <p:sldId id="2718" r:id="rId60"/>
    <p:sldId id="2008" r:id="rId61"/>
    <p:sldId id="2291" r:id="rId62"/>
    <p:sldId id="2552" r:id="rId63"/>
    <p:sldId id="2700" r:id="rId64"/>
    <p:sldId id="2293" r:id="rId65"/>
    <p:sldId id="2715" r:id="rId66"/>
    <p:sldId id="2724" r:id="rId67"/>
    <p:sldId id="2354" r:id="rId68"/>
    <p:sldId id="2628" r:id="rId69"/>
    <p:sldId id="2294" r:id="rId70"/>
    <p:sldId id="2559" r:id="rId71"/>
    <p:sldId id="2719" r:id="rId72"/>
    <p:sldId id="2623" r:id="rId73"/>
    <p:sldId id="2624" r:id="rId74"/>
    <p:sldId id="2625" r:id="rId75"/>
    <p:sldId id="2626" r:id="rId76"/>
    <p:sldId id="2570" r:id="rId77"/>
    <p:sldId id="2571" r:id="rId78"/>
    <p:sldId id="2572" r:id="rId79"/>
    <p:sldId id="2560" r:id="rId80"/>
    <p:sldId id="2627" r:id="rId81"/>
    <p:sldId id="2562" r:id="rId82"/>
    <p:sldId id="2561" r:id="rId83"/>
    <p:sldId id="2622" r:id="rId84"/>
    <p:sldId id="2564" r:id="rId85"/>
    <p:sldId id="2709" r:id="rId86"/>
    <p:sldId id="2466" r:id="rId87"/>
    <p:sldId id="2467" r:id="rId88"/>
    <p:sldId id="2725" r:id="rId89"/>
    <p:sldId id="2670" r:id="rId90"/>
    <p:sldId id="2671" r:id="rId91"/>
    <p:sldId id="2336" r:id="rId92"/>
    <p:sldId id="2722" r:id="rId93"/>
    <p:sldId id="2723" r:id="rId94"/>
    <p:sldId id="2708" r:id="rId95"/>
    <p:sldId id="2649" r:id="rId96"/>
    <p:sldId id="2714" r:id="rId97"/>
    <p:sldId id="137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 id="2113" r:id="rId175"/>
    <p:sldId id="2037" r:id="rId176"/>
    <p:sldId id="2431" r:id="rId177"/>
    <p:sldId id="2429" r:id="rId178"/>
    <p:sldId id="2436" r:id="rId179"/>
    <p:sldId id="1968" r:id="rId180"/>
    <p:sldId id="2104" r:id="rId181"/>
    <p:sldId id="2317" r:id="rId182"/>
    <p:sldId id="1967" r:id="rId183"/>
    <p:sldId id="2167" r:id="rId184"/>
    <p:sldId id="2351" r:id="rId185"/>
    <p:sldId id="2333" r:id="rId186"/>
    <p:sldId id="2335" r:id="rId187"/>
    <p:sldId id="2334" r:id="rId188"/>
    <p:sldId id="2352" r:id="rId189"/>
    <p:sldId id="2218" r:id="rId190"/>
    <p:sldId id="1945" r:id="rId191"/>
    <p:sldId id="2071" r:id="rId192"/>
    <p:sldId id="2036" r:id="rId193"/>
    <p:sldId id="2323" r:id="rId194"/>
    <p:sldId id="2353" r:id="rId195"/>
    <p:sldId id="2332" r:id="rId196"/>
    <p:sldId id="2437" r:id="rId197"/>
    <p:sldId id="2426" r:id="rId198"/>
    <p:sldId id="2427" r:id="rId199"/>
    <p:sldId id="2328" r:id="rId200"/>
    <p:sldId id="2563" r:id="rId201"/>
    <p:sldId id="2355" r:id="rId202"/>
    <p:sldId id="2461" r:id="rId203"/>
    <p:sldId id="2460" r:id="rId204"/>
    <p:sldId id="2463" r:id="rId205"/>
    <p:sldId id="2609" r:id="rId206"/>
    <p:sldId id="2481" r:id="rId207"/>
    <p:sldId id="2482" r:id="rId208"/>
    <p:sldId id="2485" r:id="rId209"/>
    <p:sldId id="2486" r:id="rId210"/>
    <p:sldId id="2644" r:id="rId211"/>
    <p:sldId id="2707" r:id="rId212"/>
    <p:sldId id="2464" r:id="rId213"/>
    <p:sldId id="2483" r:id="rId214"/>
    <p:sldId id="2672" r:id="rId215"/>
    <p:sldId id="2651" r:id="rId216"/>
    <p:sldId id="2489" r:id="rId217"/>
    <p:sldId id="2556" r:id="rId218"/>
    <p:sldId id="2653" r:id="rId219"/>
    <p:sldId id="2647" r:id="rId220"/>
    <p:sldId id="2657" r:id="rId221"/>
    <p:sldId id="2658" r:id="rId222"/>
    <p:sldId id="2660" r:id="rId223"/>
    <p:sldId id="2659" r:id="rId224"/>
    <p:sldId id="2621" r:id="rId225"/>
    <p:sldId id="2637" r:id="rId226"/>
    <p:sldId id="2638" r:id="rId227"/>
    <p:sldId id="2639" r:id="rId228"/>
    <p:sldId id="2640" r:id="rId229"/>
    <p:sldId id="2641" r:id="rId230"/>
    <p:sldId id="2642" r:id="rId231"/>
    <p:sldId id="2643" r:id="rId232"/>
    <p:sldId id="2661" r:id="rId233"/>
    <p:sldId id="2678" r:id="rId234"/>
    <p:sldId id="2679" r:id="rId235"/>
    <p:sldId id="2680" r:id="rId236"/>
    <p:sldId id="2663" r:id="rId237"/>
    <p:sldId id="2720" r:id="rId238"/>
    <p:sldId id="2721" r:id="rId239"/>
    <p:sldId id="1708" r:id="rId240"/>
    <p:sldId id="2524" r:id="rId241"/>
    <p:sldId id="2548" r:id="rId242"/>
    <p:sldId id="1709" r:id="rId243"/>
    <p:sldId id="1710" r:id="rId244"/>
    <p:sldId id="1790" r:id="rId245"/>
    <p:sldId id="2199" r:id="rId246"/>
    <p:sldId id="2319" r:id="rId247"/>
    <p:sldId id="2320" r:id="rId248"/>
    <p:sldId id="2321" r:id="rId249"/>
    <p:sldId id="2635" r:id="rId250"/>
    <p:sldId id="2665" r:id="rId251"/>
    <p:sldId id="2666" r:id="rId252"/>
    <p:sldId id="2667" r:id="rId253"/>
    <p:sldId id="2668" r:id="rId254"/>
    <p:sldId id="2674" r:id="rId255"/>
    <p:sldId id="2605" r:id="rId256"/>
    <p:sldId id="2711" r:id="rId257"/>
    <p:sldId id="2712" r:id="rId258"/>
    <p:sldId id="2713" r:id="rId259"/>
    <p:sldId id="2704" r:id="rId260"/>
    <p:sldId id="2705" r:id="rId261"/>
    <p:sldId id="2706" r:id="rId262"/>
    <p:sldId id="2717" r:id="rId263"/>
    <p:sldId id="2324" r:id="rId264"/>
    <p:sldId id="1375" r:id="rId26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autoAdjust="0"/>
    <p:restoredTop sz="94660" autoAdjust="0"/>
  </p:normalViewPr>
  <p:slideViewPr>
    <p:cSldViewPr>
      <p:cViewPr varScale="1">
        <p:scale>
          <a:sx n="124" d="100"/>
          <a:sy n="124" d="100"/>
        </p:scale>
        <p:origin x="2112"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handoutMaster" Target="handoutMasters/handout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802.ec-24/0196r00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69"/>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September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10 September 2024 in the PM2 slot in Waikoloa, HI, US</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10 September 2024</a:t>
            </a:r>
            <a:br>
              <a:rPr lang="en-US" sz="1600" b="1" dirty="0">
                <a:latin typeface="+mj-lt"/>
              </a:rPr>
            </a:br>
            <a:r>
              <a:rPr lang="en-US" sz="1600" b="1" dirty="0">
                <a:latin typeface="+mj-lt"/>
              </a:rPr>
              <a:t>@ 4:00 pm (HST)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FF0000"/>
                </a:solidFill>
                <a:latin typeface="+mj-lt"/>
              </a:rPr>
              <a:t>WEBEX LINK GOES HERE</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solidFill>
                  <a:srgbClr val="FF0000"/>
                </a:solidFill>
                <a:latin typeface="+mj-lt"/>
              </a:rPr>
              <a:t>ACCESS CODE</a:t>
            </a:r>
            <a:endParaRPr kumimoji="0" lang="en-US"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(apparently not ‘JTC1’,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July 2024 (XXX)</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10 September 2024, as documented on slide 11 of ec-24/0XXXr02</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July 2024, as documented in XXX</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04837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498353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327067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1147923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70742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36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47733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36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5280793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148318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73529566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0194864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8643447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20571891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04982112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22248121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46292715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7294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0038477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0547344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9096092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9996347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9243832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5525274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110013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42973167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83338930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16926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2499454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39449517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574700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84687464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835767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205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4812210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134313464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395229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56175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325999687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123050021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75548279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23423836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214</a:t>
            </a:fld>
            <a:endParaRPr lang="en-US"/>
          </a:p>
        </p:txBody>
      </p:sp>
    </p:spTree>
    <p:extLst>
      <p:ext uri="{BB962C8B-B14F-4D97-AF65-F5344CB8AC3E}">
        <p14:creationId xmlns:p14="http://schemas.microsoft.com/office/powerpoint/2010/main" val="18125879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215</a:t>
            </a:fld>
            <a:endParaRPr lang="en-US"/>
          </a:p>
        </p:txBody>
      </p:sp>
    </p:spTree>
    <p:extLst>
      <p:ext uri="{BB962C8B-B14F-4D97-AF65-F5344CB8AC3E}">
        <p14:creationId xmlns:p14="http://schemas.microsoft.com/office/powerpoint/2010/main" val="416592176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91690267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219</a:t>
            </a:fld>
            <a:endParaRPr lang="en-US"/>
          </a:p>
        </p:txBody>
      </p:sp>
    </p:spTree>
    <p:extLst>
      <p:ext uri="{BB962C8B-B14F-4D97-AF65-F5344CB8AC3E}">
        <p14:creationId xmlns:p14="http://schemas.microsoft.com/office/powerpoint/2010/main" val="61132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22171282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22431949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18475298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317247213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46155777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353490340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91990512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3414492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157485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116221553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138697012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5389251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Tree>
    <p:extLst>
      <p:ext uri="{BB962C8B-B14F-4D97-AF65-F5344CB8AC3E}">
        <p14:creationId xmlns:p14="http://schemas.microsoft.com/office/powerpoint/2010/main" val="69223315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Tree>
    <p:extLst>
      <p:ext uri="{BB962C8B-B14F-4D97-AF65-F5344CB8AC3E}">
        <p14:creationId xmlns:p14="http://schemas.microsoft.com/office/powerpoint/2010/main" val="213786215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203465582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Tree>
    <p:extLst>
      <p:ext uri="{BB962C8B-B14F-4D97-AF65-F5344CB8AC3E}">
        <p14:creationId xmlns:p14="http://schemas.microsoft.com/office/powerpoint/2010/main" val="42037341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252321105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291642419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407033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Tree>
    <p:extLst>
      <p:ext uri="{BB962C8B-B14F-4D97-AF65-F5344CB8AC3E}">
        <p14:creationId xmlns:p14="http://schemas.microsoft.com/office/powerpoint/2010/main" val="361495636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241</a:t>
            </a:fld>
            <a:endParaRPr lang="en-US"/>
          </a:p>
        </p:txBody>
      </p:sp>
    </p:spTree>
    <p:extLst>
      <p:ext uri="{BB962C8B-B14F-4D97-AF65-F5344CB8AC3E}">
        <p14:creationId xmlns:p14="http://schemas.microsoft.com/office/powerpoint/2010/main" val="14181314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40741567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4720545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34067016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205696729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258123754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49705697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213057099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2051525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221869609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419454600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388500732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253</a:t>
            </a:fld>
            <a:endParaRPr lang="en-US"/>
          </a:p>
        </p:txBody>
      </p:sp>
    </p:spTree>
    <p:extLst>
      <p:ext uri="{BB962C8B-B14F-4D97-AF65-F5344CB8AC3E}">
        <p14:creationId xmlns:p14="http://schemas.microsoft.com/office/powerpoint/2010/main" val="210797208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250129115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259</a:t>
            </a:fld>
            <a:endParaRPr lang="en-US"/>
          </a:p>
        </p:txBody>
      </p:sp>
    </p:spTree>
    <p:extLst>
      <p:ext uri="{BB962C8B-B14F-4D97-AF65-F5344CB8AC3E}">
        <p14:creationId xmlns:p14="http://schemas.microsoft.com/office/powerpoint/2010/main" val="428847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260</a:t>
            </a:fld>
            <a:endParaRPr lang="en-US"/>
          </a:p>
        </p:txBody>
      </p:sp>
    </p:spTree>
    <p:extLst>
      <p:ext uri="{BB962C8B-B14F-4D97-AF65-F5344CB8AC3E}">
        <p14:creationId xmlns:p14="http://schemas.microsoft.com/office/powerpoint/2010/main" val="356848858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261</a:t>
            </a:fld>
            <a:endParaRPr lang="en-US"/>
          </a:p>
        </p:txBody>
      </p:sp>
    </p:spTree>
    <p:extLst>
      <p:ext uri="{BB962C8B-B14F-4D97-AF65-F5344CB8AC3E}">
        <p14:creationId xmlns:p14="http://schemas.microsoft.com/office/powerpoint/2010/main" val="250546853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262</a:t>
            </a:fld>
            <a:endParaRPr lang="en-US"/>
          </a:p>
        </p:txBody>
      </p:sp>
    </p:spTree>
    <p:extLst>
      <p:ext uri="{BB962C8B-B14F-4D97-AF65-F5344CB8AC3E}">
        <p14:creationId xmlns:p14="http://schemas.microsoft.com/office/powerpoint/2010/main" val="332983174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263</a:t>
            </a:fld>
            <a:endParaRPr lang="en-US"/>
          </a:p>
        </p:txBody>
      </p:sp>
    </p:spTree>
    <p:extLst>
      <p:ext uri="{BB962C8B-B14F-4D97-AF65-F5344CB8AC3E}">
        <p14:creationId xmlns:p14="http://schemas.microsoft.com/office/powerpoint/2010/main" val="255291593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264</a:t>
            </a:fld>
            <a:endParaRPr lang="en-US"/>
          </a:p>
        </p:txBody>
      </p:sp>
    </p:spTree>
    <p:extLst>
      <p:ext uri="{BB962C8B-B14F-4D97-AF65-F5344CB8AC3E}">
        <p14:creationId xmlns:p14="http://schemas.microsoft.com/office/powerpoint/2010/main" val="58838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September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94531460"/>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967950664"/>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closed 3 June 2024</a:t>
            </a:r>
          </a:p>
          <a:p>
            <a:pPr lvl="2"/>
            <a:r>
              <a:rPr lang="en-US" dirty="0"/>
              <a:t>Vote 10/0/0/0/8/0 (Confirm/Revise/Withdraw/Abst1/Abst2/Stabilize) (N18266)</a:t>
            </a:r>
          </a:p>
          <a:p>
            <a:pPr lvl="2"/>
            <a:r>
              <a:rPr lang="en-US" dirty="0"/>
              <a:t>In favor were Austria, Canada, China, Germany, Japan, Kazakhstan, South Korea,] Ukraine, United Kingdom, and United States.</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FDIS ballot</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in ballot</a:t>
            </a:r>
          </a:p>
          <a:p>
            <a:pPr marL="234950" indent="-234950">
              <a:buFont typeface="Arial" panose="020B0604020202020204" pitchFamily="34" charset="0"/>
              <a:buChar char="•"/>
            </a:pPr>
            <a:r>
              <a:rPr lang="en-AU" b="0" dirty="0"/>
              <a:t>Ballot opened 8 May 2024; closes 25 September 2024</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in ballot</a:t>
            </a:r>
          </a:p>
          <a:p>
            <a:pPr>
              <a:buFont typeface="Arial" panose="020B0604020202020204" pitchFamily="34" charset="0"/>
              <a:buChar char="•"/>
            </a:pPr>
            <a:r>
              <a:rPr lang="en-AU" b="0" dirty="0"/>
              <a:t>Ballot opened 8 May 2024, closes 25 September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passed its 60-day pre-ballot</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is in a 90-day 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686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sent for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15126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 will be liaised for information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latin typeface="+mj-lt"/>
              </a:rPr>
              <a:t>(Jul 2024) Awaiting start of SA ballot before sending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51986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588508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95304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passed its 60-day pre-ballot</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8087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95751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519791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Former JTC1 SC chair, 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757158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9887795"/>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39291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3803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2666122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80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58087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802.15.4-2025 will be sent for information</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XXX</a:t>
            </a:r>
          </a:p>
          <a:p>
            <a:pPr lvl="1"/>
            <a:endParaRPr lang="en-US" dirty="0"/>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476020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50598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was liaised for information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183686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88786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4486911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6954695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560637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710365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has been submitted into the PSDO process</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(June 2024) LMSC authorized submission for balloting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46526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has been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in ballot</a:t>
            </a: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843948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751114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passed its 60-day pre-ballot</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in ballot</a:t>
            </a:r>
          </a:p>
          <a:p>
            <a:pPr>
              <a:buFont typeface="Arial" panose="020B0604020202020204" pitchFamily="34" charset="0"/>
              <a:buChar char="•"/>
            </a:pPr>
            <a:r>
              <a:rPr lang="en-AU" sz="1600" b="0" dirty="0"/>
              <a:t>Opened 21 Jun 24, closes 8 Nov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230112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935655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1556755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21887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0682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614213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Therefore, should we forward IEEE 802.19.1-2018? </a:t>
            </a:r>
            <a:r>
              <a:rPr lang="en-AU" b="0"/>
              <a:t>Discuss.</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1771896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22302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29155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7" name="TextBox 6">
            <a:extLst>
              <a:ext uri="{FF2B5EF4-FFF2-40B4-BE49-F238E27FC236}">
                <a16:creationId xmlns:a16="http://schemas.microsoft.com/office/drawing/2014/main" id="{70336D60-0D8F-19FF-4DE9-9E06F9361691}"/>
              </a:ext>
            </a:extLst>
          </p:cNvPr>
          <p:cNvSpPr txBox="1"/>
          <p:nvPr/>
        </p:nvSpPr>
        <p:spPr>
          <a:xfrm>
            <a:off x="2286000" y="3200736"/>
            <a:ext cx="4572000" cy="461665"/>
          </a:xfrm>
          <a:prstGeom prst="rect">
            <a:avLst/>
          </a:prstGeom>
          <a:noFill/>
        </p:spPr>
        <p:txBody>
          <a:bodyPr wrap="square">
            <a:spAutoFit/>
          </a:bodyPr>
          <a:lstStyle/>
          <a:p>
            <a:r>
              <a:rPr lang="en-AU" dirty="0"/>
              <a:t>PWI Proposal for Drone Formation Flying Show – Communication Security Requirement</a:t>
            </a:r>
            <a:endParaRPr lang="en-US" dirty="0"/>
          </a:p>
        </p:txBody>
      </p:sp>
    </p:spTree>
    <p:extLst>
      <p:ext uri="{BB962C8B-B14F-4D97-AF65-F5344CB8AC3E}">
        <p14:creationId xmlns:p14="http://schemas.microsoft.com/office/powerpoint/2010/main" val="40150213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061481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1368385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 in Stockholm</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Ericsson HQ, Stockholm, Sweden</a:t>
            </a:r>
          </a:p>
          <a:p>
            <a:pPr lvl="1"/>
            <a:r>
              <a:rPr lang="en-AU" dirty="0"/>
              <a:t>(N18263)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will be an election for a new JTC 1/SC 6 Chair during the October plenary.</a:t>
            </a:r>
          </a:p>
          <a:p>
            <a:pPr lvl="1"/>
            <a:r>
              <a:rPr lang="en-AU" dirty="0"/>
              <a:t>South Korea has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a:t>
            </a:r>
          </a:p>
          <a:p>
            <a:pPr lvl="1"/>
            <a:r>
              <a:rPr lang="en-US" dirty="0">
                <a:latin typeface="Arial" panose="020B0604020202020204" pitchFamily="34" charset="0"/>
              </a:rPr>
              <a:t>Kang is currently the convenor of JTC 1/SC 6/WG 7 and has been so for 20 years.</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735417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October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979580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931243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27735</Words>
  <Application>Microsoft Macintosh PowerPoint</Application>
  <PresentationFormat>On-screen Show (4:3)</PresentationFormat>
  <Paragraphs>3804</Paragraphs>
  <Slides>264</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264</vt:i4>
      </vt:variant>
    </vt:vector>
  </HeadingPairs>
  <TitlesOfParts>
    <vt:vector size="272" baseType="lpstr">
      <vt:lpstr>Aptos</vt:lpstr>
      <vt:lpstr>Arial</vt:lpstr>
      <vt:lpstr>Calibri</vt:lpstr>
      <vt:lpstr>Helvetica</vt:lpstr>
      <vt:lpstr>Times New Roman</vt:lpstr>
      <vt:lpstr>Wingdings</vt:lpstr>
      <vt:lpstr>802-11-Submission</vt:lpstr>
      <vt:lpstr>Acrobat Document</vt:lpstr>
      <vt:lpstr>IEEE 802 JTC1 Standing Committee September 2024 agenda (mixed mode)</vt:lpstr>
      <vt:lpstr>This document will be used to provide information for any IEEE 802 JTC1 SC meetings in September 2024</vt:lpstr>
      <vt:lpstr>Registration is not required for the IEEE 802 JTC1 SC session in September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10 September 2024 in the PM2 slot in Waikoloa, HI, US</vt:lpstr>
      <vt:lpstr>The IEEE 802 JTC1 SC regular meeting has a high-level list of agenda items to be considered</vt:lpstr>
      <vt:lpstr>The IEEE 802 JTC1 SC will consider approving its agenda</vt:lpstr>
      <vt:lpstr>The IEEE 802 JTC1 SC will consider approval of the minutes of its July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36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Systematic review of ISO versions of IEEE 802.1 standards</vt:lpstr>
      <vt:lpstr>Bridges &amp; Bridged Networks IEEE 802.1Q-REV-2022 passed FDIS ballot</vt:lpstr>
      <vt:lpstr>Bridges &amp; Bridged Networks: Congestion Isolation IEEE 802.1Qcz passed 60-day pre-ballot in Nov 2023</vt:lpstr>
      <vt:lpstr>MAC Privacy Protection IEEE 802.1AEdk D2.1 passed 60-day pre-ballot in Nov 2023</vt:lpstr>
      <vt:lpstr>YANG Data Model for Ethertypes IEEE 802f passed its 60-day pre-ballot </vt:lpstr>
      <vt:lpstr>YANG Data Models for Scheduled Traffic, Frame Preemption, Per-Stream Filtering &amp; Policing IEEE 802.1Qcw passed its 60-day pre-ballot</vt:lpstr>
      <vt:lpstr>Automatic Attachment to Provider Backbone Bridging (PBB) services IEEE 802.1Qcj passed its 60-day pre-ballot</vt:lpstr>
      <vt:lpstr>Timing and Synchronization for Time-Sensitive Applications Amendment: Inclusive Terminology IEEE 802.1ASdr passed its 60-day pre-ballot</vt:lpstr>
      <vt:lpstr>Automatic Attachment to Provider Backbone Bridging (PBB) services IEEE 802.1CS-2020/Cor-1 is in a 90-day ballot</vt:lpstr>
      <vt:lpstr>Quality of Service Provision by Network Systems IEEE 802.1DC was liaised for information</vt:lpstr>
      <vt:lpstr>Hot Standby IEEE 802.1ASdm was liaised for information</vt:lpstr>
      <vt:lpstr>Timing and Synchronization for Time-Sensitive Applications: YANG Data Model IEEE 802.1ASdn was liaised for information</vt:lpstr>
      <vt:lpstr>Configuration Enhancements for Time-Sensitive Networking IEEE 802.1Qdj was liaised for information</vt:lpstr>
      <vt:lpstr>YANG Data Models for the Credit-Based Shaper  IEEE 802.1Qdx was liaised for information</vt:lpstr>
      <vt:lpstr>YANG for the Multiple Spanning Tree Protocol  IEEE 802.1Qdy will be liaised when appropriate</vt:lpstr>
      <vt:lpstr>Overview and Architecture IEEE 802-REVc sent for 60-day pre-ballot</vt:lpstr>
      <vt:lpstr>TSN Profile for Automotive IEEE 802.1DG will be liaised for information when appropriate</vt:lpstr>
      <vt:lpstr>IEEE 802.3 has 1 standards in the pipeline for adoption under the PSDO process and 7 awaiting submission</vt:lpstr>
      <vt:lpstr>IEEE 802.3 WG has a number of regular participants in IEEE 802 JTC1 SC activities</vt:lpstr>
      <vt:lpstr>IEEE 802.3-REV passed its 60-day pre-ballot</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What can be done to advance IEEE 802.11 specifications in ISO/IEC JTC 1/SC 6?</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5-month FDIS ballot closed in July 2024</vt:lpstr>
      <vt:lpstr>Low-rate wireless networks  IEEE 802.15.4-2025 will be sent for information</vt:lpstr>
      <vt:lpstr>Extension to low-energy critical infrastructure monitoring PHY IEEE 802.15.4w-2020 has been liaised for information</vt:lpstr>
      <vt:lpstr>AES-256 encryption &amp; security extensions IEEE 802.15.4y-2021 was liaised for information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has been submitted into the PSDO process</vt:lpstr>
      <vt:lpstr>Short-range optical wireless communications  IEEE 802.15.7-2018 has been submitted into the PSDO process </vt:lpstr>
      <vt:lpstr>Higher rate, longer range optical camera communications IEEE 802.15.7a will be submitted into the PSDO process when ready </vt:lpstr>
      <vt:lpstr>Transport of key management protocol (KMP) datagrams  IEEE 802.15.9-2021 passed its 60-day pre-ballot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will hold a plenary meeting in October 2024 in Stockholm</vt:lpstr>
      <vt:lpstr>JTC 1/SC 6 Chair election</vt:lpstr>
      <vt:lpstr>The JTC1 SC chair will develop a liaison report for the SC 6 plenary meeting in October 2024</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2024-09-10T23:11:04Z</dcterms:modified>
</cp:coreProperties>
</file>