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672" r:id="rId2"/>
    <p:sldId id="673" r:id="rId3"/>
    <p:sldId id="67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5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6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27329-F009-4789-A3B8-48793A4D3A89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DFB60-581E-44EC-90B4-B979F9CD4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AD1E6-1F9E-0447-DF72-C062FAC28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0B7EFC-76E4-73BA-1136-E2A6C694A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CFCFB-AB74-49AE-B1AC-5B914AB24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8157-A4D0-4B1E-8B03-7F0E32409DE6}" type="datetime1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3E165-0EFD-FDF5-B3EC-78FEFF8E1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4F581-ACEB-AEC2-9786-6A3D8EBC2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6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4DB91-D09C-B844-3C82-3B64FC1F3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AEBBC3-DF63-FEE8-88AF-EFCEA26DB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37200-E33E-3360-6F3B-D6D7C64A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4B66-442F-4FC9-832D-A50DD1A19F9E}" type="datetime1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5900A-75E9-976D-3F2D-6E0DDC926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5C784-0E04-E436-B00B-A4F595676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1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7C1C12-4DEC-172A-8887-CACF91BBB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5FFD98-269C-65C3-4792-555C56DCD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B8DF1-7925-A789-FEE8-1DF349E8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88A9-223C-42BB-A143-43C175DA393A}" type="datetime1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4560D-1E44-2D08-1AA8-C490F03B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BFCE6-80E0-6169-012E-ABD29BBD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7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BB39-3B5C-93F7-701B-7706E63FF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A03C9-2F06-C2B1-F3D3-9127E6DB3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F3BC1-38BF-370A-0ED4-3A5583319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3F6D-C145-43D3-962C-B5A39E3F0440}" type="datetime1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0FA7A-2080-707A-5D48-7B932F64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7A2DC-465B-DE4A-2FC6-602AC3B1C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9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7161-CF6F-D2B2-6225-D4AEC536C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54413-8FE0-7FA9-91C6-EBA2E9B1B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62760-0AF5-189E-7E35-190314A47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BD28-E878-4F6D-8147-E82D26F43FB6}" type="datetime1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C65F3-511F-7635-800F-3A18FF092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D4717-E21C-A8C4-2FE7-12119B681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9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5EFA6-1355-829B-8CA5-A591D3965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D61D-43C3-0800-61E3-3E622B287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1CC8F-3019-E802-A499-72992018E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C9068-8B84-ECC3-AF64-049F7E3F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74CA-397D-430B-9C13-2528DC08918D}" type="datetime1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EBBE26-C35A-028D-F4D5-1E4D2744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C0E38-B0F7-2CC1-FF05-0B5457C4A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4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76908-CCB7-E1DF-E395-7FB77C6AF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61135-8947-75A8-C624-4CEED9D0D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C7605-94DE-F709-A388-C2BFB8D1D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8CD4C0-1649-742C-947B-C54289541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12B8E-C90D-7AAA-66F2-B3F343EC8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7D90CA-9F62-4FE4-3B2D-D9B3334D6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A8A1-9A59-47FC-B85F-2FE33A274339}" type="datetime1">
              <a:rPr lang="en-US" smtClean="0"/>
              <a:t>7/19/2024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E660D3-DAC6-A821-FBF7-5CD5BCDD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287633-0991-B14F-552A-63BBE6B2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3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D9B6-CBF5-0373-0EC1-14F37CC63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FD103-3771-2D82-5D01-03B892EFC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70B-CE5F-40BB-8244-7FC1E8B32B85}" type="datetime1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FCD40-D45A-D6B6-FB92-48ABA222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F212B-EB1A-6C1E-5174-8AAD3CB6A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F61FC6-5845-7F9B-1463-FD2DC053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93DF-39A7-4CC2-BC9D-E6CC5DB2B6E8}" type="datetime1">
              <a:rPr lang="en-US" smtClean="0"/>
              <a:t>7/19/2024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6A671E-798C-B273-3BBA-B902E79A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61795-1614-7E93-7F2C-E34D7320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9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1E535-C9EF-134A-D080-882128844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3DD7D-6D72-B6D2-CFB5-F62336755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03286-13D2-FFA2-83CC-08A2C3DF9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73549-6A13-9A43-C41C-4C37998DC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BB3A-645B-4FE2-AC6D-78969BEA1626}" type="datetime1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CAFA8-E784-79AE-B82A-E581E7E9C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6C317-08C5-8F47-26A8-1EBF09979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8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C8F0-228C-7DE0-04AF-3042280B5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C3274-6FAD-9A53-FC41-513B0EB14C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BC738-79B1-52F0-5237-251F0F69D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1050A-0CEA-9948-8B5E-32585C735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D051-F32E-4501-9FEC-99866FE1B467}" type="datetime1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3C210-0D4C-2207-536B-115B43C0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C44D1-97CA-A752-438D-B21280A0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7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8A376B-57E8-83CF-ABC0-01FFD6785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389A9-7F84-7F36-24B5-8A791BF01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F489D-D7A9-2708-FF7C-566C5900F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0A636A-1711-440F-94CD-0F143FC2F656}" type="datetime1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9E79B-F04E-6FC9-5395-5C8243E8B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DCN ec-24-0182-00-00EC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FC974-8C1B-B946-FA03-53062DA7E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2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17JUL2024 History Discussion Mtg.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905000"/>
            <a:ext cx="12049125" cy="4114800"/>
          </a:xfrm>
        </p:spPr>
        <p:txBody>
          <a:bodyPr/>
          <a:lstStyle/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Draft a scope and purpose for a potential 802 LMSC History Ad Hoc</a:t>
            </a:r>
            <a:endParaRPr lang="en-US" sz="2800" dirty="0"/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800" dirty="0"/>
              <a:t>Ad Hoc scope/purpose</a:t>
            </a:r>
          </a:p>
          <a:p>
            <a:pPr marL="1371600" lvl="3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Electronically preserve historical 802 documents</a:t>
            </a:r>
          </a:p>
          <a:p>
            <a:pPr marL="1371600" lvl="3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Find a location at which to store/display pertinent physical </a:t>
            </a:r>
            <a:r>
              <a:rPr lang="en-US" sz="1800" dirty="0"/>
              <a:t>artifacts</a:t>
            </a:r>
          </a:p>
          <a:p>
            <a:pPr marL="1371600" lvl="3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Capture recollections of long time 802 LMSC participants</a:t>
            </a:r>
          </a:p>
          <a:p>
            <a:pPr marL="1371600" lvl="3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Identify pertinent materials of historical interest, e.g., documents, audio recordings, video recordings, etc.</a:t>
            </a:r>
          </a:p>
          <a:p>
            <a:pPr marL="1371600" lvl="3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Develop a plan and budget for curation and presentation of materials</a:t>
            </a:r>
          </a:p>
          <a:p>
            <a:pPr marL="1371600" lvl="3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Solicit support of IEEE History Center</a:t>
            </a:r>
          </a:p>
          <a:p>
            <a:pPr marL="1371600" lvl="3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Review potential sources of funds, e.g., IEEE SA, IEEE Computer Society and IEEE New Initiatives.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Prepare a potential motion for the July closing 802 EC meeting</a:t>
            </a:r>
            <a:endParaRPr lang="en-US" sz="2600" dirty="0"/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trike="sngStrike" dirty="0"/>
              <a:t>Identify potential additional  IEEE 802 related milestones.</a:t>
            </a:r>
            <a:br>
              <a:rPr lang="en-US" dirty="0"/>
            </a:br>
            <a:endParaRPr lang="en-US" dirty="0"/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5FE6E-FB8F-3A7B-ACE4-0848BE28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DCN ec-24-0182-02-00EC</a:t>
            </a:r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12:30-13:00 17JUL2024 meeting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Participants: Paul, James, Tuncer, Dorothy, Peter, Geoff, Dawn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Prioritize preserving the first 15 years (1979-1994) of historical material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Investigate partnering with Ethernet Alliance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Tentative Next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TBD to make motion to form 802 History Ad Hoc.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If approved, flesh out Ad Hoc logistics by October 2024 EC telecon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Geoff to investigate preservation of documents in his possession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Peter to investigate EA collaboration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Paul to investigate Computer Society collaboration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Tuncer to support activity as needed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DCN ec-24-0182-02-00EC</a:t>
            </a:r>
          </a:p>
        </p:txBody>
      </p:sp>
    </p:spTree>
    <p:extLst>
      <p:ext uri="{BB962C8B-B14F-4D97-AF65-F5344CB8AC3E}">
        <p14:creationId xmlns:p14="http://schemas.microsoft.com/office/powerpoint/2010/main" val="3098266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E8E37-23C6-EE67-1732-15B8A725C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6759"/>
          </a:xfrm>
        </p:spPr>
        <p:txBody>
          <a:bodyPr>
            <a:noAutofit/>
          </a:bodyPr>
          <a:lstStyle/>
          <a:p>
            <a:r>
              <a:rPr lang="en-US" sz="2800" dirty="0"/>
              <a:t>Motion: Approve the formation of an 802 History Ad Hoc, with the scope, duties, membership and voting as shown in EC 24-182-01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F0B95-5FF6-A533-6942-7D5E0DCC2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253330"/>
            <a:ext cx="11344703" cy="49872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/>
              <a:t>Scope:</a:t>
            </a:r>
            <a:endParaRPr lang="en-US" dirty="0"/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Initiate </a:t>
            </a: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e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lectronic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preservation of historical 802 documents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Identify pertinent materials of historical interest, e.g., documents, audio recordings, video recordings, etc. 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Find a location(s) at which to store/display pertinent physical artifacts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Capture recollections of long time 802 LMSC participants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Develop a plan and budget for curation and presentation of materials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Solicit support of IEEE History Center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Review potential sources of funds, e.g., IEEE SA, IEEE Computer Society and IEEE New Initiatives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Duties: </a:t>
            </a: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Provide regular status reports to 802 LMSC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Membership: Open to any interested participant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lang="en-US" dirty="0">
              <a:solidFill>
                <a:prstClr val="black"/>
              </a:solidFill>
              <a:latin typeface="Aptos" panose="02110004020202020204"/>
            </a:endParaRP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Voting: straw polls only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Moved: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Seconded: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Approve___, Disapprove___, Abstain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0F480-F880-0EA5-85DF-8A1E3E7E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DCN ec-24-0182-02-00EC</a:t>
            </a:r>
          </a:p>
        </p:txBody>
      </p:sp>
    </p:spTree>
    <p:extLst>
      <p:ext uri="{BB962C8B-B14F-4D97-AF65-F5344CB8AC3E}">
        <p14:creationId xmlns:p14="http://schemas.microsoft.com/office/powerpoint/2010/main" val="3844129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3199</TotalTime>
  <Words>371</Words>
  <Application>Microsoft Office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17JUL2024 History Discussion Mtg. Agenda</vt:lpstr>
      <vt:lpstr>12:30-13:00 17JUL2024 meeting notes</vt:lpstr>
      <vt:lpstr>Motion: Approve the formation of an 802 History Ad Hoc, with the scope, duties, membership and voting as shown in EC 24-182-01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 Nikolich/Addison</dc:creator>
  <cp:lastModifiedBy>Paul Nikolich/Addison</cp:lastModifiedBy>
  <cp:revision>11</cp:revision>
  <dcterms:created xsi:type="dcterms:W3CDTF">2024-07-15T13:44:21Z</dcterms:created>
  <dcterms:modified xsi:type="dcterms:W3CDTF">2024-07-19T17:43:16Z</dcterms:modified>
</cp:coreProperties>
</file>