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0" r:id="rId3"/>
    <p:sldId id="26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9A0404-6132-45DF-BD0F-F1158E149871}" v="2" dt="2023-01-19T18:50:59.0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38" autoAdjust="0"/>
    <p:restoredTop sz="94660"/>
  </p:normalViewPr>
  <p:slideViewPr>
    <p:cSldViewPr>
      <p:cViewPr varScale="1">
        <p:scale>
          <a:sx n="124" d="100"/>
          <a:sy n="124" d="100"/>
        </p:scale>
        <p:origin x="504" y="1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128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Peter Yee, AKAYLA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3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Peter Yee, AKAYLA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802.ec-24/0175r01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4/ec-24-0149-02-JTC1-agenda-for-july-2024-mixed-mode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3632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IEEE 802 JTC1 Standing Committee</a:t>
            </a:r>
            <a:br>
              <a:rPr lang="en-US" dirty="0"/>
            </a:br>
            <a:r>
              <a:rPr lang="en-US" dirty="0"/>
              <a:t>July 2024 (mixed-mode)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2024-07-19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401612"/>
              </p:ext>
            </p:extLst>
          </p:nvPr>
        </p:nvGraphicFramePr>
        <p:xfrm>
          <a:off x="1487488" y="3302517"/>
          <a:ext cx="10263463" cy="206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159000" progId="Word.Document.8">
                  <p:embed/>
                </p:oleObj>
              </mc:Choice>
              <mc:Fallback>
                <p:oleObj name="Document" r:id="rId3" imgW="10439400" imgH="21590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7488" y="3302517"/>
                        <a:ext cx="10263463" cy="2066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IEEE 802 JTC1 SC reviewed the PSDO process status, including IPR issues holding up 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>
                <a:solidFill>
                  <a:schemeClr val="tx1"/>
                </a:solidFill>
                <a:hlinkClick r:id="rId3"/>
              </a:rPr>
              <a:t>ec-24/0149r02</a:t>
            </a:r>
            <a:r>
              <a:rPr lang="en-AU" dirty="0">
                <a:solidFill>
                  <a:schemeClr val="tx1"/>
                </a:solidFill>
              </a:rPr>
              <a:t>; Minutes – ec-24/0177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F19B36-2873-48E9-B4AD-CD47A49D9156}"/>
              </a:ext>
            </a:extLst>
          </p:cNvPr>
          <p:cNvSpPr/>
          <p:nvPr/>
        </p:nvSpPr>
        <p:spPr bwMode="auto">
          <a:xfrm>
            <a:off x="6816080" y="2503946"/>
            <a:ext cx="4573704" cy="3708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 IPR issue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Situation: IPR holding up PSDO process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Going forward, 802.11 will not be shown as in-process</a:t>
            </a:r>
          </a:p>
          <a:p>
            <a:pPr marL="182880" indent="-18288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Next steps: keep waiting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US" sz="1600" dirty="0">
                <a:solidFill>
                  <a:schemeClr val="tx1"/>
                </a:solidFill>
              </a:rPr>
              <a:t>Resolution appears to be down to patent holders supplying LOAs under the ISO patent policy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US" sz="1600" dirty="0">
                <a:solidFill>
                  <a:schemeClr val="tx1"/>
                </a:solidFill>
              </a:rPr>
              <a:t>Observe how IEEE 802.3 fares in the parallel ITU-T SG15 process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62602ECF-0EE1-4687-A387-7283411A4A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0584988"/>
              </p:ext>
            </p:extLst>
          </p:nvPr>
        </p:nvGraphicFramePr>
        <p:xfrm>
          <a:off x="914401" y="2503946"/>
          <a:ext cx="5791199" cy="3977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0767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108941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737294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  <a:gridCol w="1737294">
                  <a:extLst>
                    <a:ext uri="{9D8B030D-6E8A-4147-A177-3AD203B41FA5}">
                      <a16:colId xmlns:a16="http://schemas.microsoft.com/office/drawing/2014/main" val="36894489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Stalled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105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37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14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800099"/>
            <a:ext cx="10361084" cy="1065213"/>
          </a:xfrm>
        </p:spPr>
        <p:txBody>
          <a:bodyPr/>
          <a:lstStyle/>
          <a:p>
            <a:r>
              <a:rPr lang="en-US" dirty="0"/>
              <a:t>The IEEE 802 JTC1 SC will undertake its usual work</a:t>
            </a:r>
            <a:br>
              <a:rPr lang="en-US" dirty="0"/>
            </a:br>
            <a:r>
              <a:rPr lang="en-US" dirty="0"/>
              <a:t>at its mixed-mode meeting in Waikoloa in September 2024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2204864"/>
            <a:ext cx="10361084" cy="4113213"/>
          </a:xfrm>
        </p:spPr>
        <p:txBody>
          <a:bodyPr/>
          <a:lstStyle/>
          <a:p>
            <a:r>
              <a:rPr lang="en-US" dirty="0"/>
              <a:t>IEEE 802 JTC1 SC plans for September 2024 … </a:t>
            </a:r>
          </a:p>
          <a:p>
            <a:pPr lvl="1"/>
            <a:r>
              <a:rPr lang="en-US" dirty="0"/>
              <a:t>Execute PSDO process, to the extent possible</a:t>
            </a:r>
          </a:p>
          <a:p>
            <a:pPr lvl="2"/>
            <a:r>
              <a:rPr lang="en-US" dirty="0"/>
              <a:t>There are current ballots open for IEEE 802.1CS/Cor1 (DCOR: 7 August), IEEE 802.1AEdk (FDIS: 25 September), IEEE 802.1Qcz (FDIS: 25 September), IEEE 802.15.7-2018 (CIB: 23 July), IEEE 802.15.9 (FDIS: 8 November)</a:t>
            </a:r>
          </a:p>
          <a:p>
            <a:pPr lvl="1"/>
            <a:r>
              <a:rPr lang="en-US" dirty="0"/>
              <a:t>Monitor ISO/IEC JTC 1/SC 6 activities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Peter Yee, NSA-CSD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6472</TotalTime>
  <Words>280</Words>
  <Application>Microsoft Macintosh PowerPoint</Application>
  <PresentationFormat>Widescreen</PresentationFormat>
  <Paragraphs>73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 Unicode MS</vt:lpstr>
      <vt:lpstr>Arial</vt:lpstr>
      <vt:lpstr>Times New Roman</vt:lpstr>
      <vt:lpstr>Office Theme</vt:lpstr>
      <vt:lpstr>Document</vt:lpstr>
      <vt:lpstr>IEEE 802 JTC1 Standing Committee July 2024 (mixed-mode) closing report</vt:lpstr>
      <vt:lpstr>The IEEE 802 JTC1 SC reviewed the PSDO process status, including IPR issues holding up 802.11</vt:lpstr>
      <vt:lpstr>The IEEE 802 JTC1 SC will undertake its usual work at its mixed-mode meeting in Waikoloa in September 2024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Peter Yee</cp:lastModifiedBy>
  <cp:revision>90</cp:revision>
  <cp:lastPrinted>1601-01-01T00:00:00Z</cp:lastPrinted>
  <dcterms:created xsi:type="dcterms:W3CDTF">2019-09-19T04:57:16Z</dcterms:created>
  <dcterms:modified xsi:type="dcterms:W3CDTF">2024-07-19T13:33:46Z</dcterms:modified>
</cp:coreProperties>
</file>