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11FE76-5392-4477-8936-0E0EB7B25A4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8.01 History Discussion Tentative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18872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Draft a scope and purpose for a potential 802 LMSC History Ad Hoc</a:t>
            </a:r>
            <a:endParaRPr lang="en-US" sz="28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800" dirty="0"/>
              <a:t>Ad Hoc scope/purpose</a:t>
            </a:r>
          </a:p>
          <a:p>
            <a:pPr marL="177165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Identify pertinent materials of historical interest, e.g., documents, audio recordings, video recordings, etc.</a:t>
            </a:r>
          </a:p>
          <a:p>
            <a:pPr marL="177165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Develop a plan and budget for curation and presentation of materials</a:t>
            </a:r>
          </a:p>
          <a:p>
            <a:pPr marL="177165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Solicit support of IEEE History Center</a:t>
            </a:r>
          </a:p>
          <a:p>
            <a:pPr marL="177165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Review potential sources of funds, e.g., IEEE SA, IEEE Computer Society and IEEE New Initiatives.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Prepare a potential motion for the July closing 802 EC meeting</a:t>
            </a:r>
            <a:endParaRPr lang="en-US" sz="26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Identify potential additional  IEEE 802 related milestones.</a:t>
            </a:r>
            <a:br>
              <a:rPr lang="en-US" dirty="0"/>
            </a:br>
            <a:endParaRPr lang="en-US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5FE6E-FB8F-3A7B-ACE4-0848BE28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ec-24-0166-00-00EC</a:t>
            </a:r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8.01 History Discussion Tentative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1</cp:revision>
  <dcterms:created xsi:type="dcterms:W3CDTF">2024-07-15T13:44:21Z</dcterms:created>
  <dcterms:modified xsi:type="dcterms:W3CDTF">2024-07-15T13:47:43Z</dcterms:modified>
</cp:coreProperties>
</file>