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19" r:id="rId3"/>
    <p:sldId id="621" r:id="rId4"/>
    <p:sldId id="628" r:id="rId5"/>
    <p:sldId id="62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1226" autoAdjust="0"/>
  </p:normalViewPr>
  <p:slideViewPr>
    <p:cSldViewPr>
      <p:cViewPr varScale="1">
        <p:scale>
          <a:sx n="76" d="100"/>
          <a:sy n="76" d="100"/>
        </p:scale>
        <p:origin x="1330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9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90-26-0PNP-ieee-802-lmsc-operations-manu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187-05-WCSG-wc-sc-operations-manual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2024 July  Rules re: joint treasury officers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D. Stanley, HP Enterprise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981835"/>
              </p:ext>
            </p:extLst>
          </p:nvPr>
        </p:nvGraphicFramePr>
        <p:xfrm>
          <a:off x="754063" y="2673350"/>
          <a:ext cx="7586662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758361" progId="Word.Document.8">
                  <p:embed/>
                </p:oleObj>
              </mc:Choice>
              <mc:Fallback>
                <p:oleObj name="Document" r:id="rId3" imgW="10489272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2673350"/>
                        <a:ext cx="7586662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 lnSpcReduction="100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describes an existing conflict between the Wireless Chairs Standing Committee Operations Manual and the 802 LMSC OM and proposes a resolution.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Background - 1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802 LMSC Operations Manual 15.2 Page 24</a:t>
            </a:r>
          </a:p>
          <a:p>
            <a:pPr lvl="1"/>
            <a:r>
              <a:rPr lang="en-GB" sz="2000" dirty="0">
                <a:hlinkClick r:id="rId2"/>
              </a:rPr>
              <a:t>https://mentor.ieee.org/802-ec/dcn/17/ec-17-0090-26-0PNP-ieee-802-lmsc-operations-manual.pdf</a:t>
            </a:r>
            <a:endParaRPr lang="en-GB" sz="2000" dirty="0"/>
          </a:p>
          <a:p>
            <a:pPr lvl="1"/>
            <a:r>
              <a:rPr lang="en-US" sz="2000" dirty="0"/>
              <a:t>…..The operation of a joint treasury is subject to the same rules as a Working Group operating with treasury with the following exception: The Executive Committee overseeing the joint treasury shall be a Joint Executive Committee that is the union of the Executive Committees of the Working Groups operating with the joint treasury. </a:t>
            </a:r>
            <a:r>
              <a:rPr lang="en-US" sz="2000" dirty="0">
                <a:highlight>
                  <a:srgbClr val="FFFF00"/>
                </a:highlight>
              </a:rPr>
              <a:t>The Chair of the Joint Executive Committee shall be selected by the Joint Executive Committee and shall be the Chair of one of the participating Working Groups.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Background - 2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/>
              <a:t>WCSC Operations Manual </a:t>
            </a:r>
          </a:p>
          <a:p>
            <a:pPr lvl="1"/>
            <a:r>
              <a:rPr lang="en-GB" sz="2000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https://mentor.ieee.org/802-ec/dcn/20/ec-20-0187-05-WCSG-wc-sc-operations-manual.docx</a:t>
            </a:r>
            <a:r>
              <a:rPr lang="en-GB" sz="2000" dirty="0">
                <a:solidFill>
                  <a:schemeClr val="accent5"/>
                </a:solidFill>
              </a:rPr>
              <a:t> </a:t>
            </a:r>
          </a:p>
          <a:p>
            <a:pPr lvl="1"/>
            <a:r>
              <a:rPr lang="en-US" sz="2000" dirty="0"/>
              <a:t>The Executive Committee of the Joint Treasury (ECJT) is responsible for operation of the Joint Treasury.</a:t>
            </a:r>
          </a:p>
          <a:p>
            <a:pPr marL="457200" lvl="1" indent="0">
              <a:buNone/>
            </a:pPr>
            <a:r>
              <a:rPr lang="en-US" sz="2000" dirty="0"/>
              <a:t>     </a:t>
            </a:r>
            <a:r>
              <a:rPr lang="en-US" sz="2000" dirty="0">
                <a:highlight>
                  <a:srgbClr val="FFFF00"/>
                </a:highlight>
              </a:rPr>
              <a:t>The WCSC Chair is also the ECJT Chair.  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     The WCSC Secretary is also the ECJT Secretary.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18615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Options and Proposed Change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dirty="0"/>
              <a:t>Options:</a:t>
            </a:r>
          </a:p>
          <a:p>
            <a:pPr lvl="1"/>
            <a:r>
              <a:rPr lang="en-GB" sz="1800" dirty="0"/>
              <a:t>Delete the 802 LMSC OM text</a:t>
            </a:r>
          </a:p>
          <a:p>
            <a:pPr lvl="1"/>
            <a:r>
              <a:rPr lang="en-GB" sz="1800" dirty="0"/>
              <a:t>Delete the WCSC OM text</a:t>
            </a:r>
          </a:p>
          <a:p>
            <a:r>
              <a:rPr lang="en-GB" sz="2000" dirty="0"/>
              <a:t>Rationale</a:t>
            </a:r>
          </a:p>
          <a:p>
            <a:pPr lvl="1"/>
            <a:r>
              <a:rPr lang="en-GB" sz="1800" dirty="0"/>
              <a:t>Simpler operation and management structure</a:t>
            </a:r>
          </a:p>
          <a:p>
            <a:pPr lvl="1"/>
            <a:r>
              <a:rPr lang="en-GB" sz="1800" dirty="0"/>
              <a:t>Has been operational for 10 years</a:t>
            </a:r>
          </a:p>
          <a:p>
            <a:r>
              <a:rPr lang="en-GB" sz="2200" dirty="0"/>
              <a:t>Result:</a:t>
            </a:r>
          </a:p>
          <a:p>
            <a:pPr lvl="1"/>
            <a:r>
              <a:rPr lang="en-US" sz="1800" dirty="0"/>
              <a:t>…..The operation of a joint treasury is subject to the same rules as a Working Group operating with treasury with the following exception: The Executive Committee overseeing the joint treasury shall be a Joint Executive Committee that is the union of the Executive Committees of the Working Groups operating with the joint treasury. </a:t>
            </a:r>
            <a:r>
              <a:rPr lang="en-US" sz="1800" strike="sngStrike" dirty="0">
                <a:highlight>
                  <a:srgbClr val="FFFF00"/>
                </a:highlight>
              </a:rPr>
              <a:t>The Chair of the Joint Executive Committee shall be selected by the Joint Executive Committee and shall be the Chair of one of the participating Working Groups.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66774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255618</TotalTime>
  <Words>402</Words>
  <Application>Microsoft Office PowerPoint</Application>
  <PresentationFormat>On-screen Show (4:3)</PresentationFormat>
  <Paragraphs>61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2024 July  Rules re: joint treasury officers</vt:lpstr>
      <vt:lpstr> Abstract </vt:lpstr>
      <vt:lpstr>Background - 1</vt:lpstr>
      <vt:lpstr>Background - 2</vt:lpstr>
      <vt:lpstr>Options and Proposed Change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2024 Rules meeting contribution</dc:title>
  <dc:subject>802 Rules meeting topic</dc:subject>
  <dc:creator>Dorothy Stanley</dc:creator>
  <cp:keywords>2024 July Rules topic WSCS treasury officer selection</cp:keywords>
  <cp:lastModifiedBy>Stanley, Dorothy</cp:lastModifiedBy>
  <cp:revision>3781</cp:revision>
  <cp:lastPrinted>2017-11-04T17:30:55Z</cp:lastPrinted>
  <dcterms:created xsi:type="dcterms:W3CDTF">2002-03-10T15:43:16Z</dcterms:created>
  <dcterms:modified xsi:type="dcterms:W3CDTF">2024-07-15T15:30:11Z</dcterms:modified>
  <cp:category>July 2024</cp:category>
</cp:coreProperties>
</file>