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9"/>
  </p:notesMasterIdLst>
  <p:handoutMasterIdLst>
    <p:handoutMasterId r:id="rId10"/>
  </p:handoutMasterIdLst>
  <p:sldIdLst>
    <p:sldId id="624" r:id="rId2"/>
    <p:sldId id="619" r:id="rId3"/>
    <p:sldId id="621" r:id="rId4"/>
    <p:sldId id="627" r:id="rId5"/>
    <p:sldId id="625" r:id="rId6"/>
    <p:sldId id="629" r:id="rId7"/>
    <p:sldId id="620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05" autoAdjust="0"/>
    <p:restoredTop sz="95437" autoAdjust="0"/>
  </p:normalViewPr>
  <p:slideViewPr>
    <p:cSldViewPr>
      <p:cViewPr varScale="1">
        <p:scale>
          <a:sx n="79" d="100"/>
          <a:sy n="79" d="100"/>
        </p:scale>
        <p:origin x="1258" y="77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23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03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tracker.ietf.org/group/ietfieee/abou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ietf-masque-connect-ethernet/" TargetMode="External"/><Relationship Id="rId2" Type="http://schemas.openxmlformats.org/officeDocument/2006/relationships/hyperlink" Target="https://datatracker.ietf.org/group/ietfieee/meeting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rfc8110/" TargetMode="External"/><Relationship Id="rId4" Type="http://schemas.openxmlformats.org/officeDocument/2006/relationships/hyperlink" Target="https://datatracker.ietf.org/doc/draft-wkumari-intarea-safe-limited-domains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tracker.ietf.org/doc/rfc8110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how/meetings/upcomin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4800" dirty="0"/>
              <a:t>2024 July IETF SC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2024-07-13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3844409"/>
              </p:ext>
            </p:extLst>
          </p:nvPr>
        </p:nvGraphicFramePr>
        <p:xfrm>
          <a:off x="742950" y="2673350"/>
          <a:ext cx="7586663" cy="199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512000" imgH="2758361" progId="Word.Document.8">
                  <p:embed/>
                </p:oleObj>
              </mc:Choice>
              <mc:Fallback>
                <p:oleObj name="Document" r:id="rId3" imgW="10512000" imgH="27583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2673350"/>
                        <a:ext cx="7586663" cy="1998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sz="3600" dirty="0"/>
            </a:br>
            <a:r>
              <a:rPr lang="en-US" sz="3600" dirty="0"/>
              <a:t>Abstract</a:t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2286000"/>
          </a:xfrm>
        </p:spPr>
        <p:txBody>
          <a:bodyPr>
            <a:normAutofit fontScale="92500"/>
          </a:bodyPr>
          <a:lstStyle/>
          <a:p>
            <a:pPr marL="0" indent="0" defTabSz="1371600" eaLnBrk="0" fontAlgn="base" hangingPunct="0">
              <a:lnSpc>
                <a:spcPct val="110000"/>
              </a:lnSpc>
              <a:spcBef>
                <a:spcPts val="0"/>
              </a:spcBef>
              <a:buNone/>
              <a:tabLst>
                <a:tab pos="2228850" algn="l"/>
                <a:tab pos="6862763" algn="l"/>
              </a:tabLst>
            </a:pPr>
            <a:r>
              <a:rPr lang="en-US" sz="2400" dirty="0">
                <a:cs typeface="Times New Roman" panose="02020603050405020304" pitchFamily="18" charset="0"/>
              </a:rPr>
              <a:t>This document contains the July 2024 IETF Standing Committee Report. </a:t>
            </a:r>
          </a:p>
          <a:p>
            <a:pPr marL="0" indent="0" defTabSz="1371600" eaLnBrk="0" fontAlgn="base" hangingPunct="0">
              <a:lnSpc>
                <a:spcPct val="110000"/>
              </a:lnSpc>
              <a:spcBef>
                <a:spcPts val="0"/>
              </a:spcBef>
              <a:buNone/>
              <a:tabLst>
                <a:tab pos="2228850" algn="l"/>
                <a:tab pos="6862763" algn="l"/>
              </a:tabLst>
            </a:pPr>
            <a:endParaRPr lang="en-US" sz="2400" dirty="0">
              <a:cs typeface="Times New Roman" panose="02020603050405020304" pitchFamily="18" charset="0"/>
            </a:endParaRPr>
          </a:p>
          <a:p>
            <a:pPr marL="0" indent="0" defTabSz="1371600" eaLnBrk="0" fontAlgn="base" hangingPunct="0">
              <a:lnSpc>
                <a:spcPct val="110000"/>
              </a:lnSpc>
              <a:spcBef>
                <a:spcPts val="0"/>
              </a:spcBef>
              <a:buNone/>
              <a:tabLst>
                <a:tab pos="2228850" algn="l"/>
                <a:tab pos="6862763" algn="l"/>
              </a:tabLst>
            </a:pPr>
            <a:r>
              <a:rPr lang="en-US" sz="2400" dirty="0">
                <a:cs typeface="Times New Roman" panose="02020603050405020304" pitchFamily="18" charset="0"/>
              </a:rPr>
              <a:t>Material for the annual LMSC Subgroup review is also included.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Scope, Duties, Membership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776412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/>
              <a:t>Scope and Duties: </a:t>
            </a:r>
          </a:p>
          <a:p>
            <a:pPr lvl="1"/>
            <a:r>
              <a:rPr lang="en-GB" sz="2000" dirty="0"/>
              <a:t>Coordinate 802 activities with IETF activities as appropriate.  </a:t>
            </a:r>
          </a:p>
          <a:p>
            <a:pPr lvl="1"/>
            <a:r>
              <a:rPr lang="en-GB" sz="2000" dirty="0"/>
              <a:t>Hold periodic joint meetings between 802 leadership and IETF leadership.</a:t>
            </a:r>
          </a:p>
          <a:p>
            <a:pPr lvl="1"/>
            <a:r>
              <a:rPr lang="en-GB" sz="2000" dirty="0"/>
              <a:t>Hold IETF SC meetings as needed.</a:t>
            </a:r>
          </a:p>
          <a:p>
            <a:r>
              <a:rPr lang="en-GB" sz="2400" dirty="0"/>
              <a:t>Membership: </a:t>
            </a:r>
          </a:p>
          <a:p>
            <a:pPr lvl="1"/>
            <a:r>
              <a:rPr lang="en-GB" sz="2000" dirty="0"/>
              <a:t>Membership is any IEEE 802 participant. Dorothy Stanley is the current chair.</a:t>
            </a:r>
            <a:endParaRPr lang="en-US" sz="2400" dirty="0"/>
          </a:p>
          <a:p>
            <a:r>
              <a:rPr lang="en-US" sz="2400" dirty="0"/>
              <a:t>IETF Coordination Group is ongoing, see </a:t>
            </a:r>
            <a:r>
              <a:rPr lang="en-GB" sz="2400" u="sng" dirty="0">
                <a:hlinkClick r:id="rId2"/>
              </a:rPr>
              <a:t>https://datatracker.ietf.org/group/ietfieee/about/</a:t>
            </a:r>
            <a:r>
              <a:rPr lang="en-GB" sz="2400" u="sng" dirty="0"/>
              <a:t> </a:t>
            </a: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103440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76200"/>
            <a:ext cx="7886700" cy="1325563"/>
          </a:xfrm>
        </p:spPr>
        <p:txBody>
          <a:bodyPr/>
          <a:lstStyle/>
          <a:p>
            <a:pPr eaLnBrk="1" hangingPunct="1"/>
            <a:r>
              <a:rPr lang="en-US" sz="4000" dirty="0"/>
              <a:t>Deliverables and operations rules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143000"/>
            <a:ext cx="8763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/>
              <a:t>Deliverables</a:t>
            </a:r>
          </a:p>
          <a:p>
            <a:pPr lvl="1"/>
            <a:r>
              <a:rPr lang="en-GB" sz="2000" dirty="0"/>
              <a:t>Status report documents presented to the 802 LMSC at plenary sessions</a:t>
            </a:r>
          </a:p>
          <a:p>
            <a:pPr lvl="1"/>
            <a:r>
              <a:rPr lang="en-GB" sz="2000" dirty="0"/>
              <a:t>IETF SC meeting agendas, minutes</a:t>
            </a:r>
          </a:p>
          <a:p>
            <a:r>
              <a:rPr lang="en-US" sz="2400" dirty="0"/>
              <a:t>Voting in the subgroup</a:t>
            </a:r>
          </a:p>
          <a:p>
            <a:pPr lvl="1"/>
            <a:r>
              <a:rPr lang="en-US" sz="2000" dirty="0"/>
              <a:t>If needed, follow Robert’s rules as a guide</a:t>
            </a:r>
          </a:p>
          <a:p>
            <a:pPr marR="0"/>
            <a:r>
              <a:rPr lang="en-GB" sz="2400" dirty="0"/>
              <a:t>Parliamentary procedures for approval to move any deliverables to the Standards Committee for action</a:t>
            </a:r>
          </a:p>
          <a:p>
            <a:pPr lvl="1"/>
            <a:r>
              <a:rPr lang="en-GB" sz="2000" dirty="0"/>
              <a:t>Approval by motion in the IETF SC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</a:pPr>
            <a:endParaRPr lang="en-GB" sz="2000" dirty="0"/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2000" dirty="0"/>
          </a:p>
          <a:p>
            <a:pPr marL="0" indent="0">
              <a:buNone/>
            </a:pP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1665144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sz="3600" dirty="0"/>
            </a:br>
            <a:r>
              <a:rPr lang="en-US" sz="3600" dirty="0"/>
              <a:t>IEEE 802 IETF Standing Committee Report</a:t>
            </a:r>
            <a:br>
              <a:rPr lang="en-US" sz="3600" dirty="0"/>
            </a:br>
            <a:r>
              <a:rPr lang="en-US" sz="3600" dirty="0"/>
              <a:t>July 2024 IEEE 802 plenary </a:t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90689"/>
            <a:ext cx="8534400" cy="4800600"/>
          </a:xfrm>
        </p:spPr>
        <p:txBody>
          <a:bodyPr>
            <a:normAutofit fontScale="25000" lnSpcReduction="20000"/>
          </a:bodyPr>
          <a:lstStyle/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6400" dirty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6400" dirty="0"/>
              <a:t>Three coordination teleconferences are held per year: February, June and October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6400" dirty="0"/>
              <a:t>Periodic in-person joint workshops are held, next is planned for 2025 July</a:t>
            </a:r>
            <a:br>
              <a:rPr lang="en-US" sz="6400" dirty="0"/>
            </a:br>
            <a:endParaRPr lang="en-US" sz="6400" dirty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6400" dirty="0"/>
              <a:t>2024-06-13 IAB/IESG/IEEE 802 coordination call was held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6400" dirty="0"/>
              <a:t>Agenda and minutes are posted here: </a:t>
            </a:r>
            <a:r>
              <a:rPr lang="en-US" sz="6400" dirty="0">
                <a:hlinkClick r:id="rId2"/>
              </a:rPr>
              <a:t>https://datatracker.ietf.org/group/ietfieee/meetings/</a:t>
            </a:r>
            <a:r>
              <a:rPr lang="en-US" sz="6400" dirty="0"/>
              <a:t> 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6400" dirty="0"/>
              <a:t>Review of IETF and IEEE 802 new work areas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6400" dirty="0"/>
              <a:t>Review and update ongoing coordination topics (see next slide)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6400" dirty="0"/>
              <a:t>Updates on topics of interest: </a:t>
            </a:r>
          </a:p>
          <a:p>
            <a:pPr lvl="2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6400" dirty="0">
                <a:hlinkClick r:id="rId3"/>
              </a:rPr>
              <a:t>MASQUE connect-ethernet </a:t>
            </a:r>
            <a:r>
              <a:rPr lang="en-US" sz="6400" dirty="0"/>
              <a:t>: IEEE 802: Proxying Ethernet in HTTP, forward RFC notification to 802.3 for information</a:t>
            </a:r>
          </a:p>
          <a:p>
            <a:pPr lvl="2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6400" dirty="0">
                <a:hlinkClick r:id="rId4"/>
              </a:rPr>
              <a:t>Safe Limited Domains</a:t>
            </a:r>
            <a:r>
              <a:rPr lang="en-US" sz="6400" dirty="0"/>
              <a:t> requires </a:t>
            </a:r>
            <a:r>
              <a:rPr lang="en-US" sz="6400" dirty="0" err="1"/>
              <a:t>Ethertypes</a:t>
            </a:r>
            <a:r>
              <a:rPr lang="en-US" sz="6400" dirty="0"/>
              <a:t>/subtypes, referred to IEEE RAC</a:t>
            </a:r>
          </a:p>
          <a:p>
            <a:pPr lvl="2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6400" dirty="0"/>
              <a:t> </a:t>
            </a:r>
            <a:r>
              <a:rPr lang="en-US" sz="6400" dirty="0">
                <a:hlinkClick r:id="rId5"/>
              </a:rPr>
              <a:t>RFC 8110</a:t>
            </a:r>
            <a:r>
              <a:rPr lang="en-US" sz="6400" dirty="0"/>
              <a:t> moving to 802.11 – coordination item re-opened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endParaRPr lang="en-US" sz="6400" dirty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6400" dirty="0"/>
              <a:t>Topics discussed are applicable to 802.1, 802.3, 802.11 and 802.15 </a:t>
            </a:r>
          </a:p>
          <a:p>
            <a:pPr marL="0" indent="0" defTabSz="1371600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6400" b="1" dirty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6400" dirty="0"/>
              <a:t>The 802 IETF Standing Committee will not meet during the July 2024 Plenary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b="1" dirty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292304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Coordination Topics 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15240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/>
              <a:t>Current items 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25. Layer 2/Layer 3 Interaction for Time-Sensitive Traffic – TSN and </a:t>
            </a:r>
            <a:r>
              <a:rPr lang="en-US" sz="2000" dirty="0" err="1"/>
              <a:t>DetNet</a:t>
            </a:r>
            <a:r>
              <a:rPr lang="en-US" sz="2000" dirty="0"/>
              <a:t>. No specific items/issues.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27. Development of YANG models in the IEEE 802 – Includes 802F </a:t>
            </a:r>
            <a:r>
              <a:rPr lang="en-US" sz="2000" dirty="0" err="1"/>
              <a:t>Ethertype</a:t>
            </a:r>
            <a:r>
              <a:rPr lang="en-US" sz="2000" dirty="0"/>
              <a:t> Yang Model, coordination with the RAC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29. Opportunistic Wireless Encryption. Re-opened to track the progress of transferring </a:t>
            </a:r>
            <a:r>
              <a:rPr lang="en-US" sz="2000" dirty="0">
                <a:hlinkClick r:id="rId2"/>
              </a:rPr>
              <a:t>RFC 8110 </a:t>
            </a:r>
            <a:r>
              <a:rPr lang="en-US" sz="2000" dirty="0"/>
              <a:t>to the IEEE 802.11 WG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33. Capability Discovery – 802.1ABdh (LLDPv2) under development, waiting on a rechartering of the LSVR WG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35. MAC Address Device Identification for Network and Application Services (MADINAS) work should be completed soon.</a:t>
            </a:r>
            <a:br>
              <a:rPr lang="en-US" sz="2000" dirty="0"/>
            </a:b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/>
              <a:t>Other topics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Planning a joint in person meeting in July 2025 (Madrid)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marL="457200" lvl="1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457200" lvl="1" indent="0">
              <a:buNone/>
            </a:pP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2892983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Recent and Upcoming IETF Meetings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524000"/>
            <a:ext cx="7848600" cy="463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119 March 16-22, 2024 – Brisbane, Australia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2024 June Coordination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120 July 20-26, 2024 Vancouver 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2024 October Coordination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121 November 2-8, 2024 Dublin, Ireland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122 March 15-21, 2025 Bangkok, Thailand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123 July 19-25, 2025 Madrid Spain – joint IETF/IEEE 802 meeting planned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Meetings website: </a:t>
            </a:r>
            <a:r>
              <a:rPr lang="en-US" sz="2000" dirty="0">
                <a:hlinkClick r:id="rId3"/>
              </a:rPr>
              <a:t>https://www.ietf.org/how/meetings/upcoming/</a:t>
            </a:r>
            <a:r>
              <a:rPr lang="en-US" sz="2000" dirty="0"/>
              <a:t> </a:t>
            </a:r>
            <a:br>
              <a:rPr lang="en-US" sz="2000" dirty="0"/>
            </a:br>
            <a:br>
              <a:rPr lang="en-US" sz="2400" dirty="0"/>
            </a:br>
            <a:br>
              <a:rPr lang="en-US" sz="1400" kern="0" dirty="0"/>
            </a:br>
            <a:r>
              <a:rPr lang="en-US" sz="1400" kern="0" dirty="0"/>
              <a:t>Note: IETF meetings offer remote attendance in addition to in-person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1126952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248365</TotalTime>
  <Words>639</Words>
  <Application>Microsoft Office PowerPoint</Application>
  <PresentationFormat>On-screen Show (4:3)</PresentationFormat>
  <Paragraphs>102</Paragraphs>
  <Slides>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Document</vt:lpstr>
      <vt:lpstr>2024 July IETF SC Report</vt:lpstr>
      <vt:lpstr> Abstract </vt:lpstr>
      <vt:lpstr>Scope, Duties, Membership</vt:lpstr>
      <vt:lpstr>Deliverables and operations rules</vt:lpstr>
      <vt:lpstr> IEEE 802 IETF Standing Committee Report July 2024 IEEE 802 plenary  </vt:lpstr>
      <vt:lpstr>Coordination Topics </vt:lpstr>
      <vt:lpstr>Recent and Upcoming IETF Meetings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IETF SC report</dc:title>
  <dc:subject>802  IETF SC report</dc:subject>
  <dc:creator>Dorothy Stanley</dc:creator>
  <cp:keywords>2024  July report to 802 LMSC</cp:keywords>
  <cp:lastModifiedBy>Stanley, Dorothy</cp:lastModifiedBy>
  <cp:revision>3771</cp:revision>
  <cp:lastPrinted>2017-11-04T17:30:55Z</cp:lastPrinted>
  <dcterms:created xsi:type="dcterms:W3CDTF">2002-03-10T15:43:16Z</dcterms:created>
  <dcterms:modified xsi:type="dcterms:W3CDTF">2024-07-13T14:03:17Z</dcterms:modified>
</cp:coreProperties>
</file>