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9"/>
  </p:notesMasterIdLst>
  <p:handoutMasterIdLst>
    <p:handoutMasterId r:id="rId10"/>
  </p:handoutMasterIdLst>
  <p:sldIdLst>
    <p:sldId id="624" r:id="rId2"/>
    <p:sldId id="619" r:id="rId3"/>
    <p:sldId id="621" r:id="rId4"/>
    <p:sldId id="627" r:id="rId5"/>
    <p:sldId id="625" r:id="rId6"/>
    <p:sldId id="629" r:id="rId7"/>
    <p:sldId id="62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79" d="100"/>
          <a:sy n="79" d="100"/>
        </p:scale>
        <p:origin x="1258" y="77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group/ietfieee/abo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masque-connect-ethernet/" TargetMode="External"/><Relationship Id="rId2" Type="http://schemas.openxmlformats.org/officeDocument/2006/relationships/hyperlink" Target="https://datatracker.ietf.org/group/ietfieee/meeting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rfc8110/" TargetMode="External"/><Relationship Id="rId4" Type="http://schemas.openxmlformats.org/officeDocument/2006/relationships/hyperlink" Target="https://datatracker.ietf.org/doc/draft-wkumari-intarea-safe-limited-domain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rfc811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2024 July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2024-07-13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44409"/>
              </p:ext>
            </p:extLst>
          </p:nvPr>
        </p:nvGraphicFramePr>
        <p:xfrm>
          <a:off x="742950" y="2673350"/>
          <a:ext cx="7586663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758361" progId="Word.Document.8">
                  <p:embed/>
                </p:oleObj>
              </mc:Choice>
              <mc:Fallback>
                <p:oleObj name="Document" r:id="rId3" imgW="10512000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73350"/>
                        <a:ext cx="7586663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 fontScale="92500"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contains the July 2024 IETF Standing Committee Report. </a:t>
            </a: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Material for the annual LMSC Subgroup review is also included.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</a:t>
            </a:r>
          </a:p>
          <a:p>
            <a:pPr lvl="1"/>
            <a:r>
              <a:rPr lang="en-GB" sz="2000" dirty="0"/>
              <a:t>Hold periodic joint meetings between 802 leadership and IETF leadership.</a:t>
            </a:r>
          </a:p>
          <a:p>
            <a:pPr lvl="1"/>
            <a:r>
              <a:rPr lang="en-GB" sz="2000" dirty="0"/>
              <a:t>Hold IETF SC meetings as needed.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Dorothy Stanley is the current chair.</a:t>
            </a:r>
            <a:endParaRPr lang="en-US" sz="2400" dirty="0"/>
          </a:p>
          <a:p>
            <a:r>
              <a:rPr lang="en-US" sz="2400" dirty="0"/>
              <a:t>IETF Coordination Group is ongoing, see </a:t>
            </a:r>
            <a:r>
              <a:rPr lang="en-GB" sz="2400" u="sng" dirty="0">
                <a:hlinkClick r:id="rId2"/>
              </a:rPr>
              <a:t>https://datatracker.ietf.org/group/ietfieee/about/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Deliverables and operations rules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Deliverables</a:t>
            </a:r>
          </a:p>
          <a:p>
            <a:pPr lvl="1"/>
            <a:r>
              <a:rPr lang="en-GB" sz="2000" dirty="0"/>
              <a:t>Status report documents presented to the 802 LMSC at plenary sessions</a:t>
            </a:r>
          </a:p>
          <a:p>
            <a:pPr lvl="1"/>
            <a:r>
              <a:rPr lang="en-GB" sz="2000" dirty="0"/>
              <a:t>IETF SC meeting agendas, minutes</a:t>
            </a:r>
          </a:p>
          <a:p>
            <a:r>
              <a:rPr lang="en-US" sz="2400" dirty="0"/>
              <a:t>Voting in the subgroup</a:t>
            </a:r>
          </a:p>
          <a:p>
            <a:pPr lvl="1"/>
            <a:r>
              <a:rPr lang="en-US" sz="2000" dirty="0"/>
              <a:t>If needed, follow Robert’s rules as a guide</a:t>
            </a:r>
          </a:p>
          <a:p>
            <a:pPr marR="0"/>
            <a:r>
              <a:rPr lang="en-GB" sz="2400" dirty="0"/>
              <a:t>Parliamentary procedures for approval to move any deliverables to the Standards Committee for action</a:t>
            </a:r>
          </a:p>
          <a:p>
            <a:pPr lvl="1"/>
            <a:r>
              <a:rPr lang="en-GB" sz="2000" dirty="0"/>
              <a:t>Approval by motion in the IETF SC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66514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July 2024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2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Three coordination teleconferences are held per year: February, June and October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Periodic in-person joint workshops are held, next is planned for 2025 July</a:t>
            </a:r>
            <a:br>
              <a:rPr lang="en-US" sz="6400" dirty="0"/>
            </a:b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2024-06-13 IAB/IESG/IEEE 802 coordination call was held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Agenda and minutes are posted here: </a:t>
            </a:r>
            <a:r>
              <a:rPr lang="en-US" sz="6400" dirty="0">
                <a:hlinkClick r:id="rId2"/>
              </a:rPr>
              <a:t>https://datatracker.ietf.org/group/ietfieee/meetings/</a:t>
            </a:r>
            <a:r>
              <a:rPr lang="en-US" sz="6400" dirty="0"/>
              <a:t>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Review of IETF and IEEE 802 new work areas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Review and update ongoing coordination topics (see next slide)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Updates on topics of interest: 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>
                <a:hlinkClick r:id="rId3"/>
              </a:rPr>
              <a:t>MASQUE connect-ethernet </a:t>
            </a:r>
            <a:r>
              <a:rPr lang="en-US" sz="6400" dirty="0"/>
              <a:t>: IEEE 802: Proxying Ethernet in HTTP, forward RFC notification to 802.3 for information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>
                <a:hlinkClick r:id="rId4"/>
              </a:rPr>
              <a:t>Safe Limited Domains</a:t>
            </a:r>
            <a:r>
              <a:rPr lang="en-US" sz="6400" dirty="0"/>
              <a:t> requires </a:t>
            </a:r>
            <a:r>
              <a:rPr lang="en-US" sz="6400" dirty="0" err="1"/>
              <a:t>Ethertypes</a:t>
            </a:r>
            <a:r>
              <a:rPr lang="en-US" sz="6400" dirty="0"/>
              <a:t>/subtypes, referred to IEEE RAC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 </a:t>
            </a:r>
            <a:r>
              <a:rPr lang="en-US" sz="6400" dirty="0">
                <a:hlinkClick r:id="rId5"/>
              </a:rPr>
              <a:t>RFC 8110</a:t>
            </a:r>
            <a:r>
              <a:rPr lang="en-US" sz="6400" dirty="0"/>
              <a:t> moving to 802.11 – coordination item re-opened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Topics discussed are applicable to 802.1, 802.3, 802.11 and 802.15 </a:t>
            </a:r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6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The 802 IETF Standing Committee will not meet during the July 2024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29. Opportunistic Wireless Encryption. Re-opened to track the progress of transferring </a:t>
            </a:r>
            <a:r>
              <a:rPr lang="en-US" sz="2000" dirty="0">
                <a:hlinkClick r:id="rId2"/>
              </a:rPr>
              <a:t>RFC 8110 </a:t>
            </a:r>
            <a:r>
              <a:rPr lang="en-US" sz="2000" dirty="0"/>
              <a:t>to the IEEE 802.11 WG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development, waiting on a rechartering of the LSVR WG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 (MADINAS) work should be completed soon.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Planning a joint in person meeting in July 2025 (Madrid)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119 March 16-22, 2024 – Brisbane, Australia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2024 June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120 July 20-26, 2024 Vancouver 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2024 October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121 November 2-8, 2024 Dublin, Ireland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122 March 15-21, 2025 Bangkok, Thailand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123 July 19-25, 2025 Madrid Spain – joint IETF/IEEE 802 meeting planned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r>
              <a:rPr lang="en-US" sz="1400" kern="0" dirty="0"/>
              <a:t>Note: IETF meetings offer remote attendance in addition to in-person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248365</TotalTime>
  <Words>639</Words>
  <Application>Microsoft Office PowerPoint</Application>
  <PresentationFormat>On-screen Show (4:3)</PresentationFormat>
  <Paragraphs>102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Document</vt:lpstr>
      <vt:lpstr>2024 July IETF SC Report</vt:lpstr>
      <vt:lpstr> Abstract </vt:lpstr>
      <vt:lpstr>Scope, Duties, Membership</vt:lpstr>
      <vt:lpstr>Deliverables and operations rules</vt:lpstr>
      <vt:lpstr> IEEE 802 IETF Standing Committee Report July 2024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2024  July report to 802 LMSC</cp:keywords>
  <cp:lastModifiedBy>Stanley, Dorothy</cp:lastModifiedBy>
  <cp:revision>3771</cp:revision>
  <cp:lastPrinted>2017-11-04T17:30:55Z</cp:lastPrinted>
  <dcterms:created xsi:type="dcterms:W3CDTF">2002-03-10T15:43:16Z</dcterms:created>
  <dcterms:modified xsi:type="dcterms:W3CDTF">2024-07-13T14:03:17Z</dcterms:modified>
</cp:coreProperties>
</file>