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Proxima Nova" panose="020B0604020202020204" charset="0"/>
      <p:regular r:id="rId17"/>
      <p:bold r:id="rId18"/>
      <p:italic r:id="rId19"/>
      <p:boldItalic r:id="rId20"/>
    </p:embeddedFont>
    <p:embeddedFont>
      <p:font typeface="Roboto"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ikr/dgnDzgr3ELfeuoq6U8MJ/Bk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9" d="100"/>
          <a:sy n="149" d="100"/>
        </p:scale>
        <p:origin x="366"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05CA5F32-1244-4C11-8FC7-325638F4B88E}"/>
    <pc:docChg chg="modSld">
      <pc:chgData name="Jon Rosdahl" userId="2820f357-2dd4-4127-8713-e0bfde0fd756" providerId="ADAL" clId="{05CA5F32-1244-4C11-8FC7-325638F4B88E}" dt="2024-06-28T01:56:39.522" v="48" actId="14100"/>
      <pc:docMkLst>
        <pc:docMk/>
      </pc:docMkLst>
      <pc:sldChg chg="modSp mod">
        <pc:chgData name="Jon Rosdahl" userId="2820f357-2dd4-4127-8713-e0bfde0fd756" providerId="ADAL" clId="{05CA5F32-1244-4C11-8FC7-325638F4B88E}" dt="2024-06-28T01:56:39.522" v="48" actId="14100"/>
        <pc:sldMkLst>
          <pc:docMk/>
          <pc:sldMk cId="0" sldId="261"/>
        </pc:sldMkLst>
        <pc:spChg chg="mod">
          <ac:chgData name="Jon Rosdahl" userId="2820f357-2dd4-4127-8713-e0bfde0fd756" providerId="ADAL" clId="{05CA5F32-1244-4C11-8FC7-325638F4B88E}" dt="2024-06-28T01:56:39.522" v="48" actId="14100"/>
          <ac:spMkLst>
            <pc:docMk/>
            <pc:sldMk cId="0" sldId="261"/>
            <ac:spMk id="106" creationId="{00000000-0000-0000-0000-000000000000}"/>
          </ac:spMkLst>
        </pc:spChg>
      </pc:sldChg>
      <pc:sldChg chg="modSp mod">
        <pc:chgData name="Jon Rosdahl" userId="2820f357-2dd4-4127-8713-e0bfde0fd756" providerId="ADAL" clId="{05CA5F32-1244-4C11-8FC7-325638F4B88E}" dt="2024-06-28T01:52:19.058" v="21" actId="1076"/>
        <pc:sldMkLst>
          <pc:docMk/>
          <pc:sldMk cId="0" sldId="266"/>
        </pc:sldMkLst>
        <pc:spChg chg="mod">
          <ac:chgData name="Jon Rosdahl" userId="2820f357-2dd4-4127-8713-e0bfde0fd756" providerId="ADAL" clId="{05CA5F32-1244-4C11-8FC7-325638F4B88E}" dt="2024-06-28T01:52:19.058" v="21" actId="1076"/>
          <ac:spMkLst>
            <pc:docMk/>
            <pc:sldMk cId="0" sldId="266"/>
            <ac:spMk id="145" creationId="{00000000-0000-0000-0000-000000000000}"/>
          </ac:spMkLst>
        </pc:spChg>
      </pc:sldChg>
      <pc:sldChg chg="modSp mod">
        <pc:chgData name="Jon Rosdahl" userId="2820f357-2dd4-4127-8713-e0bfde0fd756" providerId="ADAL" clId="{05CA5F32-1244-4C11-8FC7-325638F4B88E}" dt="2024-06-28T01:52:07.303" v="20" actId="1076"/>
        <pc:sldMkLst>
          <pc:docMk/>
          <pc:sldMk cId="0" sldId="267"/>
        </pc:sldMkLst>
        <pc:spChg chg="mod">
          <ac:chgData name="Jon Rosdahl" userId="2820f357-2dd4-4127-8713-e0bfde0fd756" providerId="ADAL" clId="{05CA5F32-1244-4C11-8FC7-325638F4B88E}" dt="2024-06-28T01:51:34.630" v="13" actId="6549"/>
          <ac:spMkLst>
            <pc:docMk/>
            <pc:sldMk cId="0" sldId="267"/>
            <ac:spMk id="152" creationId="{00000000-0000-0000-0000-000000000000}"/>
          </ac:spMkLst>
        </pc:spChg>
        <pc:spChg chg="mod">
          <ac:chgData name="Jon Rosdahl" userId="2820f357-2dd4-4127-8713-e0bfde0fd756" providerId="ADAL" clId="{05CA5F32-1244-4C11-8FC7-325638F4B88E}" dt="2024-06-28T01:52:07.303" v="20" actId="1076"/>
          <ac:spMkLst>
            <pc:docMk/>
            <pc:sldMk cId="0" sldId="267"/>
            <ac:spMk id="153" creationId="{00000000-0000-0000-0000-000000000000}"/>
          </ac:spMkLst>
        </pc:spChg>
        <pc:spChg chg="mod">
          <ac:chgData name="Jon Rosdahl" userId="2820f357-2dd4-4127-8713-e0bfde0fd756" providerId="ADAL" clId="{05CA5F32-1244-4C11-8FC7-325638F4B88E}" dt="2024-06-28T01:52:02.893" v="19" actId="1076"/>
          <ac:spMkLst>
            <pc:docMk/>
            <pc:sldMk cId="0" sldId="267"/>
            <ac:spMk id="155" creationId="{00000000-0000-0000-0000-000000000000}"/>
          </ac:spMkLst>
        </pc:spChg>
      </pc:sldChg>
      <pc:sldChg chg="modSp mod">
        <pc:chgData name="Jon Rosdahl" userId="2820f357-2dd4-4127-8713-e0bfde0fd756" providerId="ADAL" clId="{05CA5F32-1244-4C11-8FC7-325638F4B88E}" dt="2024-06-28T01:51:06.909" v="8" actId="6549"/>
        <pc:sldMkLst>
          <pc:docMk/>
          <pc:sldMk cId="0" sldId="268"/>
        </pc:sldMkLst>
        <pc:spChg chg="mod">
          <ac:chgData name="Jon Rosdahl" userId="2820f357-2dd4-4127-8713-e0bfde0fd756" providerId="ADAL" clId="{05CA5F32-1244-4C11-8FC7-325638F4B88E}" dt="2024-06-28T01:51:06.909" v="8" actId="6549"/>
          <ac:spMkLst>
            <pc:docMk/>
            <pc:sldMk cId="0" sldId="268"/>
            <ac:spMk id="161" creationId="{00000000-0000-0000-0000-000000000000}"/>
          </ac:spMkLst>
        </pc:spChg>
        <pc:spChg chg="mod">
          <ac:chgData name="Jon Rosdahl" userId="2820f357-2dd4-4127-8713-e0bfde0fd756" providerId="ADAL" clId="{05CA5F32-1244-4C11-8FC7-325638F4B88E}" dt="2024-06-28T01:51:03.319" v="7" actId="6549"/>
          <ac:spMkLst>
            <pc:docMk/>
            <pc:sldMk cId="0" sldId="268"/>
            <ac:spMk id="16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d236d88e7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g2d236d88e72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d236d88e7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g2d236d88e72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beae6e72b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g2beae6e72b0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7c30aa6c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g27c30aa6ca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6020473b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26020473bd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601f55b2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2601f55b2f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3"/>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3"/>
          <p:cNvSpPr/>
          <p:nvPr/>
        </p:nvSpPr>
        <p:spPr>
          <a:xfrm flipH="1">
            <a:off x="8246400" y="4245875"/>
            <a:ext cx="897600" cy="897600"/>
          </a:xfrm>
          <a:prstGeom prst="round1Rect">
            <a:avLst>
              <a:gd name="adj" fmla="val 16667"/>
            </a:avLst>
          </a:prstGeom>
          <a:solidFill>
            <a:schemeClr val="lt1">
              <a:alpha val="6235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3"/>
          <p:cNvSpPr txBox="1">
            <a:spLocks noGrp="1"/>
          </p:cNvSpPr>
          <p:nvPr>
            <p:ph type="ctrTitle"/>
          </p:nvPr>
        </p:nvSpPr>
        <p:spPr>
          <a:xfrm>
            <a:off x="390525" y="1819275"/>
            <a:ext cx="8222100" cy="93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3" name="Google Shape;13;p13"/>
          <p:cNvSpPr txBox="1">
            <a:spLocks noGrp="1"/>
          </p:cNvSpPr>
          <p:nvPr>
            <p:ph type="subTitle" idx="1"/>
          </p:nvPr>
        </p:nvSpPr>
        <p:spPr>
          <a:xfrm>
            <a:off x="390525" y="2789130"/>
            <a:ext cx="8222100" cy="432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13"/>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22"/>
          <p:cNvSpPr txBox="1">
            <a:spLocks noGrp="1"/>
          </p:cNvSpPr>
          <p:nvPr>
            <p:ph type="title" hasCustomPrompt="1"/>
          </p:nvPr>
        </p:nvSpPr>
        <p:spPr>
          <a:xfrm>
            <a:off x="475500" y="1258525"/>
            <a:ext cx="82221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12000"/>
              <a:buNone/>
              <a:defRPr sz="12000">
                <a:solidFill>
                  <a:schemeClr val="dk2"/>
                </a:solidFill>
              </a:defRPr>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a:r>
              <a:t>xx%</a:t>
            </a:r>
          </a:p>
        </p:txBody>
      </p:sp>
      <p:sp>
        <p:nvSpPr>
          <p:cNvPr id="59" name="Google Shape;59;p22"/>
          <p:cNvSpPr txBox="1">
            <a:spLocks noGrp="1"/>
          </p:cNvSpPr>
          <p:nvPr>
            <p:ph type="body" idx="1"/>
          </p:nvPr>
        </p:nvSpPr>
        <p:spPr>
          <a:xfrm>
            <a:off x="475500" y="3304625"/>
            <a:ext cx="82221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60" name="Google Shape;60;p22"/>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23"/>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
        <p:cNvGrpSpPr/>
        <p:nvPr/>
      </p:nvGrpSpPr>
      <p:grpSpPr>
        <a:xfrm>
          <a:off x="0" y="0"/>
          <a:ext cx="0" cy="0"/>
          <a:chOff x="0" y="0"/>
          <a:chExt cx="0" cy="0"/>
        </a:xfrm>
      </p:grpSpPr>
      <p:sp>
        <p:nvSpPr>
          <p:cNvPr id="16" name="Google Shape;16;p1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4"/>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9" name="Google Shape;19;p14"/>
          <p:cNvSpPr txBox="1">
            <a:spLocks noGrp="1"/>
          </p:cNvSpPr>
          <p:nvPr>
            <p:ph type="body" idx="1"/>
          </p:nvPr>
        </p:nvSpPr>
        <p:spPr>
          <a:xfrm>
            <a:off x="471900" y="1919075"/>
            <a:ext cx="3999900" cy="2710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0" name="Google Shape;20;p14"/>
          <p:cNvSpPr txBox="1">
            <a:spLocks noGrp="1"/>
          </p:cNvSpPr>
          <p:nvPr>
            <p:ph type="body" idx="2"/>
          </p:nvPr>
        </p:nvSpPr>
        <p:spPr>
          <a:xfrm>
            <a:off x="4694250" y="1919075"/>
            <a:ext cx="3999900" cy="2710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1" name="Google Shape;21;p14"/>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1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1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15"/>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6" name="Google Shape;26;p15"/>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7" name="Google Shape;27;p15"/>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18"/>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8"/>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18"/>
          <p:cNvSpPr txBox="1">
            <a:spLocks noGrp="1"/>
          </p:cNvSpPr>
          <p:nvPr>
            <p:ph type="title"/>
          </p:nvPr>
        </p:nvSpPr>
        <p:spPr>
          <a:xfrm>
            <a:off x="98250" y="16350"/>
            <a:ext cx="8826600" cy="602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32" name="Google Shape;32;p18"/>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16"/>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16"/>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16"/>
          <p:cNvSpPr txBox="1">
            <a:spLocks noGrp="1"/>
          </p:cNvSpPr>
          <p:nvPr>
            <p:ph type="title"/>
          </p:nvPr>
        </p:nvSpPr>
        <p:spPr>
          <a:xfrm>
            <a:off x="226078" y="357800"/>
            <a:ext cx="2808000" cy="953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7" name="Google Shape;37;p16"/>
          <p:cNvSpPr txBox="1">
            <a:spLocks noGrp="1"/>
          </p:cNvSpPr>
          <p:nvPr>
            <p:ph type="body" idx="1"/>
          </p:nvPr>
        </p:nvSpPr>
        <p:spPr>
          <a:xfrm>
            <a:off x="226075" y="1465800"/>
            <a:ext cx="2808000" cy="31635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chemeClr val="lt1"/>
              </a:buClr>
              <a:buSzPts val="1200"/>
              <a:buChar char="●"/>
              <a:defRPr sz="1200">
                <a:solidFill>
                  <a:schemeClr val="lt1"/>
                </a:solidFill>
              </a:defRPr>
            </a:lvl1pPr>
            <a:lvl2pPr marL="914400" lvl="1" indent="-304800" algn="l">
              <a:lnSpc>
                <a:spcPct val="115000"/>
              </a:lnSpc>
              <a:spcBef>
                <a:spcPts val="1600"/>
              </a:spcBef>
              <a:spcAft>
                <a:spcPts val="0"/>
              </a:spcAft>
              <a:buClr>
                <a:schemeClr val="lt1"/>
              </a:buClr>
              <a:buSzPts val="1200"/>
              <a:buChar char="○"/>
              <a:defRPr sz="1200">
                <a:solidFill>
                  <a:schemeClr val="lt1"/>
                </a:solidFill>
              </a:defRPr>
            </a:lvl2pPr>
            <a:lvl3pPr marL="1371600" lvl="2" indent="-304800" algn="l">
              <a:lnSpc>
                <a:spcPct val="115000"/>
              </a:lnSpc>
              <a:spcBef>
                <a:spcPts val="1600"/>
              </a:spcBef>
              <a:spcAft>
                <a:spcPts val="0"/>
              </a:spcAft>
              <a:buClr>
                <a:schemeClr val="lt1"/>
              </a:buClr>
              <a:buSzPts val="1200"/>
              <a:buChar char="■"/>
              <a:defRPr sz="1200">
                <a:solidFill>
                  <a:schemeClr val="lt1"/>
                </a:solidFill>
              </a:defRPr>
            </a:lvl3pPr>
            <a:lvl4pPr marL="1828800" lvl="3" indent="-304800" algn="l">
              <a:lnSpc>
                <a:spcPct val="115000"/>
              </a:lnSpc>
              <a:spcBef>
                <a:spcPts val="1600"/>
              </a:spcBef>
              <a:spcAft>
                <a:spcPts val="0"/>
              </a:spcAft>
              <a:buClr>
                <a:schemeClr val="lt1"/>
              </a:buClr>
              <a:buSzPts val="1200"/>
              <a:buChar char="●"/>
              <a:defRPr sz="1200">
                <a:solidFill>
                  <a:schemeClr val="lt1"/>
                </a:solidFill>
              </a:defRPr>
            </a:lvl4pPr>
            <a:lvl5pPr marL="2286000" lvl="4" indent="-304800" algn="l">
              <a:lnSpc>
                <a:spcPct val="115000"/>
              </a:lnSpc>
              <a:spcBef>
                <a:spcPts val="1600"/>
              </a:spcBef>
              <a:spcAft>
                <a:spcPts val="0"/>
              </a:spcAft>
              <a:buClr>
                <a:schemeClr val="lt1"/>
              </a:buClr>
              <a:buSzPts val="1200"/>
              <a:buChar char="○"/>
              <a:defRPr sz="1200">
                <a:solidFill>
                  <a:schemeClr val="lt1"/>
                </a:solidFill>
              </a:defRPr>
            </a:lvl5pPr>
            <a:lvl6pPr marL="2743200" lvl="5" indent="-304800" algn="l">
              <a:lnSpc>
                <a:spcPct val="115000"/>
              </a:lnSpc>
              <a:spcBef>
                <a:spcPts val="1600"/>
              </a:spcBef>
              <a:spcAft>
                <a:spcPts val="0"/>
              </a:spcAft>
              <a:buClr>
                <a:schemeClr val="lt1"/>
              </a:buClr>
              <a:buSzPts val="1200"/>
              <a:buChar char="■"/>
              <a:defRPr sz="1200">
                <a:solidFill>
                  <a:schemeClr val="lt1"/>
                </a:solidFill>
              </a:defRPr>
            </a:lvl6pPr>
            <a:lvl7pPr marL="3200400" lvl="6" indent="-304800" algn="l">
              <a:lnSpc>
                <a:spcPct val="115000"/>
              </a:lnSpc>
              <a:spcBef>
                <a:spcPts val="1600"/>
              </a:spcBef>
              <a:spcAft>
                <a:spcPts val="0"/>
              </a:spcAft>
              <a:buClr>
                <a:schemeClr val="lt1"/>
              </a:buClr>
              <a:buSzPts val="1200"/>
              <a:buChar char="●"/>
              <a:defRPr sz="1200">
                <a:solidFill>
                  <a:schemeClr val="lt1"/>
                </a:solidFill>
              </a:defRPr>
            </a:lvl7pPr>
            <a:lvl8pPr marL="3657600" lvl="7" indent="-304800" algn="l">
              <a:lnSpc>
                <a:spcPct val="115000"/>
              </a:lnSpc>
              <a:spcBef>
                <a:spcPts val="1600"/>
              </a:spcBef>
              <a:spcAft>
                <a:spcPts val="0"/>
              </a:spcAft>
              <a:buClr>
                <a:schemeClr val="lt1"/>
              </a:buClr>
              <a:buSzPts val="1200"/>
              <a:buChar char="○"/>
              <a:defRPr sz="1200">
                <a:solidFill>
                  <a:schemeClr val="lt1"/>
                </a:solidFill>
              </a:defRPr>
            </a:lvl8pPr>
            <a:lvl9pPr marL="4114800" lvl="8" indent="-304800" algn="l">
              <a:lnSpc>
                <a:spcPct val="115000"/>
              </a:lnSpc>
              <a:spcBef>
                <a:spcPts val="1600"/>
              </a:spcBef>
              <a:spcAft>
                <a:spcPts val="1600"/>
              </a:spcAft>
              <a:buClr>
                <a:schemeClr val="lt1"/>
              </a:buClr>
              <a:buSzPts val="1200"/>
              <a:buChar char="■"/>
              <a:defRPr sz="1200">
                <a:solidFill>
                  <a:schemeClr val="lt1"/>
                </a:solidFill>
              </a:defRPr>
            </a:lvl9pPr>
          </a:lstStyle>
          <a:p>
            <a:endParaRPr/>
          </a:p>
        </p:txBody>
      </p:sp>
      <p:sp>
        <p:nvSpPr>
          <p:cNvPr id="38" name="Google Shape;38;p16"/>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17"/>
          <p:cNvSpPr txBox="1">
            <a:spLocks noGrp="1"/>
          </p:cNvSpPr>
          <p:nvPr>
            <p:ph type="title"/>
          </p:nvPr>
        </p:nvSpPr>
        <p:spPr>
          <a:xfrm>
            <a:off x="460950" y="2065350"/>
            <a:ext cx="8222100" cy="101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41" name="Google Shape;41;p17"/>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490250" y="488250"/>
            <a:ext cx="62271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a:endParaRPr/>
          </a:p>
        </p:txBody>
      </p:sp>
      <p:sp>
        <p:nvSpPr>
          <p:cNvPr id="44" name="Google Shape;44;p19"/>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20"/>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20"/>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2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4200"/>
              <a:buNone/>
              <a:defRPr sz="4200">
                <a:solidFill>
                  <a:schemeClr val="dk2"/>
                </a:solidFill>
              </a:defRPr>
            </a:lvl1pPr>
            <a:lvl2pPr lvl="1" algn="ctr">
              <a:lnSpc>
                <a:spcPct val="100000"/>
              </a:lnSpc>
              <a:spcBef>
                <a:spcPts val="0"/>
              </a:spcBef>
              <a:spcAft>
                <a:spcPts val="0"/>
              </a:spcAft>
              <a:buClr>
                <a:schemeClr val="dk2"/>
              </a:buClr>
              <a:buSzPts val="4200"/>
              <a:buNone/>
              <a:defRPr sz="4200">
                <a:solidFill>
                  <a:schemeClr val="dk2"/>
                </a:solidFill>
              </a:defRPr>
            </a:lvl2pPr>
            <a:lvl3pPr lvl="2" algn="ctr">
              <a:lnSpc>
                <a:spcPct val="100000"/>
              </a:lnSpc>
              <a:spcBef>
                <a:spcPts val="0"/>
              </a:spcBef>
              <a:spcAft>
                <a:spcPts val="0"/>
              </a:spcAft>
              <a:buClr>
                <a:schemeClr val="dk2"/>
              </a:buClr>
              <a:buSzPts val="4200"/>
              <a:buNone/>
              <a:defRPr sz="4200">
                <a:solidFill>
                  <a:schemeClr val="dk2"/>
                </a:solidFill>
              </a:defRPr>
            </a:lvl3pPr>
            <a:lvl4pPr lvl="3" algn="ctr">
              <a:lnSpc>
                <a:spcPct val="100000"/>
              </a:lnSpc>
              <a:spcBef>
                <a:spcPts val="0"/>
              </a:spcBef>
              <a:spcAft>
                <a:spcPts val="0"/>
              </a:spcAft>
              <a:buClr>
                <a:schemeClr val="dk2"/>
              </a:buClr>
              <a:buSzPts val="4200"/>
              <a:buNone/>
              <a:defRPr sz="4200">
                <a:solidFill>
                  <a:schemeClr val="dk2"/>
                </a:solidFill>
              </a:defRPr>
            </a:lvl4pPr>
            <a:lvl5pPr lvl="4" algn="ctr">
              <a:lnSpc>
                <a:spcPct val="100000"/>
              </a:lnSpc>
              <a:spcBef>
                <a:spcPts val="0"/>
              </a:spcBef>
              <a:spcAft>
                <a:spcPts val="0"/>
              </a:spcAft>
              <a:buClr>
                <a:schemeClr val="dk2"/>
              </a:buClr>
              <a:buSzPts val="4200"/>
              <a:buNone/>
              <a:defRPr sz="4200">
                <a:solidFill>
                  <a:schemeClr val="dk2"/>
                </a:solidFill>
              </a:defRPr>
            </a:lvl5pPr>
            <a:lvl6pPr lvl="5" algn="ctr">
              <a:lnSpc>
                <a:spcPct val="100000"/>
              </a:lnSpc>
              <a:spcBef>
                <a:spcPts val="0"/>
              </a:spcBef>
              <a:spcAft>
                <a:spcPts val="0"/>
              </a:spcAft>
              <a:buClr>
                <a:schemeClr val="dk2"/>
              </a:buClr>
              <a:buSzPts val="4200"/>
              <a:buNone/>
              <a:defRPr sz="4200">
                <a:solidFill>
                  <a:schemeClr val="dk2"/>
                </a:solidFill>
              </a:defRPr>
            </a:lvl6pPr>
            <a:lvl7pPr lvl="6" algn="ctr">
              <a:lnSpc>
                <a:spcPct val="100000"/>
              </a:lnSpc>
              <a:spcBef>
                <a:spcPts val="0"/>
              </a:spcBef>
              <a:spcAft>
                <a:spcPts val="0"/>
              </a:spcAft>
              <a:buClr>
                <a:schemeClr val="dk2"/>
              </a:buClr>
              <a:buSzPts val="4200"/>
              <a:buNone/>
              <a:defRPr sz="4200">
                <a:solidFill>
                  <a:schemeClr val="dk2"/>
                </a:solidFill>
              </a:defRPr>
            </a:lvl7pPr>
            <a:lvl8pPr lvl="7" algn="ctr">
              <a:lnSpc>
                <a:spcPct val="100000"/>
              </a:lnSpc>
              <a:spcBef>
                <a:spcPts val="0"/>
              </a:spcBef>
              <a:spcAft>
                <a:spcPts val="0"/>
              </a:spcAft>
              <a:buClr>
                <a:schemeClr val="dk2"/>
              </a:buClr>
              <a:buSzPts val="4200"/>
              <a:buNone/>
              <a:defRPr sz="4200">
                <a:solidFill>
                  <a:schemeClr val="dk2"/>
                </a:solidFill>
              </a:defRPr>
            </a:lvl8pPr>
            <a:lvl9pPr lvl="8" algn="ctr">
              <a:lnSpc>
                <a:spcPct val="100000"/>
              </a:lnSpc>
              <a:spcBef>
                <a:spcPts val="0"/>
              </a:spcBef>
              <a:spcAft>
                <a:spcPts val="0"/>
              </a:spcAft>
              <a:buClr>
                <a:schemeClr val="dk2"/>
              </a:buClr>
              <a:buSzPts val="4200"/>
              <a:buNone/>
              <a:defRPr sz="4200">
                <a:solidFill>
                  <a:schemeClr val="dk2"/>
                </a:solidFill>
              </a:defRPr>
            </a:lvl9pPr>
          </a:lstStyle>
          <a:p>
            <a:endParaRPr/>
          </a:p>
        </p:txBody>
      </p:sp>
      <p:sp>
        <p:nvSpPr>
          <p:cNvPr id="49" name="Google Shape;49;p20"/>
          <p:cNvSpPr txBox="1">
            <a:spLocks noGrp="1"/>
          </p:cNvSpPr>
          <p:nvPr>
            <p:ph type="subTitle" idx="1"/>
          </p:nvPr>
        </p:nvSpPr>
        <p:spPr>
          <a:xfrm>
            <a:off x="265500" y="2779467"/>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20"/>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51" name="Google Shape;51;p20"/>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21"/>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1"/>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21"/>
          <p:cNvSpPr txBox="1">
            <a:spLocks noGrp="1"/>
          </p:cNvSpPr>
          <p:nvPr>
            <p:ph type="body" idx="1"/>
          </p:nvPr>
        </p:nvSpPr>
        <p:spPr>
          <a:xfrm>
            <a:off x="57150" y="4696825"/>
            <a:ext cx="8382000" cy="4467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2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7" name="Google Shape;7;p12"/>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8" name="Google Shape;8;p12"/>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aps.app.goo.gl/WRGUaEzgaL7wxRZC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hyperlink" Target="https://www.timeout.com/montreal/restaurants/best-restaurants-in-montreal" TargetMode="External"/><Relationship Id="rId3" Type="http://schemas.openxmlformats.org/officeDocument/2006/relationships/hyperlink" Target="https://www.accuweather.com/en/ca/montreal/h3a/weather-forecast/56186?city=montreal" TargetMode="External"/><Relationship Id="rId7" Type="http://schemas.openxmlformats.org/officeDocument/2006/relationships/hyperlink" Target="https://www.admtl.com/en/access/transports/buses-747"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www.admtl.com/en/flights" TargetMode="External"/><Relationship Id="rId5" Type="http://schemas.openxmlformats.org/officeDocument/2006/relationships/hyperlink" Target="https://www.admtl.com/en/guide" TargetMode="External"/><Relationship Id="rId4" Type="http://schemas.openxmlformats.org/officeDocument/2006/relationships/hyperlink" Target="https://www.timeanddate.com/worldclock/meeting.htm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meetings.mtl.org/bynder/media/74721598-198F-4B7C-9964B110D29E37C9/download?filename=Map--Underground-Network&amp;extension=PDF" TargetMode="External"/><Relationship Id="rId3" Type="http://schemas.openxmlformats.org/officeDocument/2006/relationships/hyperlink" Target="https://www.provigo.ca/store-locator/details/7297?utm_source=G&amp;utm_medium=LPM&amp;utm_campaign=Loblaws" TargetMode="External"/><Relationship Id="rId7" Type="http://schemas.openxmlformats.org/officeDocument/2006/relationships/hyperlink" Target="https://meetings.mtl.org/bynder/media/8C186403-5F31-41D3-9FDF305F11F21EFB/download?filename=Map--Metro-(STM)&amp;extension=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stm.info/fr/infos/reseaux/metro/bonaventure" TargetMode="External"/><Relationship Id="rId5" Type="http://schemas.openxmlformats.org/officeDocument/2006/relationships/hyperlink" Target="https://www.stm.info/en/info/networks/metro/peel" TargetMode="External"/><Relationship Id="rId10" Type="http://schemas.openxmlformats.org/officeDocument/2006/relationships/hyperlink" Target="https://exo.quebec/en/trip-planner/lucien-allier-station" TargetMode="External"/><Relationship Id="rId4" Type="http://schemas.openxmlformats.org/officeDocument/2006/relationships/hyperlink" Target="https://www.gamtl.com/fr/bienvenue/index-2.html" TargetMode="External"/><Relationship Id="rId9" Type="http://schemas.openxmlformats.org/officeDocument/2006/relationships/hyperlink" Target="https://garecentrale.ca"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802info@facetoface-events.co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dawns@facetoface-events.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stephanie@facetoface-events.com" TargetMode="External"/><Relationship Id="rId4" Type="http://schemas.openxmlformats.org/officeDocument/2006/relationships/hyperlink" Target="mailto:lisa@facetoface-events.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ieee802.linespeed.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rick@linespeed.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ieeesa.webex.com/ieeesa/j.php?MTID=md68b84ad111f7d97b2213bd1867d8b2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mentor.ieee.org/802-ec/documents?is_dcn=0023&amp;is_year=2020" TargetMode="External"/><Relationship Id="rId4" Type="http://schemas.openxmlformats.org/officeDocument/2006/relationships/hyperlink" Target="https://ieee802.org/802tele_calendar.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hedule.802world.com/schedule/schedule/show"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cvent.me/LV94ez" TargetMode="External"/><Relationship Id="rId5" Type="http://schemas.openxmlformats.org/officeDocument/2006/relationships/hyperlink" Target="https://imat.ieee.org/my-site/home" TargetMode="External"/><Relationship Id="rId4" Type="http://schemas.openxmlformats.org/officeDocument/2006/relationships/hyperlink" Target="https://ieee802.org/802tele_calendar.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a:spLocks noGrp="1"/>
          </p:cNvSpPr>
          <p:nvPr>
            <p:ph type="ctrTitle"/>
          </p:nvPr>
        </p:nvSpPr>
        <p:spPr>
          <a:xfrm>
            <a:off x="390525" y="1819275"/>
            <a:ext cx="8222100" cy="93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
              <a:t>July 2024 IEEE 802 Plenary Session</a:t>
            </a:r>
            <a:endParaRPr/>
          </a:p>
        </p:txBody>
      </p:sp>
      <p:sp>
        <p:nvSpPr>
          <p:cNvPr id="68" name="Google Shape;68;p1"/>
          <p:cNvSpPr txBox="1">
            <a:spLocks noGrp="1"/>
          </p:cNvSpPr>
          <p:nvPr>
            <p:ph type="subTitle" idx="1"/>
          </p:nvPr>
        </p:nvSpPr>
        <p:spPr>
          <a:xfrm>
            <a:off x="390525" y="2789130"/>
            <a:ext cx="8222100" cy="432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sz="2400"/>
              <a:t>Event Summary and Important Information</a:t>
            </a:r>
            <a:endParaRPr sz="2400"/>
          </a:p>
        </p:txBody>
      </p:sp>
      <p:sp>
        <p:nvSpPr>
          <p:cNvPr id="69" name="Google Shape;69;p1"/>
          <p:cNvSpPr txBox="1"/>
          <p:nvPr/>
        </p:nvSpPr>
        <p:spPr>
          <a:xfrm>
            <a:off x="490375" y="4260825"/>
            <a:ext cx="6276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Roboto"/>
                <a:ea typeface="Roboto"/>
                <a:cs typeface="Roboto"/>
                <a:sym typeface="Roboto"/>
              </a:rPr>
              <a:t>Prepared By: Face to Face Events, </a:t>
            </a:r>
            <a:r>
              <a:rPr lang="en">
                <a:solidFill>
                  <a:schemeClr val="lt1"/>
                </a:solidFill>
                <a:latin typeface="Roboto"/>
                <a:ea typeface="Roboto"/>
                <a:cs typeface="Roboto"/>
                <a:sym typeface="Roboto"/>
              </a:rPr>
              <a:t>June 27,</a:t>
            </a:r>
            <a:r>
              <a:rPr lang="en" sz="1400" b="0" i="0" u="none" strike="noStrike" cap="none">
                <a:solidFill>
                  <a:schemeClr val="lt1"/>
                </a:solidFill>
                <a:latin typeface="Roboto"/>
                <a:ea typeface="Roboto"/>
                <a:cs typeface="Roboto"/>
                <a:sym typeface="Roboto"/>
              </a:rPr>
              <a:t> 2024</a:t>
            </a:r>
            <a:endParaRPr sz="1400" b="0" i="0" u="none" strike="noStrike" cap="none">
              <a:solidFill>
                <a:schemeClr val="lt1"/>
              </a:solidFill>
              <a:latin typeface="Roboto"/>
              <a:ea typeface="Roboto"/>
              <a:cs typeface="Roboto"/>
              <a:sym typeface="Roboto"/>
            </a:endParaRPr>
          </a:p>
        </p:txBody>
      </p:sp>
      <p:sp>
        <p:nvSpPr>
          <p:cNvPr id="70" name="Google Shape;70;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471900" y="87175"/>
            <a:ext cx="8222100" cy="1419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endParaRPr sz="2900" b="1" i="1"/>
          </a:p>
          <a:p>
            <a:pPr marL="0" lvl="0" indent="0" algn="ctr" rtl="0">
              <a:lnSpc>
                <a:spcPct val="100000"/>
              </a:lnSpc>
              <a:spcBef>
                <a:spcPts val="0"/>
              </a:spcBef>
              <a:spcAft>
                <a:spcPts val="0"/>
              </a:spcAft>
              <a:buSzPts val="3200"/>
              <a:buNone/>
            </a:pPr>
            <a:endParaRPr sz="2900" b="1" i="1"/>
          </a:p>
          <a:p>
            <a:pPr marL="0" lvl="0" indent="0" algn="ctr" rtl="0">
              <a:lnSpc>
                <a:spcPct val="100000"/>
              </a:lnSpc>
              <a:spcBef>
                <a:spcPts val="0"/>
              </a:spcBef>
              <a:spcAft>
                <a:spcPts val="0"/>
              </a:spcAft>
              <a:buSzPts val="3200"/>
              <a:buNone/>
            </a:pPr>
            <a:r>
              <a:rPr lang="en" sz="2900" b="1" i="1"/>
              <a:t>IEEE 802 Social</a:t>
            </a:r>
            <a:endParaRPr sz="2900" b="1" i="1"/>
          </a:p>
          <a:p>
            <a:pPr marL="0" lvl="0" indent="0" algn="ctr" rtl="0">
              <a:lnSpc>
                <a:spcPct val="100000"/>
              </a:lnSpc>
              <a:spcBef>
                <a:spcPts val="0"/>
              </a:spcBef>
              <a:spcAft>
                <a:spcPts val="0"/>
              </a:spcAft>
              <a:buSzPts val="3200"/>
              <a:buNone/>
            </a:pPr>
            <a:endParaRPr sz="1800" b="1" i="1"/>
          </a:p>
          <a:p>
            <a:pPr marL="0" lvl="0" indent="0" algn="ctr" rtl="0">
              <a:lnSpc>
                <a:spcPct val="100000"/>
              </a:lnSpc>
              <a:spcBef>
                <a:spcPts val="0"/>
              </a:spcBef>
              <a:spcAft>
                <a:spcPts val="0"/>
              </a:spcAft>
              <a:buSzPts val="3200"/>
              <a:buNone/>
            </a:pPr>
            <a:r>
              <a:rPr lang="en" sz="2900"/>
              <a:t>Wednesday July 17th at 6:30 PM</a:t>
            </a:r>
            <a:endParaRPr sz="2900"/>
          </a:p>
        </p:txBody>
      </p:sp>
      <p:sp>
        <p:nvSpPr>
          <p:cNvPr id="137" name="Google Shape;137;p9"/>
          <p:cNvSpPr txBox="1">
            <a:spLocks noGrp="1"/>
          </p:cNvSpPr>
          <p:nvPr>
            <p:ph type="body" idx="1"/>
          </p:nvPr>
        </p:nvSpPr>
        <p:spPr>
          <a:xfrm>
            <a:off x="2693673" y="1755372"/>
            <a:ext cx="6378568" cy="3333851"/>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 sz="1200" b="1"/>
              <a:t>WHO: </a:t>
            </a:r>
            <a:r>
              <a:rPr lang="en" sz="1200"/>
              <a:t>Registered Attendee &amp; Guests who purchased tickets.*</a:t>
            </a:r>
            <a:endParaRPr sz="1200"/>
          </a:p>
          <a:p>
            <a:pPr marL="0" lvl="0" indent="0" algn="l" rtl="0">
              <a:lnSpc>
                <a:spcPct val="115000"/>
              </a:lnSpc>
              <a:spcBef>
                <a:spcPts val="0"/>
              </a:spcBef>
              <a:spcAft>
                <a:spcPts val="0"/>
              </a:spcAft>
              <a:buSzPts val="1400"/>
              <a:buNone/>
            </a:pPr>
            <a:r>
              <a:rPr lang="en" sz="1200"/>
              <a:t>*Tickets were sold online until sold out (400 capacity) for $24.99 each.</a:t>
            </a:r>
            <a:endParaRPr sz="1200"/>
          </a:p>
          <a:p>
            <a:pPr marL="0" lvl="0" indent="0" algn="l" rtl="0">
              <a:lnSpc>
                <a:spcPct val="115000"/>
              </a:lnSpc>
              <a:spcBef>
                <a:spcPts val="0"/>
              </a:spcBef>
              <a:spcAft>
                <a:spcPts val="0"/>
              </a:spcAft>
              <a:buSzPts val="1400"/>
              <a:buNone/>
            </a:pPr>
            <a:endParaRPr sz="400" b="1"/>
          </a:p>
          <a:p>
            <a:pPr marL="0" lvl="0" indent="0" algn="l" rtl="0">
              <a:lnSpc>
                <a:spcPct val="115000"/>
              </a:lnSpc>
              <a:spcBef>
                <a:spcPts val="0"/>
              </a:spcBef>
              <a:spcAft>
                <a:spcPts val="0"/>
              </a:spcAft>
              <a:buSzPts val="1400"/>
              <a:buNone/>
            </a:pPr>
            <a:r>
              <a:rPr lang="en" sz="1200" b="1"/>
              <a:t>WHAT:</a:t>
            </a:r>
            <a:r>
              <a:rPr lang="en" sz="1200"/>
              <a:t>  Networking Reception, Food Court, Bar Service, Games</a:t>
            </a:r>
            <a:endParaRPr/>
          </a:p>
          <a:p>
            <a:pPr marL="0" lvl="0" indent="0" algn="l" rtl="0">
              <a:lnSpc>
                <a:spcPct val="115000"/>
              </a:lnSpc>
              <a:spcBef>
                <a:spcPts val="0"/>
              </a:spcBef>
              <a:spcAft>
                <a:spcPts val="0"/>
              </a:spcAft>
              <a:buSzPts val="1400"/>
              <a:buNone/>
            </a:pPr>
            <a:endParaRPr sz="600" b="1"/>
          </a:p>
          <a:p>
            <a:pPr marL="0" lvl="0" indent="0" algn="l" rtl="0">
              <a:lnSpc>
                <a:spcPct val="115000"/>
              </a:lnSpc>
              <a:spcBef>
                <a:spcPts val="0"/>
              </a:spcBef>
              <a:spcAft>
                <a:spcPts val="0"/>
              </a:spcAft>
              <a:buSzPts val="1400"/>
              <a:buNone/>
            </a:pPr>
            <a:r>
              <a:rPr lang="en" sz="1200" b="1"/>
              <a:t>WHERE:</a:t>
            </a:r>
            <a:r>
              <a:rPr lang="en" sz="1200"/>
              <a:t> TimeOut Market Montreal - 705 rue Sainte-Catherine Ouest</a:t>
            </a:r>
            <a:endParaRPr sz="1200"/>
          </a:p>
          <a:p>
            <a:pPr marL="0" lvl="0" indent="0" algn="l" rtl="0">
              <a:lnSpc>
                <a:spcPct val="115000"/>
              </a:lnSpc>
              <a:spcBef>
                <a:spcPts val="0"/>
              </a:spcBef>
              <a:spcAft>
                <a:spcPts val="0"/>
              </a:spcAft>
              <a:buSzPts val="1400"/>
              <a:buNone/>
            </a:pPr>
            <a:endParaRPr sz="1200"/>
          </a:p>
          <a:p>
            <a:pPr marL="0" lvl="0" indent="0" algn="l" rtl="0">
              <a:lnSpc>
                <a:spcPct val="115000"/>
              </a:lnSpc>
              <a:spcBef>
                <a:spcPts val="0"/>
              </a:spcBef>
              <a:spcAft>
                <a:spcPts val="0"/>
              </a:spcAft>
              <a:buSzPts val="1400"/>
              <a:buNone/>
            </a:pPr>
            <a:r>
              <a:rPr lang="en" sz="1200" b="1"/>
              <a:t>DIRECTIONS: </a:t>
            </a:r>
            <a:r>
              <a:rPr lang="en" sz="1200"/>
              <a:t>The market is a modest distance (approximately 800 m) from the hotel and can be accessed by walking, public transport or private car service such as Uber or Lyft.</a:t>
            </a:r>
            <a:endParaRPr sz="1200"/>
          </a:p>
          <a:p>
            <a:pPr marL="457200" lvl="0" indent="-304800" algn="l" rtl="0">
              <a:lnSpc>
                <a:spcPct val="115000"/>
              </a:lnSpc>
              <a:spcBef>
                <a:spcPts val="0"/>
              </a:spcBef>
              <a:spcAft>
                <a:spcPts val="0"/>
              </a:spcAft>
              <a:buSzPts val="1200"/>
              <a:buChar char="●"/>
            </a:pPr>
            <a:r>
              <a:rPr lang="en" sz="1200"/>
              <a:t>Google directions may inform your travel choice. </a:t>
            </a:r>
            <a:r>
              <a:rPr lang="en" sz="1200" u="sng">
                <a:solidFill>
                  <a:schemeClr val="hlink"/>
                </a:solidFill>
                <a:hlinkClick r:id="rId3"/>
              </a:rPr>
              <a:t>https://maps.app.goo.gl/WRGUaEzgaL7wxRZCA</a:t>
            </a:r>
            <a:endParaRPr sz="1200"/>
          </a:p>
          <a:p>
            <a:pPr marL="0" lvl="0" indent="0" algn="l" rtl="0">
              <a:lnSpc>
                <a:spcPct val="115000"/>
              </a:lnSpc>
              <a:spcBef>
                <a:spcPts val="0"/>
              </a:spcBef>
              <a:spcAft>
                <a:spcPts val="0"/>
              </a:spcAft>
              <a:buSzPts val="1400"/>
              <a:buNone/>
            </a:pPr>
            <a:endParaRPr sz="800" b="1"/>
          </a:p>
          <a:p>
            <a:pPr marL="0" lvl="0" indent="0" algn="l" rtl="0">
              <a:lnSpc>
                <a:spcPct val="115000"/>
              </a:lnSpc>
              <a:spcBef>
                <a:spcPts val="0"/>
              </a:spcBef>
              <a:spcAft>
                <a:spcPts val="0"/>
              </a:spcAft>
              <a:buSzPts val="1400"/>
              <a:buNone/>
            </a:pPr>
            <a:r>
              <a:rPr lang="en" sz="1200" b="1"/>
              <a:t>SOCIAL EVENT NAME BADGE</a:t>
            </a:r>
            <a:r>
              <a:rPr lang="en" sz="1200"/>
              <a:t> </a:t>
            </a:r>
            <a:endParaRPr sz="1200"/>
          </a:p>
          <a:p>
            <a:pPr marL="0" lvl="0" indent="0" algn="l" rtl="0">
              <a:lnSpc>
                <a:spcPct val="115000"/>
              </a:lnSpc>
              <a:spcBef>
                <a:spcPts val="0"/>
              </a:spcBef>
              <a:spcAft>
                <a:spcPts val="0"/>
              </a:spcAft>
              <a:buSzPts val="1400"/>
              <a:buNone/>
            </a:pPr>
            <a:r>
              <a:rPr lang="en" sz="1200"/>
              <a:t>All individuals attending the event (attendees and their guests) must wear a Social Event Name Badge. </a:t>
            </a:r>
            <a:r>
              <a:rPr lang="en"/>
              <a:t> </a:t>
            </a:r>
            <a:r>
              <a:rPr lang="en" sz="1200"/>
              <a:t>Badges must be picked up before 12:00 PM Wednesday July 17th. </a:t>
            </a:r>
            <a:endParaRPr/>
          </a:p>
          <a:p>
            <a:pPr marL="0" lvl="0" indent="0" algn="l" rtl="0">
              <a:lnSpc>
                <a:spcPct val="115000"/>
              </a:lnSpc>
              <a:spcBef>
                <a:spcPts val="0"/>
              </a:spcBef>
              <a:spcAft>
                <a:spcPts val="0"/>
              </a:spcAft>
              <a:buSzPts val="1400"/>
              <a:buNone/>
            </a:pPr>
            <a:r>
              <a:rPr lang="en" sz="1200"/>
              <a:t>Late requests may not be accommodated. </a:t>
            </a:r>
            <a:endParaRPr sz="1200"/>
          </a:p>
          <a:p>
            <a:pPr marL="0" lvl="0" indent="0" algn="l" rtl="0">
              <a:lnSpc>
                <a:spcPct val="115000"/>
              </a:lnSpc>
              <a:spcBef>
                <a:spcPts val="0"/>
              </a:spcBef>
              <a:spcAft>
                <a:spcPts val="0"/>
              </a:spcAft>
              <a:buSzPts val="1400"/>
              <a:buNone/>
            </a:pPr>
            <a:endParaRPr sz="1100"/>
          </a:p>
          <a:p>
            <a:pPr marL="457200" lvl="0" indent="0" algn="ctr" rtl="0">
              <a:lnSpc>
                <a:spcPct val="115000"/>
              </a:lnSpc>
              <a:spcBef>
                <a:spcPts val="1000"/>
              </a:spcBef>
              <a:spcAft>
                <a:spcPts val="0"/>
              </a:spcAft>
              <a:buSzPts val="1400"/>
              <a:buNone/>
            </a:pPr>
            <a:endParaRPr sz="1500"/>
          </a:p>
          <a:p>
            <a:pPr marL="0" lvl="0" indent="0" algn="ctr" rtl="0">
              <a:lnSpc>
                <a:spcPct val="115000"/>
              </a:lnSpc>
              <a:spcBef>
                <a:spcPts val="1000"/>
              </a:spcBef>
              <a:spcAft>
                <a:spcPts val="1600"/>
              </a:spcAft>
              <a:buSzPts val="1400"/>
              <a:buNone/>
            </a:pPr>
            <a:endParaRPr sz="1500"/>
          </a:p>
        </p:txBody>
      </p:sp>
      <p:sp>
        <p:nvSpPr>
          <p:cNvPr id="138" name="Google Shape;138;p9"/>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10</a:t>
            </a:fld>
            <a:endParaRPr/>
          </a:p>
        </p:txBody>
      </p:sp>
      <p:pic>
        <p:nvPicPr>
          <p:cNvPr id="139" name="Google Shape;139;p9"/>
          <p:cNvPicPr preferRelativeResize="0"/>
          <p:nvPr/>
        </p:nvPicPr>
        <p:blipFill rotWithShape="1">
          <a:blip r:embed="rId4">
            <a:alphaModFix/>
          </a:blip>
          <a:srcRect r="-1255"/>
          <a:stretch/>
        </p:blipFill>
        <p:spPr>
          <a:xfrm>
            <a:off x="213000" y="1808125"/>
            <a:ext cx="1971675" cy="1114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1"/>
          <p:cNvSpPr txBox="1">
            <a:spLocks noGrp="1"/>
          </p:cNvSpPr>
          <p:nvPr>
            <p:ph type="title"/>
          </p:nvPr>
        </p:nvSpPr>
        <p:spPr>
          <a:xfrm>
            <a:off x="460950" y="325300"/>
            <a:ext cx="8222100" cy="678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r>
              <a:rPr lang="en" sz="2700"/>
              <a:t>Quick Start Guide to Local information in Montreal</a:t>
            </a:r>
            <a:endParaRPr sz="2700"/>
          </a:p>
        </p:txBody>
      </p:sp>
      <p:sp>
        <p:nvSpPr>
          <p:cNvPr id="145" name="Google Shape;145;p11"/>
          <p:cNvSpPr txBox="1">
            <a:spLocks noGrp="1"/>
          </p:cNvSpPr>
          <p:nvPr>
            <p:ph type="body" idx="1"/>
          </p:nvPr>
        </p:nvSpPr>
        <p:spPr>
          <a:xfrm>
            <a:off x="251400" y="1721780"/>
            <a:ext cx="8431650" cy="3281576"/>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0"/>
              </a:spcAft>
              <a:buSzPts val="1800"/>
              <a:buNone/>
            </a:pPr>
            <a:r>
              <a:rPr lang="en" sz="1200" b="1" dirty="0"/>
              <a:t>Weather Forecast</a:t>
            </a:r>
            <a:endParaRPr sz="1200" b="1" dirty="0"/>
          </a:p>
          <a:p>
            <a:pPr marL="457200" lvl="0" indent="-304800" algn="l" rtl="0">
              <a:lnSpc>
                <a:spcPct val="125000"/>
              </a:lnSpc>
              <a:spcBef>
                <a:spcPts val="0"/>
              </a:spcBef>
              <a:spcAft>
                <a:spcPts val="0"/>
              </a:spcAft>
              <a:buSzPts val="1200"/>
              <a:buChar char="●"/>
            </a:pPr>
            <a:r>
              <a:rPr lang="en" sz="1200" dirty="0"/>
              <a:t> </a:t>
            </a:r>
            <a:r>
              <a:rPr lang="en" sz="1200" u="sng" dirty="0">
                <a:solidFill>
                  <a:schemeClr val="hlink"/>
                </a:solidFill>
                <a:latin typeface="Arial"/>
                <a:ea typeface="Arial"/>
                <a:cs typeface="Arial"/>
                <a:sym typeface="Arial"/>
                <a:hlinkClick r:id="rId3"/>
              </a:rPr>
              <a:t>Montreal, Quebec Weather Forecast | AccuWeather</a:t>
            </a:r>
            <a:endParaRPr sz="1200" dirty="0"/>
          </a:p>
          <a:p>
            <a:pPr marL="0" lvl="0" indent="0" algn="l" rtl="0">
              <a:lnSpc>
                <a:spcPct val="125000"/>
              </a:lnSpc>
              <a:spcBef>
                <a:spcPts val="0"/>
              </a:spcBef>
              <a:spcAft>
                <a:spcPts val="0"/>
              </a:spcAft>
              <a:buSzPts val="1800"/>
              <a:buNone/>
            </a:pPr>
            <a:r>
              <a:rPr lang="en" sz="1200" b="1" dirty="0"/>
              <a:t>Time Zone - Eastern Time</a:t>
            </a:r>
            <a:endParaRPr sz="1200" dirty="0"/>
          </a:p>
          <a:p>
            <a:pPr marL="457200" lvl="0" indent="-304800" algn="l" rtl="0">
              <a:lnSpc>
                <a:spcPct val="125000"/>
              </a:lnSpc>
              <a:spcBef>
                <a:spcPts val="0"/>
              </a:spcBef>
              <a:spcAft>
                <a:spcPts val="0"/>
              </a:spcAft>
              <a:buSzPts val="1200"/>
              <a:buChar char="●"/>
            </a:pPr>
            <a:r>
              <a:rPr lang="en" sz="1200" dirty="0"/>
              <a:t>Time Zone Tool (What time is at home or where virtual attendees are logging in?) </a:t>
            </a:r>
            <a:r>
              <a:rPr lang="en" sz="1200" u="sng" dirty="0">
                <a:solidFill>
                  <a:schemeClr val="hlink"/>
                </a:solidFill>
                <a:hlinkClick r:id="rId4"/>
              </a:rPr>
              <a:t>https://www.timeanddate.com/worldclock/meeting.html</a:t>
            </a:r>
            <a:endParaRPr sz="1200" dirty="0"/>
          </a:p>
          <a:p>
            <a:pPr marL="0" lvl="0" indent="0" algn="l" rtl="0">
              <a:lnSpc>
                <a:spcPct val="125000"/>
              </a:lnSpc>
              <a:spcBef>
                <a:spcPts val="0"/>
              </a:spcBef>
              <a:spcAft>
                <a:spcPts val="0"/>
              </a:spcAft>
              <a:buSzPts val="1800"/>
              <a:buNone/>
            </a:pPr>
            <a:r>
              <a:rPr lang="en" sz="1200" b="1" dirty="0"/>
              <a:t>Montreal Airport - Guide and Flight Status</a:t>
            </a:r>
            <a:endParaRPr sz="1200" b="1" dirty="0"/>
          </a:p>
          <a:p>
            <a:pPr marL="457200" lvl="0" indent="-304800" algn="l" rtl="0">
              <a:lnSpc>
                <a:spcPct val="125000"/>
              </a:lnSpc>
              <a:spcBef>
                <a:spcPts val="0"/>
              </a:spcBef>
              <a:spcAft>
                <a:spcPts val="0"/>
              </a:spcAft>
              <a:buSzPts val="1200"/>
              <a:buChar char="●"/>
            </a:pPr>
            <a:r>
              <a:rPr lang="en" sz="1200" u="sng" dirty="0">
                <a:solidFill>
                  <a:schemeClr val="hlink"/>
                </a:solidFill>
                <a:hlinkClick r:id="rId5"/>
              </a:rPr>
              <a:t>Airport Guide</a:t>
            </a:r>
            <a:endParaRPr sz="1200" dirty="0"/>
          </a:p>
          <a:p>
            <a:pPr marL="457200" lvl="0" indent="-304800" algn="l" rtl="0">
              <a:lnSpc>
                <a:spcPct val="125000"/>
              </a:lnSpc>
              <a:spcBef>
                <a:spcPts val="0"/>
              </a:spcBef>
              <a:spcAft>
                <a:spcPts val="0"/>
              </a:spcAft>
              <a:buSzPts val="1200"/>
              <a:buChar char="●"/>
            </a:pPr>
            <a:r>
              <a:rPr lang="en" sz="1200" u="sng" dirty="0">
                <a:solidFill>
                  <a:schemeClr val="hlink"/>
                </a:solidFill>
                <a:hlinkClick r:id="rId6"/>
              </a:rPr>
              <a:t>Arrival and Departure Flight Status</a:t>
            </a:r>
            <a:endParaRPr sz="1200" dirty="0"/>
          </a:p>
          <a:p>
            <a:pPr marL="0" lvl="0" indent="0" algn="l" rtl="0">
              <a:lnSpc>
                <a:spcPct val="125000"/>
              </a:lnSpc>
              <a:spcBef>
                <a:spcPts val="0"/>
              </a:spcBef>
              <a:spcAft>
                <a:spcPts val="0"/>
              </a:spcAft>
              <a:buSzPts val="1800"/>
              <a:buNone/>
            </a:pPr>
            <a:r>
              <a:rPr lang="en" sz="1200" b="1" dirty="0"/>
              <a:t>Getting the Bus Back to the Airport</a:t>
            </a:r>
            <a:endParaRPr sz="1200" b="1" dirty="0"/>
          </a:p>
          <a:p>
            <a:pPr marL="457200" lvl="0" indent="-304800" algn="l" rtl="0">
              <a:lnSpc>
                <a:spcPct val="125000"/>
              </a:lnSpc>
              <a:spcBef>
                <a:spcPts val="0"/>
              </a:spcBef>
              <a:spcAft>
                <a:spcPts val="0"/>
              </a:spcAft>
              <a:buSzPts val="1200"/>
              <a:buChar char="●"/>
            </a:pPr>
            <a:r>
              <a:rPr lang="en" sz="1200" u="sng" dirty="0">
                <a:solidFill>
                  <a:schemeClr val="hlink"/>
                </a:solidFill>
                <a:hlinkClick r:id="rId7"/>
              </a:rPr>
              <a:t>https://www.admtl.com/en/access/transports/buses-747</a:t>
            </a:r>
            <a:endParaRPr sz="1200" dirty="0"/>
          </a:p>
          <a:p>
            <a:pPr marL="0" lvl="0" indent="0" algn="l" rtl="0">
              <a:lnSpc>
                <a:spcPct val="125000"/>
              </a:lnSpc>
              <a:spcBef>
                <a:spcPts val="0"/>
              </a:spcBef>
              <a:spcAft>
                <a:spcPts val="0"/>
              </a:spcAft>
              <a:buSzPts val="1800"/>
              <a:buNone/>
            </a:pPr>
            <a:r>
              <a:rPr lang="en" sz="1200" b="1" dirty="0"/>
              <a:t>Places to Eat</a:t>
            </a:r>
            <a:endParaRPr sz="1200" b="1" dirty="0"/>
          </a:p>
          <a:p>
            <a:pPr marL="457200" lvl="0" indent="-304800" algn="l" rtl="0">
              <a:lnSpc>
                <a:spcPct val="125000"/>
              </a:lnSpc>
              <a:spcBef>
                <a:spcPts val="0"/>
              </a:spcBef>
              <a:spcAft>
                <a:spcPts val="0"/>
              </a:spcAft>
              <a:buSzPts val="1200"/>
              <a:buChar char="●"/>
            </a:pPr>
            <a:r>
              <a:rPr lang="en" sz="1200" u="sng" dirty="0">
                <a:solidFill>
                  <a:schemeClr val="hlink"/>
                </a:solidFill>
                <a:hlinkClick r:id="rId8"/>
              </a:rPr>
              <a:t>Time Out Montreal - Eatery Guide</a:t>
            </a:r>
            <a:endParaRPr sz="1200" dirty="0"/>
          </a:p>
          <a:p>
            <a:pPr marL="0" lvl="0" indent="0" algn="l" rtl="0">
              <a:lnSpc>
                <a:spcPct val="125000"/>
              </a:lnSpc>
              <a:spcBef>
                <a:spcPts val="0"/>
              </a:spcBef>
              <a:spcAft>
                <a:spcPts val="0"/>
              </a:spcAft>
              <a:buSzPts val="1800"/>
              <a:buNone/>
            </a:pPr>
            <a:r>
              <a:rPr lang="en" sz="1200" b="1" dirty="0"/>
              <a:t>Things to Do In Montreal, When You’re Not in a Meeting</a:t>
            </a:r>
            <a:endParaRPr sz="1200" b="1" dirty="0"/>
          </a:p>
          <a:p>
            <a:pPr marL="457200" lvl="0" indent="-304800" algn="l" rtl="0">
              <a:lnSpc>
                <a:spcPct val="125000"/>
              </a:lnSpc>
              <a:spcBef>
                <a:spcPts val="0"/>
              </a:spcBef>
              <a:spcAft>
                <a:spcPts val="0"/>
              </a:spcAft>
              <a:buSzPts val="1200"/>
              <a:buChar char="●"/>
            </a:pPr>
            <a:r>
              <a:rPr lang="en" sz="1200" u="sng" dirty="0">
                <a:solidFill>
                  <a:schemeClr val="hlink"/>
                </a:solidFill>
                <a:hlinkClick r:id="rId8"/>
              </a:rPr>
              <a:t>Some of the Best Things to Do In Montreal</a:t>
            </a:r>
            <a:endParaRPr sz="1200" dirty="0"/>
          </a:p>
          <a:p>
            <a:pPr marL="0" lvl="0" indent="0" algn="l" rtl="0">
              <a:lnSpc>
                <a:spcPct val="115000"/>
              </a:lnSpc>
              <a:spcBef>
                <a:spcPts val="0"/>
              </a:spcBef>
              <a:spcAft>
                <a:spcPts val="0"/>
              </a:spcAft>
              <a:buSzPts val="1800"/>
              <a:buNone/>
            </a:pPr>
            <a:endParaRPr sz="1400" dirty="0"/>
          </a:p>
          <a:p>
            <a:pPr marL="0" lvl="0" indent="0" algn="l" rtl="0">
              <a:lnSpc>
                <a:spcPct val="115000"/>
              </a:lnSpc>
              <a:spcBef>
                <a:spcPts val="0"/>
              </a:spcBef>
              <a:spcAft>
                <a:spcPts val="0"/>
              </a:spcAft>
              <a:buSzPts val="1800"/>
              <a:buNone/>
            </a:pPr>
            <a:endParaRPr sz="1400" dirty="0"/>
          </a:p>
          <a:p>
            <a:pPr marL="0" lvl="0" indent="0" algn="l" rtl="0">
              <a:lnSpc>
                <a:spcPct val="115000"/>
              </a:lnSpc>
              <a:spcBef>
                <a:spcPts val="0"/>
              </a:spcBef>
              <a:spcAft>
                <a:spcPts val="0"/>
              </a:spcAft>
              <a:buSzPts val="1800"/>
              <a:buNone/>
            </a:pPr>
            <a:r>
              <a:rPr lang="en" sz="1400" dirty="0"/>
              <a:t> </a:t>
            </a:r>
            <a:endParaRPr sz="1400" dirty="0"/>
          </a:p>
        </p:txBody>
      </p:sp>
      <p:sp>
        <p:nvSpPr>
          <p:cNvPr id="146" name="Google Shape;146;p1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2d236d88e72_0_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a:t>Nearby Emergency &amp; Health Services</a:t>
            </a:r>
            <a:endParaRPr/>
          </a:p>
        </p:txBody>
      </p:sp>
      <p:sp>
        <p:nvSpPr>
          <p:cNvPr id="152" name="Google Shape;152;g2d236d88e72_0_1"/>
          <p:cNvSpPr txBox="1">
            <a:spLocks noGrp="1"/>
          </p:cNvSpPr>
          <p:nvPr>
            <p:ph type="body" idx="1"/>
          </p:nvPr>
        </p:nvSpPr>
        <p:spPr>
          <a:xfrm>
            <a:off x="471900" y="1769100"/>
            <a:ext cx="2437555" cy="325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 sz="1000" b="1" dirty="0">
                <a:solidFill>
                  <a:schemeClr val="dk1"/>
                </a:solidFill>
              </a:rPr>
              <a:t>Emergency Services</a:t>
            </a:r>
            <a:endParaRPr sz="1000" b="1" dirty="0">
              <a:solidFill>
                <a:schemeClr val="dk1"/>
              </a:solidFill>
            </a:endParaRPr>
          </a:p>
          <a:p>
            <a:pPr marL="0" lvl="0" indent="0" algn="l" rtl="0">
              <a:lnSpc>
                <a:spcPct val="115000"/>
              </a:lnSpc>
              <a:spcBef>
                <a:spcPts val="0"/>
              </a:spcBef>
              <a:spcAft>
                <a:spcPts val="0"/>
              </a:spcAft>
              <a:buSzPts val="1400"/>
              <a:buNone/>
            </a:pPr>
            <a:r>
              <a:rPr lang="en" sz="1000" dirty="0"/>
              <a:t>Montréal Police Department: 	911</a:t>
            </a:r>
            <a:endParaRPr sz="1000" dirty="0"/>
          </a:p>
          <a:p>
            <a:pPr marL="0" lvl="0" indent="0" algn="l" rtl="0">
              <a:lnSpc>
                <a:spcPct val="115000"/>
              </a:lnSpc>
              <a:spcBef>
                <a:spcPts val="0"/>
              </a:spcBef>
              <a:spcAft>
                <a:spcPts val="0"/>
              </a:spcAft>
              <a:buSzPts val="1400"/>
              <a:buNone/>
            </a:pPr>
            <a:r>
              <a:rPr lang="en" sz="1000" dirty="0"/>
              <a:t>Fire: 		911</a:t>
            </a:r>
            <a:endParaRPr sz="1000" dirty="0"/>
          </a:p>
          <a:p>
            <a:pPr marL="0" lvl="0" indent="0" algn="l" rtl="0">
              <a:lnSpc>
                <a:spcPct val="115000"/>
              </a:lnSpc>
              <a:spcBef>
                <a:spcPts val="0"/>
              </a:spcBef>
              <a:spcAft>
                <a:spcPts val="0"/>
              </a:spcAft>
              <a:buSzPts val="1400"/>
              <a:buNone/>
            </a:pPr>
            <a:r>
              <a:rPr lang="en" sz="1000" dirty="0"/>
              <a:t>Ambulance:		911</a:t>
            </a:r>
            <a:endParaRPr sz="1000" dirty="0"/>
          </a:p>
          <a:p>
            <a:pPr marL="0" lvl="0" indent="0" algn="l" rtl="0">
              <a:lnSpc>
                <a:spcPct val="115000"/>
              </a:lnSpc>
              <a:spcBef>
                <a:spcPts val="0"/>
              </a:spcBef>
              <a:spcAft>
                <a:spcPts val="0"/>
              </a:spcAft>
              <a:buSzPts val="1400"/>
              <a:buNone/>
            </a:pPr>
            <a:endParaRPr sz="600" dirty="0"/>
          </a:p>
          <a:p>
            <a:pPr marL="0" lvl="0" indent="0" algn="l" rtl="0">
              <a:lnSpc>
                <a:spcPct val="115000"/>
              </a:lnSpc>
              <a:spcBef>
                <a:spcPts val="0"/>
              </a:spcBef>
              <a:spcAft>
                <a:spcPts val="0"/>
              </a:spcAft>
              <a:buSzPts val="1400"/>
              <a:buNone/>
            </a:pPr>
            <a:r>
              <a:rPr lang="en" sz="1000" b="1" dirty="0">
                <a:solidFill>
                  <a:schemeClr val="dk1"/>
                </a:solidFill>
              </a:rPr>
              <a:t>Walk In Clinics</a:t>
            </a:r>
            <a:endParaRPr sz="1000" b="1" dirty="0">
              <a:solidFill>
                <a:schemeClr val="dk1"/>
              </a:solidFill>
            </a:endParaRPr>
          </a:p>
          <a:p>
            <a:pPr marL="0" lvl="0" indent="0" algn="l" rtl="0">
              <a:lnSpc>
                <a:spcPct val="115000"/>
              </a:lnSpc>
              <a:spcBef>
                <a:spcPts val="0"/>
              </a:spcBef>
              <a:spcAft>
                <a:spcPts val="0"/>
              </a:spcAft>
              <a:buSzPts val="1400"/>
              <a:buNone/>
            </a:pPr>
            <a:r>
              <a:rPr lang="en" sz="1000" b="1" dirty="0"/>
              <a:t>Clinique Médicale Crescent</a:t>
            </a:r>
            <a:endParaRPr sz="1000" b="1" dirty="0"/>
          </a:p>
          <a:p>
            <a:pPr marL="0" lvl="0" indent="0" algn="l" rtl="0">
              <a:lnSpc>
                <a:spcPct val="115000"/>
              </a:lnSpc>
              <a:spcBef>
                <a:spcPts val="0"/>
              </a:spcBef>
              <a:spcAft>
                <a:spcPts val="0"/>
              </a:spcAft>
              <a:buSzPts val="1400"/>
              <a:buNone/>
            </a:pPr>
            <a:r>
              <a:rPr lang="en" sz="1000" dirty="0"/>
              <a:t>1198 Crescent St</a:t>
            </a:r>
            <a:endParaRPr sz="1000" dirty="0"/>
          </a:p>
          <a:p>
            <a:pPr marL="0" lvl="0" indent="0" algn="l" rtl="0">
              <a:lnSpc>
                <a:spcPct val="115000"/>
              </a:lnSpc>
              <a:spcBef>
                <a:spcPts val="0"/>
              </a:spcBef>
              <a:spcAft>
                <a:spcPts val="0"/>
              </a:spcAft>
              <a:buSzPts val="1400"/>
              <a:buNone/>
            </a:pPr>
            <a:r>
              <a:rPr lang="en" sz="1000" dirty="0"/>
              <a:t>Phone # +1 (514) 933-8383</a:t>
            </a:r>
            <a:endParaRPr sz="1000" dirty="0"/>
          </a:p>
          <a:p>
            <a:pPr marL="0" lvl="0" indent="0" algn="l" rtl="0">
              <a:lnSpc>
                <a:spcPct val="115000"/>
              </a:lnSpc>
              <a:spcBef>
                <a:spcPts val="0"/>
              </a:spcBef>
              <a:spcAft>
                <a:spcPts val="0"/>
              </a:spcAft>
              <a:buSzPts val="1400"/>
              <a:buNone/>
            </a:pPr>
            <a:endParaRPr sz="600" dirty="0"/>
          </a:p>
          <a:p>
            <a:pPr marL="0" lvl="0" indent="0" algn="l" rtl="0">
              <a:lnSpc>
                <a:spcPct val="115000"/>
              </a:lnSpc>
              <a:spcBef>
                <a:spcPts val="0"/>
              </a:spcBef>
              <a:spcAft>
                <a:spcPts val="0"/>
              </a:spcAft>
              <a:buSzPts val="1400"/>
              <a:buNone/>
            </a:pPr>
            <a:r>
              <a:rPr lang="en" sz="1000" b="1" dirty="0"/>
              <a:t>Clinique Medicale en Route</a:t>
            </a:r>
            <a:endParaRPr sz="1000" b="1" dirty="0"/>
          </a:p>
          <a:p>
            <a:pPr marL="0" lvl="0" indent="0" algn="l" rtl="0">
              <a:lnSpc>
                <a:spcPct val="115000"/>
              </a:lnSpc>
              <a:spcBef>
                <a:spcPts val="0"/>
              </a:spcBef>
              <a:spcAft>
                <a:spcPts val="0"/>
              </a:spcAft>
              <a:buSzPts val="1400"/>
              <a:buNone/>
            </a:pPr>
            <a:r>
              <a:rPr lang="en" sz="1000" dirty="0"/>
              <a:t>895 Rue De la Gauchetière O Suite 335 </a:t>
            </a:r>
            <a:endParaRPr sz="1000" dirty="0"/>
          </a:p>
          <a:p>
            <a:pPr marL="0" lvl="0" indent="0" algn="l" rtl="0">
              <a:lnSpc>
                <a:spcPct val="115000"/>
              </a:lnSpc>
              <a:spcBef>
                <a:spcPts val="0"/>
              </a:spcBef>
              <a:spcAft>
                <a:spcPts val="0"/>
              </a:spcAft>
              <a:buSzPts val="1400"/>
              <a:buNone/>
            </a:pPr>
            <a:r>
              <a:rPr lang="en" sz="1000" dirty="0"/>
              <a:t>Phone # +1 (514) 954-1444</a:t>
            </a:r>
            <a:endParaRPr sz="1000" dirty="0"/>
          </a:p>
          <a:p>
            <a:pPr marL="0" lvl="0" indent="0" algn="l" rtl="0">
              <a:lnSpc>
                <a:spcPct val="115000"/>
              </a:lnSpc>
              <a:spcBef>
                <a:spcPts val="0"/>
              </a:spcBef>
              <a:spcAft>
                <a:spcPts val="0"/>
              </a:spcAft>
              <a:buSzPts val="1400"/>
              <a:buNone/>
            </a:pPr>
            <a:endParaRPr sz="600" dirty="0"/>
          </a:p>
          <a:p>
            <a:pPr marL="0" lvl="0" indent="0" algn="l" rtl="0">
              <a:lnSpc>
                <a:spcPct val="115000"/>
              </a:lnSpc>
              <a:spcBef>
                <a:spcPts val="0"/>
              </a:spcBef>
              <a:spcAft>
                <a:spcPts val="0"/>
              </a:spcAft>
              <a:buSzPts val="1400"/>
              <a:buNone/>
            </a:pPr>
            <a:r>
              <a:rPr lang="en" sz="1000" b="1" dirty="0"/>
              <a:t>RocklandMD - Downtown Montreal</a:t>
            </a:r>
            <a:endParaRPr sz="1000" b="1" dirty="0"/>
          </a:p>
          <a:p>
            <a:pPr marL="0" lvl="0" indent="0" algn="l" rtl="0">
              <a:lnSpc>
                <a:spcPct val="115000"/>
              </a:lnSpc>
              <a:spcBef>
                <a:spcPts val="0"/>
              </a:spcBef>
              <a:spcAft>
                <a:spcPts val="0"/>
              </a:spcAft>
              <a:buSzPts val="1400"/>
              <a:buNone/>
            </a:pPr>
            <a:r>
              <a:rPr lang="en" sz="1000" dirty="0"/>
              <a:t>1538 Sherbrooke St W #500 </a:t>
            </a:r>
            <a:endParaRPr sz="1000" dirty="0"/>
          </a:p>
          <a:p>
            <a:pPr marL="0" lvl="0" indent="0" algn="l" rtl="0">
              <a:lnSpc>
                <a:spcPct val="115000"/>
              </a:lnSpc>
              <a:spcBef>
                <a:spcPts val="0"/>
              </a:spcBef>
              <a:spcAft>
                <a:spcPts val="0"/>
              </a:spcAft>
              <a:buSzPts val="1400"/>
              <a:buNone/>
            </a:pPr>
            <a:r>
              <a:rPr lang="en" sz="1000" dirty="0"/>
              <a:t>Phone # +1 (514) 667-3383</a:t>
            </a:r>
            <a:endParaRPr sz="1000" dirty="0"/>
          </a:p>
          <a:p>
            <a:pPr marL="0" lvl="0" indent="0" algn="l" rtl="0">
              <a:lnSpc>
                <a:spcPct val="115000"/>
              </a:lnSpc>
              <a:spcBef>
                <a:spcPts val="0"/>
              </a:spcBef>
              <a:spcAft>
                <a:spcPts val="0"/>
              </a:spcAft>
              <a:buSzPts val="1400"/>
              <a:buNone/>
            </a:pPr>
            <a:endParaRPr sz="1100" dirty="0"/>
          </a:p>
          <a:p>
            <a:pPr marL="0" lvl="0" indent="0" algn="l" rtl="0">
              <a:lnSpc>
                <a:spcPct val="115000"/>
              </a:lnSpc>
              <a:spcBef>
                <a:spcPts val="0"/>
              </a:spcBef>
              <a:spcAft>
                <a:spcPts val="0"/>
              </a:spcAft>
              <a:buSzPts val="1400"/>
              <a:buNone/>
            </a:pPr>
            <a:endParaRPr dirty="0"/>
          </a:p>
        </p:txBody>
      </p:sp>
      <p:sp>
        <p:nvSpPr>
          <p:cNvPr id="153" name="Google Shape;153;g2d236d88e72_0_1"/>
          <p:cNvSpPr txBox="1">
            <a:spLocks noGrp="1"/>
          </p:cNvSpPr>
          <p:nvPr>
            <p:ph type="body" idx="2"/>
          </p:nvPr>
        </p:nvSpPr>
        <p:spPr>
          <a:xfrm>
            <a:off x="3268407" y="1743927"/>
            <a:ext cx="1764000" cy="3299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 sz="1000" b="1" dirty="0">
                <a:solidFill>
                  <a:schemeClr val="dk1"/>
                </a:solidFill>
              </a:rPr>
              <a:t>Pharmacies</a:t>
            </a:r>
            <a:endParaRPr sz="1000" b="1" dirty="0">
              <a:solidFill>
                <a:schemeClr val="dk1"/>
              </a:solidFill>
            </a:endParaRPr>
          </a:p>
          <a:p>
            <a:pPr marL="0" lvl="0" indent="0" algn="l" rtl="0">
              <a:lnSpc>
                <a:spcPct val="115000"/>
              </a:lnSpc>
              <a:spcBef>
                <a:spcPts val="0"/>
              </a:spcBef>
              <a:spcAft>
                <a:spcPts val="0"/>
              </a:spcAft>
              <a:buSzPts val="1400"/>
              <a:buNone/>
            </a:pPr>
            <a:r>
              <a:rPr lang="en" sz="1000" b="1" dirty="0"/>
              <a:t>Shoppers Drug Mart</a:t>
            </a:r>
            <a:endParaRPr sz="1000" b="1" dirty="0"/>
          </a:p>
          <a:p>
            <a:pPr marL="0" lvl="0" indent="0" algn="l" rtl="0">
              <a:lnSpc>
                <a:spcPct val="115000"/>
              </a:lnSpc>
              <a:spcBef>
                <a:spcPts val="0"/>
              </a:spcBef>
              <a:spcAft>
                <a:spcPts val="0"/>
              </a:spcAft>
              <a:buSzPts val="1400"/>
              <a:buNone/>
            </a:pPr>
            <a:r>
              <a:rPr lang="en" sz="1000" dirty="0"/>
              <a:t>1120 Saint-Catherine St W · </a:t>
            </a:r>
            <a:endParaRPr sz="1000" dirty="0"/>
          </a:p>
          <a:p>
            <a:pPr marL="0" lvl="0" indent="0" algn="l" rtl="0">
              <a:lnSpc>
                <a:spcPct val="115000"/>
              </a:lnSpc>
              <a:spcBef>
                <a:spcPts val="0"/>
              </a:spcBef>
              <a:spcAft>
                <a:spcPts val="0"/>
              </a:spcAft>
              <a:buSzPts val="1400"/>
              <a:buNone/>
            </a:pPr>
            <a:r>
              <a:rPr lang="en" sz="1000" dirty="0"/>
              <a:t>Phone # +1 (514) 398-9759</a:t>
            </a:r>
            <a:endParaRPr sz="1000" dirty="0"/>
          </a:p>
          <a:p>
            <a:pPr marL="0" lvl="0" indent="0" algn="l" rtl="0">
              <a:lnSpc>
                <a:spcPct val="115000"/>
              </a:lnSpc>
              <a:spcBef>
                <a:spcPts val="0"/>
              </a:spcBef>
              <a:spcAft>
                <a:spcPts val="0"/>
              </a:spcAft>
              <a:buSzPts val="1400"/>
              <a:buNone/>
            </a:pPr>
            <a:endParaRPr sz="600" dirty="0"/>
          </a:p>
          <a:p>
            <a:pPr marL="0" lvl="0" indent="0" algn="l" rtl="0">
              <a:lnSpc>
                <a:spcPct val="115000"/>
              </a:lnSpc>
              <a:spcBef>
                <a:spcPts val="0"/>
              </a:spcBef>
              <a:spcAft>
                <a:spcPts val="0"/>
              </a:spcAft>
              <a:buSzPts val="1400"/>
              <a:buNone/>
            </a:pPr>
            <a:r>
              <a:rPr lang="en" sz="1000" b="1" dirty="0"/>
              <a:t>PJC Jean Coutu</a:t>
            </a:r>
            <a:endParaRPr sz="1000" b="1" dirty="0"/>
          </a:p>
          <a:p>
            <a:pPr marL="0" lvl="0" indent="0" algn="l" rtl="0">
              <a:lnSpc>
                <a:spcPct val="115000"/>
              </a:lnSpc>
              <a:spcBef>
                <a:spcPts val="0"/>
              </a:spcBef>
              <a:spcAft>
                <a:spcPts val="0"/>
              </a:spcAft>
              <a:buSzPts val="1400"/>
              <a:buNone/>
            </a:pPr>
            <a:r>
              <a:rPr lang="en" sz="1000" dirty="0"/>
              <a:t>980 Saint-Catherine St W </a:t>
            </a:r>
            <a:endParaRPr sz="1000" dirty="0"/>
          </a:p>
          <a:p>
            <a:pPr marL="0" lvl="0" indent="0" algn="l" rtl="0">
              <a:lnSpc>
                <a:spcPct val="115000"/>
              </a:lnSpc>
              <a:spcBef>
                <a:spcPts val="0"/>
              </a:spcBef>
              <a:spcAft>
                <a:spcPts val="0"/>
              </a:spcAft>
              <a:buSzPts val="1400"/>
              <a:buNone/>
            </a:pPr>
            <a:r>
              <a:rPr lang="en" sz="1000" dirty="0"/>
              <a:t>Phone # +1 (514) 866-7791</a:t>
            </a:r>
            <a:endParaRPr sz="1000" dirty="0"/>
          </a:p>
          <a:p>
            <a:pPr marL="0" lvl="0" indent="0" algn="l" rtl="0">
              <a:lnSpc>
                <a:spcPct val="115000"/>
              </a:lnSpc>
              <a:spcBef>
                <a:spcPts val="0"/>
              </a:spcBef>
              <a:spcAft>
                <a:spcPts val="0"/>
              </a:spcAft>
              <a:buSzPts val="1400"/>
              <a:buNone/>
            </a:pPr>
            <a:endParaRPr sz="600" dirty="0"/>
          </a:p>
          <a:p>
            <a:pPr marL="0" lvl="0" indent="0" algn="l" rtl="0">
              <a:lnSpc>
                <a:spcPct val="115000"/>
              </a:lnSpc>
              <a:spcBef>
                <a:spcPts val="0"/>
              </a:spcBef>
              <a:spcAft>
                <a:spcPts val="0"/>
              </a:spcAft>
              <a:buSzPts val="1400"/>
              <a:buNone/>
            </a:pPr>
            <a:r>
              <a:rPr lang="en" sz="1000" b="1" dirty="0"/>
              <a:t>Pharmaprix</a:t>
            </a:r>
            <a:endParaRPr sz="1000" b="1" dirty="0"/>
          </a:p>
          <a:p>
            <a:pPr marL="0" lvl="0" indent="0" algn="l" rtl="0">
              <a:lnSpc>
                <a:spcPct val="115000"/>
              </a:lnSpc>
              <a:spcBef>
                <a:spcPts val="0"/>
              </a:spcBef>
              <a:spcAft>
                <a:spcPts val="0"/>
              </a:spcAft>
              <a:buSzPts val="1400"/>
              <a:buNone/>
            </a:pPr>
            <a:r>
              <a:rPr lang="en" sz="1000" dirty="0"/>
              <a:t>1500 Saint-Catherine St W </a:t>
            </a:r>
            <a:endParaRPr sz="1000" dirty="0"/>
          </a:p>
          <a:p>
            <a:pPr marL="0" lvl="0" indent="0" algn="l" rtl="0">
              <a:lnSpc>
                <a:spcPct val="115000"/>
              </a:lnSpc>
              <a:spcBef>
                <a:spcPts val="0"/>
              </a:spcBef>
              <a:spcAft>
                <a:spcPts val="0"/>
              </a:spcAft>
              <a:buSzPts val="1400"/>
              <a:buNone/>
            </a:pPr>
            <a:r>
              <a:rPr lang="en" sz="1000" dirty="0"/>
              <a:t>Phone # +1 (514) 933-4744</a:t>
            </a:r>
            <a:endParaRPr sz="1000" dirty="0"/>
          </a:p>
          <a:p>
            <a:pPr marL="0" lvl="0" indent="0" algn="l" rtl="0">
              <a:lnSpc>
                <a:spcPct val="115000"/>
              </a:lnSpc>
              <a:spcBef>
                <a:spcPts val="0"/>
              </a:spcBef>
              <a:spcAft>
                <a:spcPts val="0"/>
              </a:spcAft>
              <a:buSzPts val="1400"/>
              <a:buNone/>
            </a:pPr>
            <a:endParaRPr sz="600" dirty="0"/>
          </a:p>
          <a:p>
            <a:pPr marL="0" lvl="0" indent="0" algn="l" rtl="0">
              <a:lnSpc>
                <a:spcPct val="115000"/>
              </a:lnSpc>
              <a:spcBef>
                <a:spcPts val="0"/>
              </a:spcBef>
              <a:spcAft>
                <a:spcPts val="0"/>
              </a:spcAft>
              <a:buSzPts val="1400"/>
              <a:buNone/>
            </a:pPr>
            <a:endParaRPr sz="1000" dirty="0"/>
          </a:p>
          <a:p>
            <a:pPr marL="0" lvl="0" indent="0" algn="l" rtl="0">
              <a:lnSpc>
                <a:spcPct val="115000"/>
              </a:lnSpc>
              <a:spcBef>
                <a:spcPts val="0"/>
              </a:spcBef>
              <a:spcAft>
                <a:spcPts val="0"/>
              </a:spcAft>
              <a:buSzPts val="1400"/>
              <a:buNone/>
            </a:pPr>
            <a:endParaRPr sz="1000" dirty="0"/>
          </a:p>
          <a:p>
            <a:pPr marL="0" lvl="0" indent="0" algn="l" rtl="0">
              <a:lnSpc>
                <a:spcPct val="115000"/>
              </a:lnSpc>
              <a:spcBef>
                <a:spcPts val="0"/>
              </a:spcBef>
              <a:spcAft>
                <a:spcPts val="0"/>
              </a:spcAft>
              <a:buSzPts val="1400"/>
              <a:buNone/>
            </a:pPr>
            <a:endParaRPr sz="1000" dirty="0"/>
          </a:p>
        </p:txBody>
      </p:sp>
      <p:sp>
        <p:nvSpPr>
          <p:cNvPr id="154" name="Google Shape;154;g2d236d88e72_0_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12</a:t>
            </a:fld>
            <a:endParaRPr/>
          </a:p>
        </p:txBody>
      </p:sp>
      <p:sp>
        <p:nvSpPr>
          <p:cNvPr id="155" name="Google Shape;155;g2d236d88e72_0_1"/>
          <p:cNvSpPr txBox="1"/>
          <p:nvPr/>
        </p:nvSpPr>
        <p:spPr>
          <a:xfrm>
            <a:off x="5391359" y="1769100"/>
            <a:ext cx="3280741" cy="1529619"/>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 sz="1000" b="1" i="0" u="none" strike="noStrike" cap="none" dirty="0">
                <a:solidFill>
                  <a:schemeClr val="dk1"/>
                </a:solidFill>
                <a:latin typeface="Roboto"/>
                <a:ea typeface="Roboto"/>
                <a:cs typeface="Roboto"/>
                <a:sym typeface="Roboto"/>
              </a:rPr>
              <a:t>Hospitals</a:t>
            </a:r>
            <a:endParaRPr sz="1000" b="1" i="0" u="none" strike="noStrike" cap="none" dirty="0">
              <a:solidFill>
                <a:schemeClr val="dk1"/>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000"/>
              <a:buFont typeface="Arial"/>
              <a:buNone/>
            </a:pPr>
            <a:r>
              <a:rPr lang="en" sz="1000" b="1" i="0" u="none" strike="noStrike" cap="none" dirty="0">
                <a:solidFill>
                  <a:schemeClr val="lt2"/>
                </a:solidFill>
                <a:latin typeface="Roboto"/>
                <a:ea typeface="Roboto"/>
                <a:cs typeface="Roboto"/>
                <a:sym typeface="Roboto"/>
              </a:rPr>
              <a:t>CHUM - Centre hospitalier de l'Université de Montréal</a:t>
            </a:r>
            <a:endParaRPr sz="1000" b="1" i="0" u="none" strike="noStrike" cap="none" dirty="0">
              <a:solidFill>
                <a:schemeClr val="lt2"/>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000"/>
              <a:buFont typeface="Arial"/>
              <a:buNone/>
            </a:pPr>
            <a:r>
              <a:rPr lang="en" sz="1000" b="0" i="0" u="none" strike="noStrike" cap="none" dirty="0">
                <a:solidFill>
                  <a:schemeClr val="lt2"/>
                </a:solidFill>
                <a:latin typeface="Roboto"/>
                <a:ea typeface="Roboto"/>
                <a:cs typeface="Roboto"/>
                <a:sym typeface="Roboto"/>
              </a:rPr>
              <a:t>1051 Rue Sanguinet, Montréal, QC H2X 3E4</a:t>
            </a:r>
            <a:endParaRPr sz="1000" b="0" i="0" u="none" strike="noStrike" cap="none" dirty="0">
              <a:solidFill>
                <a:schemeClr val="lt2"/>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000"/>
              <a:buFont typeface="Arial"/>
              <a:buNone/>
            </a:pPr>
            <a:r>
              <a:rPr lang="en" sz="1000" b="0" i="0" u="none" strike="noStrike" cap="none" dirty="0">
                <a:solidFill>
                  <a:schemeClr val="lt2"/>
                </a:solidFill>
                <a:latin typeface="Roboto"/>
                <a:ea typeface="Roboto"/>
                <a:cs typeface="Roboto"/>
                <a:sym typeface="Roboto"/>
              </a:rPr>
              <a:t>+1 (514) 890-8000</a:t>
            </a:r>
            <a:endParaRPr sz="1000" b="0" i="0" u="none" strike="noStrike" cap="none" dirty="0">
              <a:solidFill>
                <a:schemeClr val="lt2"/>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600"/>
              <a:buFont typeface="Arial"/>
              <a:buNone/>
            </a:pPr>
            <a:endParaRPr sz="600" b="0" i="0" u="none" strike="noStrike" cap="none" dirty="0">
              <a:solidFill>
                <a:schemeClr val="lt2"/>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000"/>
              <a:buFont typeface="Arial"/>
              <a:buNone/>
            </a:pPr>
            <a:r>
              <a:rPr lang="en" sz="1000" b="1" i="0" u="none" strike="noStrike" cap="none" dirty="0">
                <a:solidFill>
                  <a:schemeClr val="lt2"/>
                </a:solidFill>
                <a:latin typeface="Roboto"/>
                <a:ea typeface="Roboto"/>
                <a:cs typeface="Roboto"/>
                <a:sym typeface="Roboto"/>
              </a:rPr>
              <a:t>Montreal General Hospital</a:t>
            </a:r>
            <a:endParaRPr sz="1000" b="1" i="0" u="none" strike="noStrike" cap="none" dirty="0">
              <a:solidFill>
                <a:schemeClr val="lt2"/>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000"/>
              <a:buFont typeface="Arial"/>
              <a:buNone/>
            </a:pPr>
            <a:r>
              <a:rPr lang="en" sz="1000" b="0" i="0" u="none" strike="noStrike" cap="none" dirty="0">
                <a:solidFill>
                  <a:schemeClr val="lt2"/>
                </a:solidFill>
                <a:latin typeface="Roboto"/>
                <a:ea typeface="Roboto"/>
                <a:cs typeface="Roboto"/>
                <a:sym typeface="Roboto"/>
              </a:rPr>
              <a:t>1650 Cedar Ave, Montreal, Quebec H3G 1A4</a:t>
            </a:r>
            <a:endParaRPr sz="1000" b="0" i="0" u="none" strike="noStrike" cap="none" dirty="0">
              <a:solidFill>
                <a:schemeClr val="lt2"/>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000"/>
              <a:buFont typeface="Arial"/>
              <a:buNone/>
            </a:pPr>
            <a:r>
              <a:rPr lang="en" sz="1000" b="0" i="0" u="none" strike="noStrike" cap="none" dirty="0">
                <a:solidFill>
                  <a:schemeClr val="lt2"/>
                </a:solidFill>
                <a:latin typeface="Roboto"/>
                <a:ea typeface="Roboto"/>
                <a:cs typeface="Roboto"/>
                <a:sym typeface="Roboto"/>
              </a:rPr>
              <a:t>+1 (514) 934-1934</a:t>
            </a:r>
            <a:endParaRPr sz="1800" b="0" i="0" u="none" strike="noStrike" cap="none" dirty="0">
              <a:solidFill>
                <a:schemeClr val="lt2"/>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2d236d88e72_0_10"/>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dirty="0"/>
              <a:t>General Shops &amp; Services</a:t>
            </a:r>
            <a:endParaRPr dirty="0"/>
          </a:p>
        </p:txBody>
      </p:sp>
      <p:sp>
        <p:nvSpPr>
          <p:cNvPr id="161" name="Google Shape;161;g2d236d88e72_0_10"/>
          <p:cNvSpPr txBox="1">
            <a:spLocks noGrp="1"/>
          </p:cNvSpPr>
          <p:nvPr>
            <p:ph type="body" idx="1"/>
          </p:nvPr>
        </p:nvSpPr>
        <p:spPr>
          <a:xfrm>
            <a:off x="471899" y="1698760"/>
            <a:ext cx="2507893" cy="3345439"/>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 sz="1000" b="1" dirty="0">
                <a:solidFill>
                  <a:schemeClr val="dk1"/>
                </a:solidFill>
              </a:rPr>
              <a:t>Market &amp; Groceries</a:t>
            </a:r>
            <a:endParaRPr sz="1000" dirty="0"/>
          </a:p>
          <a:p>
            <a:pPr marL="0" lvl="0" indent="0" algn="l" rtl="0">
              <a:lnSpc>
                <a:spcPct val="115000"/>
              </a:lnSpc>
              <a:spcBef>
                <a:spcPts val="0"/>
              </a:spcBef>
              <a:spcAft>
                <a:spcPts val="0"/>
              </a:spcAft>
              <a:buSzPts val="1400"/>
              <a:buNone/>
            </a:pPr>
            <a:r>
              <a:rPr lang="en" sz="1000" b="1" dirty="0"/>
              <a:t>Provigo</a:t>
            </a:r>
            <a:endParaRPr sz="1000" b="1" dirty="0"/>
          </a:p>
          <a:p>
            <a:pPr marL="0" lvl="0" indent="0" algn="l" rtl="0">
              <a:lnSpc>
                <a:spcPct val="115000"/>
              </a:lnSpc>
              <a:spcBef>
                <a:spcPts val="0"/>
              </a:spcBef>
              <a:spcAft>
                <a:spcPts val="0"/>
              </a:spcAft>
              <a:buSzPts val="1400"/>
              <a:buNone/>
            </a:pPr>
            <a:r>
              <a:rPr lang="en" sz="1000" dirty="0"/>
              <a:t>1275 Av. des Canadiens-de-Montréal #200, Montreal, Quebec </a:t>
            </a:r>
            <a:endParaRPr sz="1000" dirty="0"/>
          </a:p>
          <a:p>
            <a:pPr marL="0" lvl="0" indent="0" algn="l" rtl="0">
              <a:lnSpc>
                <a:spcPct val="115000"/>
              </a:lnSpc>
              <a:spcBef>
                <a:spcPts val="0"/>
              </a:spcBef>
              <a:spcAft>
                <a:spcPts val="0"/>
              </a:spcAft>
              <a:buSzPts val="1400"/>
              <a:buNone/>
            </a:pPr>
            <a:r>
              <a:rPr lang="en" sz="1000" dirty="0"/>
              <a:t>Sunday	08:00  - 21:00</a:t>
            </a:r>
            <a:endParaRPr sz="1000" dirty="0"/>
          </a:p>
          <a:p>
            <a:pPr marL="0" lvl="0" indent="0" algn="l" rtl="0">
              <a:lnSpc>
                <a:spcPct val="115000"/>
              </a:lnSpc>
              <a:spcBef>
                <a:spcPts val="0"/>
              </a:spcBef>
              <a:spcAft>
                <a:spcPts val="0"/>
              </a:spcAft>
              <a:buSzPts val="1400"/>
              <a:buNone/>
            </a:pPr>
            <a:r>
              <a:rPr lang="en" sz="1000" dirty="0"/>
              <a:t>Monday	07:00  - 21:00</a:t>
            </a:r>
            <a:endParaRPr sz="1000" dirty="0"/>
          </a:p>
          <a:p>
            <a:pPr marL="0" lvl="0" indent="0" algn="l" rtl="0">
              <a:lnSpc>
                <a:spcPct val="115000"/>
              </a:lnSpc>
              <a:spcBef>
                <a:spcPts val="0"/>
              </a:spcBef>
              <a:spcAft>
                <a:spcPts val="0"/>
              </a:spcAft>
              <a:buSzPts val="1400"/>
              <a:buNone/>
            </a:pPr>
            <a:r>
              <a:rPr lang="en" sz="1000" dirty="0"/>
              <a:t>Tuesday	07:00  - 21:00</a:t>
            </a:r>
            <a:endParaRPr sz="1000" dirty="0"/>
          </a:p>
          <a:p>
            <a:pPr marL="0" lvl="0" indent="0" algn="l" rtl="0">
              <a:lnSpc>
                <a:spcPct val="115000"/>
              </a:lnSpc>
              <a:spcBef>
                <a:spcPts val="0"/>
              </a:spcBef>
              <a:spcAft>
                <a:spcPts val="0"/>
              </a:spcAft>
              <a:buSzPts val="1400"/>
              <a:buNone/>
            </a:pPr>
            <a:r>
              <a:rPr lang="en" sz="1000" dirty="0"/>
              <a:t>Wednesday	07:00  - 21:00</a:t>
            </a:r>
            <a:endParaRPr sz="1000" dirty="0"/>
          </a:p>
          <a:p>
            <a:pPr marL="0" lvl="0" indent="0" algn="l" rtl="0">
              <a:lnSpc>
                <a:spcPct val="115000"/>
              </a:lnSpc>
              <a:spcBef>
                <a:spcPts val="0"/>
              </a:spcBef>
              <a:spcAft>
                <a:spcPts val="0"/>
              </a:spcAft>
              <a:buSzPts val="1400"/>
              <a:buNone/>
            </a:pPr>
            <a:r>
              <a:rPr lang="en" sz="1000" dirty="0"/>
              <a:t>Thursday	07:00  - 21:00</a:t>
            </a:r>
            <a:endParaRPr sz="1000" dirty="0"/>
          </a:p>
          <a:p>
            <a:pPr marL="0" lvl="0" indent="0" algn="l" rtl="0">
              <a:lnSpc>
                <a:spcPct val="115000"/>
              </a:lnSpc>
              <a:spcBef>
                <a:spcPts val="0"/>
              </a:spcBef>
              <a:spcAft>
                <a:spcPts val="0"/>
              </a:spcAft>
              <a:buSzPts val="1400"/>
              <a:buNone/>
            </a:pPr>
            <a:r>
              <a:rPr lang="en" sz="1000" dirty="0"/>
              <a:t>Friday	07:00  - 21:00</a:t>
            </a:r>
            <a:endParaRPr sz="1000" dirty="0"/>
          </a:p>
          <a:p>
            <a:pPr marL="0" lvl="0" indent="0" algn="l" rtl="0">
              <a:lnSpc>
                <a:spcPct val="115000"/>
              </a:lnSpc>
              <a:spcBef>
                <a:spcPts val="0"/>
              </a:spcBef>
              <a:spcAft>
                <a:spcPts val="0"/>
              </a:spcAft>
              <a:buSzPts val="1400"/>
              <a:buNone/>
            </a:pPr>
            <a:r>
              <a:rPr lang="en" sz="1000" dirty="0"/>
              <a:t>Saturday	08:00  - 21:00</a:t>
            </a:r>
            <a:endParaRPr sz="1000" dirty="0"/>
          </a:p>
          <a:p>
            <a:pPr marL="0" lvl="0" indent="0" algn="l" rtl="0">
              <a:lnSpc>
                <a:spcPct val="115000"/>
              </a:lnSpc>
              <a:spcBef>
                <a:spcPts val="0"/>
              </a:spcBef>
              <a:spcAft>
                <a:spcPts val="0"/>
              </a:spcAft>
              <a:buSzPts val="1400"/>
              <a:buNone/>
            </a:pPr>
            <a:endParaRPr sz="1000" dirty="0"/>
          </a:p>
          <a:p>
            <a:pPr marL="0" lvl="0" indent="0" algn="l" rtl="0">
              <a:lnSpc>
                <a:spcPct val="100000"/>
              </a:lnSpc>
              <a:spcBef>
                <a:spcPts val="0"/>
              </a:spcBef>
              <a:spcAft>
                <a:spcPts val="0"/>
              </a:spcAft>
              <a:buSzPts val="1400"/>
              <a:buNone/>
            </a:pPr>
            <a:r>
              <a:rPr lang="en" sz="1000" dirty="0"/>
              <a:t>Website</a:t>
            </a:r>
            <a:r>
              <a:rPr lang="en" sz="1000" dirty="0">
                <a:solidFill>
                  <a:srgbClr val="434343"/>
                </a:solidFill>
              </a:rPr>
              <a:t>: </a:t>
            </a:r>
            <a:r>
              <a:rPr lang="en" sz="1000" u="sng" dirty="0">
                <a:solidFill>
                  <a:srgbClr val="1155CC"/>
                </a:solidFill>
                <a:hlinkClick r:id="rId3">
                  <a:extLst>
                    <a:ext uri="{A12FA001-AC4F-418D-AE19-62706E023703}">
                      <ahyp:hlinkClr xmlns:ahyp="http://schemas.microsoft.com/office/drawing/2018/hyperlinkcolor" val="tx"/>
                    </a:ext>
                  </a:extLst>
                </a:hlinkClick>
              </a:rPr>
              <a:t>PLM Lefebvre Montreal Canadien - Montréal, Québec | Provigo</a:t>
            </a:r>
            <a:endParaRPr sz="1000" dirty="0">
              <a:solidFill>
                <a:srgbClr val="353744"/>
              </a:solidFill>
            </a:endParaRPr>
          </a:p>
          <a:p>
            <a:pPr marL="0" lvl="0" indent="0" algn="l" rtl="0">
              <a:lnSpc>
                <a:spcPct val="115000"/>
              </a:lnSpc>
              <a:spcBef>
                <a:spcPts val="0"/>
              </a:spcBef>
              <a:spcAft>
                <a:spcPts val="0"/>
              </a:spcAft>
              <a:buSzPts val="1400"/>
              <a:buNone/>
            </a:pPr>
            <a:endParaRPr sz="1000" dirty="0"/>
          </a:p>
          <a:p>
            <a:pPr marL="0" lvl="0" indent="0" algn="l" rtl="0">
              <a:lnSpc>
                <a:spcPct val="115000"/>
              </a:lnSpc>
              <a:spcBef>
                <a:spcPts val="0"/>
              </a:spcBef>
              <a:spcAft>
                <a:spcPts val="0"/>
              </a:spcAft>
              <a:buSzPts val="1400"/>
              <a:buNone/>
            </a:pPr>
            <a:endParaRPr sz="1000" b="1" dirty="0"/>
          </a:p>
          <a:p>
            <a:pPr marL="0" lvl="0" indent="0" algn="l" rtl="0">
              <a:lnSpc>
                <a:spcPct val="115000"/>
              </a:lnSpc>
              <a:spcBef>
                <a:spcPts val="0"/>
              </a:spcBef>
              <a:spcAft>
                <a:spcPts val="0"/>
              </a:spcAft>
              <a:buSzPts val="1400"/>
              <a:buNone/>
            </a:pPr>
            <a:endParaRPr sz="1100" dirty="0"/>
          </a:p>
          <a:p>
            <a:pPr marL="0" lvl="0" indent="0" algn="l" rtl="0">
              <a:lnSpc>
                <a:spcPct val="115000"/>
              </a:lnSpc>
              <a:spcBef>
                <a:spcPts val="0"/>
              </a:spcBef>
              <a:spcAft>
                <a:spcPts val="0"/>
              </a:spcAft>
              <a:buSzPts val="1400"/>
              <a:buNone/>
            </a:pPr>
            <a:endParaRPr dirty="0"/>
          </a:p>
        </p:txBody>
      </p:sp>
      <p:sp>
        <p:nvSpPr>
          <p:cNvPr id="162" name="Google Shape;162;g2d236d88e72_0_10"/>
          <p:cNvSpPr txBox="1">
            <a:spLocks noGrp="1"/>
          </p:cNvSpPr>
          <p:nvPr>
            <p:ph type="body" idx="2"/>
          </p:nvPr>
        </p:nvSpPr>
        <p:spPr>
          <a:xfrm>
            <a:off x="3423650" y="1744800"/>
            <a:ext cx="1764000" cy="3299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 sz="1000" b="1" dirty="0">
                <a:solidFill>
                  <a:schemeClr val="dk1"/>
                </a:solidFill>
              </a:rPr>
              <a:t>Convenience Store</a:t>
            </a:r>
            <a:endParaRPr sz="1000" b="1" dirty="0"/>
          </a:p>
          <a:p>
            <a:pPr marL="0" lvl="0" indent="0" algn="l" rtl="0">
              <a:lnSpc>
                <a:spcPct val="115000"/>
              </a:lnSpc>
              <a:spcBef>
                <a:spcPts val="0"/>
              </a:spcBef>
              <a:spcAft>
                <a:spcPts val="0"/>
              </a:spcAft>
              <a:buSzPts val="1400"/>
              <a:buNone/>
            </a:pPr>
            <a:r>
              <a:rPr lang="en" sz="1000" b="1" dirty="0"/>
              <a:t>Presse Gateway</a:t>
            </a:r>
            <a:endParaRPr sz="1000" b="1" dirty="0"/>
          </a:p>
          <a:p>
            <a:pPr marL="0" lvl="0" indent="0" algn="l" rtl="0">
              <a:lnSpc>
                <a:spcPct val="115000"/>
              </a:lnSpc>
              <a:spcBef>
                <a:spcPts val="0"/>
              </a:spcBef>
              <a:spcAft>
                <a:spcPts val="0"/>
              </a:spcAft>
              <a:buSzPts val="1400"/>
              <a:buNone/>
            </a:pPr>
            <a:r>
              <a:rPr lang="en" sz="1000" dirty="0"/>
              <a:t>Located Inside Le Centre Sheraton Montreal</a:t>
            </a:r>
            <a:endParaRPr sz="1000" dirty="0"/>
          </a:p>
          <a:p>
            <a:pPr marL="0" lvl="0" indent="0" algn="l" rtl="0">
              <a:lnSpc>
                <a:spcPct val="115000"/>
              </a:lnSpc>
              <a:spcBef>
                <a:spcPts val="0"/>
              </a:spcBef>
              <a:spcAft>
                <a:spcPts val="0"/>
              </a:spcAft>
              <a:buSzPts val="1400"/>
              <a:buNone/>
            </a:pPr>
            <a:endParaRPr sz="1000" b="1" dirty="0"/>
          </a:p>
          <a:p>
            <a:pPr marL="0" lvl="0" indent="0" algn="l" rtl="0">
              <a:lnSpc>
                <a:spcPct val="115000"/>
              </a:lnSpc>
              <a:spcBef>
                <a:spcPts val="0"/>
              </a:spcBef>
              <a:spcAft>
                <a:spcPts val="0"/>
              </a:spcAft>
              <a:buSzPts val="1400"/>
              <a:buNone/>
            </a:pPr>
            <a:r>
              <a:rPr lang="en" sz="1000" b="1" dirty="0"/>
              <a:t>Dépanneur 4 Saisons</a:t>
            </a:r>
            <a:endParaRPr sz="1000" b="1" dirty="0"/>
          </a:p>
          <a:p>
            <a:pPr marL="0" lvl="0" indent="0" algn="l" rtl="0">
              <a:lnSpc>
                <a:spcPct val="115000"/>
              </a:lnSpc>
              <a:spcBef>
                <a:spcPts val="0"/>
              </a:spcBef>
              <a:spcAft>
                <a:spcPts val="0"/>
              </a:spcAft>
              <a:buSzPts val="1400"/>
              <a:buNone/>
            </a:pPr>
            <a:r>
              <a:rPr lang="en" sz="1000" dirty="0"/>
              <a:t>1439 Stanley St</a:t>
            </a:r>
            <a:endParaRPr sz="1000" dirty="0"/>
          </a:p>
          <a:p>
            <a:pPr marL="0" lvl="0" indent="0" algn="l" rtl="0">
              <a:lnSpc>
                <a:spcPct val="115000"/>
              </a:lnSpc>
              <a:spcBef>
                <a:spcPts val="0"/>
              </a:spcBef>
              <a:spcAft>
                <a:spcPts val="0"/>
              </a:spcAft>
              <a:buSzPts val="1400"/>
              <a:buNone/>
            </a:pPr>
            <a:endParaRPr sz="1000" dirty="0"/>
          </a:p>
          <a:p>
            <a:pPr marL="0" lvl="0" indent="0" algn="l" rtl="0">
              <a:lnSpc>
                <a:spcPct val="115000"/>
              </a:lnSpc>
              <a:spcBef>
                <a:spcPts val="0"/>
              </a:spcBef>
              <a:spcAft>
                <a:spcPts val="0"/>
              </a:spcAft>
              <a:buSzPts val="1400"/>
              <a:buNone/>
            </a:pPr>
            <a:r>
              <a:rPr lang="en" sz="1000" b="1" dirty="0">
                <a:solidFill>
                  <a:schemeClr val="dk1"/>
                </a:solidFill>
              </a:rPr>
              <a:t>Shopping District </a:t>
            </a:r>
            <a:endParaRPr sz="1000" b="1" dirty="0">
              <a:solidFill>
                <a:schemeClr val="dk1"/>
              </a:solidFill>
            </a:endParaRPr>
          </a:p>
          <a:p>
            <a:pPr marL="0" lvl="0" indent="0" algn="l" rtl="0">
              <a:lnSpc>
                <a:spcPct val="115000"/>
              </a:lnSpc>
              <a:spcBef>
                <a:spcPts val="0"/>
              </a:spcBef>
              <a:spcAft>
                <a:spcPts val="0"/>
              </a:spcAft>
              <a:buSzPts val="1400"/>
              <a:buNone/>
            </a:pPr>
            <a:r>
              <a:rPr lang="en" sz="1000" dirty="0"/>
              <a:t>Nearby Shopping Street: Rue Sainte Catherine West</a:t>
            </a:r>
            <a:endParaRPr sz="1000" dirty="0"/>
          </a:p>
          <a:p>
            <a:pPr marL="0" lvl="0" indent="0" algn="l" rtl="0">
              <a:lnSpc>
                <a:spcPct val="115000"/>
              </a:lnSpc>
              <a:spcBef>
                <a:spcPts val="0"/>
              </a:spcBef>
              <a:spcAft>
                <a:spcPts val="0"/>
              </a:spcAft>
              <a:buSzPts val="1400"/>
              <a:buNone/>
            </a:pPr>
            <a:endParaRPr sz="1000" dirty="0"/>
          </a:p>
          <a:p>
            <a:pPr marL="0" lvl="0" indent="0" algn="l" rtl="0">
              <a:lnSpc>
                <a:spcPct val="115000"/>
              </a:lnSpc>
              <a:spcBef>
                <a:spcPts val="0"/>
              </a:spcBef>
              <a:spcAft>
                <a:spcPts val="0"/>
              </a:spcAft>
              <a:buSzPts val="1400"/>
              <a:buNone/>
            </a:pPr>
            <a:endParaRPr sz="1000" dirty="0"/>
          </a:p>
          <a:p>
            <a:pPr marL="0" lvl="0" indent="0" algn="l" rtl="0">
              <a:lnSpc>
                <a:spcPct val="115000"/>
              </a:lnSpc>
              <a:spcBef>
                <a:spcPts val="0"/>
              </a:spcBef>
              <a:spcAft>
                <a:spcPts val="0"/>
              </a:spcAft>
              <a:buSzPts val="1400"/>
              <a:buNone/>
            </a:pPr>
            <a:endParaRPr sz="1000" b="1" dirty="0"/>
          </a:p>
          <a:p>
            <a:pPr marL="0" lvl="0" indent="0" algn="l" rtl="0">
              <a:lnSpc>
                <a:spcPct val="115000"/>
              </a:lnSpc>
              <a:spcBef>
                <a:spcPts val="0"/>
              </a:spcBef>
              <a:spcAft>
                <a:spcPts val="0"/>
              </a:spcAft>
              <a:buSzPts val="1400"/>
              <a:buNone/>
            </a:pPr>
            <a:endParaRPr sz="1000" b="1" dirty="0"/>
          </a:p>
          <a:p>
            <a:pPr marL="0" lvl="0" indent="0" algn="l" rtl="0">
              <a:lnSpc>
                <a:spcPct val="115000"/>
              </a:lnSpc>
              <a:spcBef>
                <a:spcPts val="0"/>
              </a:spcBef>
              <a:spcAft>
                <a:spcPts val="0"/>
              </a:spcAft>
              <a:buSzPts val="1400"/>
              <a:buNone/>
            </a:pPr>
            <a:endParaRPr sz="1000" dirty="0"/>
          </a:p>
          <a:p>
            <a:pPr marL="0" lvl="0" indent="0" algn="l" rtl="0">
              <a:lnSpc>
                <a:spcPct val="115000"/>
              </a:lnSpc>
              <a:spcBef>
                <a:spcPts val="0"/>
              </a:spcBef>
              <a:spcAft>
                <a:spcPts val="0"/>
              </a:spcAft>
              <a:buSzPts val="1400"/>
              <a:buNone/>
            </a:pPr>
            <a:endParaRPr sz="1000" b="1" dirty="0"/>
          </a:p>
          <a:p>
            <a:pPr marL="0" lvl="0" indent="0" algn="l" rtl="0">
              <a:lnSpc>
                <a:spcPct val="115000"/>
              </a:lnSpc>
              <a:spcBef>
                <a:spcPts val="0"/>
              </a:spcBef>
              <a:spcAft>
                <a:spcPts val="0"/>
              </a:spcAft>
              <a:buSzPts val="1400"/>
              <a:buNone/>
            </a:pPr>
            <a:endParaRPr sz="1000" b="1" dirty="0"/>
          </a:p>
          <a:p>
            <a:pPr marL="0" lvl="0" indent="0" algn="l" rtl="0">
              <a:lnSpc>
                <a:spcPct val="115000"/>
              </a:lnSpc>
              <a:spcBef>
                <a:spcPts val="0"/>
              </a:spcBef>
              <a:spcAft>
                <a:spcPts val="0"/>
              </a:spcAft>
              <a:buSzPts val="1400"/>
              <a:buNone/>
            </a:pPr>
            <a:endParaRPr sz="600" dirty="0"/>
          </a:p>
          <a:p>
            <a:pPr marL="0" lvl="0" indent="0" algn="l" rtl="0">
              <a:lnSpc>
                <a:spcPct val="115000"/>
              </a:lnSpc>
              <a:spcBef>
                <a:spcPts val="0"/>
              </a:spcBef>
              <a:spcAft>
                <a:spcPts val="0"/>
              </a:spcAft>
              <a:buSzPts val="1400"/>
              <a:buNone/>
            </a:pPr>
            <a:endParaRPr sz="1000" dirty="0"/>
          </a:p>
          <a:p>
            <a:pPr marL="0" lvl="0" indent="0" algn="l" rtl="0">
              <a:lnSpc>
                <a:spcPct val="115000"/>
              </a:lnSpc>
              <a:spcBef>
                <a:spcPts val="0"/>
              </a:spcBef>
              <a:spcAft>
                <a:spcPts val="0"/>
              </a:spcAft>
              <a:buSzPts val="1400"/>
              <a:buNone/>
            </a:pPr>
            <a:endParaRPr sz="1000" dirty="0"/>
          </a:p>
          <a:p>
            <a:pPr marL="0" lvl="0" indent="0" algn="l" rtl="0">
              <a:lnSpc>
                <a:spcPct val="115000"/>
              </a:lnSpc>
              <a:spcBef>
                <a:spcPts val="0"/>
              </a:spcBef>
              <a:spcAft>
                <a:spcPts val="0"/>
              </a:spcAft>
              <a:buSzPts val="1400"/>
              <a:buNone/>
            </a:pPr>
            <a:endParaRPr sz="1000" dirty="0"/>
          </a:p>
        </p:txBody>
      </p:sp>
      <p:sp>
        <p:nvSpPr>
          <p:cNvPr id="163" name="Google Shape;163;g2d236d88e72_0_10"/>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13</a:t>
            </a:fld>
            <a:endParaRPr/>
          </a:p>
        </p:txBody>
      </p:sp>
      <p:sp>
        <p:nvSpPr>
          <p:cNvPr id="164" name="Google Shape;164;g2d236d88e72_0_10"/>
          <p:cNvSpPr txBox="1"/>
          <p:nvPr/>
        </p:nvSpPr>
        <p:spPr>
          <a:xfrm>
            <a:off x="5791500" y="1769100"/>
            <a:ext cx="3280800" cy="2542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 sz="1000" b="1" i="0" u="none" strike="noStrike" cap="none" dirty="0">
                <a:solidFill>
                  <a:schemeClr val="dk1"/>
                </a:solidFill>
                <a:latin typeface="Roboto"/>
                <a:ea typeface="Roboto"/>
                <a:cs typeface="Roboto"/>
                <a:sym typeface="Roboto"/>
              </a:rPr>
              <a:t>Transportation</a:t>
            </a:r>
            <a:endParaRPr sz="1000" b="0" i="0" u="none" strike="noStrike" cap="none" dirty="0">
              <a:solidFill>
                <a:srgbClr val="353744"/>
              </a:solidFill>
              <a:latin typeface="Roboto"/>
              <a:ea typeface="Roboto"/>
              <a:cs typeface="Roboto"/>
              <a:sym typeface="Roboto"/>
            </a:endParaRPr>
          </a:p>
          <a:p>
            <a:pPr marL="0" marR="0" lvl="0" indent="0" algn="l" rtl="0">
              <a:lnSpc>
                <a:spcPct val="100000"/>
              </a:lnSpc>
              <a:spcBef>
                <a:spcPts val="1000"/>
              </a:spcBef>
              <a:spcAft>
                <a:spcPts val="0"/>
              </a:spcAft>
              <a:buClr>
                <a:srgbClr val="000000"/>
              </a:buClr>
              <a:buSzPts val="1000"/>
              <a:buFont typeface="Arial"/>
              <a:buNone/>
            </a:pPr>
            <a:r>
              <a:rPr lang="en" sz="1000" b="1" i="0" u="none" strike="noStrike" cap="none" dirty="0">
                <a:solidFill>
                  <a:schemeClr val="lt2"/>
                </a:solidFill>
                <a:latin typeface="Roboto"/>
                <a:ea typeface="Roboto"/>
                <a:cs typeface="Roboto"/>
                <a:sym typeface="Roboto"/>
              </a:rPr>
              <a:t>Bus Station</a:t>
            </a:r>
            <a:endParaRPr sz="1000" b="1" i="0" u="none" strike="noStrike" cap="none" dirty="0">
              <a:solidFill>
                <a:schemeClr val="lt2"/>
              </a:solidFill>
              <a:latin typeface="Roboto"/>
              <a:ea typeface="Roboto"/>
              <a:cs typeface="Roboto"/>
              <a:sym typeface="Roboto"/>
            </a:endParaRPr>
          </a:p>
          <a:p>
            <a:pPr marL="457200" marR="0" lvl="0" indent="-292100" algn="l" rtl="0">
              <a:lnSpc>
                <a:spcPct val="100000"/>
              </a:lnSpc>
              <a:spcBef>
                <a:spcPts val="0"/>
              </a:spcBef>
              <a:spcAft>
                <a:spcPts val="0"/>
              </a:spcAft>
              <a:buClr>
                <a:srgbClr val="353744"/>
              </a:buClr>
              <a:buSzPts val="1000"/>
              <a:buFont typeface="Roboto"/>
              <a:buChar char="●"/>
            </a:pPr>
            <a:r>
              <a:rPr lang="en" sz="1000" b="0" i="0" u="sng" strike="noStrike" cap="none" dirty="0">
                <a:solidFill>
                  <a:srgbClr val="1155CC"/>
                </a:solidFill>
                <a:latin typeface="Roboto"/>
                <a:ea typeface="Roboto"/>
                <a:cs typeface="Roboto"/>
                <a:sym typeface="Roboto"/>
                <a:hlinkClick r:id="rId4">
                  <a:extLst>
                    <a:ext uri="{A12FA001-AC4F-418D-AE19-62706E023703}">
                      <ahyp:hlinkClr xmlns:ahyp="http://schemas.microsoft.com/office/drawing/2018/hyperlinkcolor" val="tx"/>
                    </a:ext>
                  </a:extLst>
                </a:hlinkClick>
              </a:rPr>
              <a:t>Gare d'autocars de Montreal</a:t>
            </a:r>
            <a:r>
              <a:rPr lang="en" sz="1000" b="0" i="0" u="none" strike="noStrike" cap="none" dirty="0">
                <a:solidFill>
                  <a:srgbClr val="353744"/>
                </a:solidFill>
                <a:latin typeface="Roboto"/>
                <a:ea typeface="Roboto"/>
                <a:cs typeface="Roboto"/>
                <a:sym typeface="Roboto"/>
              </a:rPr>
              <a:t>  </a:t>
            </a:r>
            <a:endParaRPr sz="1000" b="0" i="0" u="none" strike="noStrike" cap="none" dirty="0">
              <a:solidFill>
                <a:srgbClr val="353744"/>
              </a:solidFill>
              <a:latin typeface="Roboto"/>
              <a:ea typeface="Roboto"/>
              <a:cs typeface="Roboto"/>
              <a:sym typeface="Roboto"/>
            </a:endParaRPr>
          </a:p>
          <a:p>
            <a:pPr marL="0" marR="0" lvl="0" indent="0" algn="l" rtl="0">
              <a:lnSpc>
                <a:spcPct val="100000"/>
              </a:lnSpc>
              <a:spcBef>
                <a:spcPts val="1000"/>
              </a:spcBef>
              <a:spcAft>
                <a:spcPts val="0"/>
              </a:spcAft>
              <a:buClr>
                <a:srgbClr val="000000"/>
              </a:buClr>
              <a:buSzPts val="1000"/>
              <a:buFont typeface="Arial"/>
              <a:buNone/>
            </a:pPr>
            <a:r>
              <a:rPr lang="en" sz="1000" b="1" i="0" u="none" strike="noStrike" cap="none" dirty="0">
                <a:solidFill>
                  <a:schemeClr val="lt2"/>
                </a:solidFill>
                <a:latin typeface="Roboto"/>
                <a:ea typeface="Roboto"/>
                <a:cs typeface="Roboto"/>
                <a:sym typeface="Roboto"/>
              </a:rPr>
              <a:t>Subway Stations</a:t>
            </a:r>
            <a:endParaRPr sz="1000" b="1" i="0" u="none" strike="noStrike" cap="none" dirty="0">
              <a:solidFill>
                <a:schemeClr val="lt2"/>
              </a:solidFill>
              <a:latin typeface="Roboto"/>
              <a:ea typeface="Roboto"/>
              <a:cs typeface="Roboto"/>
              <a:sym typeface="Roboto"/>
            </a:endParaRPr>
          </a:p>
          <a:p>
            <a:pPr marL="457200" marR="0" lvl="0" indent="-292100" algn="l" rtl="0">
              <a:lnSpc>
                <a:spcPct val="100000"/>
              </a:lnSpc>
              <a:spcBef>
                <a:spcPts val="1000"/>
              </a:spcBef>
              <a:spcAft>
                <a:spcPts val="0"/>
              </a:spcAft>
              <a:buClr>
                <a:srgbClr val="353744"/>
              </a:buClr>
              <a:buSzPts val="1000"/>
              <a:buFont typeface="Roboto"/>
              <a:buChar char="●"/>
            </a:pPr>
            <a:r>
              <a:rPr lang="en" sz="1000" b="0" i="0" u="sng" strike="noStrike" cap="none" dirty="0">
                <a:solidFill>
                  <a:srgbClr val="1155CC"/>
                </a:solidFill>
                <a:latin typeface="Roboto"/>
                <a:ea typeface="Roboto"/>
                <a:cs typeface="Roboto"/>
                <a:sym typeface="Roboto"/>
                <a:hlinkClick r:id="rId5">
                  <a:extLst>
                    <a:ext uri="{A12FA001-AC4F-418D-AE19-62706E023703}">
                      <ahyp:hlinkClr xmlns:ahyp="http://schemas.microsoft.com/office/drawing/2018/hyperlinkcolor" val="tx"/>
                    </a:ext>
                  </a:extLst>
                </a:hlinkClick>
              </a:rPr>
              <a:t>Peel Station - Green Line</a:t>
            </a:r>
            <a:r>
              <a:rPr lang="en" sz="1000" b="0" i="0" u="none" strike="noStrike" cap="none" dirty="0">
                <a:solidFill>
                  <a:srgbClr val="353744"/>
                </a:solidFill>
                <a:latin typeface="Roboto"/>
                <a:ea typeface="Roboto"/>
                <a:cs typeface="Roboto"/>
                <a:sym typeface="Roboto"/>
              </a:rPr>
              <a:t>  </a:t>
            </a:r>
            <a:endParaRPr sz="1000" b="0" i="0" u="none" strike="noStrike" cap="none" dirty="0">
              <a:solidFill>
                <a:srgbClr val="353744"/>
              </a:solidFill>
              <a:latin typeface="Roboto"/>
              <a:ea typeface="Roboto"/>
              <a:cs typeface="Roboto"/>
              <a:sym typeface="Roboto"/>
            </a:endParaRPr>
          </a:p>
          <a:p>
            <a:pPr marL="457200" marR="0" lvl="0" indent="-292100" algn="l" rtl="0">
              <a:lnSpc>
                <a:spcPct val="100000"/>
              </a:lnSpc>
              <a:spcBef>
                <a:spcPts val="0"/>
              </a:spcBef>
              <a:spcAft>
                <a:spcPts val="0"/>
              </a:spcAft>
              <a:buClr>
                <a:srgbClr val="353744"/>
              </a:buClr>
              <a:buSzPts val="1000"/>
              <a:buFont typeface="Roboto"/>
              <a:buChar char="●"/>
            </a:pPr>
            <a:r>
              <a:rPr lang="en" sz="1000" b="0" i="0" u="sng" strike="noStrike" cap="none" dirty="0">
                <a:solidFill>
                  <a:srgbClr val="1155CC"/>
                </a:solidFill>
                <a:latin typeface="Roboto"/>
                <a:ea typeface="Roboto"/>
                <a:cs typeface="Roboto"/>
                <a:sym typeface="Roboto"/>
                <a:hlinkClick r:id="rId6">
                  <a:extLst>
                    <a:ext uri="{A12FA001-AC4F-418D-AE19-62706E023703}">
                      <ahyp:hlinkClr xmlns:ahyp="http://schemas.microsoft.com/office/drawing/2018/hyperlinkcolor" val="tx"/>
                    </a:ext>
                  </a:extLst>
                </a:hlinkClick>
              </a:rPr>
              <a:t>Bonaventure - Orange Line</a:t>
            </a:r>
            <a:r>
              <a:rPr lang="en" sz="1000" b="0" i="0" u="none" strike="noStrike" cap="none" dirty="0">
                <a:solidFill>
                  <a:srgbClr val="353744"/>
                </a:solidFill>
                <a:latin typeface="Roboto"/>
                <a:ea typeface="Roboto"/>
                <a:cs typeface="Roboto"/>
                <a:sym typeface="Roboto"/>
              </a:rPr>
              <a:t>  </a:t>
            </a:r>
            <a:endParaRPr sz="1000" b="0" i="0" u="none" strike="noStrike" cap="none" dirty="0">
              <a:solidFill>
                <a:srgbClr val="353744"/>
              </a:solidFill>
              <a:latin typeface="Roboto"/>
              <a:ea typeface="Roboto"/>
              <a:cs typeface="Roboto"/>
              <a:sym typeface="Roboto"/>
            </a:endParaRPr>
          </a:p>
          <a:p>
            <a:pPr marL="457200" marR="0" lvl="0" indent="-292100" algn="l" rtl="0">
              <a:lnSpc>
                <a:spcPct val="100000"/>
              </a:lnSpc>
              <a:spcBef>
                <a:spcPts val="0"/>
              </a:spcBef>
              <a:spcAft>
                <a:spcPts val="0"/>
              </a:spcAft>
              <a:buClr>
                <a:srgbClr val="353744"/>
              </a:buClr>
              <a:buSzPts val="1000"/>
              <a:buFont typeface="Roboto"/>
              <a:buChar char="●"/>
            </a:pPr>
            <a:r>
              <a:rPr lang="en" sz="1000" b="0" i="0" u="sng" strike="noStrike" cap="none" dirty="0">
                <a:solidFill>
                  <a:srgbClr val="1155CC"/>
                </a:solidFill>
                <a:latin typeface="Roboto"/>
                <a:ea typeface="Roboto"/>
                <a:cs typeface="Roboto"/>
                <a:sym typeface="Roboto"/>
                <a:hlinkClick r:id="rId7">
                  <a:extLst>
                    <a:ext uri="{A12FA001-AC4F-418D-AE19-62706E023703}">
                      <ahyp:hlinkClr xmlns:ahyp="http://schemas.microsoft.com/office/drawing/2018/hyperlinkcolor" val="tx"/>
                    </a:ext>
                  </a:extLst>
                </a:hlinkClick>
              </a:rPr>
              <a:t>Metro Map</a:t>
            </a:r>
            <a:endParaRPr sz="1000" b="0" i="0" u="none" strike="noStrike" cap="none" dirty="0">
              <a:solidFill>
                <a:srgbClr val="353744"/>
              </a:solidFill>
              <a:latin typeface="Roboto"/>
              <a:ea typeface="Roboto"/>
              <a:cs typeface="Roboto"/>
              <a:sym typeface="Roboto"/>
            </a:endParaRPr>
          </a:p>
          <a:p>
            <a:pPr marL="457200" marR="0" lvl="0" indent="-292100" algn="l" rtl="0">
              <a:lnSpc>
                <a:spcPct val="100000"/>
              </a:lnSpc>
              <a:spcBef>
                <a:spcPts val="0"/>
              </a:spcBef>
              <a:spcAft>
                <a:spcPts val="0"/>
              </a:spcAft>
              <a:buClr>
                <a:srgbClr val="353744"/>
              </a:buClr>
              <a:buSzPts val="1000"/>
              <a:buFont typeface="Roboto"/>
              <a:buChar char="●"/>
            </a:pPr>
            <a:r>
              <a:rPr lang="en" sz="1000" b="0" i="0" u="sng" strike="noStrike" cap="none" dirty="0">
                <a:solidFill>
                  <a:srgbClr val="1155CC"/>
                </a:solidFill>
                <a:latin typeface="Roboto"/>
                <a:ea typeface="Roboto"/>
                <a:cs typeface="Roboto"/>
                <a:sym typeface="Roboto"/>
                <a:hlinkClick r:id="rId8">
                  <a:extLst>
                    <a:ext uri="{A12FA001-AC4F-418D-AE19-62706E023703}">
                      <ahyp:hlinkClr xmlns:ahyp="http://schemas.microsoft.com/office/drawing/2018/hyperlinkcolor" val="tx"/>
                    </a:ext>
                  </a:extLst>
                </a:hlinkClick>
              </a:rPr>
              <a:t>Centre Ville Underground Map</a:t>
            </a:r>
            <a:endParaRPr sz="1000" b="0" i="0" u="none" strike="noStrike" cap="none" dirty="0">
              <a:solidFill>
                <a:srgbClr val="353744"/>
              </a:solidFill>
              <a:latin typeface="Roboto"/>
              <a:ea typeface="Roboto"/>
              <a:cs typeface="Roboto"/>
              <a:sym typeface="Roboto"/>
            </a:endParaRPr>
          </a:p>
          <a:p>
            <a:pPr marL="0" marR="0" lvl="0" indent="0" algn="l" rtl="0">
              <a:lnSpc>
                <a:spcPct val="100000"/>
              </a:lnSpc>
              <a:spcBef>
                <a:spcPts val="1000"/>
              </a:spcBef>
              <a:spcAft>
                <a:spcPts val="0"/>
              </a:spcAft>
              <a:buClr>
                <a:srgbClr val="000000"/>
              </a:buClr>
              <a:buSzPts val="1000"/>
              <a:buFont typeface="Arial"/>
              <a:buNone/>
            </a:pPr>
            <a:r>
              <a:rPr lang="en" sz="1000" b="1" i="0" u="none" strike="noStrike" cap="none" dirty="0">
                <a:solidFill>
                  <a:schemeClr val="lt2"/>
                </a:solidFill>
                <a:latin typeface="Roboto"/>
                <a:ea typeface="Roboto"/>
                <a:cs typeface="Roboto"/>
                <a:sym typeface="Roboto"/>
              </a:rPr>
              <a:t>Train Station</a:t>
            </a:r>
            <a:endParaRPr sz="1000" b="1" i="0" u="none" strike="noStrike" cap="none" dirty="0">
              <a:solidFill>
                <a:schemeClr val="lt2"/>
              </a:solidFill>
              <a:latin typeface="Roboto"/>
              <a:ea typeface="Roboto"/>
              <a:cs typeface="Roboto"/>
              <a:sym typeface="Roboto"/>
            </a:endParaRPr>
          </a:p>
          <a:p>
            <a:pPr marL="457200" marR="0" lvl="0" indent="-292100" algn="l" rtl="0">
              <a:lnSpc>
                <a:spcPct val="100000"/>
              </a:lnSpc>
              <a:spcBef>
                <a:spcPts val="1000"/>
              </a:spcBef>
              <a:spcAft>
                <a:spcPts val="0"/>
              </a:spcAft>
              <a:buClr>
                <a:srgbClr val="353744"/>
              </a:buClr>
              <a:buSzPts val="1000"/>
              <a:buFont typeface="Roboto"/>
              <a:buChar char="●"/>
            </a:pPr>
            <a:r>
              <a:rPr lang="en" sz="1000" b="0" i="0" u="sng" strike="noStrike" cap="none" dirty="0">
                <a:solidFill>
                  <a:srgbClr val="1155CC"/>
                </a:solidFill>
                <a:latin typeface="Roboto"/>
                <a:ea typeface="Roboto"/>
                <a:cs typeface="Roboto"/>
                <a:sym typeface="Roboto"/>
                <a:hlinkClick r:id="rId9">
                  <a:extLst>
                    <a:ext uri="{A12FA001-AC4F-418D-AE19-62706E023703}">
                      <ahyp:hlinkClr xmlns:ahyp="http://schemas.microsoft.com/office/drawing/2018/hyperlinkcolor" val="tx"/>
                    </a:ext>
                  </a:extLst>
                </a:hlinkClick>
              </a:rPr>
              <a:t>Gare Centreal - Central Station</a:t>
            </a:r>
            <a:r>
              <a:rPr lang="en" sz="1000" b="0" i="0" u="none" strike="noStrike" cap="none" dirty="0">
                <a:solidFill>
                  <a:srgbClr val="353744"/>
                </a:solidFill>
                <a:latin typeface="Roboto"/>
                <a:ea typeface="Roboto"/>
                <a:cs typeface="Roboto"/>
                <a:sym typeface="Roboto"/>
              </a:rPr>
              <a:t>  </a:t>
            </a:r>
            <a:endParaRPr sz="1000" b="0" i="0" u="none" strike="noStrike" cap="none" dirty="0">
              <a:solidFill>
                <a:srgbClr val="353744"/>
              </a:solidFill>
              <a:latin typeface="Roboto"/>
              <a:ea typeface="Roboto"/>
              <a:cs typeface="Roboto"/>
              <a:sym typeface="Roboto"/>
            </a:endParaRPr>
          </a:p>
          <a:p>
            <a:pPr marL="457200" marR="0" lvl="0" indent="-292100" algn="l" rtl="0">
              <a:lnSpc>
                <a:spcPct val="100000"/>
              </a:lnSpc>
              <a:spcBef>
                <a:spcPts val="0"/>
              </a:spcBef>
              <a:spcAft>
                <a:spcPts val="0"/>
              </a:spcAft>
              <a:buClr>
                <a:srgbClr val="353744"/>
              </a:buClr>
              <a:buSzPts val="1000"/>
              <a:buFont typeface="Proxima Nova"/>
              <a:buChar char="●"/>
            </a:pPr>
            <a:r>
              <a:rPr lang="en" sz="1000" b="0" i="0" u="sng" strike="noStrike" cap="none" dirty="0">
                <a:solidFill>
                  <a:srgbClr val="1155CC"/>
                </a:solidFill>
                <a:latin typeface="Roboto"/>
                <a:ea typeface="Roboto"/>
                <a:cs typeface="Roboto"/>
                <a:sym typeface="Roboto"/>
                <a:hlinkClick r:id="rId10">
                  <a:extLst>
                    <a:ext uri="{A12FA001-AC4F-418D-AE19-62706E023703}">
                      <ahyp:hlinkClr xmlns:ahyp="http://schemas.microsoft.com/office/drawing/2018/hyperlinkcolor" val="tx"/>
                    </a:ext>
                  </a:extLst>
                </a:hlinkClick>
              </a:rPr>
              <a:t>Lucien-L'allier</a:t>
            </a:r>
            <a:r>
              <a:rPr lang="en" sz="1000" b="0" i="0" u="none" strike="noStrike" cap="none" dirty="0">
                <a:solidFill>
                  <a:srgbClr val="353744"/>
                </a:solidFill>
                <a:latin typeface="Roboto"/>
                <a:ea typeface="Roboto"/>
                <a:cs typeface="Roboto"/>
                <a:sym typeface="Roboto"/>
              </a:rPr>
              <a:t> </a:t>
            </a:r>
            <a:r>
              <a:rPr lang="en" sz="1000" b="0" i="0" u="none" strike="noStrike" cap="none" dirty="0">
                <a:solidFill>
                  <a:srgbClr val="353744"/>
                </a:solidFill>
                <a:latin typeface="Proxima Nova"/>
                <a:ea typeface="Proxima Nova"/>
                <a:cs typeface="Proxima Nova"/>
                <a:sym typeface="Proxima Nova"/>
              </a:rPr>
              <a:t> </a:t>
            </a:r>
            <a:endParaRPr sz="1000" b="1" i="0" u="none" strike="noStrike" cap="none" dirty="0">
              <a:solidFill>
                <a:schemeClr val="lt2"/>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2beae6e72b0_0_15"/>
          <p:cNvSpPr txBox="1">
            <a:spLocks noGrp="1"/>
          </p:cNvSpPr>
          <p:nvPr>
            <p:ph type="title"/>
          </p:nvPr>
        </p:nvSpPr>
        <p:spPr>
          <a:xfrm>
            <a:off x="471900" y="828200"/>
            <a:ext cx="8222100" cy="678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r>
              <a:rPr lang="en" sz="2700"/>
              <a:t>Thanks for helping us make this session a success, we look forward to working with you again!</a:t>
            </a:r>
            <a:endParaRPr sz="2700"/>
          </a:p>
        </p:txBody>
      </p:sp>
      <p:sp>
        <p:nvSpPr>
          <p:cNvPr id="170" name="Google Shape;170;g2beae6e72b0_0_15"/>
          <p:cNvSpPr txBox="1">
            <a:spLocks noGrp="1"/>
          </p:cNvSpPr>
          <p:nvPr>
            <p:ph type="body" idx="1"/>
          </p:nvPr>
        </p:nvSpPr>
        <p:spPr>
          <a:xfrm>
            <a:off x="262350" y="1785724"/>
            <a:ext cx="8431800" cy="3281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400"/>
              <a:t>The next IEEE 802 Plenary Session will be November 10-15, 2024. In-Person participation at the </a:t>
            </a:r>
            <a:endParaRPr sz="1400"/>
          </a:p>
          <a:p>
            <a:pPr marL="0" lvl="0" indent="0" algn="l" rtl="0">
              <a:lnSpc>
                <a:spcPct val="115000"/>
              </a:lnSpc>
              <a:spcBef>
                <a:spcPts val="0"/>
              </a:spcBef>
              <a:spcAft>
                <a:spcPts val="0"/>
              </a:spcAft>
              <a:buSzPts val="1800"/>
              <a:buNone/>
            </a:pPr>
            <a:r>
              <a:rPr lang="en" sz="1400"/>
              <a:t>Hyatt Regency Vancouver in Vancouver British Columbia, Canada with remote participation available. </a:t>
            </a:r>
            <a:endParaRPr/>
          </a:p>
          <a:p>
            <a:pPr marL="0" lvl="0" indent="0" algn="l" rtl="0">
              <a:lnSpc>
                <a:spcPct val="115000"/>
              </a:lnSpc>
              <a:spcBef>
                <a:spcPts val="0"/>
              </a:spcBef>
              <a:spcAft>
                <a:spcPts val="0"/>
              </a:spcAft>
              <a:buSzPts val="1800"/>
              <a:buNone/>
            </a:pPr>
            <a:endParaRPr sz="800" b="1"/>
          </a:p>
          <a:p>
            <a:pPr marL="0" lvl="0" indent="0" algn="l" rtl="0">
              <a:lnSpc>
                <a:spcPct val="115000"/>
              </a:lnSpc>
              <a:spcBef>
                <a:spcPts val="0"/>
              </a:spcBef>
              <a:spcAft>
                <a:spcPts val="0"/>
              </a:spcAft>
              <a:buSzPts val="1800"/>
              <a:buNone/>
            </a:pPr>
            <a:r>
              <a:rPr lang="en" sz="1400" b="1"/>
              <a:t>We are preparing to make Hotel Reservations and Registration available in August 2024</a:t>
            </a:r>
            <a:endParaRPr sz="1400" b="1"/>
          </a:p>
          <a:p>
            <a:pPr marL="0" lvl="0" indent="0" algn="l" rtl="0">
              <a:lnSpc>
                <a:spcPct val="115000"/>
              </a:lnSpc>
              <a:spcBef>
                <a:spcPts val="0"/>
              </a:spcBef>
              <a:spcAft>
                <a:spcPts val="0"/>
              </a:spcAft>
              <a:buSzPts val="1800"/>
              <a:buNone/>
            </a:pPr>
            <a:endParaRPr sz="1400" b="1"/>
          </a:p>
          <a:p>
            <a:pPr marL="0" lvl="0" indent="0" algn="l" rtl="0">
              <a:lnSpc>
                <a:spcPct val="115000"/>
              </a:lnSpc>
              <a:spcBef>
                <a:spcPts val="0"/>
              </a:spcBef>
              <a:spcAft>
                <a:spcPts val="0"/>
              </a:spcAft>
              <a:buClr>
                <a:srgbClr val="000000"/>
              </a:buClr>
              <a:buSzPts val="1800"/>
              <a:buFont typeface="Arial"/>
              <a:buNone/>
            </a:pPr>
            <a:r>
              <a:rPr lang="en" sz="1400"/>
              <a:t>If you have any questions please email: </a:t>
            </a:r>
            <a:r>
              <a:rPr lang="en" sz="1400" u="sng">
                <a:solidFill>
                  <a:schemeClr val="accent5"/>
                </a:solidFill>
                <a:hlinkClick r:id="rId3">
                  <a:extLst>
                    <a:ext uri="{A12FA001-AC4F-418D-AE19-62706E023703}">
                      <ahyp:hlinkClr xmlns:ahyp="http://schemas.microsoft.com/office/drawing/2018/hyperlinkcolor" val="tx"/>
                    </a:ext>
                  </a:extLst>
                </a:hlinkClick>
              </a:rPr>
              <a:t>802info@facetoface-events.com</a:t>
            </a:r>
            <a:endParaRPr sz="1400"/>
          </a:p>
          <a:p>
            <a:pPr marL="0" lvl="0" indent="0" algn="l" rtl="0">
              <a:lnSpc>
                <a:spcPct val="115000"/>
              </a:lnSpc>
              <a:spcBef>
                <a:spcPts val="0"/>
              </a:spcBef>
              <a:spcAft>
                <a:spcPts val="0"/>
              </a:spcAft>
              <a:buSzPts val="1800"/>
              <a:buNone/>
            </a:pPr>
            <a:endParaRPr sz="1400" b="1"/>
          </a:p>
          <a:p>
            <a:pPr marL="114300" lvl="0" indent="0" algn="l" rtl="0">
              <a:lnSpc>
                <a:spcPct val="115000"/>
              </a:lnSpc>
              <a:spcBef>
                <a:spcPts val="0"/>
              </a:spcBef>
              <a:spcAft>
                <a:spcPts val="0"/>
              </a:spcAft>
              <a:buSzPts val="1800"/>
              <a:buNone/>
            </a:pPr>
            <a:endParaRPr sz="1400" b="1"/>
          </a:p>
        </p:txBody>
      </p:sp>
      <p:sp>
        <p:nvSpPr>
          <p:cNvPr id="171" name="Google Shape;171;g2beae6e72b0_0_15"/>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14</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g27c30aa6ca8_0_0"/>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a:t>Meeting Planner Contact Information</a:t>
            </a:r>
            <a:endParaRPr/>
          </a:p>
        </p:txBody>
      </p:sp>
      <p:sp>
        <p:nvSpPr>
          <p:cNvPr id="76" name="Google Shape;76;g27c30aa6ca8_0_0"/>
          <p:cNvSpPr txBox="1">
            <a:spLocks noGrp="1"/>
          </p:cNvSpPr>
          <p:nvPr>
            <p:ph type="body" idx="1"/>
          </p:nvPr>
        </p:nvSpPr>
        <p:spPr>
          <a:xfrm>
            <a:off x="471900" y="1919075"/>
            <a:ext cx="3999900" cy="2973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400"/>
              <a:buNone/>
            </a:pPr>
            <a:r>
              <a:rPr lang="en" b="1"/>
              <a:t>Dawn Slykhouse, Face to Face Events</a:t>
            </a:r>
            <a:endParaRPr/>
          </a:p>
          <a:p>
            <a:pPr marL="0" lvl="0" indent="0" algn="l" rtl="0">
              <a:lnSpc>
                <a:spcPct val="100000"/>
              </a:lnSpc>
              <a:spcBef>
                <a:spcPts val="1000"/>
              </a:spcBef>
              <a:spcAft>
                <a:spcPts val="0"/>
              </a:spcAft>
              <a:buSzPts val="1400"/>
              <a:buNone/>
            </a:pPr>
            <a:r>
              <a:rPr lang="en"/>
              <a:t>Mobile: +1 (408) 594-1342</a:t>
            </a:r>
            <a:endParaRPr/>
          </a:p>
          <a:p>
            <a:pPr marL="0" lvl="0" indent="0" algn="l" rtl="0">
              <a:lnSpc>
                <a:spcPct val="100000"/>
              </a:lnSpc>
              <a:spcBef>
                <a:spcPts val="1000"/>
              </a:spcBef>
              <a:spcAft>
                <a:spcPts val="0"/>
              </a:spcAft>
              <a:buSzPts val="1400"/>
              <a:buNone/>
            </a:pPr>
            <a:r>
              <a:rPr lang="en"/>
              <a:t>Email: </a:t>
            </a:r>
            <a:r>
              <a:rPr lang="en" u="sng">
                <a:solidFill>
                  <a:schemeClr val="accent5"/>
                </a:solidFill>
                <a:hlinkClick r:id="rId3">
                  <a:extLst>
                    <a:ext uri="{A12FA001-AC4F-418D-AE19-62706E023703}">
                      <ahyp:hlinkClr xmlns:ahyp="http://schemas.microsoft.com/office/drawing/2018/hyperlinkcolor" val="tx"/>
                    </a:ext>
                  </a:extLst>
                </a:hlinkClick>
              </a:rPr>
              <a:t>dawns@facetoface-events.com</a:t>
            </a:r>
            <a:endParaRPr/>
          </a:p>
          <a:p>
            <a:pPr marL="0" lvl="0" indent="0" algn="l" rtl="0">
              <a:lnSpc>
                <a:spcPct val="100000"/>
              </a:lnSpc>
              <a:spcBef>
                <a:spcPts val="1000"/>
              </a:spcBef>
              <a:spcAft>
                <a:spcPts val="0"/>
              </a:spcAft>
              <a:buSzPts val="1400"/>
              <a:buNone/>
            </a:pPr>
            <a:endParaRPr sz="600" b="1"/>
          </a:p>
          <a:p>
            <a:pPr marL="0" lvl="0" indent="0" algn="l" rtl="0">
              <a:lnSpc>
                <a:spcPct val="100000"/>
              </a:lnSpc>
              <a:spcBef>
                <a:spcPts val="1000"/>
              </a:spcBef>
              <a:spcAft>
                <a:spcPts val="0"/>
              </a:spcAft>
              <a:buSzPts val="1400"/>
              <a:buNone/>
            </a:pPr>
            <a:r>
              <a:rPr lang="en" b="1"/>
              <a:t>Lisa Ronmark, Face to Face Events</a:t>
            </a:r>
            <a:endParaRPr/>
          </a:p>
          <a:p>
            <a:pPr marL="0" lvl="0" indent="0" algn="l" rtl="0">
              <a:lnSpc>
                <a:spcPct val="100000"/>
              </a:lnSpc>
              <a:spcBef>
                <a:spcPts val="1000"/>
              </a:spcBef>
              <a:spcAft>
                <a:spcPts val="0"/>
              </a:spcAft>
              <a:buSzPts val="1400"/>
              <a:buNone/>
            </a:pPr>
            <a:r>
              <a:rPr lang="en"/>
              <a:t>Mobile: +1 (604) 316-4947</a:t>
            </a:r>
            <a:endParaRPr/>
          </a:p>
          <a:p>
            <a:pPr marL="0" lvl="0" indent="0" algn="l" rtl="0">
              <a:lnSpc>
                <a:spcPct val="100000"/>
              </a:lnSpc>
              <a:spcBef>
                <a:spcPts val="1000"/>
              </a:spcBef>
              <a:spcAft>
                <a:spcPts val="1000"/>
              </a:spcAft>
              <a:buSzPts val="1400"/>
              <a:buNone/>
            </a:pPr>
            <a:r>
              <a:rPr lang="en"/>
              <a:t>Email: </a:t>
            </a:r>
            <a:r>
              <a:rPr lang="en" u="sng">
                <a:solidFill>
                  <a:schemeClr val="accent5"/>
                </a:solidFill>
                <a:hlinkClick r:id="rId4">
                  <a:extLst>
                    <a:ext uri="{A12FA001-AC4F-418D-AE19-62706E023703}">
                      <ahyp:hlinkClr xmlns:ahyp="http://schemas.microsoft.com/office/drawing/2018/hyperlinkcolor" val="tx"/>
                    </a:ext>
                  </a:extLst>
                </a:hlinkClick>
              </a:rPr>
              <a:t>lisa@facetoface-events.com</a:t>
            </a:r>
            <a:endParaRPr/>
          </a:p>
        </p:txBody>
      </p:sp>
      <p:sp>
        <p:nvSpPr>
          <p:cNvPr id="77" name="Google Shape;77;g27c30aa6ca8_0_0"/>
          <p:cNvSpPr txBox="1">
            <a:spLocks noGrp="1"/>
          </p:cNvSpPr>
          <p:nvPr>
            <p:ph type="body" idx="2"/>
          </p:nvPr>
        </p:nvSpPr>
        <p:spPr>
          <a:xfrm>
            <a:off x="4694250" y="1919075"/>
            <a:ext cx="3999900" cy="2710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400"/>
              <a:buNone/>
            </a:pPr>
            <a:r>
              <a:rPr lang="en" b="1"/>
              <a:t>Stephanie Williams, Face to Face Events</a:t>
            </a:r>
            <a:endParaRPr b="1"/>
          </a:p>
          <a:p>
            <a:pPr marL="0" lvl="0" indent="0" algn="l" rtl="0">
              <a:lnSpc>
                <a:spcPct val="100000"/>
              </a:lnSpc>
              <a:spcBef>
                <a:spcPts val="1000"/>
              </a:spcBef>
              <a:spcAft>
                <a:spcPts val="0"/>
              </a:spcAft>
              <a:buSzPts val="1400"/>
              <a:buNone/>
            </a:pPr>
            <a:r>
              <a:rPr lang="en"/>
              <a:t>Mobile: +1 (408) 497-9613 </a:t>
            </a:r>
            <a:endParaRPr/>
          </a:p>
          <a:p>
            <a:pPr marL="0" lvl="0" indent="0" algn="l" rtl="0">
              <a:lnSpc>
                <a:spcPct val="100000"/>
              </a:lnSpc>
              <a:spcBef>
                <a:spcPts val="1000"/>
              </a:spcBef>
              <a:spcAft>
                <a:spcPts val="0"/>
              </a:spcAft>
              <a:buSzPts val="1400"/>
              <a:buNone/>
            </a:pPr>
            <a:r>
              <a:rPr lang="en"/>
              <a:t>Email: </a:t>
            </a:r>
            <a:r>
              <a:rPr lang="en" u="sng">
                <a:solidFill>
                  <a:schemeClr val="hlink"/>
                </a:solidFill>
                <a:hlinkClick r:id="rId5"/>
              </a:rPr>
              <a:t>stephanie@facetoface-events.com</a:t>
            </a:r>
            <a:r>
              <a:rPr lang="en"/>
              <a:t> </a:t>
            </a:r>
            <a:endParaRPr/>
          </a:p>
          <a:p>
            <a:pPr marL="0" lvl="0" indent="0" algn="l" rtl="0">
              <a:lnSpc>
                <a:spcPct val="100000"/>
              </a:lnSpc>
              <a:spcBef>
                <a:spcPts val="1000"/>
              </a:spcBef>
              <a:spcAft>
                <a:spcPts val="0"/>
              </a:spcAft>
              <a:buSzPts val="1400"/>
              <a:buNone/>
            </a:pPr>
            <a:endParaRPr sz="1000"/>
          </a:p>
          <a:p>
            <a:pPr marL="0" lvl="0" indent="0" algn="l" rtl="0">
              <a:lnSpc>
                <a:spcPct val="100000"/>
              </a:lnSpc>
              <a:spcBef>
                <a:spcPts val="1000"/>
              </a:spcBef>
              <a:spcAft>
                <a:spcPts val="0"/>
              </a:spcAft>
              <a:buSzPts val="1400"/>
              <a:buNone/>
            </a:pPr>
            <a:r>
              <a:rPr lang="en" b="1"/>
              <a:t>Meeting Planner Office: </a:t>
            </a:r>
            <a:r>
              <a:rPr lang="en"/>
              <a:t>Salon 6</a:t>
            </a:r>
            <a:endParaRPr/>
          </a:p>
          <a:p>
            <a:pPr marL="0" lvl="0" indent="0" algn="l" rtl="0">
              <a:lnSpc>
                <a:spcPct val="100000"/>
              </a:lnSpc>
              <a:spcBef>
                <a:spcPts val="1000"/>
              </a:spcBef>
              <a:spcAft>
                <a:spcPts val="0"/>
              </a:spcAft>
              <a:buSzPts val="1400"/>
              <a:buNone/>
            </a:pPr>
            <a:r>
              <a:rPr lang="en" b="1"/>
              <a:t>Registration: </a:t>
            </a:r>
            <a:r>
              <a:rPr lang="en"/>
              <a:t>Ballroom Foyer, Level 4</a:t>
            </a:r>
            <a:endParaRPr/>
          </a:p>
        </p:txBody>
      </p:sp>
      <p:sp>
        <p:nvSpPr>
          <p:cNvPr id="78" name="Google Shape;78;g27c30aa6ca8_0_0"/>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7"/>
          <p:cNvSpPr txBox="1">
            <a:spLocks noGrp="1"/>
          </p:cNvSpPr>
          <p:nvPr>
            <p:ph type="title"/>
          </p:nvPr>
        </p:nvSpPr>
        <p:spPr>
          <a:xfrm>
            <a:off x="460950" y="514225"/>
            <a:ext cx="8222100" cy="767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a:t>Network Access and Support Information </a:t>
            </a:r>
            <a:endParaRPr/>
          </a:p>
        </p:txBody>
      </p:sp>
      <p:sp>
        <p:nvSpPr>
          <p:cNvPr id="84" name="Google Shape;84;p7"/>
          <p:cNvSpPr txBox="1">
            <a:spLocks noGrp="1"/>
          </p:cNvSpPr>
          <p:nvPr>
            <p:ph type="body" idx="1"/>
          </p:nvPr>
        </p:nvSpPr>
        <p:spPr>
          <a:xfrm>
            <a:off x="460950" y="1746544"/>
            <a:ext cx="3999900" cy="3172928"/>
          </a:xfrm>
          <a:prstGeom prst="rect">
            <a:avLst/>
          </a:prstGeom>
          <a:noFill/>
          <a:ln>
            <a:noFill/>
          </a:ln>
        </p:spPr>
        <p:txBody>
          <a:bodyPr spcFirstLastPara="1" wrap="square" lIns="91425" tIns="91425" rIns="91425" bIns="91425" anchor="t" anchorCtr="0">
            <a:noAutofit/>
          </a:bodyPr>
          <a:lstStyle/>
          <a:p>
            <a:pPr marL="0" marR="76200" lvl="0" indent="0" algn="l" rtl="0">
              <a:lnSpc>
                <a:spcPct val="115000"/>
              </a:lnSpc>
              <a:spcBef>
                <a:spcPts val="0"/>
              </a:spcBef>
              <a:spcAft>
                <a:spcPts val="0"/>
              </a:spcAft>
              <a:buSzPts val="1400"/>
              <a:buNone/>
            </a:pPr>
            <a:r>
              <a:rPr lang="en" sz="1300" b="1"/>
              <a:t>Plenary Session Network</a:t>
            </a:r>
            <a:endParaRPr sz="1300" b="1"/>
          </a:p>
          <a:p>
            <a:pPr marL="0" marR="76200" lvl="0" indent="0" algn="l" rtl="0">
              <a:lnSpc>
                <a:spcPct val="115000"/>
              </a:lnSpc>
              <a:spcBef>
                <a:spcPts val="0"/>
              </a:spcBef>
              <a:spcAft>
                <a:spcPts val="0"/>
              </a:spcAft>
              <a:buSzPts val="1400"/>
              <a:buNone/>
            </a:pPr>
            <a:endParaRPr sz="1300" b="1"/>
          </a:p>
          <a:p>
            <a:pPr marL="457200" marR="76200" lvl="0" indent="-311150" algn="l" rtl="0">
              <a:lnSpc>
                <a:spcPct val="115000"/>
              </a:lnSpc>
              <a:spcBef>
                <a:spcPts val="0"/>
              </a:spcBef>
              <a:spcAft>
                <a:spcPts val="0"/>
              </a:spcAft>
              <a:buSzPts val="1300"/>
              <a:buChar char="●"/>
            </a:pPr>
            <a:r>
              <a:rPr lang="en" sz="1300" b="1"/>
              <a:t>SSID: </a:t>
            </a:r>
            <a:r>
              <a:rPr lang="en" sz="1300"/>
              <a:t>IEEE802</a:t>
            </a:r>
            <a:r>
              <a:rPr lang="en" sz="1300" b="1"/>
              <a:t>  </a:t>
            </a:r>
            <a:endParaRPr sz="1300" b="1"/>
          </a:p>
          <a:p>
            <a:pPr marL="457200" marR="76200" lvl="0" indent="-311150" algn="l" rtl="0">
              <a:lnSpc>
                <a:spcPct val="115000"/>
              </a:lnSpc>
              <a:spcBef>
                <a:spcPts val="0"/>
              </a:spcBef>
              <a:spcAft>
                <a:spcPts val="0"/>
              </a:spcAft>
              <a:buSzPts val="1300"/>
              <a:buChar char="●"/>
            </a:pPr>
            <a:r>
              <a:rPr lang="en" sz="1300" b="1"/>
              <a:t>Password:</a:t>
            </a:r>
            <a:r>
              <a:rPr lang="en" sz="1300"/>
              <a:t> ieeeieee </a:t>
            </a:r>
            <a:endParaRPr sz="1300"/>
          </a:p>
          <a:p>
            <a:pPr marL="0" lvl="0" indent="0" algn="l" rtl="0">
              <a:lnSpc>
                <a:spcPct val="115000"/>
              </a:lnSpc>
              <a:spcBef>
                <a:spcPts val="0"/>
              </a:spcBef>
              <a:spcAft>
                <a:spcPts val="0"/>
              </a:spcAft>
              <a:buSzPts val="1400"/>
              <a:buNone/>
            </a:pPr>
            <a:endParaRPr sz="1300"/>
          </a:p>
          <a:p>
            <a:pPr marL="0" lvl="0" indent="0" algn="l" rtl="0">
              <a:lnSpc>
                <a:spcPct val="115000"/>
              </a:lnSpc>
              <a:spcBef>
                <a:spcPts val="0"/>
              </a:spcBef>
              <a:spcAft>
                <a:spcPts val="0"/>
              </a:spcAft>
              <a:buSzPts val="1400"/>
              <a:buNone/>
            </a:pPr>
            <a:r>
              <a:rPr lang="en" sz="1300"/>
              <a:t>This SSID will support all IEEE 802.11 compliant devices using any of the 2.4GHz, 5GHz or 6GHz radio bands.</a:t>
            </a:r>
            <a:endParaRPr sz="1000"/>
          </a:p>
          <a:p>
            <a:pPr marL="0" marR="76200" lvl="0" indent="0" algn="l" rtl="0">
              <a:lnSpc>
                <a:spcPct val="100000"/>
              </a:lnSpc>
              <a:spcBef>
                <a:spcPts val="1000"/>
              </a:spcBef>
              <a:spcAft>
                <a:spcPts val="0"/>
              </a:spcAft>
              <a:buClr>
                <a:srgbClr val="000000"/>
              </a:buClr>
              <a:buSzPts val="1400"/>
              <a:buFont typeface="Arial"/>
              <a:buNone/>
            </a:pPr>
            <a:r>
              <a:rPr lang="en" sz="1300" b="1"/>
              <a:t>IEEE 802 Documents: Local Document Server</a:t>
            </a:r>
            <a:r>
              <a:rPr lang="en" sz="1300"/>
              <a:t>  </a:t>
            </a:r>
            <a:endParaRPr sz="1300"/>
          </a:p>
          <a:p>
            <a:pPr marL="457200" marR="88900" lvl="0" indent="-323850" algn="l" rtl="0">
              <a:lnSpc>
                <a:spcPct val="100000"/>
              </a:lnSpc>
              <a:spcBef>
                <a:spcPts val="1000"/>
              </a:spcBef>
              <a:spcAft>
                <a:spcPts val="0"/>
              </a:spcAft>
              <a:buSzPts val="1500"/>
              <a:buChar char="●"/>
            </a:pPr>
            <a:r>
              <a:rPr lang="en" sz="1300" u="sng">
                <a:solidFill>
                  <a:srgbClr val="0000FF"/>
                </a:solidFill>
                <a:hlinkClick r:id="rId3">
                  <a:extLst>
                    <a:ext uri="{A12FA001-AC4F-418D-AE19-62706E023703}">
                      <ahyp:hlinkClr xmlns:ahyp="http://schemas.microsoft.com/office/drawing/2018/hyperlinkcolor" val="tx"/>
                    </a:ext>
                  </a:extLst>
                </a:hlinkClick>
              </a:rPr>
              <a:t>http://ieee802.linespeed.com/</a:t>
            </a:r>
            <a:endParaRPr sz="1500"/>
          </a:p>
        </p:txBody>
      </p:sp>
      <p:sp>
        <p:nvSpPr>
          <p:cNvPr id="85" name="Google Shape;85;p7"/>
          <p:cNvSpPr txBox="1">
            <a:spLocks noGrp="1"/>
          </p:cNvSpPr>
          <p:nvPr>
            <p:ph type="body" idx="2"/>
          </p:nvPr>
        </p:nvSpPr>
        <p:spPr>
          <a:xfrm>
            <a:off x="4672202" y="1746544"/>
            <a:ext cx="4010848" cy="334267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sz="1300" b="1"/>
              <a:t>Onsite Network Support</a:t>
            </a:r>
            <a:endParaRPr sz="1300" b="1"/>
          </a:p>
          <a:p>
            <a:pPr marL="0" lvl="0" indent="0" algn="l" rtl="0">
              <a:lnSpc>
                <a:spcPct val="100000"/>
              </a:lnSpc>
              <a:spcBef>
                <a:spcPts val="0"/>
              </a:spcBef>
              <a:spcAft>
                <a:spcPts val="0"/>
              </a:spcAft>
              <a:buSzPts val="1400"/>
              <a:buNone/>
            </a:pPr>
            <a:endParaRPr sz="1300" b="1"/>
          </a:p>
          <a:p>
            <a:pPr marL="0" lvl="0" indent="0" algn="l" rtl="0">
              <a:lnSpc>
                <a:spcPct val="115000"/>
              </a:lnSpc>
              <a:spcBef>
                <a:spcPts val="0"/>
              </a:spcBef>
              <a:spcAft>
                <a:spcPts val="0"/>
              </a:spcAft>
              <a:buClr>
                <a:srgbClr val="000000"/>
              </a:buClr>
              <a:buSzPts val="1800"/>
              <a:buNone/>
            </a:pPr>
            <a:r>
              <a:rPr lang="en" sz="1300"/>
              <a:t>Members of the Linespeed team can be dispatched by contacting the Meeting Planner directly or by placing a request at the event registration desk.</a:t>
            </a:r>
            <a:endParaRPr/>
          </a:p>
          <a:p>
            <a:pPr marL="0" lvl="0" indent="0" algn="l" rtl="0">
              <a:lnSpc>
                <a:spcPct val="115000"/>
              </a:lnSpc>
              <a:spcBef>
                <a:spcPts val="0"/>
              </a:spcBef>
              <a:spcAft>
                <a:spcPts val="0"/>
              </a:spcAft>
              <a:buClr>
                <a:srgbClr val="000000"/>
              </a:buClr>
              <a:buSzPts val="1800"/>
              <a:buNone/>
            </a:pPr>
            <a:endParaRPr sz="900"/>
          </a:p>
          <a:p>
            <a:pPr marL="0" lvl="0" indent="0" algn="l" rtl="0">
              <a:lnSpc>
                <a:spcPct val="100000"/>
              </a:lnSpc>
              <a:spcBef>
                <a:spcPts val="0"/>
              </a:spcBef>
              <a:spcAft>
                <a:spcPts val="0"/>
              </a:spcAft>
              <a:buSzPts val="1400"/>
              <a:buNone/>
            </a:pPr>
            <a:r>
              <a:rPr lang="en" sz="1300" b="1"/>
              <a:t>Linespeed Events Contact Information</a:t>
            </a:r>
            <a:endParaRPr sz="1300"/>
          </a:p>
          <a:p>
            <a:pPr marL="457200" lvl="1" indent="0" algn="l" rtl="0">
              <a:lnSpc>
                <a:spcPct val="100000"/>
              </a:lnSpc>
              <a:spcBef>
                <a:spcPts val="0"/>
              </a:spcBef>
              <a:spcAft>
                <a:spcPts val="0"/>
              </a:spcAft>
              <a:buClr>
                <a:srgbClr val="000000"/>
              </a:buClr>
              <a:buSzPts val="1400"/>
              <a:buNone/>
            </a:pPr>
            <a:endParaRPr sz="1300" b="1"/>
          </a:p>
          <a:p>
            <a:pPr marL="457200" lvl="1" indent="0" algn="l" rtl="0">
              <a:lnSpc>
                <a:spcPct val="100000"/>
              </a:lnSpc>
              <a:spcBef>
                <a:spcPts val="0"/>
              </a:spcBef>
              <a:spcAft>
                <a:spcPts val="0"/>
              </a:spcAft>
              <a:buClr>
                <a:srgbClr val="000000"/>
              </a:buClr>
              <a:buSzPts val="1400"/>
              <a:buNone/>
            </a:pPr>
            <a:r>
              <a:rPr lang="en" sz="1300" b="1"/>
              <a:t>Richard Alfvin</a:t>
            </a:r>
            <a:endParaRPr sz="1300" b="1"/>
          </a:p>
          <a:p>
            <a:pPr marL="457200" lvl="1" indent="0" algn="l" rtl="0">
              <a:lnSpc>
                <a:spcPct val="100000"/>
              </a:lnSpc>
              <a:spcBef>
                <a:spcPts val="0"/>
              </a:spcBef>
              <a:spcAft>
                <a:spcPts val="0"/>
              </a:spcAft>
              <a:buSzPts val="1400"/>
              <a:buNone/>
            </a:pPr>
            <a:r>
              <a:rPr lang="en" sz="1300"/>
              <a:t>Mobile: +1 (585) 781-0952 </a:t>
            </a:r>
            <a:endParaRPr sz="1300"/>
          </a:p>
          <a:p>
            <a:pPr marL="457200" lvl="1" indent="0" algn="l" rtl="0">
              <a:lnSpc>
                <a:spcPct val="100000"/>
              </a:lnSpc>
              <a:spcBef>
                <a:spcPts val="0"/>
              </a:spcBef>
              <a:spcAft>
                <a:spcPts val="0"/>
              </a:spcAft>
              <a:buSzPts val="1400"/>
              <a:buNone/>
            </a:pPr>
            <a:r>
              <a:rPr lang="en" sz="1300"/>
              <a:t>Email: </a:t>
            </a:r>
            <a:r>
              <a:rPr lang="en" sz="1300" u="sng">
                <a:solidFill>
                  <a:schemeClr val="accent5"/>
                </a:solidFill>
                <a:hlinkClick r:id="rId4">
                  <a:extLst>
                    <a:ext uri="{A12FA001-AC4F-418D-AE19-62706E023703}">
                      <ahyp:hlinkClr xmlns:ahyp="http://schemas.microsoft.com/office/drawing/2018/hyperlinkcolor" val="tx"/>
                    </a:ext>
                  </a:extLst>
                </a:hlinkClick>
              </a:rPr>
              <a:t>rick@linespeed.com</a:t>
            </a:r>
            <a:r>
              <a:rPr lang="en" sz="1300"/>
              <a:t> </a:t>
            </a:r>
            <a:endParaRPr sz="1300"/>
          </a:p>
          <a:p>
            <a:pPr marL="0" lvl="0" indent="0" algn="l" rtl="0">
              <a:lnSpc>
                <a:spcPct val="100000"/>
              </a:lnSpc>
              <a:spcBef>
                <a:spcPts val="0"/>
              </a:spcBef>
              <a:spcAft>
                <a:spcPts val="0"/>
              </a:spcAft>
              <a:buSzPts val="1400"/>
              <a:buNone/>
            </a:pPr>
            <a:endParaRPr sz="1300"/>
          </a:p>
          <a:p>
            <a:pPr marL="0" lvl="0" indent="0" algn="l" rtl="0">
              <a:lnSpc>
                <a:spcPct val="100000"/>
              </a:lnSpc>
              <a:spcBef>
                <a:spcPts val="0"/>
              </a:spcBef>
              <a:spcAft>
                <a:spcPts val="0"/>
              </a:spcAft>
              <a:buClr>
                <a:srgbClr val="000000"/>
              </a:buClr>
              <a:buSzPts val="1400"/>
              <a:buFont typeface="Arial"/>
              <a:buNone/>
            </a:pPr>
            <a:r>
              <a:rPr lang="en" sz="1300" b="1"/>
              <a:t>Network Office: </a:t>
            </a:r>
            <a:r>
              <a:rPr lang="en" sz="1300"/>
              <a:t>Salon 6</a:t>
            </a:r>
            <a:endParaRPr sz="1300"/>
          </a:p>
          <a:p>
            <a:pPr marL="0" lvl="0" indent="0" algn="l" rtl="0">
              <a:lnSpc>
                <a:spcPct val="100000"/>
              </a:lnSpc>
              <a:spcBef>
                <a:spcPts val="0"/>
              </a:spcBef>
              <a:spcAft>
                <a:spcPts val="0"/>
              </a:spcAft>
              <a:buClr>
                <a:srgbClr val="000000"/>
              </a:buClr>
              <a:buSzPts val="1400"/>
              <a:buFont typeface="Arial"/>
              <a:buNone/>
            </a:pPr>
            <a:endParaRPr>
              <a:highlight>
                <a:srgbClr val="FFFF00"/>
              </a:highlight>
            </a:endParaRPr>
          </a:p>
          <a:p>
            <a:pPr marL="0" lvl="0" indent="0" algn="l" rtl="0">
              <a:lnSpc>
                <a:spcPct val="115000"/>
              </a:lnSpc>
              <a:spcBef>
                <a:spcPts val="1000"/>
              </a:spcBef>
              <a:spcAft>
                <a:spcPts val="0"/>
              </a:spcAft>
              <a:buClr>
                <a:srgbClr val="000000"/>
              </a:buClr>
              <a:buSzPts val="1800"/>
              <a:buFont typeface="Arial"/>
              <a:buNone/>
            </a:pPr>
            <a:endParaRPr/>
          </a:p>
        </p:txBody>
      </p:sp>
      <p:sp>
        <p:nvSpPr>
          <p:cNvPr id="86" name="Google Shape;86;p7"/>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6"/>
          <p:cNvSpPr txBox="1">
            <a:spLocks noGrp="1"/>
          </p:cNvSpPr>
          <p:nvPr>
            <p:ph type="title"/>
          </p:nvPr>
        </p:nvSpPr>
        <p:spPr>
          <a:xfrm>
            <a:off x="471900" y="412660"/>
            <a:ext cx="8222100" cy="767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a:t>Audio Visual Support – Onsite support</a:t>
            </a:r>
            <a:endParaRPr/>
          </a:p>
        </p:txBody>
      </p:sp>
      <p:sp>
        <p:nvSpPr>
          <p:cNvPr id="92" name="Google Shape;92;p6"/>
          <p:cNvSpPr txBox="1">
            <a:spLocks noGrp="1"/>
          </p:cNvSpPr>
          <p:nvPr>
            <p:ph type="body" idx="1"/>
          </p:nvPr>
        </p:nvSpPr>
        <p:spPr>
          <a:xfrm>
            <a:off x="471900" y="1683550"/>
            <a:ext cx="8082600" cy="3228692"/>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300" b="1"/>
              <a:t>WHO TO CONTACT IF AUDIO VISUAL EQUIPMENT ISN’T WORKING IN YOUR ONSITE MEETING ROOM</a:t>
            </a:r>
            <a:endParaRPr sz="1300" b="1"/>
          </a:p>
          <a:p>
            <a:pPr marL="0" lvl="0" indent="0" algn="l" rtl="0">
              <a:lnSpc>
                <a:spcPct val="115000"/>
              </a:lnSpc>
              <a:spcBef>
                <a:spcPts val="1000"/>
              </a:spcBef>
              <a:spcAft>
                <a:spcPts val="0"/>
              </a:spcAft>
              <a:buSzPts val="1800"/>
              <a:buNone/>
            </a:pPr>
            <a:r>
              <a:rPr lang="en" sz="1300"/>
              <a:t>Please contact the Meeting Planner directly if you have any issues with the audio visual equipment in your meeting room. The Meeting Planner will contact support and the appropriate technician will be sent to assist as soon as possible.</a:t>
            </a:r>
            <a:endParaRPr sz="1300"/>
          </a:p>
          <a:p>
            <a:pPr marL="0" lvl="0" indent="0" algn="l" rtl="0">
              <a:lnSpc>
                <a:spcPct val="115000"/>
              </a:lnSpc>
              <a:spcBef>
                <a:spcPts val="1000"/>
              </a:spcBef>
              <a:spcAft>
                <a:spcPts val="0"/>
              </a:spcAft>
              <a:buSzPts val="1800"/>
              <a:buNone/>
            </a:pPr>
            <a:r>
              <a:rPr lang="en" sz="1300"/>
              <a:t>Meeting Planner can be reached at:</a:t>
            </a:r>
            <a:endParaRPr sz="1300"/>
          </a:p>
          <a:p>
            <a:pPr marL="457200" lvl="0" indent="-311150" algn="l" rtl="0">
              <a:lnSpc>
                <a:spcPct val="115000"/>
              </a:lnSpc>
              <a:spcBef>
                <a:spcPts val="1000"/>
              </a:spcBef>
              <a:spcAft>
                <a:spcPts val="0"/>
              </a:spcAft>
              <a:buSzPts val="1300"/>
              <a:buChar char="●"/>
            </a:pPr>
            <a:r>
              <a:rPr lang="en" sz="1300"/>
              <a:t>Registration and Information Desk: Ballroom Foyer, Level 4 Le Centre Sheraton Montreal</a:t>
            </a:r>
            <a:endParaRPr sz="1300"/>
          </a:p>
          <a:p>
            <a:pPr marL="457200" lvl="0" indent="-311150" algn="l" rtl="0">
              <a:lnSpc>
                <a:spcPct val="115000"/>
              </a:lnSpc>
              <a:spcBef>
                <a:spcPts val="0"/>
              </a:spcBef>
              <a:spcAft>
                <a:spcPts val="0"/>
              </a:spcAft>
              <a:buSzPts val="1300"/>
              <a:buChar char="●"/>
            </a:pPr>
            <a:r>
              <a:rPr lang="en" sz="1300"/>
              <a:t>Event Office: Salon 6</a:t>
            </a:r>
            <a:endParaRPr sz="1300"/>
          </a:p>
          <a:p>
            <a:pPr marL="457200" lvl="0" indent="-311150" algn="l" rtl="0">
              <a:lnSpc>
                <a:spcPct val="115000"/>
              </a:lnSpc>
              <a:spcBef>
                <a:spcPts val="0"/>
              </a:spcBef>
              <a:spcAft>
                <a:spcPts val="0"/>
              </a:spcAft>
              <a:buSzPts val="1300"/>
              <a:buChar char="●"/>
            </a:pPr>
            <a:r>
              <a:rPr lang="en" sz="1300"/>
              <a:t>Via Text or Call: Lisa Ronmark: +1 (604) 316-4947, Stephanie Williams +1 (408) 497-9613 </a:t>
            </a:r>
            <a:endParaRPr/>
          </a:p>
          <a:p>
            <a:pPr marL="146050" lvl="0" indent="0" algn="l" rtl="0">
              <a:lnSpc>
                <a:spcPct val="115000"/>
              </a:lnSpc>
              <a:spcBef>
                <a:spcPts val="0"/>
              </a:spcBef>
              <a:spcAft>
                <a:spcPts val="0"/>
              </a:spcAft>
              <a:buSzPts val="1300"/>
              <a:buNone/>
            </a:pPr>
            <a:endParaRPr sz="1300" b="1"/>
          </a:p>
          <a:p>
            <a:pPr marL="0" lvl="0" indent="0" algn="l" rtl="0">
              <a:lnSpc>
                <a:spcPct val="100000"/>
              </a:lnSpc>
              <a:spcBef>
                <a:spcPts val="0"/>
              </a:spcBef>
              <a:spcAft>
                <a:spcPts val="0"/>
              </a:spcAft>
              <a:buSzPts val="1800"/>
              <a:buNone/>
            </a:pPr>
            <a:r>
              <a:rPr lang="en" sz="1300" b="1"/>
              <a:t>WEBEX AUDIO IN THE ONSITE MEETING ROOM</a:t>
            </a:r>
            <a:endParaRPr sz="1300" b="1"/>
          </a:p>
          <a:p>
            <a:pPr marL="0" lvl="0" indent="0" algn="l" rtl="0">
              <a:lnSpc>
                <a:spcPct val="100000"/>
              </a:lnSpc>
              <a:spcBef>
                <a:spcPts val="0"/>
              </a:spcBef>
              <a:spcAft>
                <a:spcPts val="0"/>
              </a:spcAft>
              <a:buSzPts val="1800"/>
              <a:buNone/>
            </a:pPr>
            <a:r>
              <a:rPr lang="en" sz="1300"/>
              <a:t>If you are a local participant, PLEASE, select </a:t>
            </a:r>
            <a:r>
              <a:rPr lang="en" sz="1300">
                <a:highlight>
                  <a:srgbClr val="FFFF00"/>
                </a:highlight>
              </a:rPr>
              <a:t>“Don’t connect to audio” </a:t>
            </a:r>
            <a:r>
              <a:rPr lang="en" sz="1300"/>
              <a:t>when joining WebEx. </a:t>
            </a:r>
            <a:endParaRPr/>
          </a:p>
          <a:p>
            <a:pPr marL="0" lvl="0" indent="0" algn="l" rtl="0">
              <a:lnSpc>
                <a:spcPct val="100000"/>
              </a:lnSpc>
              <a:spcBef>
                <a:spcPts val="0"/>
              </a:spcBef>
              <a:spcAft>
                <a:spcPts val="0"/>
              </a:spcAft>
              <a:buSzPts val="1800"/>
              <a:buNone/>
            </a:pPr>
            <a:r>
              <a:rPr lang="en" sz="1300"/>
              <a:t>Connecting to the audio, may cause an audio interference or a feedback loop that will disrupt the meeting.</a:t>
            </a:r>
            <a:endParaRPr sz="1300"/>
          </a:p>
          <a:p>
            <a:pPr marL="0" lvl="0" indent="0" algn="l" rtl="0">
              <a:lnSpc>
                <a:spcPct val="115000"/>
              </a:lnSpc>
              <a:spcBef>
                <a:spcPts val="1000"/>
              </a:spcBef>
              <a:spcAft>
                <a:spcPts val="0"/>
              </a:spcAft>
              <a:buSzPts val="1800"/>
              <a:buNone/>
            </a:pPr>
            <a:endParaRPr sz="1300"/>
          </a:p>
          <a:p>
            <a:pPr marL="457200" lvl="0" indent="0" algn="ctr" rtl="0">
              <a:lnSpc>
                <a:spcPct val="115000"/>
              </a:lnSpc>
              <a:spcBef>
                <a:spcPts val="1000"/>
              </a:spcBef>
              <a:spcAft>
                <a:spcPts val="0"/>
              </a:spcAft>
              <a:buSzPts val="1800"/>
              <a:buNone/>
            </a:pPr>
            <a:endParaRPr sz="1700"/>
          </a:p>
          <a:p>
            <a:pPr marL="0" lvl="0" indent="0" algn="ctr" rtl="0">
              <a:lnSpc>
                <a:spcPct val="115000"/>
              </a:lnSpc>
              <a:spcBef>
                <a:spcPts val="1000"/>
              </a:spcBef>
              <a:spcAft>
                <a:spcPts val="1600"/>
              </a:spcAft>
              <a:buSzPts val="1800"/>
              <a:buNone/>
            </a:pPr>
            <a:endParaRPr sz="1700"/>
          </a:p>
        </p:txBody>
      </p:sp>
      <p:sp>
        <p:nvSpPr>
          <p:cNvPr id="93" name="Google Shape;93;p6"/>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471900" y="264676"/>
            <a:ext cx="8222100" cy="1107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a:t>Badge Pick Up and In Person Registration Times and Location</a:t>
            </a:r>
            <a:endParaRPr/>
          </a:p>
        </p:txBody>
      </p:sp>
      <p:sp>
        <p:nvSpPr>
          <p:cNvPr id="99" name="Google Shape;99;p3"/>
          <p:cNvSpPr txBox="1">
            <a:spLocks noGrp="1"/>
          </p:cNvSpPr>
          <p:nvPr>
            <p:ph type="body" idx="1"/>
          </p:nvPr>
        </p:nvSpPr>
        <p:spPr>
          <a:xfrm>
            <a:off x="471900" y="1810512"/>
            <a:ext cx="8222100" cy="3006563"/>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b="1" dirty="0"/>
              <a:t>Sunday</a:t>
            </a:r>
            <a:r>
              <a:rPr lang="en" dirty="0"/>
              <a:t> </a:t>
            </a:r>
            <a:endParaRPr dirty="0"/>
          </a:p>
          <a:p>
            <a:pPr marL="914400" lvl="1" indent="-342900" algn="l" rtl="0">
              <a:lnSpc>
                <a:spcPct val="115000"/>
              </a:lnSpc>
              <a:spcBef>
                <a:spcPts val="0"/>
              </a:spcBef>
              <a:spcAft>
                <a:spcPts val="0"/>
              </a:spcAft>
              <a:buSzPts val="1800"/>
              <a:buChar char="○"/>
            </a:pPr>
            <a:r>
              <a:rPr lang="en" dirty="0"/>
              <a:t>Registration Counter, Ballroom Foyer Level 4 Le Centre Sheraton Montreal</a:t>
            </a:r>
            <a:endParaRPr dirty="0"/>
          </a:p>
          <a:p>
            <a:pPr marL="914400" lvl="1" indent="-342900" algn="l" rtl="0">
              <a:lnSpc>
                <a:spcPct val="115000"/>
              </a:lnSpc>
              <a:spcBef>
                <a:spcPts val="0"/>
              </a:spcBef>
              <a:spcAft>
                <a:spcPts val="0"/>
              </a:spcAft>
              <a:buSzPts val="1800"/>
              <a:buChar char="○"/>
            </a:pPr>
            <a:r>
              <a:rPr lang="en" dirty="0"/>
              <a:t>5:00 PM - 7:30 PM</a:t>
            </a:r>
            <a:endParaRPr dirty="0"/>
          </a:p>
          <a:p>
            <a:pPr marL="457200" lvl="0" indent="-342900" algn="l" rtl="0">
              <a:lnSpc>
                <a:spcPct val="115000"/>
              </a:lnSpc>
              <a:spcBef>
                <a:spcPts val="0"/>
              </a:spcBef>
              <a:spcAft>
                <a:spcPts val="0"/>
              </a:spcAft>
              <a:buSzPts val="1800"/>
              <a:buChar char="●"/>
            </a:pPr>
            <a:r>
              <a:rPr lang="en" b="1" dirty="0"/>
              <a:t>Monday - Wednesday</a:t>
            </a:r>
            <a:r>
              <a:rPr lang="en" dirty="0"/>
              <a:t> </a:t>
            </a:r>
            <a:endParaRPr dirty="0"/>
          </a:p>
          <a:p>
            <a:pPr marL="914400" lvl="1" indent="-342900" algn="l" rtl="0">
              <a:lnSpc>
                <a:spcPct val="115000"/>
              </a:lnSpc>
              <a:spcBef>
                <a:spcPts val="0"/>
              </a:spcBef>
              <a:spcAft>
                <a:spcPts val="0"/>
              </a:spcAft>
              <a:buSzPts val="1800"/>
              <a:buChar char="○"/>
            </a:pPr>
            <a:r>
              <a:rPr lang="en" dirty="0"/>
              <a:t>Registration Counter, Ballroom Foyer Level 4 Le Centre Sheraton Montreal</a:t>
            </a:r>
            <a:endParaRPr dirty="0"/>
          </a:p>
          <a:p>
            <a:pPr marL="914400" lvl="1" indent="-342900" algn="l" rtl="0">
              <a:lnSpc>
                <a:spcPct val="115000"/>
              </a:lnSpc>
              <a:spcBef>
                <a:spcPts val="0"/>
              </a:spcBef>
              <a:spcAft>
                <a:spcPts val="0"/>
              </a:spcAft>
              <a:buSzPts val="1800"/>
              <a:buChar char="○"/>
            </a:pPr>
            <a:r>
              <a:rPr lang="en" dirty="0"/>
              <a:t>7:30 AM - 5:00 PM</a:t>
            </a:r>
            <a:endParaRPr dirty="0"/>
          </a:p>
          <a:p>
            <a:pPr marL="457200" lvl="0" indent="-342900" algn="l" rtl="0">
              <a:lnSpc>
                <a:spcPct val="115000"/>
              </a:lnSpc>
              <a:spcBef>
                <a:spcPts val="0"/>
              </a:spcBef>
              <a:spcAft>
                <a:spcPts val="0"/>
              </a:spcAft>
              <a:buSzPts val="1800"/>
              <a:buChar char="●"/>
            </a:pPr>
            <a:r>
              <a:rPr lang="en" b="1" dirty="0"/>
              <a:t>Thursday</a:t>
            </a:r>
            <a:endParaRPr dirty="0"/>
          </a:p>
          <a:p>
            <a:pPr marL="914400" lvl="1" indent="-342900" algn="l" rtl="0">
              <a:lnSpc>
                <a:spcPct val="115000"/>
              </a:lnSpc>
              <a:spcBef>
                <a:spcPts val="0"/>
              </a:spcBef>
              <a:spcAft>
                <a:spcPts val="0"/>
              </a:spcAft>
              <a:buSzPts val="1800"/>
              <a:buChar char="○"/>
            </a:pPr>
            <a:r>
              <a:rPr lang="en" dirty="0"/>
              <a:t>Event Office, Salon 6, Level 3 Le Centre Sheraton Montreal</a:t>
            </a:r>
            <a:endParaRPr dirty="0"/>
          </a:p>
          <a:p>
            <a:pPr marL="914400" lvl="1" indent="-317500" algn="l" rtl="0">
              <a:lnSpc>
                <a:spcPct val="115000"/>
              </a:lnSpc>
              <a:spcBef>
                <a:spcPts val="0"/>
              </a:spcBef>
              <a:spcAft>
                <a:spcPts val="0"/>
              </a:spcAft>
              <a:buSzPts val="1400"/>
              <a:buChar char="○"/>
            </a:pPr>
            <a:r>
              <a:rPr lang="en" dirty="0"/>
              <a:t>8:00 AM - 5:00 PM</a:t>
            </a:r>
            <a:endParaRPr dirty="0"/>
          </a:p>
          <a:p>
            <a:pPr marL="0" lvl="0" indent="0" algn="l" rtl="0">
              <a:lnSpc>
                <a:spcPct val="115000"/>
              </a:lnSpc>
              <a:spcBef>
                <a:spcPts val="0"/>
              </a:spcBef>
              <a:spcAft>
                <a:spcPts val="0"/>
              </a:spcAft>
              <a:buSzPts val="1800"/>
              <a:buNone/>
            </a:pPr>
            <a:endParaRPr dirty="0"/>
          </a:p>
          <a:p>
            <a:pPr marL="0" lvl="0" indent="0" algn="l" rtl="0">
              <a:lnSpc>
                <a:spcPct val="115000"/>
              </a:lnSpc>
              <a:spcBef>
                <a:spcPts val="1000"/>
              </a:spcBef>
              <a:spcAft>
                <a:spcPts val="1600"/>
              </a:spcAft>
              <a:buSzPts val="1800"/>
              <a:buNone/>
            </a:pPr>
            <a:endParaRPr dirty="0"/>
          </a:p>
        </p:txBody>
      </p:sp>
      <p:sp>
        <p:nvSpPr>
          <p:cNvPr id="100" name="Google Shape;100;p3"/>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26020473bd7_0_0"/>
          <p:cNvSpPr txBox="1">
            <a:spLocks noGrp="1"/>
          </p:cNvSpPr>
          <p:nvPr>
            <p:ph type="title"/>
          </p:nvPr>
        </p:nvSpPr>
        <p:spPr>
          <a:xfrm>
            <a:off x="471900" y="87175"/>
            <a:ext cx="8222100" cy="1419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endParaRPr sz="2900" b="1" i="1"/>
          </a:p>
          <a:p>
            <a:pPr marL="0" lvl="0" indent="0" algn="ctr" rtl="0">
              <a:lnSpc>
                <a:spcPct val="100000"/>
              </a:lnSpc>
              <a:spcBef>
                <a:spcPts val="0"/>
              </a:spcBef>
              <a:spcAft>
                <a:spcPts val="0"/>
              </a:spcAft>
              <a:buSzPts val="3200"/>
              <a:buNone/>
            </a:pPr>
            <a:endParaRPr sz="2900" b="1" i="1"/>
          </a:p>
          <a:p>
            <a:pPr marL="0" lvl="0" indent="0" algn="ctr" rtl="0">
              <a:lnSpc>
                <a:spcPct val="100000"/>
              </a:lnSpc>
              <a:spcBef>
                <a:spcPts val="0"/>
              </a:spcBef>
              <a:spcAft>
                <a:spcPts val="0"/>
              </a:spcAft>
              <a:buSzPts val="3200"/>
              <a:buNone/>
            </a:pPr>
            <a:r>
              <a:rPr lang="en" sz="2900" b="1" i="1"/>
              <a:t>IEEE 802 Newcomer Orientation</a:t>
            </a:r>
            <a:endParaRPr sz="1800" b="1" i="1"/>
          </a:p>
          <a:p>
            <a:pPr marL="0" lvl="0" indent="0" algn="ctr" rtl="0">
              <a:lnSpc>
                <a:spcPct val="100000"/>
              </a:lnSpc>
              <a:spcBef>
                <a:spcPts val="0"/>
              </a:spcBef>
              <a:spcAft>
                <a:spcPts val="0"/>
              </a:spcAft>
              <a:buSzPts val="3200"/>
              <a:buNone/>
            </a:pPr>
            <a:r>
              <a:rPr lang="en" sz="2900"/>
              <a:t>Monday July 8th</a:t>
            </a:r>
            <a:endParaRPr sz="2900"/>
          </a:p>
          <a:p>
            <a:pPr marL="0" lvl="0" indent="0" algn="ctr" rtl="0">
              <a:lnSpc>
                <a:spcPct val="100000"/>
              </a:lnSpc>
              <a:spcBef>
                <a:spcPts val="0"/>
              </a:spcBef>
              <a:spcAft>
                <a:spcPts val="0"/>
              </a:spcAft>
              <a:buSzPts val="3200"/>
              <a:buNone/>
            </a:pPr>
            <a:r>
              <a:rPr lang="en" sz="2900"/>
              <a:t>11:00 AM or 10:00 PM ET</a:t>
            </a:r>
            <a:endParaRPr sz="2900"/>
          </a:p>
        </p:txBody>
      </p:sp>
      <p:sp>
        <p:nvSpPr>
          <p:cNvPr id="106" name="Google Shape;106;g26020473bd7_0_0"/>
          <p:cNvSpPr txBox="1">
            <a:spLocks noGrp="1"/>
          </p:cNvSpPr>
          <p:nvPr>
            <p:ph type="body" idx="1"/>
          </p:nvPr>
        </p:nvSpPr>
        <p:spPr>
          <a:xfrm>
            <a:off x="92225" y="1707305"/>
            <a:ext cx="8852700" cy="3379369"/>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 sz="1200" b="1" dirty="0"/>
              <a:t>WHO:		</a:t>
            </a:r>
            <a:r>
              <a:rPr lang="en" sz="1200" dirty="0"/>
              <a:t>IEEE 802 Newcomers (and all others!) </a:t>
            </a:r>
            <a:endParaRPr sz="1200" dirty="0"/>
          </a:p>
          <a:p>
            <a:pPr marL="0" lvl="0" indent="0" algn="l" rtl="0">
              <a:lnSpc>
                <a:spcPct val="115000"/>
              </a:lnSpc>
              <a:spcBef>
                <a:spcPts val="0"/>
              </a:spcBef>
              <a:spcAft>
                <a:spcPts val="0"/>
              </a:spcAft>
              <a:buSzPts val="1400"/>
              <a:buNone/>
            </a:pPr>
            <a:endParaRPr sz="800" dirty="0"/>
          </a:p>
          <a:p>
            <a:pPr marL="0" lvl="0" indent="0" algn="l" rtl="0">
              <a:lnSpc>
                <a:spcPct val="115000"/>
              </a:lnSpc>
              <a:spcBef>
                <a:spcPts val="0"/>
              </a:spcBef>
              <a:spcAft>
                <a:spcPts val="0"/>
              </a:spcAft>
              <a:buSzPts val="1400"/>
              <a:buNone/>
            </a:pPr>
            <a:r>
              <a:rPr lang="en" sz="1200" b="1" dirty="0"/>
              <a:t>WHAT: 	</a:t>
            </a:r>
            <a:r>
              <a:rPr lang="en" sz="1200" dirty="0"/>
              <a:t>IEEE 802 Orientation Program</a:t>
            </a:r>
            <a:endParaRPr sz="1200" dirty="0"/>
          </a:p>
          <a:p>
            <a:pPr marL="0" lvl="0" indent="0" algn="l" rtl="0">
              <a:lnSpc>
                <a:spcPct val="115000"/>
              </a:lnSpc>
              <a:spcBef>
                <a:spcPts val="0"/>
              </a:spcBef>
              <a:spcAft>
                <a:spcPts val="0"/>
              </a:spcAft>
              <a:buSzPts val="1400"/>
              <a:buNone/>
            </a:pPr>
            <a:endParaRPr sz="1050" b="1" dirty="0"/>
          </a:p>
          <a:p>
            <a:pPr marL="0" lvl="0" indent="0" algn="l" rtl="0">
              <a:lnSpc>
                <a:spcPct val="115000"/>
              </a:lnSpc>
              <a:spcBef>
                <a:spcPts val="0"/>
              </a:spcBef>
              <a:spcAft>
                <a:spcPts val="0"/>
              </a:spcAft>
              <a:buSzPts val="1400"/>
              <a:buNone/>
            </a:pPr>
            <a:r>
              <a:rPr lang="en" sz="1200" b="1" dirty="0"/>
              <a:t>WHEN: 	</a:t>
            </a:r>
            <a:r>
              <a:rPr lang="en" sz="1200" dirty="0"/>
              <a:t>Monday 8 July, 11 AM ET and or Monday 8 July, 10 PM ET </a:t>
            </a:r>
            <a:endParaRPr sz="1200" dirty="0"/>
          </a:p>
          <a:p>
            <a:pPr marL="0" lvl="0" indent="0" algn="l" rtl="0">
              <a:lnSpc>
                <a:spcPct val="115000"/>
              </a:lnSpc>
              <a:spcBef>
                <a:spcPts val="0"/>
              </a:spcBef>
              <a:spcAft>
                <a:spcPts val="0"/>
              </a:spcAft>
              <a:buSzPts val="1400"/>
              <a:buNone/>
            </a:pPr>
            <a:endParaRPr sz="1050" dirty="0"/>
          </a:p>
          <a:p>
            <a:pPr marL="0" lvl="0" indent="0" algn="l" rtl="0">
              <a:lnSpc>
                <a:spcPct val="115000"/>
              </a:lnSpc>
              <a:spcBef>
                <a:spcPts val="0"/>
              </a:spcBef>
              <a:spcAft>
                <a:spcPts val="0"/>
              </a:spcAft>
              <a:buSzPts val="1400"/>
              <a:buNone/>
            </a:pPr>
            <a:r>
              <a:rPr lang="en" sz="1200" b="1" dirty="0"/>
              <a:t>WHERE: 	</a:t>
            </a:r>
            <a:r>
              <a:rPr lang="en" sz="1200" dirty="0"/>
              <a:t>WebEx Link: </a:t>
            </a:r>
            <a:r>
              <a:rPr lang="en" sz="1200" u="sng" dirty="0">
                <a:solidFill>
                  <a:schemeClr val="hlink"/>
                </a:solidFill>
                <a:hlinkClick r:id="rId3"/>
              </a:rPr>
              <a:t>https://ieeesa.webex.com/ieeesa/j.php?MTID=md68b84ad111f7d97b2213bd1867d8b22</a:t>
            </a:r>
            <a:endParaRPr sz="1200" dirty="0"/>
          </a:p>
          <a:p>
            <a:pPr marL="457200" lvl="0" indent="457200" algn="l" rtl="0">
              <a:lnSpc>
                <a:spcPct val="115000"/>
              </a:lnSpc>
              <a:spcBef>
                <a:spcPts val="0"/>
              </a:spcBef>
              <a:spcAft>
                <a:spcPts val="0"/>
              </a:spcAft>
              <a:buNone/>
            </a:pPr>
            <a:r>
              <a:rPr lang="en" sz="1200" dirty="0"/>
              <a:t>Meeting number (access code): 2344 643 3773	Meeting password: 802sec</a:t>
            </a:r>
          </a:p>
          <a:p>
            <a:pPr marL="457200" lvl="0" indent="457200" algn="l" rtl="0">
              <a:lnSpc>
                <a:spcPct val="115000"/>
              </a:lnSpc>
              <a:spcBef>
                <a:spcPts val="0"/>
              </a:spcBef>
              <a:spcAft>
                <a:spcPts val="0"/>
              </a:spcAft>
              <a:buNone/>
            </a:pPr>
            <a:endParaRPr sz="1050" dirty="0"/>
          </a:p>
          <a:p>
            <a:pPr marL="0" lvl="0" indent="457200" algn="l" rtl="0">
              <a:lnSpc>
                <a:spcPct val="115000"/>
              </a:lnSpc>
              <a:spcBef>
                <a:spcPts val="0"/>
              </a:spcBef>
              <a:spcAft>
                <a:spcPts val="0"/>
              </a:spcAft>
              <a:buSzPts val="1400"/>
              <a:buNone/>
            </a:pPr>
            <a:r>
              <a:rPr lang="en" sz="1200" dirty="0"/>
              <a:t>	or IEEE 802 Calendar </a:t>
            </a:r>
            <a:r>
              <a:rPr lang="en" sz="1200" u="sng" dirty="0">
                <a:solidFill>
                  <a:schemeClr val="hlink"/>
                </a:solidFill>
                <a:hlinkClick r:id="rId4"/>
              </a:rPr>
              <a:t>https://ieee802.org/802tele_calendar.html</a:t>
            </a:r>
            <a:endParaRPr sz="1200" b="1" dirty="0"/>
          </a:p>
          <a:p>
            <a:pPr marL="0" lvl="0" indent="0" algn="l" rtl="0">
              <a:lnSpc>
                <a:spcPct val="115000"/>
              </a:lnSpc>
              <a:spcBef>
                <a:spcPts val="0"/>
              </a:spcBef>
              <a:spcAft>
                <a:spcPts val="0"/>
              </a:spcAft>
              <a:buSzPts val="1400"/>
              <a:buNone/>
            </a:pPr>
            <a:endParaRPr sz="1200" dirty="0"/>
          </a:p>
          <a:p>
            <a:pPr marL="0" lvl="0" indent="0" algn="l" rtl="0">
              <a:lnSpc>
                <a:spcPct val="115000"/>
              </a:lnSpc>
              <a:spcBef>
                <a:spcPts val="0"/>
              </a:spcBef>
              <a:spcAft>
                <a:spcPts val="0"/>
              </a:spcAft>
              <a:buSzPts val="1400"/>
              <a:buNone/>
            </a:pPr>
            <a:r>
              <a:rPr lang="en" sz="1200" b="1" dirty="0"/>
              <a:t>HOW TO PREPARE:</a:t>
            </a:r>
            <a:r>
              <a:rPr lang="en" sz="1200" dirty="0"/>
              <a:t>	</a:t>
            </a:r>
          </a:p>
          <a:p>
            <a:pPr marL="0" lvl="0" indent="0" algn="l" rtl="0">
              <a:lnSpc>
                <a:spcPct val="115000"/>
              </a:lnSpc>
              <a:spcBef>
                <a:spcPts val="0"/>
              </a:spcBef>
              <a:spcAft>
                <a:spcPts val="0"/>
              </a:spcAft>
              <a:buSzPts val="1400"/>
              <a:buNone/>
            </a:pPr>
            <a:r>
              <a:rPr lang="en" sz="1200" dirty="0"/>
              <a:t>	Please review the presentation: </a:t>
            </a:r>
            <a:r>
              <a:rPr lang="en" sz="1200" u="sng" dirty="0">
                <a:solidFill>
                  <a:schemeClr val="accent5"/>
                </a:solidFill>
                <a:hlinkClick r:id="rId5">
                  <a:extLst>
                    <a:ext uri="{A12FA001-AC4F-418D-AE19-62706E023703}">
                      <ahyp:hlinkClr xmlns:ahyp="http://schemas.microsoft.com/office/drawing/2018/hyperlinkcolor" val="tx"/>
                    </a:ext>
                  </a:extLst>
                </a:hlinkClick>
              </a:rPr>
              <a:t>https://mentor.ieee.org/802-ec/documents?is_dcn=0023&amp;is_year=2020</a:t>
            </a:r>
            <a:endParaRPr sz="1200" dirty="0"/>
          </a:p>
          <a:p>
            <a:pPr marL="0" lvl="0" indent="0" algn="l" rtl="0">
              <a:lnSpc>
                <a:spcPct val="115000"/>
              </a:lnSpc>
              <a:spcBef>
                <a:spcPts val="0"/>
              </a:spcBef>
              <a:spcAft>
                <a:spcPts val="0"/>
              </a:spcAft>
              <a:buSzPts val="1400"/>
              <a:buNone/>
            </a:pPr>
            <a:endParaRPr sz="1200" dirty="0"/>
          </a:p>
          <a:p>
            <a:pPr marL="0" lvl="0" indent="0" algn="l" rtl="0">
              <a:lnSpc>
                <a:spcPct val="115000"/>
              </a:lnSpc>
              <a:spcBef>
                <a:spcPts val="0"/>
              </a:spcBef>
              <a:spcAft>
                <a:spcPts val="0"/>
              </a:spcAft>
              <a:buSzPts val="1400"/>
              <a:buNone/>
            </a:pPr>
            <a:r>
              <a:rPr lang="en" sz="1200" b="1" dirty="0"/>
              <a:t>REGISTRATION FEE:</a:t>
            </a:r>
            <a:r>
              <a:rPr lang="en" sz="1200" dirty="0"/>
              <a:t> </a:t>
            </a:r>
          </a:p>
          <a:p>
            <a:pPr marL="0" lvl="0" indent="0" algn="l" rtl="0">
              <a:lnSpc>
                <a:spcPct val="115000"/>
              </a:lnSpc>
              <a:spcBef>
                <a:spcPts val="0"/>
              </a:spcBef>
              <a:spcAft>
                <a:spcPts val="0"/>
              </a:spcAft>
              <a:buSzPts val="1400"/>
              <a:buNone/>
            </a:pPr>
            <a:r>
              <a:rPr lang="en" sz="1200" dirty="0"/>
              <a:t>	Registration for the IEEE 802 Plenary Session (with fee) is required, whether attending in-person or remotely. </a:t>
            </a:r>
            <a:endParaRPr sz="1200" b="1" dirty="0"/>
          </a:p>
          <a:p>
            <a:pPr marL="0" lvl="0" indent="0" algn="l" rtl="0">
              <a:lnSpc>
                <a:spcPct val="115000"/>
              </a:lnSpc>
              <a:spcBef>
                <a:spcPts val="0"/>
              </a:spcBef>
              <a:spcAft>
                <a:spcPts val="0"/>
              </a:spcAft>
              <a:buSzPts val="1400"/>
              <a:buNone/>
            </a:pPr>
            <a:endParaRPr sz="1200" dirty="0"/>
          </a:p>
          <a:p>
            <a:pPr marL="0" lvl="0" indent="0" algn="l" rtl="0">
              <a:lnSpc>
                <a:spcPct val="115000"/>
              </a:lnSpc>
              <a:spcBef>
                <a:spcPts val="0"/>
              </a:spcBef>
              <a:spcAft>
                <a:spcPts val="0"/>
              </a:spcAft>
              <a:buSzPts val="1400"/>
              <a:buNone/>
            </a:pPr>
            <a:endParaRPr sz="1100" dirty="0"/>
          </a:p>
          <a:p>
            <a:pPr marL="457200" lvl="0" indent="0" algn="ctr" rtl="0">
              <a:lnSpc>
                <a:spcPct val="115000"/>
              </a:lnSpc>
              <a:spcBef>
                <a:spcPts val="1000"/>
              </a:spcBef>
              <a:spcAft>
                <a:spcPts val="0"/>
              </a:spcAft>
              <a:buSzPts val="1400"/>
              <a:buNone/>
            </a:pPr>
            <a:endParaRPr sz="1500" dirty="0"/>
          </a:p>
          <a:p>
            <a:pPr marL="0" lvl="0" indent="0" algn="ctr" rtl="0">
              <a:lnSpc>
                <a:spcPct val="115000"/>
              </a:lnSpc>
              <a:spcBef>
                <a:spcPts val="1000"/>
              </a:spcBef>
              <a:spcAft>
                <a:spcPts val="1600"/>
              </a:spcAft>
              <a:buSzPts val="1400"/>
              <a:buNone/>
            </a:pPr>
            <a:endParaRPr sz="1500" dirty="0"/>
          </a:p>
        </p:txBody>
      </p:sp>
      <p:sp>
        <p:nvSpPr>
          <p:cNvPr id="107" name="Google Shape;107;g26020473bd7_0_0"/>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a:t>Schedule of Meetings and Attendance</a:t>
            </a:r>
            <a:endParaRPr/>
          </a:p>
        </p:txBody>
      </p:sp>
      <p:sp>
        <p:nvSpPr>
          <p:cNvPr id="113" name="Google Shape;113;p5"/>
          <p:cNvSpPr txBox="1">
            <a:spLocks noGrp="1"/>
          </p:cNvSpPr>
          <p:nvPr>
            <p:ph type="body" idx="1"/>
          </p:nvPr>
        </p:nvSpPr>
        <p:spPr>
          <a:xfrm>
            <a:off x="471900" y="1788325"/>
            <a:ext cx="8082600" cy="3230242"/>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500" b="1"/>
              <a:t>In Person Room Assignments:</a:t>
            </a:r>
            <a:r>
              <a:rPr lang="en" sz="1500"/>
              <a:t> Schedule QR codes posted outside each meeting room and on back of your badge. </a:t>
            </a:r>
            <a:r>
              <a:rPr lang="en" sz="1500" u="sng">
                <a:solidFill>
                  <a:schemeClr val="hlink"/>
                </a:solidFill>
                <a:hlinkClick r:id="rId3"/>
              </a:rPr>
              <a:t>http://schedule.802world.com/schedule/schedule/show</a:t>
            </a:r>
            <a:endParaRPr sz="1500"/>
          </a:p>
          <a:p>
            <a:pPr marL="0" lvl="0" indent="0" algn="l" rtl="0">
              <a:lnSpc>
                <a:spcPct val="115000"/>
              </a:lnSpc>
              <a:spcBef>
                <a:spcPts val="1000"/>
              </a:spcBef>
              <a:spcAft>
                <a:spcPts val="0"/>
              </a:spcAft>
              <a:buSzPts val="1800"/>
              <a:buNone/>
            </a:pPr>
            <a:r>
              <a:rPr lang="en" sz="1500" b="1"/>
              <a:t>Virtual Participation details:</a:t>
            </a:r>
            <a:r>
              <a:rPr lang="en" sz="1500"/>
              <a:t> </a:t>
            </a:r>
            <a:r>
              <a:rPr lang="en" sz="1500" u="sng">
                <a:solidFill>
                  <a:schemeClr val="hlink"/>
                </a:solidFill>
                <a:hlinkClick r:id="rId4"/>
              </a:rPr>
              <a:t>https://ieee802.org/802tele_calendar.html</a:t>
            </a:r>
            <a:endParaRPr sz="1500"/>
          </a:p>
          <a:p>
            <a:pPr marL="0" lvl="0" indent="0" algn="l" rtl="0">
              <a:lnSpc>
                <a:spcPct val="115000"/>
              </a:lnSpc>
              <a:spcBef>
                <a:spcPts val="1000"/>
              </a:spcBef>
              <a:spcAft>
                <a:spcPts val="0"/>
              </a:spcAft>
              <a:buSzPts val="1800"/>
              <a:buNone/>
            </a:pPr>
            <a:r>
              <a:rPr lang="en" sz="1500" b="1"/>
              <a:t>ATTENDANCE TOOL (IMAT)</a:t>
            </a:r>
            <a:endParaRPr sz="1500" b="1"/>
          </a:p>
          <a:p>
            <a:pPr marL="457200" lvl="1" indent="0" algn="l" rtl="0">
              <a:lnSpc>
                <a:spcPct val="115000"/>
              </a:lnSpc>
              <a:spcBef>
                <a:spcPts val="1000"/>
              </a:spcBef>
              <a:spcAft>
                <a:spcPts val="0"/>
              </a:spcAft>
              <a:buSzPts val="1800"/>
              <a:buNone/>
            </a:pPr>
            <a:r>
              <a:rPr lang="en" u="sng">
                <a:solidFill>
                  <a:schemeClr val="hlink"/>
                </a:solidFill>
                <a:hlinkClick r:id="rId5"/>
              </a:rPr>
              <a:t>https://imat.ieee.org/my-site/home</a:t>
            </a:r>
            <a:endParaRPr/>
          </a:p>
          <a:p>
            <a:pPr marL="0" lvl="0" indent="0" algn="l" rtl="0">
              <a:lnSpc>
                <a:spcPct val="115000"/>
              </a:lnSpc>
              <a:spcBef>
                <a:spcPts val="1000"/>
              </a:spcBef>
              <a:spcAft>
                <a:spcPts val="0"/>
              </a:spcAft>
              <a:buSzPts val="1800"/>
              <a:buNone/>
            </a:pPr>
            <a:r>
              <a:rPr lang="en" sz="1500" b="1">
                <a:solidFill>
                  <a:srgbClr val="FF0000"/>
                </a:solidFill>
                <a:highlight>
                  <a:srgbClr val="FFFF00"/>
                </a:highlight>
              </a:rPr>
              <a:t>REGISTRATION FEE REQUIREMENT REMINDER</a:t>
            </a:r>
            <a:endParaRPr sz="1500" b="1">
              <a:solidFill>
                <a:srgbClr val="FF0000"/>
              </a:solidFill>
              <a:highlight>
                <a:srgbClr val="FFFF00"/>
              </a:highlight>
            </a:endParaRPr>
          </a:p>
          <a:p>
            <a:pPr marL="457200" lvl="1" indent="0" algn="l" rtl="0">
              <a:lnSpc>
                <a:spcPct val="115000"/>
              </a:lnSpc>
              <a:spcBef>
                <a:spcPts val="1000"/>
              </a:spcBef>
              <a:spcAft>
                <a:spcPts val="0"/>
              </a:spcAft>
              <a:buSzPts val="1800"/>
              <a:buNone/>
            </a:pPr>
            <a:r>
              <a:rPr lang="en" sz="1200"/>
              <a:t>Payment of the session registration fee is required for all individuals who participate in any meetings associated with the July 2024 IEEE 802 Plenary Session. </a:t>
            </a:r>
            <a:endParaRPr/>
          </a:p>
          <a:p>
            <a:pPr marL="0" lvl="0" indent="0" algn="l" rtl="0">
              <a:lnSpc>
                <a:spcPct val="115000"/>
              </a:lnSpc>
              <a:spcBef>
                <a:spcPts val="1000"/>
              </a:spcBef>
              <a:spcAft>
                <a:spcPts val="0"/>
              </a:spcAft>
              <a:buSzPts val="1800"/>
              <a:buNone/>
            </a:pPr>
            <a:r>
              <a:rPr lang="en" sz="1300" b="1"/>
              <a:t>Registration Link: </a:t>
            </a:r>
            <a:r>
              <a:rPr lang="en" sz="1300" u="sng">
                <a:solidFill>
                  <a:schemeClr val="hlink"/>
                </a:solidFill>
                <a:hlinkClick r:id="rId6"/>
              </a:rPr>
              <a:t>https://cvent.me/LV94ez</a:t>
            </a:r>
            <a:endParaRPr sz="1500"/>
          </a:p>
        </p:txBody>
      </p:sp>
      <p:sp>
        <p:nvSpPr>
          <p:cNvPr id="114" name="Google Shape;114;p5"/>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2601f55b2fa_0_0"/>
          <p:cNvSpPr txBox="1">
            <a:spLocks noGrp="1"/>
          </p:cNvSpPr>
          <p:nvPr>
            <p:ph type="title"/>
          </p:nvPr>
        </p:nvSpPr>
        <p:spPr>
          <a:xfrm>
            <a:off x="98250" y="16350"/>
            <a:ext cx="8826600" cy="60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 b="1"/>
              <a:t>Le Centre Sheraton Montreal All Floors Meeting Space Map </a:t>
            </a:r>
            <a:endParaRPr b="1"/>
          </a:p>
        </p:txBody>
      </p:sp>
      <p:pic>
        <p:nvPicPr>
          <p:cNvPr id="120" name="Google Shape;120;g2601f55b2fa_0_0"/>
          <p:cNvPicPr preferRelativeResize="0"/>
          <p:nvPr/>
        </p:nvPicPr>
        <p:blipFill rotWithShape="1">
          <a:blip r:embed="rId3">
            <a:alphaModFix/>
          </a:blip>
          <a:srcRect l="89" r="99"/>
          <a:stretch/>
        </p:blipFill>
        <p:spPr>
          <a:xfrm>
            <a:off x="152400" y="771450"/>
            <a:ext cx="3261577" cy="4219653"/>
          </a:xfrm>
          <a:prstGeom prst="rect">
            <a:avLst/>
          </a:prstGeom>
          <a:noFill/>
          <a:ln>
            <a:noFill/>
          </a:ln>
        </p:spPr>
      </p:pic>
      <p:sp>
        <p:nvSpPr>
          <p:cNvPr id="121" name="Google Shape;121;g2601f55b2fa_0_0"/>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8</a:t>
            </a:fld>
            <a:endParaRPr/>
          </a:p>
        </p:txBody>
      </p:sp>
      <p:sp>
        <p:nvSpPr>
          <p:cNvPr id="122" name="Google Shape;122;g2601f55b2fa_0_0"/>
          <p:cNvSpPr txBox="1"/>
          <p:nvPr/>
        </p:nvSpPr>
        <p:spPr>
          <a:xfrm>
            <a:off x="4031925" y="771450"/>
            <a:ext cx="4802700" cy="4317900"/>
          </a:xfrm>
          <a:prstGeom prst="rect">
            <a:avLst/>
          </a:prstGeom>
          <a:noFill/>
          <a:ln>
            <a:noFill/>
          </a:ln>
        </p:spPr>
        <p:txBody>
          <a:bodyPr spcFirstLastPara="1" wrap="square" lIns="91425" tIns="0" rIns="91425" bIns="0" anchor="t" anchorCtr="0">
            <a:normAutofit lnSpcReduction="10000"/>
          </a:bodyPr>
          <a:lstStyle/>
          <a:p>
            <a:pPr marL="0" marR="0" lvl="0" indent="0" algn="l" rtl="0">
              <a:lnSpc>
                <a:spcPct val="115000"/>
              </a:lnSpc>
              <a:spcBef>
                <a:spcPts val="0"/>
              </a:spcBef>
              <a:spcAft>
                <a:spcPts val="0"/>
              </a:spcAft>
              <a:buClr>
                <a:srgbClr val="000000"/>
              </a:buClr>
              <a:buSzPts val="1000"/>
              <a:buFont typeface="Arial"/>
              <a:buNone/>
            </a:pPr>
            <a:r>
              <a:rPr lang="en" sz="1000" b="1">
                <a:solidFill>
                  <a:schemeClr val="lt2"/>
                </a:solidFill>
                <a:latin typeface="Roboto"/>
                <a:ea typeface="Roboto"/>
                <a:cs typeface="Roboto"/>
                <a:sym typeface="Roboto"/>
              </a:rPr>
              <a:t>Level 4</a:t>
            </a:r>
            <a:endParaRPr sz="1000" b="1">
              <a:solidFill>
                <a:schemeClr val="lt2"/>
              </a:solidFill>
              <a:latin typeface="Roboto"/>
              <a:ea typeface="Roboto"/>
              <a:cs typeface="Roboto"/>
              <a:sym typeface="Roboto"/>
            </a:endParaRPr>
          </a:p>
          <a:p>
            <a:pPr marL="457200" marR="0" lvl="0" indent="-292100" algn="l" rtl="0">
              <a:lnSpc>
                <a:spcPct val="115000"/>
              </a:lnSpc>
              <a:spcBef>
                <a:spcPts val="0"/>
              </a:spcBef>
              <a:spcAft>
                <a:spcPts val="0"/>
              </a:spcAft>
              <a:buClr>
                <a:schemeClr val="lt2"/>
              </a:buClr>
              <a:buSzPts val="1000"/>
              <a:buFont typeface="Roboto"/>
              <a:buChar char="●"/>
            </a:pPr>
            <a:r>
              <a:rPr lang="en" sz="1000">
                <a:solidFill>
                  <a:schemeClr val="lt2"/>
                </a:solidFill>
                <a:latin typeface="Roboto"/>
                <a:ea typeface="Roboto"/>
                <a:cs typeface="Roboto"/>
                <a:sym typeface="Roboto"/>
              </a:rPr>
              <a:t>Ballroom Est (East) - EC Opening/Closing</a:t>
            </a:r>
            <a:endParaRPr sz="1000">
              <a:solidFill>
                <a:schemeClr val="lt2"/>
              </a:solidFill>
              <a:latin typeface="Roboto"/>
              <a:ea typeface="Roboto"/>
              <a:cs typeface="Roboto"/>
              <a:sym typeface="Roboto"/>
            </a:endParaRPr>
          </a:p>
          <a:p>
            <a:pPr marL="457200" marR="0" lvl="0" indent="-292100" algn="l" rtl="0">
              <a:lnSpc>
                <a:spcPct val="115000"/>
              </a:lnSpc>
              <a:spcBef>
                <a:spcPts val="0"/>
              </a:spcBef>
              <a:spcAft>
                <a:spcPts val="0"/>
              </a:spcAft>
              <a:buClr>
                <a:schemeClr val="lt2"/>
              </a:buClr>
              <a:buSzPts val="1000"/>
              <a:buFont typeface="Roboto"/>
              <a:buChar char="●"/>
            </a:pPr>
            <a:r>
              <a:rPr lang="en" sz="1000">
                <a:solidFill>
                  <a:schemeClr val="lt2"/>
                </a:solidFill>
                <a:latin typeface="Roboto"/>
                <a:ea typeface="Roboto"/>
                <a:cs typeface="Roboto"/>
                <a:sym typeface="Roboto"/>
              </a:rPr>
              <a:t>Ballroom Centre - Lunch</a:t>
            </a:r>
            <a:endParaRPr sz="1000">
              <a:solidFill>
                <a:schemeClr val="lt2"/>
              </a:solidFill>
              <a:latin typeface="Roboto"/>
              <a:ea typeface="Roboto"/>
              <a:cs typeface="Roboto"/>
              <a:sym typeface="Roboto"/>
            </a:endParaRPr>
          </a:p>
          <a:p>
            <a:pPr marL="457200" marR="0" lvl="0" indent="-292100" algn="l" rtl="0">
              <a:lnSpc>
                <a:spcPct val="115000"/>
              </a:lnSpc>
              <a:spcBef>
                <a:spcPts val="0"/>
              </a:spcBef>
              <a:spcAft>
                <a:spcPts val="0"/>
              </a:spcAft>
              <a:buClr>
                <a:schemeClr val="lt2"/>
              </a:buClr>
              <a:buSzPts val="1000"/>
              <a:buFont typeface="Roboto"/>
              <a:buChar char="●"/>
            </a:pPr>
            <a:r>
              <a:rPr lang="en" sz="1000">
                <a:solidFill>
                  <a:schemeClr val="lt2"/>
                </a:solidFill>
                <a:latin typeface="Roboto"/>
                <a:ea typeface="Roboto"/>
                <a:cs typeface="Roboto"/>
                <a:sym typeface="Roboto"/>
              </a:rPr>
              <a:t>Ballroom Ouest (West) - 802.11 Plenaries and Large Sessions</a:t>
            </a:r>
            <a:endParaRPr sz="1000">
              <a:solidFill>
                <a:schemeClr val="lt2"/>
              </a:solidFill>
              <a:latin typeface="Roboto"/>
              <a:ea typeface="Roboto"/>
              <a:cs typeface="Roboto"/>
              <a:sym typeface="Roboto"/>
            </a:endParaRPr>
          </a:p>
          <a:p>
            <a:pPr marL="457200" marR="0" lvl="0" indent="-292100" algn="l" rtl="0">
              <a:lnSpc>
                <a:spcPct val="115000"/>
              </a:lnSpc>
              <a:spcBef>
                <a:spcPts val="0"/>
              </a:spcBef>
              <a:spcAft>
                <a:spcPts val="0"/>
              </a:spcAft>
              <a:buClr>
                <a:schemeClr val="lt2"/>
              </a:buClr>
              <a:buSzPts val="1000"/>
              <a:buFont typeface="Roboto"/>
              <a:buChar char="●"/>
            </a:pPr>
            <a:r>
              <a:rPr lang="en" sz="1000">
                <a:solidFill>
                  <a:schemeClr val="lt2"/>
                </a:solidFill>
                <a:latin typeface="Roboto"/>
                <a:ea typeface="Roboto"/>
                <a:cs typeface="Roboto"/>
                <a:sym typeface="Roboto"/>
              </a:rPr>
              <a:t>Ballroom Foyer - Breakfast, AM, PM Breaks</a:t>
            </a:r>
            <a:endParaRPr sz="1000">
              <a:solidFill>
                <a:schemeClr val="lt2"/>
              </a:solidFill>
              <a:latin typeface="Roboto"/>
              <a:ea typeface="Roboto"/>
              <a:cs typeface="Roboto"/>
              <a:sym typeface="Roboto"/>
            </a:endParaRPr>
          </a:p>
          <a:p>
            <a:pPr marL="457200" marR="0" lvl="0" indent="-292100" algn="l" rtl="0">
              <a:lnSpc>
                <a:spcPct val="115000"/>
              </a:lnSpc>
              <a:spcBef>
                <a:spcPts val="0"/>
              </a:spcBef>
              <a:spcAft>
                <a:spcPts val="0"/>
              </a:spcAft>
              <a:buClr>
                <a:schemeClr val="lt2"/>
              </a:buClr>
              <a:buSzPts val="1000"/>
              <a:buFont typeface="Roboto"/>
              <a:buChar char="●"/>
            </a:pPr>
            <a:r>
              <a:rPr lang="en" sz="1000">
                <a:solidFill>
                  <a:schemeClr val="lt2"/>
                </a:solidFill>
                <a:latin typeface="Roboto"/>
                <a:ea typeface="Roboto"/>
                <a:cs typeface="Roboto"/>
                <a:sym typeface="Roboto"/>
              </a:rPr>
              <a:t>Salon 8 - 802.11 Room #5</a:t>
            </a:r>
            <a:endParaRPr sz="1000">
              <a:solidFill>
                <a:schemeClr val="lt2"/>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000"/>
              <a:buFont typeface="Arial"/>
              <a:buNone/>
            </a:pPr>
            <a:r>
              <a:rPr lang="en" sz="1000" b="1">
                <a:solidFill>
                  <a:schemeClr val="lt2"/>
                </a:solidFill>
                <a:latin typeface="Roboto"/>
                <a:ea typeface="Roboto"/>
                <a:cs typeface="Roboto"/>
                <a:sym typeface="Roboto"/>
              </a:rPr>
              <a:t>Level 3</a:t>
            </a:r>
            <a:endParaRPr sz="1000" b="1">
              <a:solidFill>
                <a:schemeClr val="lt2"/>
              </a:solidFill>
              <a:latin typeface="Roboto"/>
              <a:ea typeface="Roboto"/>
              <a:cs typeface="Roboto"/>
              <a:sym typeface="Roboto"/>
            </a:endParaRPr>
          </a:p>
          <a:p>
            <a:pPr marL="457200" marR="0" lvl="0" indent="-292100" algn="l" rtl="0">
              <a:lnSpc>
                <a:spcPct val="115000"/>
              </a:lnSpc>
              <a:spcBef>
                <a:spcPts val="0"/>
              </a:spcBef>
              <a:spcAft>
                <a:spcPts val="0"/>
              </a:spcAft>
              <a:buClr>
                <a:schemeClr val="lt2"/>
              </a:buClr>
              <a:buSzPts val="1000"/>
              <a:buFont typeface="Roboto"/>
              <a:buChar char="●"/>
            </a:pPr>
            <a:r>
              <a:rPr lang="en" sz="1000">
                <a:solidFill>
                  <a:schemeClr val="lt2"/>
                </a:solidFill>
                <a:latin typeface="Roboto"/>
                <a:ea typeface="Roboto"/>
                <a:cs typeface="Roboto"/>
                <a:sym typeface="Roboto"/>
              </a:rPr>
              <a:t>Drummond Est (East) - 802.11 Room #3</a:t>
            </a:r>
            <a:endParaRPr sz="1000">
              <a:solidFill>
                <a:schemeClr val="lt2"/>
              </a:solidFill>
              <a:latin typeface="Roboto"/>
              <a:ea typeface="Roboto"/>
              <a:cs typeface="Roboto"/>
              <a:sym typeface="Roboto"/>
            </a:endParaRPr>
          </a:p>
          <a:p>
            <a:pPr marL="457200" marR="0" lvl="0" indent="-292100" algn="l" rtl="0">
              <a:lnSpc>
                <a:spcPct val="115000"/>
              </a:lnSpc>
              <a:spcBef>
                <a:spcPts val="0"/>
              </a:spcBef>
              <a:spcAft>
                <a:spcPts val="0"/>
              </a:spcAft>
              <a:buClr>
                <a:schemeClr val="lt2"/>
              </a:buClr>
              <a:buSzPts val="1000"/>
              <a:buFont typeface="Roboto"/>
              <a:buChar char="●"/>
            </a:pPr>
            <a:r>
              <a:rPr lang="en" sz="1000">
                <a:solidFill>
                  <a:schemeClr val="lt2"/>
                </a:solidFill>
                <a:latin typeface="Roboto"/>
                <a:ea typeface="Roboto"/>
                <a:cs typeface="Roboto"/>
                <a:sym typeface="Roboto"/>
              </a:rPr>
              <a:t>Drummond Ouest Centre (West Centre) - 802.11 Room #2</a:t>
            </a:r>
            <a:endParaRPr sz="1000">
              <a:solidFill>
                <a:schemeClr val="lt2"/>
              </a:solidFill>
              <a:latin typeface="Roboto"/>
              <a:ea typeface="Roboto"/>
              <a:cs typeface="Roboto"/>
              <a:sym typeface="Roboto"/>
            </a:endParaRPr>
          </a:p>
          <a:p>
            <a:pPr marL="457200" marR="0" lvl="0" indent="-292100" algn="l" rtl="0">
              <a:lnSpc>
                <a:spcPct val="115000"/>
              </a:lnSpc>
              <a:spcBef>
                <a:spcPts val="0"/>
              </a:spcBef>
              <a:spcAft>
                <a:spcPts val="0"/>
              </a:spcAft>
              <a:buClr>
                <a:schemeClr val="lt2"/>
              </a:buClr>
              <a:buSzPts val="1000"/>
              <a:buFont typeface="Roboto"/>
              <a:buChar char="●"/>
            </a:pPr>
            <a:r>
              <a:rPr lang="en" sz="1000">
                <a:solidFill>
                  <a:schemeClr val="lt2"/>
                </a:solidFill>
                <a:latin typeface="Roboto"/>
                <a:ea typeface="Roboto"/>
                <a:cs typeface="Roboto"/>
                <a:sym typeface="Roboto"/>
              </a:rPr>
              <a:t>Salon 7 - 802.11 Room #4</a:t>
            </a:r>
            <a:endParaRPr sz="1000">
              <a:solidFill>
                <a:schemeClr val="lt2"/>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000"/>
              <a:buFont typeface="Arial"/>
              <a:buNone/>
            </a:pPr>
            <a:r>
              <a:rPr lang="en" sz="1000" b="1">
                <a:solidFill>
                  <a:schemeClr val="lt2"/>
                </a:solidFill>
                <a:latin typeface="Roboto"/>
                <a:ea typeface="Roboto"/>
                <a:cs typeface="Roboto"/>
                <a:sym typeface="Roboto"/>
              </a:rPr>
              <a:t>Level 2</a:t>
            </a:r>
            <a:endParaRPr sz="1000" b="1">
              <a:solidFill>
                <a:schemeClr val="lt2"/>
              </a:solidFill>
              <a:latin typeface="Roboto"/>
              <a:ea typeface="Roboto"/>
              <a:cs typeface="Roboto"/>
              <a:sym typeface="Roboto"/>
            </a:endParaRPr>
          </a:p>
          <a:p>
            <a:pPr marL="457200" marR="0" lvl="0" indent="-292100" algn="l" rtl="0">
              <a:lnSpc>
                <a:spcPct val="115000"/>
              </a:lnSpc>
              <a:spcBef>
                <a:spcPts val="0"/>
              </a:spcBef>
              <a:spcAft>
                <a:spcPts val="0"/>
              </a:spcAft>
              <a:buClr>
                <a:schemeClr val="lt2"/>
              </a:buClr>
              <a:buSzPts val="1000"/>
              <a:buFont typeface="Roboto"/>
              <a:buChar char="●"/>
            </a:pPr>
            <a:r>
              <a:rPr lang="en" sz="1000">
                <a:solidFill>
                  <a:schemeClr val="lt2"/>
                </a:solidFill>
                <a:latin typeface="Roboto"/>
                <a:ea typeface="Roboto"/>
                <a:cs typeface="Roboto"/>
                <a:sym typeface="Roboto"/>
              </a:rPr>
              <a:t>Salon 1 - 802. Shared Room (.18/.19/.24)</a:t>
            </a:r>
            <a:endParaRPr sz="1000">
              <a:solidFill>
                <a:schemeClr val="lt2"/>
              </a:solidFill>
              <a:latin typeface="Roboto"/>
              <a:ea typeface="Roboto"/>
              <a:cs typeface="Roboto"/>
              <a:sym typeface="Roboto"/>
            </a:endParaRPr>
          </a:p>
          <a:p>
            <a:pPr marL="457200" marR="0" lvl="0" indent="-292100" algn="l" rtl="0">
              <a:lnSpc>
                <a:spcPct val="115000"/>
              </a:lnSpc>
              <a:spcBef>
                <a:spcPts val="0"/>
              </a:spcBef>
              <a:spcAft>
                <a:spcPts val="0"/>
              </a:spcAft>
              <a:buClr>
                <a:schemeClr val="lt2"/>
              </a:buClr>
              <a:buSzPts val="1000"/>
              <a:buFont typeface="Roboto"/>
              <a:buChar char="●"/>
            </a:pPr>
            <a:r>
              <a:rPr lang="en" sz="1000">
                <a:solidFill>
                  <a:schemeClr val="lt2"/>
                </a:solidFill>
                <a:latin typeface="Roboto"/>
                <a:ea typeface="Roboto"/>
                <a:cs typeface="Roboto"/>
                <a:sym typeface="Roboto"/>
              </a:rPr>
              <a:t>Salon 2 - 802.15</a:t>
            </a:r>
            <a:endParaRPr sz="1000">
              <a:solidFill>
                <a:schemeClr val="lt2"/>
              </a:solidFill>
              <a:latin typeface="Roboto"/>
              <a:ea typeface="Roboto"/>
              <a:cs typeface="Roboto"/>
              <a:sym typeface="Roboto"/>
            </a:endParaRPr>
          </a:p>
          <a:p>
            <a:pPr marL="457200" marR="0" lvl="0" indent="-292100" algn="l" rtl="0">
              <a:lnSpc>
                <a:spcPct val="115000"/>
              </a:lnSpc>
              <a:spcBef>
                <a:spcPts val="0"/>
              </a:spcBef>
              <a:spcAft>
                <a:spcPts val="0"/>
              </a:spcAft>
              <a:buClr>
                <a:schemeClr val="lt2"/>
              </a:buClr>
              <a:buSzPts val="1000"/>
              <a:buFont typeface="Roboto"/>
              <a:buChar char="●"/>
            </a:pPr>
            <a:r>
              <a:rPr lang="en" sz="1000">
                <a:solidFill>
                  <a:schemeClr val="lt2"/>
                </a:solidFill>
                <a:latin typeface="Roboto"/>
                <a:ea typeface="Roboto"/>
                <a:cs typeface="Roboto"/>
                <a:sym typeface="Roboto"/>
              </a:rPr>
              <a:t>Salon 3 - 802.1</a:t>
            </a:r>
            <a:endParaRPr sz="1000">
              <a:solidFill>
                <a:schemeClr val="lt2"/>
              </a:solidFill>
              <a:latin typeface="Roboto"/>
              <a:ea typeface="Roboto"/>
              <a:cs typeface="Roboto"/>
              <a:sym typeface="Roboto"/>
            </a:endParaRPr>
          </a:p>
          <a:p>
            <a:pPr marL="457200" marR="0" lvl="0" indent="-292100" algn="l" rtl="0">
              <a:lnSpc>
                <a:spcPct val="115000"/>
              </a:lnSpc>
              <a:spcBef>
                <a:spcPts val="0"/>
              </a:spcBef>
              <a:spcAft>
                <a:spcPts val="0"/>
              </a:spcAft>
              <a:buClr>
                <a:schemeClr val="lt2"/>
              </a:buClr>
              <a:buSzPts val="1000"/>
              <a:buFont typeface="Roboto"/>
              <a:buChar char="●"/>
            </a:pPr>
            <a:r>
              <a:rPr lang="en" sz="1000">
                <a:solidFill>
                  <a:schemeClr val="lt2"/>
                </a:solidFill>
                <a:latin typeface="Roboto"/>
                <a:ea typeface="Roboto"/>
                <a:cs typeface="Roboto"/>
                <a:sym typeface="Roboto"/>
              </a:rPr>
              <a:t>Salon 4 5 - 802.1, 802.15/.15 Joint, 802 Yangsters</a:t>
            </a:r>
            <a:endParaRPr sz="1000">
              <a:solidFill>
                <a:schemeClr val="lt2"/>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000"/>
              <a:buFont typeface="Arial"/>
              <a:buNone/>
            </a:pPr>
            <a:r>
              <a:rPr lang="en" sz="1000" b="1">
                <a:solidFill>
                  <a:schemeClr val="lt2"/>
                </a:solidFill>
                <a:latin typeface="Roboto"/>
                <a:ea typeface="Roboto"/>
                <a:cs typeface="Roboto"/>
                <a:sym typeface="Roboto"/>
              </a:rPr>
              <a:t>Level A</a:t>
            </a:r>
            <a:endParaRPr sz="1000" b="1">
              <a:solidFill>
                <a:schemeClr val="lt2"/>
              </a:solidFill>
              <a:latin typeface="Roboto"/>
              <a:ea typeface="Roboto"/>
              <a:cs typeface="Roboto"/>
              <a:sym typeface="Roboto"/>
            </a:endParaRPr>
          </a:p>
          <a:p>
            <a:pPr marL="457200" marR="0" lvl="0" indent="-292100" algn="l" rtl="0">
              <a:lnSpc>
                <a:spcPct val="115000"/>
              </a:lnSpc>
              <a:spcBef>
                <a:spcPts val="0"/>
              </a:spcBef>
              <a:spcAft>
                <a:spcPts val="0"/>
              </a:spcAft>
              <a:buClr>
                <a:schemeClr val="lt2"/>
              </a:buClr>
              <a:buSzPts val="1000"/>
              <a:buFont typeface="Roboto"/>
              <a:buChar char="●"/>
            </a:pPr>
            <a:r>
              <a:rPr lang="en" sz="1000">
                <a:solidFill>
                  <a:schemeClr val="lt2"/>
                </a:solidFill>
                <a:latin typeface="Roboto"/>
                <a:ea typeface="Roboto"/>
                <a:cs typeface="Roboto"/>
                <a:sym typeface="Roboto"/>
              </a:rPr>
              <a:t>Garcia Lorca - 802 EC/WG Chair Work Room</a:t>
            </a:r>
            <a:endParaRPr sz="1000">
              <a:solidFill>
                <a:schemeClr val="lt2"/>
              </a:solidFill>
              <a:latin typeface="Roboto"/>
              <a:ea typeface="Roboto"/>
              <a:cs typeface="Roboto"/>
              <a:sym typeface="Roboto"/>
            </a:endParaRPr>
          </a:p>
          <a:p>
            <a:pPr marL="457200" marR="0" lvl="0" indent="-292100" algn="l" rtl="0">
              <a:lnSpc>
                <a:spcPct val="115000"/>
              </a:lnSpc>
              <a:spcBef>
                <a:spcPts val="0"/>
              </a:spcBef>
              <a:spcAft>
                <a:spcPts val="0"/>
              </a:spcAft>
              <a:buClr>
                <a:schemeClr val="lt2"/>
              </a:buClr>
              <a:buSzPts val="1000"/>
              <a:buFont typeface="Roboto"/>
              <a:buChar char="●"/>
            </a:pPr>
            <a:r>
              <a:rPr lang="en" sz="1000">
                <a:solidFill>
                  <a:schemeClr val="lt2"/>
                </a:solidFill>
                <a:latin typeface="Roboto"/>
                <a:ea typeface="Roboto"/>
                <a:cs typeface="Roboto"/>
                <a:sym typeface="Roboto"/>
              </a:rPr>
              <a:t>Hemon - 802.15</a:t>
            </a:r>
            <a:endParaRPr sz="1000">
              <a:solidFill>
                <a:schemeClr val="lt2"/>
              </a:solidFill>
              <a:latin typeface="Roboto"/>
              <a:ea typeface="Roboto"/>
              <a:cs typeface="Roboto"/>
              <a:sym typeface="Roboto"/>
            </a:endParaRPr>
          </a:p>
          <a:p>
            <a:pPr marL="457200" marR="0" lvl="0" indent="-292100" algn="l" rtl="0">
              <a:lnSpc>
                <a:spcPct val="115000"/>
              </a:lnSpc>
              <a:spcBef>
                <a:spcPts val="0"/>
              </a:spcBef>
              <a:spcAft>
                <a:spcPts val="0"/>
              </a:spcAft>
              <a:buClr>
                <a:schemeClr val="lt2"/>
              </a:buClr>
              <a:buSzPts val="1000"/>
              <a:buFont typeface="Roboto"/>
              <a:buChar char="●"/>
            </a:pPr>
            <a:r>
              <a:rPr lang="en" sz="1000">
                <a:solidFill>
                  <a:schemeClr val="lt2"/>
                </a:solidFill>
                <a:latin typeface="Roboto"/>
                <a:ea typeface="Roboto"/>
                <a:cs typeface="Roboto"/>
                <a:sym typeface="Roboto"/>
              </a:rPr>
              <a:t>Jarry Joyce - 802.15</a:t>
            </a:r>
            <a:endParaRPr sz="1000">
              <a:solidFill>
                <a:schemeClr val="lt2"/>
              </a:solidFill>
              <a:latin typeface="Roboto"/>
              <a:ea typeface="Roboto"/>
              <a:cs typeface="Roboto"/>
              <a:sym typeface="Roboto"/>
            </a:endParaRPr>
          </a:p>
          <a:p>
            <a:pPr marL="457200" marR="0" lvl="0" indent="-292100" algn="l" rtl="0">
              <a:lnSpc>
                <a:spcPct val="115000"/>
              </a:lnSpc>
              <a:spcBef>
                <a:spcPts val="0"/>
              </a:spcBef>
              <a:spcAft>
                <a:spcPts val="0"/>
              </a:spcAft>
              <a:buClr>
                <a:schemeClr val="lt2"/>
              </a:buClr>
              <a:buSzPts val="1000"/>
              <a:buFont typeface="Roboto"/>
              <a:buChar char="●"/>
            </a:pPr>
            <a:r>
              <a:rPr lang="en" sz="1000">
                <a:solidFill>
                  <a:schemeClr val="lt2"/>
                </a:solidFill>
                <a:latin typeface="Roboto"/>
                <a:ea typeface="Roboto"/>
                <a:cs typeface="Roboto"/>
                <a:sym typeface="Roboto"/>
              </a:rPr>
              <a:t>Kafka - 802 EC Board Room</a:t>
            </a:r>
            <a:endParaRPr sz="1000">
              <a:solidFill>
                <a:schemeClr val="lt2"/>
              </a:solidFill>
              <a:latin typeface="Roboto"/>
              <a:ea typeface="Roboto"/>
              <a:cs typeface="Roboto"/>
              <a:sym typeface="Roboto"/>
            </a:endParaRPr>
          </a:p>
          <a:p>
            <a:pPr marL="457200" marR="0" lvl="0" indent="-292100" algn="l" rtl="0">
              <a:lnSpc>
                <a:spcPct val="115000"/>
              </a:lnSpc>
              <a:spcBef>
                <a:spcPts val="0"/>
              </a:spcBef>
              <a:spcAft>
                <a:spcPts val="0"/>
              </a:spcAft>
              <a:buClr>
                <a:schemeClr val="lt2"/>
              </a:buClr>
              <a:buSzPts val="1000"/>
              <a:buFont typeface="Roboto"/>
              <a:buChar char="●"/>
            </a:pPr>
            <a:r>
              <a:rPr lang="en" sz="1000">
                <a:solidFill>
                  <a:schemeClr val="lt2"/>
                </a:solidFill>
                <a:latin typeface="Roboto"/>
                <a:ea typeface="Roboto"/>
                <a:cs typeface="Roboto"/>
                <a:sym typeface="Roboto"/>
              </a:rPr>
              <a:t>Lamartine - 802.15</a:t>
            </a:r>
            <a:endParaRPr sz="1000">
              <a:solidFill>
                <a:schemeClr val="lt2"/>
              </a:solidFill>
              <a:latin typeface="Roboto"/>
              <a:ea typeface="Roboto"/>
              <a:cs typeface="Roboto"/>
              <a:sym typeface="Roboto"/>
            </a:endParaRPr>
          </a:p>
          <a:p>
            <a:pPr marL="457200" marR="0" lvl="0" indent="-292100" algn="l" rtl="0">
              <a:lnSpc>
                <a:spcPct val="115000"/>
              </a:lnSpc>
              <a:spcBef>
                <a:spcPts val="0"/>
              </a:spcBef>
              <a:spcAft>
                <a:spcPts val="0"/>
              </a:spcAft>
              <a:buClr>
                <a:schemeClr val="lt2"/>
              </a:buClr>
              <a:buSzPts val="1000"/>
              <a:buFont typeface="Roboto"/>
              <a:buChar char="●"/>
            </a:pPr>
            <a:r>
              <a:rPr lang="en" sz="1000">
                <a:solidFill>
                  <a:schemeClr val="lt2"/>
                </a:solidFill>
                <a:latin typeface="Roboto"/>
                <a:ea typeface="Roboto"/>
                <a:cs typeface="Roboto"/>
                <a:sym typeface="Roboto"/>
              </a:rPr>
              <a:t>Musset - 802.3, 802 ITU SC</a:t>
            </a:r>
            <a:endParaRPr sz="1000">
              <a:solidFill>
                <a:schemeClr val="lt2"/>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000"/>
              <a:buFont typeface="Arial"/>
              <a:buNone/>
            </a:pPr>
            <a:r>
              <a:rPr lang="en" sz="1000" b="1">
                <a:solidFill>
                  <a:schemeClr val="lt2"/>
                </a:solidFill>
                <a:latin typeface="Roboto"/>
                <a:ea typeface="Roboto"/>
                <a:cs typeface="Roboto"/>
                <a:sym typeface="Roboto"/>
              </a:rPr>
              <a:t>Level B</a:t>
            </a:r>
            <a:endParaRPr sz="1000" b="1">
              <a:solidFill>
                <a:schemeClr val="lt2"/>
              </a:solidFill>
              <a:latin typeface="Roboto"/>
              <a:ea typeface="Roboto"/>
              <a:cs typeface="Roboto"/>
              <a:sym typeface="Roboto"/>
            </a:endParaRPr>
          </a:p>
          <a:p>
            <a:pPr marL="457200" marR="0" lvl="0" indent="-292100" algn="l" rtl="0">
              <a:lnSpc>
                <a:spcPct val="115000"/>
              </a:lnSpc>
              <a:spcBef>
                <a:spcPts val="0"/>
              </a:spcBef>
              <a:spcAft>
                <a:spcPts val="0"/>
              </a:spcAft>
              <a:buClr>
                <a:schemeClr val="lt2"/>
              </a:buClr>
              <a:buSzPts val="1000"/>
              <a:buFont typeface="Roboto"/>
              <a:buChar char="●"/>
            </a:pPr>
            <a:r>
              <a:rPr lang="en" sz="1000">
                <a:solidFill>
                  <a:schemeClr val="lt2"/>
                </a:solidFill>
                <a:latin typeface="Roboto"/>
                <a:ea typeface="Roboto"/>
                <a:cs typeface="Roboto"/>
                <a:sym typeface="Roboto"/>
              </a:rPr>
              <a:t>Salon AB - 802.3</a:t>
            </a:r>
            <a:endParaRPr sz="1000">
              <a:solidFill>
                <a:schemeClr val="lt2"/>
              </a:solidFill>
              <a:latin typeface="Roboto"/>
              <a:ea typeface="Roboto"/>
              <a:cs typeface="Roboto"/>
              <a:sym typeface="Roboto"/>
            </a:endParaRPr>
          </a:p>
          <a:p>
            <a:pPr marL="457200" marR="0" lvl="0" indent="-292100" algn="l" rtl="0">
              <a:lnSpc>
                <a:spcPct val="115000"/>
              </a:lnSpc>
              <a:spcBef>
                <a:spcPts val="0"/>
              </a:spcBef>
              <a:spcAft>
                <a:spcPts val="0"/>
              </a:spcAft>
              <a:buClr>
                <a:schemeClr val="lt2"/>
              </a:buClr>
              <a:buSzPts val="1000"/>
              <a:buFont typeface="Roboto"/>
              <a:buChar char="●"/>
            </a:pPr>
            <a:r>
              <a:rPr lang="en" sz="1000">
                <a:solidFill>
                  <a:schemeClr val="lt2"/>
                </a:solidFill>
                <a:latin typeface="Roboto"/>
                <a:ea typeface="Roboto"/>
                <a:cs typeface="Roboto"/>
                <a:sym typeface="Roboto"/>
              </a:rPr>
              <a:t>Salon C - 802. 3</a:t>
            </a:r>
            <a:endParaRPr sz="1000">
              <a:solidFill>
                <a:schemeClr val="lt2"/>
              </a:solidFill>
              <a:latin typeface="Roboto"/>
              <a:ea typeface="Roboto"/>
              <a:cs typeface="Roboto"/>
              <a:sym typeface="Roboto"/>
            </a:endParaRPr>
          </a:p>
          <a:p>
            <a:pPr marL="457200" marR="0" lvl="0" indent="0" algn="l" rtl="0">
              <a:lnSpc>
                <a:spcPct val="115000"/>
              </a:lnSpc>
              <a:spcBef>
                <a:spcPts val="0"/>
              </a:spcBef>
              <a:spcAft>
                <a:spcPts val="0"/>
              </a:spcAft>
              <a:buNone/>
            </a:pPr>
            <a:endParaRPr sz="1000">
              <a:solidFill>
                <a:schemeClr val="lt2"/>
              </a:solidFill>
              <a:latin typeface="Roboto"/>
              <a:ea typeface="Roboto"/>
              <a:cs typeface="Roboto"/>
              <a:sym typeface="Roboto"/>
            </a:endParaRPr>
          </a:p>
          <a:p>
            <a:pPr marL="0" marR="0" lvl="0" indent="0" algn="ctr" rtl="0">
              <a:lnSpc>
                <a:spcPct val="115000"/>
              </a:lnSpc>
              <a:spcBef>
                <a:spcPts val="0"/>
              </a:spcBef>
              <a:spcAft>
                <a:spcPts val="0"/>
              </a:spcAft>
              <a:buNone/>
            </a:pPr>
            <a:r>
              <a:rPr lang="en" sz="1000" i="1">
                <a:solidFill>
                  <a:schemeClr val="lt2"/>
                </a:solidFill>
                <a:latin typeface="Roboto"/>
                <a:ea typeface="Roboto"/>
                <a:cs typeface="Roboto"/>
                <a:sym typeface="Roboto"/>
              </a:rPr>
              <a:t>Room Assignments are subject to change</a:t>
            </a:r>
            <a:endParaRPr sz="1000" i="1">
              <a:solidFill>
                <a:schemeClr val="lt2"/>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a:t>Food and Beverage Breaks</a:t>
            </a:r>
            <a:endParaRPr/>
          </a:p>
        </p:txBody>
      </p:sp>
      <p:sp>
        <p:nvSpPr>
          <p:cNvPr id="128" name="Google Shape;128;p4"/>
          <p:cNvSpPr txBox="1">
            <a:spLocks noGrp="1"/>
          </p:cNvSpPr>
          <p:nvPr>
            <p:ph type="body" idx="1"/>
          </p:nvPr>
        </p:nvSpPr>
        <p:spPr>
          <a:xfrm>
            <a:off x="471900" y="2180475"/>
            <a:ext cx="3832500" cy="2351700"/>
          </a:xfrm>
          <a:prstGeom prst="rect">
            <a:avLst/>
          </a:prstGeom>
          <a:noFill/>
          <a:ln>
            <a:noFill/>
          </a:ln>
        </p:spPr>
        <p:txBody>
          <a:bodyPr spcFirstLastPara="1" wrap="square" lIns="91425" tIns="91425" rIns="91425" bIns="91425" anchor="t" anchorCtr="0">
            <a:noAutofit/>
          </a:bodyPr>
          <a:lstStyle/>
          <a:p>
            <a:pPr marL="0" lvl="0" indent="0" algn="ctr" rtl="0">
              <a:lnSpc>
                <a:spcPct val="50000"/>
              </a:lnSpc>
              <a:spcBef>
                <a:spcPts val="1000"/>
              </a:spcBef>
              <a:spcAft>
                <a:spcPts val="0"/>
              </a:spcAft>
              <a:buSzPts val="1400"/>
              <a:buNone/>
            </a:pPr>
            <a:r>
              <a:rPr lang="en" sz="1500" b="1">
                <a:solidFill>
                  <a:schemeClr val="dk1"/>
                </a:solidFill>
              </a:rPr>
              <a:t>Light Breakfast</a:t>
            </a:r>
            <a:endParaRPr sz="1500" b="1">
              <a:solidFill>
                <a:schemeClr val="dk1"/>
              </a:solidFill>
            </a:endParaRPr>
          </a:p>
          <a:p>
            <a:pPr marL="0" lvl="0" indent="0" algn="ctr" rtl="0">
              <a:lnSpc>
                <a:spcPct val="50000"/>
              </a:lnSpc>
              <a:spcBef>
                <a:spcPts val="1000"/>
              </a:spcBef>
              <a:spcAft>
                <a:spcPts val="0"/>
              </a:spcAft>
              <a:buSzPts val="1400"/>
              <a:buNone/>
            </a:pPr>
            <a:r>
              <a:rPr lang="en" b="1"/>
              <a:t>Ballroom Foyer, Level 4</a:t>
            </a:r>
            <a:r>
              <a:rPr lang="en" sz="1500" b="1"/>
              <a:t> </a:t>
            </a:r>
            <a:endParaRPr sz="1500" b="1"/>
          </a:p>
          <a:p>
            <a:pPr marL="0" lvl="0" indent="0" algn="ctr" rtl="0">
              <a:lnSpc>
                <a:spcPct val="50000"/>
              </a:lnSpc>
              <a:spcBef>
                <a:spcPts val="1000"/>
              </a:spcBef>
              <a:spcAft>
                <a:spcPts val="0"/>
              </a:spcAft>
              <a:buSzPts val="1400"/>
              <a:buNone/>
            </a:pPr>
            <a:r>
              <a:rPr lang="en"/>
              <a:t>Monday - Friday </a:t>
            </a:r>
            <a:endParaRPr/>
          </a:p>
          <a:p>
            <a:pPr marL="0" lvl="0" indent="0" algn="ctr" rtl="0">
              <a:lnSpc>
                <a:spcPct val="50000"/>
              </a:lnSpc>
              <a:spcBef>
                <a:spcPts val="1000"/>
              </a:spcBef>
              <a:spcAft>
                <a:spcPts val="0"/>
              </a:spcAft>
              <a:buSzPts val="1400"/>
              <a:buNone/>
            </a:pPr>
            <a:r>
              <a:rPr lang="en"/>
              <a:t>7:15 AM - 8:30 AM</a:t>
            </a:r>
            <a:endParaRPr/>
          </a:p>
          <a:p>
            <a:pPr marL="0" lvl="0" indent="0" algn="ctr" rtl="0">
              <a:lnSpc>
                <a:spcPct val="50000"/>
              </a:lnSpc>
              <a:spcBef>
                <a:spcPts val="1000"/>
              </a:spcBef>
              <a:spcAft>
                <a:spcPts val="0"/>
              </a:spcAft>
              <a:buSzPts val="1400"/>
              <a:buNone/>
            </a:pPr>
            <a:endParaRPr sz="1500"/>
          </a:p>
          <a:p>
            <a:pPr marL="0" lvl="0" indent="0" algn="ctr" rtl="0">
              <a:lnSpc>
                <a:spcPct val="50000"/>
              </a:lnSpc>
              <a:spcBef>
                <a:spcPts val="1000"/>
              </a:spcBef>
              <a:spcAft>
                <a:spcPts val="0"/>
              </a:spcAft>
              <a:buClr>
                <a:srgbClr val="000000"/>
              </a:buClr>
              <a:buSzPts val="1400"/>
              <a:buFont typeface="Arial"/>
              <a:buNone/>
            </a:pPr>
            <a:r>
              <a:rPr lang="en" b="1">
                <a:solidFill>
                  <a:schemeClr val="dk1"/>
                </a:solidFill>
              </a:rPr>
              <a:t>Morning Coffee &amp; Tea Break</a:t>
            </a:r>
            <a:endParaRPr b="1">
              <a:solidFill>
                <a:schemeClr val="dk1"/>
              </a:solidFill>
            </a:endParaRPr>
          </a:p>
          <a:p>
            <a:pPr marL="0" lvl="0" indent="0" algn="ctr" rtl="0">
              <a:lnSpc>
                <a:spcPct val="50000"/>
              </a:lnSpc>
              <a:spcBef>
                <a:spcPts val="1000"/>
              </a:spcBef>
              <a:spcAft>
                <a:spcPts val="0"/>
              </a:spcAft>
              <a:buClr>
                <a:srgbClr val="000000"/>
              </a:buClr>
              <a:buSzPts val="1400"/>
              <a:buFont typeface="Arial"/>
              <a:buNone/>
            </a:pPr>
            <a:r>
              <a:rPr lang="en" b="1"/>
              <a:t>Ballroom Foyer, Level 4</a:t>
            </a:r>
            <a:endParaRPr sz="1300"/>
          </a:p>
          <a:p>
            <a:pPr marL="0" lvl="0" indent="0" algn="ctr" rtl="0">
              <a:lnSpc>
                <a:spcPct val="50000"/>
              </a:lnSpc>
              <a:spcBef>
                <a:spcPts val="1000"/>
              </a:spcBef>
              <a:spcAft>
                <a:spcPts val="0"/>
              </a:spcAft>
              <a:buSzPts val="1400"/>
              <a:buNone/>
            </a:pPr>
            <a:r>
              <a:rPr lang="en"/>
              <a:t>Monday - Thursday </a:t>
            </a:r>
            <a:endParaRPr/>
          </a:p>
          <a:p>
            <a:pPr marL="0" lvl="0" indent="0" algn="ctr" rtl="0">
              <a:lnSpc>
                <a:spcPct val="50000"/>
              </a:lnSpc>
              <a:spcBef>
                <a:spcPts val="1000"/>
              </a:spcBef>
              <a:spcAft>
                <a:spcPts val="0"/>
              </a:spcAft>
              <a:buSzPts val="1400"/>
              <a:buNone/>
            </a:pPr>
            <a:r>
              <a:rPr lang="en"/>
              <a:t>9:50 AM - 10:35 AM</a:t>
            </a:r>
            <a:endParaRPr sz="1500"/>
          </a:p>
          <a:p>
            <a:pPr marL="0" lvl="0" indent="0" algn="l" rtl="0">
              <a:lnSpc>
                <a:spcPct val="115000"/>
              </a:lnSpc>
              <a:spcBef>
                <a:spcPts val="1000"/>
              </a:spcBef>
              <a:spcAft>
                <a:spcPts val="0"/>
              </a:spcAft>
              <a:buSzPts val="1400"/>
              <a:buNone/>
            </a:pPr>
            <a:endParaRPr sz="1500"/>
          </a:p>
          <a:p>
            <a:pPr marL="457200" lvl="0" indent="0" algn="ctr" rtl="0">
              <a:lnSpc>
                <a:spcPct val="115000"/>
              </a:lnSpc>
              <a:spcBef>
                <a:spcPts val="1000"/>
              </a:spcBef>
              <a:spcAft>
                <a:spcPts val="0"/>
              </a:spcAft>
              <a:buSzPts val="1400"/>
              <a:buNone/>
            </a:pPr>
            <a:endParaRPr sz="1500"/>
          </a:p>
          <a:p>
            <a:pPr marL="0" lvl="0" indent="0" algn="ctr" rtl="0">
              <a:lnSpc>
                <a:spcPct val="115000"/>
              </a:lnSpc>
              <a:spcBef>
                <a:spcPts val="1000"/>
              </a:spcBef>
              <a:spcAft>
                <a:spcPts val="1600"/>
              </a:spcAft>
              <a:buSzPts val="1400"/>
              <a:buNone/>
            </a:pPr>
            <a:endParaRPr sz="1500"/>
          </a:p>
        </p:txBody>
      </p:sp>
      <p:sp>
        <p:nvSpPr>
          <p:cNvPr id="129" name="Google Shape;129;p4"/>
          <p:cNvSpPr txBox="1">
            <a:spLocks noGrp="1"/>
          </p:cNvSpPr>
          <p:nvPr>
            <p:ph type="body" idx="2"/>
          </p:nvPr>
        </p:nvSpPr>
        <p:spPr>
          <a:xfrm>
            <a:off x="4685450" y="2180475"/>
            <a:ext cx="3832500" cy="2538000"/>
          </a:xfrm>
          <a:prstGeom prst="rect">
            <a:avLst/>
          </a:prstGeom>
          <a:noFill/>
          <a:ln>
            <a:noFill/>
          </a:ln>
        </p:spPr>
        <p:txBody>
          <a:bodyPr spcFirstLastPara="1" wrap="square" lIns="91425" tIns="91425" rIns="91425" bIns="91425" anchor="t" anchorCtr="0">
            <a:noAutofit/>
          </a:bodyPr>
          <a:lstStyle/>
          <a:p>
            <a:pPr marL="0" lvl="0" indent="0" algn="ctr" rtl="0">
              <a:lnSpc>
                <a:spcPct val="50000"/>
              </a:lnSpc>
              <a:spcBef>
                <a:spcPts val="1000"/>
              </a:spcBef>
              <a:spcAft>
                <a:spcPts val="0"/>
              </a:spcAft>
              <a:buSzPts val="1400"/>
              <a:buNone/>
            </a:pPr>
            <a:r>
              <a:rPr lang="en" sz="1500" b="1">
                <a:solidFill>
                  <a:schemeClr val="dk1"/>
                </a:solidFill>
              </a:rPr>
              <a:t>Lunch</a:t>
            </a:r>
            <a:endParaRPr sz="1500" b="1">
              <a:solidFill>
                <a:schemeClr val="dk1"/>
              </a:solidFill>
            </a:endParaRPr>
          </a:p>
          <a:p>
            <a:pPr marL="0" lvl="0" indent="0" algn="ctr" rtl="0">
              <a:lnSpc>
                <a:spcPct val="50000"/>
              </a:lnSpc>
              <a:spcBef>
                <a:spcPts val="1000"/>
              </a:spcBef>
              <a:spcAft>
                <a:spcPts val="0"/>
              </a:spcAft>
              <a:buSzPts val="1400"/>
              <a:buNone/>
            </a:pPr>
            <a:r>
              <a:rPr lang="en" b="1"/>
              <a:t>Ballroom Centre, Level 4</a:t>
            </a:r>
            <a:endParaRPr b="1"/>
          </a:p>
          <a:p>
            <a:pPr marL="0" lvl="0" indent="0" algn="ctr" rtl="0">
              <a:lnSpc>
                <a:spcPct val="50000"/>
              </a:lnSpc>
              <a:spcBef>
                <a:spcPts val="1000"/>
              </a:spcBef>
              <a:spcAft>
                <a:spcPts val="0"/>
              </a:spcAft>
              <a:buClr>
                <a:srgbClr val="000000"/>
              </a:buClr>
              <a:buSzPts val="1400"/>
              <a:buFont typeface="Arial"/>
              <a:buNone/>
            </a:pPr>
            <a:r>
              <a:rPr lang="en" sz="1300"/>
              <a:t>Monday - Thursday </a:t>
            </a:r>
            <a:endParaRPr sz="1300"/>
          </a:p>
          <a:p>
            <a:pPr marL="0" lvl="0" indent="0" algn="ctr" rtl="0">
              <a:lnSpc>
                <a:spcPct val="50000"/>
              </a:lnSpc>
              <a:spcBef>
                <a:spcPts val="1000"/>
              </a:spcBef>
              <a:spcAft>
                <a:spcPts val="0"/>
              </a:spcAft>
              <a:buClr>
                <a:srgbClr val="000000"/>
              </a:buClr>
              <a:buSzPts val="1400"/>
              <a:buFont typeface="Arial"/>
              <a:buNone/>
            </a:pPr>
            <a:r>
              <a:rPr lang="en" sz="1300"/>
              <a:t>12:00 PM - 1:30 PM</a:t>
            </a:r>
            <a:endParaRPr sz="1300"/>
          </a:p>
          <a:p>
            <a:pPr marL="0" lvl="0" indent="0" algn="ctr" rtl="0">
              <a:lnSpc>
                <a:spcPct val="50000"/>
              </a:lnSpc>
              <a:spcBef>
                <a:spcPts val="1000"/>
              </a:spcBef>
              <a:spcAft>
                <a:spcPts val="0"/>
              </a:spcAft>
              <a:buSzPts val="1400"/>
              <a:buNone/>
            </a:pPr>
            <a:endParaRPr/>
          </a:p>
          <a:p>
            <a:pPr marL="0" lvl="0" indent="0" algn="ctr" rtl="0">
              <a:lnSpc>
                <a:spcPct val="50000"/>
              </a:lnSpc>
              <a:spcBef>
                <a:spcPts val="1000"/>
              </a:spcBef>
              <a:spcAft>
                <a:spcPts val="0"/>
              </a:spcAft>
              <a:buSzPts val="1400"/>
              <a:buNone/>
            </a:pPr>
            <a:r>
              <a:rPr lang="en" b="1">
                <a:solidFill>
                  <a:schemeClr val="dk1"/>
                </a:solidFill>
              </a:rPr>
              <a:t>Afternoon Break</a:t>
            </a:r>
            <a:endParaRPr b="1">
              <a:solidFill>
                <a:schemeClr val="dk1"/>
              </a:solidFill>
            </a:endParaRPr>
          </a:p>
          <a:p>
            <a:pPr marL="0" lvl="0" indent="0" algn="ctr" rtl="0">
              <a:lnSpc>
                <a:spcPct val="50000"/>
              </a:lnSpc>
              <a:spcBef>
                <a:spcPts val="1000"/>
              </a:spcBef>
              <a:spcAft>
                <a:spcPts val="0"/>
              </a:spcAft>
              <a:buSzPts val="1400"/>
              <a:buNone/>
            </a:pPr>
            <a:r>
              <a:rPr lang="en" b="1"/>
              <a:t>Ballroom Foyer, Level 4</a:t>
            </a:r>
            <a:endParaRPr sz="1300"/>
          </a:p>
          <a:p>
            <a:pPr marL="0" lvl="0" indent="0" algn="ctr" rtl="0">
              <a:lnSpc>
                <a:spcPct val="50000"/>
              </a:lnSpc>
              <a:spcBef>
                <a:spcPts val="1000"/>
              </a:spcBef>
              <a:spcAft>
                <a:spcPts val="0"/>
              </a:spcAft>
              <a:buSzPts val="1400"/>
              <a:buNone/>
            </a:pPr>
            <a:r>
              <a:rPr lang="en"/>
              <a:t>Monday - Thursday </a:t>
            </a:r>
            <a:endParaRPr/>
          </a:p>
          <a:p>
            <a:pPr marL="0" lvl="0" indent="0" algn="ctr" rtl="0">
              <a:lnSpc>
                <a:spcPct val="50000"/>
              </a:lnSpc>
              <a:spcBef>
                <a:spcPts val="1000"/>
              </a:spcBef>
              <a:spcAft>
                <a:spcPts val="1000"/>
              </a:spcAft>
              <a:buSzPts val="1400"/>
              <a:buNone/>
            </a:pPr>
            <a:r>
              <a:rPr lang="en"/>
              <a:t>3:15 PM - 4:00 PM</a:t>
            </a:r>
            <a:endParaRPr/>
          </a:p>
        </p:txBody>
      </p:sp>
      <p:sp>
        <p:nvSpPr>
          <p:cNvPr id="130" name="Google Shape;130;p4"/>
          <p:cNvSpPr txBox="1"/>
          <p:nvPr/>
        </p:nvSpPr>
        <p:spPr>
          <a:xfrm>
            <a:off x="1165950" y="1780396"/>
            <a:ext cx="6276900" cy="40007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 sz="1400" b="0" i="0" u="none" strike="noStrike" cap="none">
                <a:solidFill>
                  <a:srgbClr val="FF0000"/>
                </a:solidFill>
                <a:latin typeface="Roboto"/>
                <a:ea typeface="Roboto"/>
                <a:cs typeface="Roboto"/>
                <a:sym typeface="Roboto"/>
              </a:rPr>
              <a:t>FOR REGISTERED ATTENDEES ONLY</a:t>
            </a:r>
            <a:endParaRPr sz="1400" b="1" i="0" u="none" strike="noStrike" cap="none">
              <a:solidFill>
                <a:srgbClr val="FF0000"/>
              </a:solidFill>
              <a:latin typeface="Roboto"/>
              <a:ea typeface="Roboto"/>
              <a:cs typeface="Roboto"/>
              <a:sym typeface="Roboto"/>
            </a:endParaRPr>
          </a:p>
        </p:txBody>
      </p:sp>
      <p:sp>
        <p:nvSpPr>
          <p:cNvPr id="131" name="Google Shape;131;p4"/>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d747bccc-1f7a-43de-9506-0ef23dd23464}" enabled="1" method="Privileged" siteId="{98e9ba89-e1a1-4e38-9007-8bdabc25de1d}" removed="0"/>
</clbl:labelList>
</file>

<file path=docProps/app.xml><?xml version="1.0" encoding="utf-8"?>
<Properties xmlns="http://schemas.openxmlformats.org/officeDocument/2006/extended-properties" xmlns:vt="http://schemas.openxmlformats.org/officeDocument/2006/docPropsVTypes">
  <TotalTime>0</TotalTime>
  <Words>1598</Words>
  <Application>Microsoft Office PowerPoint</Application>
  <PresentationFormat>On-screen Show (16:9)</PresentationFormat>
  <Paragraphs>280</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Proxima Nova</vt:lpstr>
      <vt:lpstr>Roboto</vt:lpstr>
      <vt:lpstr>Material</vt:lpstr>
      <vt:lpstr>July 2024 IEEE 802 Plenary Session</vt:lpstr>
      <vt:lpstr>Meeting Planner Contact Information</vt:lpstr>
      <vt:lpstr>Network Access and Support Information </vt:lpstr>
      <vt:lpstr>Audio Visual Support – Onsite support</vt:lpstr>
      <vt:lpstr>Badge Pick Up and In Person Registration Times and Location</vt:lpstr>
      <vt:lpstr>  IEEE 802 Newcomer Orientation Monday July 8th 11:00 AM or 10:00 PM ET</vt:lpstr>
      <vt:lpstr>Schedule of Meetings and Attendance</vt:lpstr>
      <vt:lpstr>Le Centre Sheraton Montreal All Floors Meeting Space Map </vt:lpstr>
      <vt:lpstr>Food and Beverage Breaks</vt:lpstr>
      <vt:lpstr>  IEEE 802 Social  Wednesday July 17th at 6:30 PM</vt:lpstr>
      <vt:lpstr>Quick Start Guide to Local information in Montreal</vt:lpstr>
      <vt:lpstr>Nearby Emergency &amp; Health Services</vt:lpstr>
      <vt:lpstr>General Shops &amp; Services</vt:lpstr>
      <vt:lpstr>Thanks for helping us make this session a success, we look forward to working with you again!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July 2024 IEEE 802 Plenary Session</dc:title>
  <dc:creator>Jon Rosdahl</dc:creator>
  <cp:lastModifiedBy>Jon Rosdahl</cp:lastModifiedBy>
  <cp:revision>1</cp:revision>
  <dcterms:modified xsi:type="dcterms:W3CDTF">2024-06-28T01:57:27Z</dcterms:modified>
</cp:coreProperties>
</file>