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6"/>
  </p:notesMasterIdLst>
  <p:handoutMasterIdLst>
    <p:handoutMasterId r:id="rId7"/>
  </p:handoutMasterIdLst>
  <p:sldIdLst>
    <p:sldId id="512" r:id="rId3"/>
    <p:sldId id="664" r:id="rId4"/>
    <p:sldId id="665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os Farkas" initials="JF" lastIdx="1" clrIdx="0">
    <p:extLst>
      <p:ext uri="{19B8F6BF-5375-455C-9EA6-DF929625EA0E}">
        <p15:presenceInfo xmlns:p15="http://schemas.microsoft.com/office/powerpoint/2012/main" userId="S-1-5-21-1538607324-3213881460-940295383-31178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FFCC00"/>
    <a:srgbClr val="69BE28"/>
    <a:srgbClr val="0066FF"/>
    <a:srgbClr val="33CCFF"/>
    <a:srgbClr val="99FF99"/>
    <a:srgbClr val="FFFF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090" autoAdjust="0"/>
  </p:normalViewPr>
  <p:slideViewPr>
    <p:cSldViewPr showGuides="1">
      <p:cViewPr varScale="1">
        <p:scale>
          <a:sx n="73" d="100"/>
          <a:sy n="73" d="100"/>
        </p:scale>
        <p:origin x="1096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72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3673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5185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0164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9587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3387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9723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015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3527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6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99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5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0716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559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35A1644E-F053-4A1B-9182-CA74EB41EF07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lenn.parsons@ericsson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3/ec-23-0149-00-ACSD-p802-1qdy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/files/private/dy-drafts/d1/802-1Qdy-d1-0-dis-v01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hyperlink" Target="https://www.ieee802.org/1/files/private/dy-drafts/d1/802-1Qdy-d1-3-dis-v02.pdf" TargetMode="External"/><Relationship Id="rId4" Type="http://schemas.openxmlformats.org/officeDocument/2006/relationships/hyperlink" Target="https://www.ieee802.org/1/files/private/dy-drafts/d1/802-1Qdy-d1-2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IEEE 802.1 WG</a:t>
            </a:r>
            <a:br>
              <a:rPr lang="en-US" dirty="0"/>
            </a:br>
            <a:r>
              <a:rPr lang="en-US" dirty="0"/>
              <a:t>May 2024 Meetings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2400" dirty="0"/>
              <a:t>Glenn Parsons – IEEE 802.1 WG chair</a:t>
            </a:r>
            <a:br>
              <a:rPr lang="en-US" sz="2400" dirty="0"/>
            </a:br>
            <a:r>
              <a:rPr lang="en-US" sz="2400" dirty="0">
                <a:hlinkClick r:id="rId2"/>
              </a:rPr>
              <a:t>glenn.parsons@ericsson.com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ec-24-0112-00-00EC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677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95400"/>
            <a:ext cx="8893175" cy="52117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sending P802.1Qdy D2.0 to </a:t>
            </a:r>
            <a:r>
              <a:rPr lang="en-GB" sz="2400" dirty="0"/>
              <a:t>Standards Association ballot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Confirm the CSD for P802.1Qdy in </a:t>
            </a:r>
            <a:r>
              <a:rPr lang="en-US" sz="2400" dirty="0">
                <a:hlinkClick r:id="rId3"/>
              </a:rPr>
              <a:t>https://mentor.ieee.org/802-ec/dcn/23/ec-23-0149-00-ACSD-p802-1qdy.pdf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P802.1Qdy D1.3 had 100% approval at the end of the last WG ballot</a:t>
            </a:r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</a:t>
            </a:r>
            <a:r>
              <a:rPr lang="en-US" sz="2400" dirty="0"/>
              <a:t>J</a:t>
            </a:r>
            <a:r>
              <a:rPr lang="hu-HU" sz="2400" dirty="0" err="1"/>
              <a:t>ános</a:t>
            </a:r>
            <a:r>
              <a:rPr lang="hu-HU" sz="2400" dirty="0"/>
              <a:t> Farkas</a:t>
            </a:r>
            <a:r>
              <a:rPr lang="en-US" sz="2400" dirty="0"/>
              <a:t>, </a:t>
            </a:r>
            <a:r>
              <a:rPr lang="en-GB" sz="2400" dirty="0"/>
              <a:t>Second: Stephan Kehrer</a:t>
            </a:r>
            <a:endParaRPr lang="en-US" sz="2400" dirty="0"/>
          </a:p>
          <a:p>
            <a:pPr lvl="1" fontAlgn="t"/>
            <a:r>
              <a:rPr lang="en-US" sz="2000" dirty="0"/>
              <a:t>Sending draft (y/n/a):  49, 0, 6</a:t>
            </a:r>
          </a:p>
          <a:p>
            <a:pPr lvl="1"/>
            <a:r>
              <a:rPr lang="en-US" sz="2000" dirty="0"/>
              <a:t>CSD (y/n/a): </a:t>
            </a:r>
            <a:r>
              <a:rPr lang="en-CA" sz="2000" dirty="0"/>
              <a:t>47, 0, 6</a:t>
            </a:r>
            <a:endParaRPr lang="en-GB" sz="2000" dirty="0"/>
          </a:p>
          <a:p>
            <a:r>
              <a:rPr lang="en-GB" sz="2400" dirty="0"/>
              <a:t>In EC, mover: Glenn Parsons, 	Second: David Law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4043B7-975C-6E08-B581-7EDD7214D126}"/>
              </a:ext>
            </a:extLst>
          </p:cNvPr>
          <p:cNvSpPr txBox="1"/>
          <p:nvPr/>
        </p:nvSpPr>
        <p:spPr>
          <a:xfrm>
            <a:off x="4028219" y="4876800"/>
            <a:ext cx="4891083" cy="369332"/>
          </a:xfrm>
          <a:prstGeom prst="rect">
            <a:avLst/>
          </a:prstGeom>
          <a:gradFill flip="none" rotWithShape="1">
            <a:gsLst>
              <a:gs pos="0">
                <a:srgbClr val="2FB1DF">
                  <a:tint val="66000"/>
                  <a:satMod val="160000"/>
                </a:srgbClr>
              </a:gs>
              <a:gs pos="50000">
                <a:srgbClr val="2FB1DF">
                  <a:tint val="44500"/>
                  <a:satMod val="160000"/>
                </a:srgbClr>
              </a:gs>
              <a:gs pos="100000">
                <a:srgbClr val="2FB1D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none" rtlCol="0">
            <a:spAutoFit/>
          </a:bodyPr>
          <a:lstStyle/>
          <a:p>
            <a:r>
              <a:rPr lang="en-US" sz="1800" dirty="0"/>
              <a:t>WG electronic ballot 74 &amp; 75 ended May 17</a:t>
            </a:r>
            <a:r>
              <a:rPr lang="en-US" sz="1800" baseline="30000" dirty="0"/>
              <a:t>th</a:t>
            </a:r>
            <a:r>
              <a:rPr lang="en-US" sz="18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83428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05800" cy="792162"/>
          </a:xfrm>
        </p:spPr>
        <p:txBody>
          <a:bodyPr/>
          <a:lstStyle/>
          <a:p>
            <a:r>
              <a:rPr lang="en-US" altLang="en-US" dirty="0"/>
              <a:t>Supporting Information </a:t>
            </a:r>
            <a:r>
              <a:rPr lang="en-US" dirty="0"/>
              <a:t>P802.1Qdy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76200" y="1219200"/>
            <a:ext cx="50292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WG ballot (2</a:t>
            </a:r>
            <a:r>
              <a:rPr lang="en-US" sz="1800" baseline="30000" dirty="0"/>
              <a:t>nd</a:t>
            </a:r>
            <a:r>
              <a:rPr lang="en-US" sz="1800" dirty="0"/>
              <a:t> recirc) closed: 18 April 2024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All WG ballot requirements are met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The ballot resulted in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0 Disapprove votes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0 comments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Comment resolution available for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Initial ballot:</a:t>
            </a:r>
            <a:br>
              <a:rPr lang="en-US" sz="1800" dirty="0"/>
            </a:br>
            <a:r>
              <a:rPr lang="en-US" sz="1800" dirty="0">
                <a:hlinkClick r:id="rId3"/>
              </a:rPr>
              <a:t>https://www.ieee802.org/1/files/private/dy-drafts/d1/802-1Qdy-d1-0-dis-v01.pdf</a:t>
            </a:r>
            <a:r>
              <a:rPr lang="en-US" sz="1800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First recirculation:</a:t>
            </a:r>
            <a:br>
              <a:rPr lang="en-US" sz="1800" dirty="0"/>
            </a:br>
            <a:r>
              <a:rPr lang="en-US" sz="1800" dirty="0">
                <a:hlinkClick r:id="rId4"/>
              </a:rPr>
              <a:t>https://www.ieee802.org/1/files/private/dy-drafts/d1/802-1Qdy-d1-2.pdf</a:t>
            </a:r>
            <a:r>
              <a:rPr lang="en-US" sz="1800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Second recirculation: </a:t>
            </a:r>
            <a:r>
              <a:rPr lang="en-US" sz="1800" dirty="0">
                <a:hlinkClick r:id="rId5"/>
              </a:rPr>
              <a:t>https://www.ieee802.org/1/files/private/dy-drafts/d1/802-1Qdy-d1-3-dis-v02.pdf</a:t>
            </a:r>
            <a:r>
              <a:rPr lang="en-US" sz="1800" dirty="0"/>
              <a:t>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81600" y="1290935"/>
            <a:ext cx="2032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Ballot results: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BEE08D7-D6CD-64CD-33CB-2B46271E78B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34178" y="1676400"/>
            <a:ext cx="3833622" cy="4882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910304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5090</TotalTime>
  <Words>263</Words>
  <Application>Microsoft Office PowerPoint</Application>
  <PresentationFormat>On-screen Show (4:3)</PresentationFormat>
  <Paragraphs>24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Title slide</vt:lpstr>
      <vt:lpstr>Title only</vt:lpstr>
      <vt:lpstr>     IEEE 802.1 WG May 2024 Meetings    Glenn Parsons – IEEE 802.1 WG chair glenn.parsons@ericsson.com  ec-24-0112-00-00EC</vt:lpstr>
      <vt:lpstr>Motion</vt:lpstr>
      <vt:lpstr>Supporting Information P802.1Qdy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Glenn Parsons</cp:lastModifiedBy>
  <cp:revision>729</cp:revision>
  <dcterms:created xsi:type="dcterms:W3CDTF">2017-02-01T20:21:43Z</dcterms:created>
  <dcterms:modified xsi:type="dcterms:W3CDTF">2024-05-23T22:32:09Z</dcterms:modified>
</cp:coreProperties>
</file>