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8204-708E-76CE-3039-767D8DD41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D2E87F-306B-9441-9352-FF5B8A244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739D0-AF71-D750-8F5C-92CF2766B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E62A-C956-191F-C3CB-C3FD420F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28153-5B23-5A69-9260-955394F3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0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4DBB-AF46-97E8-4B09-D8AE2EBF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18C27-DAA6-408B-9450-50ECA59EC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C76A4-8B00-0CC5-8BC1-0D073B1D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614F3-977F-1228-1D43-95DD72EC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1E195-0B45-09B5-5BFA-40EA63A5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5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D12607-F4BB-13C2-79D0-0DA1E32D6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02163-F6A6-146A-D0B7-64092DACD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3410-2FF7-955B-6E1F-3462196B8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D88F5-0CE9-B839-B608-33E7835B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06F61-6BC2-3591-236D-0FB4B38FF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BFEA7-A044-D023-0B77-1D31C432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EA44B-EC7C-E8C0-6A13-9E011204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0F35A-9E0D-A27A-0F4D-BFEFD96F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E53DF-D83C-F3D7-1BB6-78CED9627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E68F1-902E-3095-7719-C02EDD5A1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6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8B846-6FBC-A670-F75E-B828E747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406AD-A360-1E8A-39FA-2C62FA680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D91BA-ADA4-AEA7-BD11-68E4CDBC3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9B755-58C6-AC00-0A86-4A383B8F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C59D8-87B4-9FE6-D54D-46FA6FB9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4E54-BC21-9862-BE28-452DED8B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48814-C9B7-267F-BAD6-51EE42C2C8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07E67-E1C3-5274-3BB7-6114C610AF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93C15-471C-6965-41C1-F2DE5B6A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547C3-3215-E5EA-0912-45EE7FC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E37B9-C6C6-28B8-77DC-CA81AF80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2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30EA-06D2-3BCF-8F8C-A4D676F2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DF528-F2BF-61F1-638D-11BE2ECC2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1FBCF-90D2-FDB6-D12C-8294E2E04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9110B-17F1-BC78-58CD-31BB7C539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844156-EDDE-4F81-28DE-60FE1DF98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1B0310-C3A8-F3EE-2E52-4571BA6ED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3E1DC6-767C-CBEF-E5A4-45210E8A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610EC0-ACB8-155B-57F6-A2E3697E4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9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B3CF2-57B4-115C-C86E-C03730A4D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3F5953-EEE8-FFE5-7003-CA0C80163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485AA-E25D-25A1-70FD-7673D10B4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9C056-9ECA-DE2E-0CE4-60D0B230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1589B-2BD1-E7AB-9180-379E6C2FD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CEBE0-35F2-B3E2-A06E-FBA07B7A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FF307-25DA-464D-EC1C-8E78FE19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1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5EFE4-D8D2-189B-FE26-72F1F91DC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B17B3-24DD-0CB9-A9D6-B7EA2033A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CC67A-1BF3-D091-1830-751D44879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8A2D7-972E-7D5E-8EB4-54151015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F93EF-9B2E-399D-AEAE-1FC9E274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F20F6-1F1E-622E-3927-66018A92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1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8ADB3-1A2A-62E8-80DA-498DE08AC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19B94-7F62-99D3-8B9E-4D7242749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B05E9-28B3-0A85-982C-217190397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DBAD2-74AC-5CBC-7C42-3D2A6790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04914-9AC9-2F4E-5BE0-FF8480E7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AC1A6-8152-D48B-EB9F-AF808D1A2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5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9EC510-7DCF-6F8C-EFBC-A253520BD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0CC7F-EE72-CFCB-C9F2-C9F4A4BE0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10B5C-6EBF-38C5-2932-9AAF73EFD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C355B-E89D-5342-8184-AF27E85503EB}" type="datetimeFigureOut">
              <a:rPr lang="en-US" smtClean="0"/>
              <a:t>4/2/24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BDF86-A6EF-51D9-5819-952D94CFF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A5F89-074B-CC46-8384-B624EE248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E83FDA-7456-2849-BFC1-287C95B94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4/ec-24-0066-01-00EC-ag-4-withdrawal.doc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38160"/>
              </p:ext>
            </p:extLst>
          </p:nvPr>
        </p:nvGraphicFramePr>
        <p:xfrm>
          <a:off x="1828800" y="1295400"/>
          <a:ext cx="85344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157480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Text</a:t>
                      </a:r>
                    </a:p>
                    <a:p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(include)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Approve 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linkClick r:id="rId2"/>
                        </a:rPr>
                        <a:t>https://mentor.ieee.org/802-ec/dcn/24/ec-24-0066-01-00EC-ag-4-withdrawal.docx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</a:rPr>
                        <a:t> as communication to ISO/IEC JTC 1/SC 6/AG 4, granting the IEEE LMSC chair (or his delegate) editorial license.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[This approval is under LMSC OM 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“Procedure for coordination with other standards bodies”]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This motion made pursuant to a motion in the IEEE 802 JTC1 SC in January 2024 meeting requesting this action be undertaken by the EC. That motion was approved on a vote of 11-0-0.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LMSC OM:“IEEE 802 LMSC communications with other standards bodies”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463279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DCEA1F49-53CE-4C92-FB07-EDF70C4A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0150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126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motion AG 4 withdrawal</dc:title>
  <dc:subject/>
  <dc:creator>Peter Yee</dc:creator>
  <cp:keywords/>
  <dc:description/>
  <cp:lastModifiedBy>Peter Yee</cp:lastModifiedBy>
  <cp:revision>3</cp:revision>
  <dcterms:created xsi:type="dcterms:W3CDTF">2024-03-13T20:56:59Z</dcterms:created>
  <dcterms:modified xsi:type="dcterms:W3CDTF">2024-04-02T16:15:56Z</dcterms:modified>
  <cp:category/>
</cp:coreProperties>
</file>