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17" r:id="rId2"/>
    <p:sldMasterId id="2147483781" r:id="rId3"/>
    <p:sldMasterId id="2147483816" r:id="rId4"/>
  </p:sldMasterIdLst>
  <p:notesMasterIdLst>
    <p:notesMasterId r:id="rId8"/>
  </p:notesMasterIdLst>
  <p:sldIdLst>
    <p:sldId id="1984" r:id="rId5"/>
    <p:sldId id="1983" r:id="rId6"/>
    <p:sldId id="1982" r:id="rId7"/>
  </p:sldIdLst>
  <p:sldSz cx="9144000" cy="6858000" type="screen4x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8" roundtripDataSignature="AMtx7mja3xeR6tGT7tde5f7SfafSdwjbi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os Farkas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4333C8-196B-4A3D-8AFA-8BF18A76452D}" v="12" dt="2024-03-11T02:37:12.869"/>
    <p1510:client id="{B4E0A48C-C413-49E9-9D6D-65AB61405703}" v="1" dt="2024-03-11T04:56:14.378"/>
  </p1510:revLst>
</p1510:revInfo>
</file>

<file path=ppt/tableStyles.xml><?xml version="1.0" encoding="utf-8"?>
<a:tblStyleLst xmlns:a="http://schemas.openxmlformats.org/drawingml/2006/main" def="{0279B788-0238-4761-B9E4-79FEB8246669}">
  <a:tblStyle styleId="{0279B788-0238-4761-B9E4-79FEB824666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033DD8C-A037-4B77-9AB3-65EA32B70A2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7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6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59" Type="http://schemas.openxmlformats.org/officeDocument/2006/relationships/commentAuthors" Target="commentAuthors.xml"/><Relationship Id="rId7" Type="http://schemas.openxmlformats.org/officeDocument/2006/relationships/slide" Target="slides/slide3.xml"/><Relationship Id="rId158" Type="http://customschemas.google.com/relationships/presentationmetadata" Target="metadata"/><Relationship Id="rId16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60" Type="http://schemas.openxmlformats.org/officeDocument/2006/relationships/presProps" Target="presProps.xml"/><Relationship Id="rId165" Type="http://schemas.microsoft.com/office/2015/10/relationships/revisionInfo" Target="revisionInfo.xml"/><Relationship Id="rId164" Type="http://schemas.microsoft.com/office/2016/11/relationships/changesInfo" Target="changesInfos/changesInfo1.xml"/><Relationship Id="rId4" Type="http://schemas.openxmlformats.org/officeDocument/2006/relationships/slideMaster" Target="slideMasters/slideMaster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B4E0A48C-C413-49E9-9D6D-65AB61405703}"/>
    <pc:docChg chg="undo custSel modSld">
      <pc:chgData name="Glenn Parsons" userId="20cca01c-5870-4cbc-b511-b478c640e951" providerId="ADAL" clId="{B4E0A48C-C413-49E9-9D6D-65AB61405703}" dt="2024-03-11T04:57:06.726" v="8" actId="6549"/>
      <pc:docMkLst>
        <pc:docMk/>
      </pc:docMkLst>
      <pc:sldChg chg="modSp mod">
        <pc:chgData name="Glenn Parsons" userId="20cca01c-5870-4cbc-b511-b478c640e951" providerId="ADAL" clId="{B4E0A48C-C413-49E9-9D6D-65AB61405703}" dt="2024-03-11T04:57:06.726" v="8" actId="6549"/>
        <pc:sldMkLst>
          <pc:docMk/>
          <pc:sldMk cId="1345476849" sldId="1982"/>
        </pc:sldMkLst>
        <pc:spChg chg="mod">
          <ac:chgData name="Glenn Parsons" userId="20cca01c-5870-4cbc-b511-b478c640e951" providerId="ADAL" clId="{B4E0A48C-C413-49E9-9D6D-65AB61405703}" dt="2024-03-11T04:57:06.726" v="8" actId="6549"/>
          <ac:spMkLst>
            <pc:docMk/>
            <pc:sldMk cId="1345476849" sldId="1982"/>
            <ac:spMk id="3" creationId="{3BC6BD9B-DD7C-41A2-B07C-83CC84ECB701}"/>
          </ac:spMkLst>
        </pc:spChg>
      </pc:sldChg>
      <pc:sldChg chg="modSp mod">
        <pc:chgData name="Glenn Parsons" userId="20cca01c-5870-4cbc-b511-b478c640e951" providerId="ADAL" clId="{B4E0A48C-C413-49E9-9D6D-65AB61405703}" dt="2024-03-11T04:56:46.461" v="7" actId="403"/>
        <pc:sldMkLst>
          <pc:docMk/>
          <pc:sldMk cId="530582666" sldId="1983"/>
        </pc:sldMkLst>
        <pc:spChg chg="mod">
          <ac:chgData name="Glenn Parsons" userId="20cca01c-5870-4cbc-b511-b478c640e951" providerId="ADAL" clId="{B4E0A48C-C413-49E9-9D6D-65AB61405703}" dt="2024-03-11T04:56:46.461" v="7" actId="403"/>
          <ac:spMkLst>
            <pc:docMk/>
            <pc:sldMk cId="530582666" sldId="1983"/>
            <ac:spMk id="3" creationId="{3BC6BD9B-DD7C-41A2-B07C-83CC84ECB701}"/>
          </ac:spMkLst>
        </pc:spChg>
      </pc:sldChg>
      <pc:sldChg chg="addSp modSp">
        <pc:chgData name="Glenn Parsons" userId="20cca01c-5870-4cbc-b511-b478c640e951" providerId="ADAL" clId="{B4E0A48C-C413-49E9-9D6D-65AB61405703}" dt="2024-03-11T04:56:14.378" v="0"/>
        <pc:sldMkLst>
          <pc:docMk/>
          <pc:sldMk cId="844357787" sldId="1984"/>
        </pc:sldMkLst>
        <pc:spChg chg="add mod">
          <ac:chgData name="Glenn Parsons" userId="20cca01c-5870-4cbc-b511-b478c640e951" providerId="ADAL" clId="{B4E0A48C-C413-49E9-9D6D-65AB61405703}" dt="2024-03-11T04:56:14.378" v="0"/>
          <ac:spMkLst>
            <pc:docMk/>
            <pc:sldMk cId="844357787" sldId="1984"/>
            <ac:spMk id="2" creationId="{C379015B-A609-EC4E-435B-1D5D1E51CA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B84712-219A-4F7A-B18E-3918C390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59C4-C124-4542-A4BF-D753337477D6}" type="datetime1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9927D-82F3-469B-974A-CC32C8BC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5697C1-DBC5-4281-9837-B7B5A049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8F42-3961-408D-B01C-92A84BF12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22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65D33C-679F-4696-9EBF-120F3263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113FB-5904-40E6-A8DB-DBD698F23D38}" type="datetime1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98DA4F-0C7D-4798-8555-D9D9F666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42DDF1-94FC-4A65-B007-DAAA42C6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0743-D50A-459A-9B96-D6E7637C8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809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1572CE-F19B-4355-885A-6C484888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F7654-0A36-4516-B704-D0E5FD6EF69A}" type="datetime1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9134A08-8869-4455-B0CA-CDAF9E27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D945E1-B3AB-4267-947A-E7818BA3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01BF-87A7-495B-9F6C-CF5C2D170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504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3F9E5A-CC98-40D8-8925-E4A5ADE0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910EA-C46C-43BD-972F-A229040512DC}" type="datetime1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61B478-C615-4DD7-AAD8-F6105C87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CF2995-016B-4678-8C96-9C4EE107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CF3AF-89C9-445F-9A78-89506AB21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9237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644D0A-DF01-4D6E-9946-4F580052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B5D89-3BC3-4FD5-ADAC-4FE0A0CA010C}" type="datetime1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43C1C3-19E6-4AEF-8815-8A52E9B9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CC6D81-011C-42AE-AE6E-4807B974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A92B-3140-4DB6-8F4E-1442CEA4C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33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BDCC93-08CD-4D46-902E-4C3EAE43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9E5F2-ECC5-4B9B-B00E-6D63AA5B1C05}" type="datetime1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4C2225-89A2-47CF-BC27-A06F6F9C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37B46C-BB1E-49AF-85FF-3BBC34D2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4EE73-73E9-4C86-AC59-26C9772AD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61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ECB4E-13D9-47DE-AA01-9AF56AE2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00C1B-0837-4C5F-82A8-E59D38A28CE9}" type="datetime1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40E55-8A4F-42E0-95E3-AD7502A0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59CFC-62FF-4DDA-8A6F-BC68AEEF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8CD15-6992-4563-AF9F-9DFD12D758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709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6DFF-38CE-44F6-96AB-B6A4E41D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33194-7A84-45E4-BEF9-B832FD4C7FA4}" type="datetime1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8A4C9-9FEB-435D-870E-98060FBD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AD30-BEB5-4806-A6F3-78679D11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C94BA-221A-41CB-8C73-EEB3278D2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64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FBC89AD-C07F-4681-A406-41F630C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EFEA4-1B4A-418F-A626-603CBA414342}" type="datetime1">
              <a:rPr lang="en-US" smtClean="0"/>
              <a:t>3/11/2024</a:t>
            </a:fld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F5B43D8-83AD-4648-8E4D-3DD65C137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91780A7-CC14-4323-9864-3A5ABCBE1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3B4E-2E4D-4410-BD8B-3C1EC496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02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6145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ec-23-0056-00-00EC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8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1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9926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5269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47501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80845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176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874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0491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51970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12659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98206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4906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42897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7313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4010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25411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2305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36951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0467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697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165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B8D46-BB94-488F-95EC-75E253F8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46BEE-AD6F-4F20-87F6-64BD480DC42B}" type="datetime1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4975B-0E28-41A6-B719-EDBB35ED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D8E64-7438-4597-890F-A20070D6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5A93-C49C-47F6-91DE-A5A07D6B6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94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BA5A8-3298-4B92-BC7A-CEE42217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FA4C8-47E6-4113-8B7A-481FDEFAFB12}" type="datetime1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8D9D5-2E1A-4BB9-BCC8-E791A725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2C082-38A3-4DE2-B336-6F71398F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C1DF-4B4E-493E-90BB-9B66DEA5B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22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49F84-5294-4728-90F8-768A6514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B591-3CB1-419E-89F9-4BF229CDFAF6}" type="datetime1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28DA-6BAE-48DB-8956-BA33B8EB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C794-FE0E-4B6A-9D05-BB77ADB0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130AB-731F-48CC-BE94-FEE678719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88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9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59EE860-E810-4337-BEC5-ABC2C98114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A4F8C64-9EB5-47F5-943A-823DA72AD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7DF97-47B2-4987-8175-2A8A37E8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D6B701E-626A-4E26-846E-EDB91667640D}" type="datetime1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53A5-C806-4B2D-8C2F-C4E1D671C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59A73-BC2E-4200-ACE3-086AE6BBD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A3BEDD-51B2-4680-8991-1229FAFF0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49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ec-23-0056-00-00EC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1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719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ITU-T/worksem/cce/programme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420EABA-EB38-5995-BA36-412EC49DCE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 / ITU-T SG15</a:t>
            </a:r>
            <a:br>
              <a:rPr lang="en-US" dirty="0"/>
            </a:br>
            <a:r>
              <a:rPr lang="en-US" dirty="0"/>
              <a:t>joint workshop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2BD2C5E3-0059-908A-EB77-B582C7CF43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Glenn Parsons</a:t>
            </a:r>
          </a:p>
          <a:p>
            <a:endParaRPr lang="en-US" sz="2000" dirty="0"/>
          </a:p>
          <a:p>
            <a:r>
              <a:rPr lang="en-US" sz="2400" dirty="0"/>
              <a:t>Coordinators:  Jessy Rouyer and Tom Huber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9ABA8-41A9-4940-2F95-6B0728FF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2E15721-8F55-6E7F-2E02-AACC3E077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32" y="22463"/>
            <a:ext cx="1238522" cy="128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">
            <a:extLst>
              <a:ext uri="{FF2B5EF4-FFF2-40B4-BE49-F238E27FC236}">
                <a16:creationId xmlns:a16="http://schemas.microsoft.com/office/drawing/2014/main" id="{237876B7-8F88-BE04-063D-EFCE0B89D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646" y="155183"/>
            <a:ext cx="1238522" cy="125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379015B-A609-EC4E-435B-1D5D1E51CA66}"/>
              </a:ext>
            </a:extLst>
          </p:cNvPr>
          <p:cNvSpPr txBox="1"/>
          <p:nvPr/>
        </p:nvSpPr>
        <p:spPr>
          <a:xfrm>
            <a:off x="2364377" y="6385023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ec-24-0060-00-INTL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35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F9782-A199-4CE0-A7A7-82E989B7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/ ITU-T SG15 workshop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C6BD9B-DD7C-41A2-B07C-83CC84ECB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/>
              <a:t>9th joint workshop </a:t>
            </a:r>
            <a:r>
              <a:rPr lang="sv-SE" dirty="0" err="1"/>
              <a:t>since</a:t>
            </a:r>
            <a:r>
              <a:rPr lang="sv-SE" dirty="0"/>
              <a:t> </a:t>
            </a:r>
            <a:r>
              <a:rPr lang="sv-SE" dirty="0">
                <a:hlinkClick r:id="rId2"/>
              </a:rPr>
              <a:t>2007</a:t>
            </a:r>
            <a:endParaRPr lang="sv-SE" dirty="0"/>
          </a:p>
          <a:p>
            <a:r>
              <a:rPr lang="sv-SE" dirty="0"/>
              <a:t>13 </a:t>
            </a:r>
            <a:r>
              <a:rPr lang="sv-SE" dirty="0" err="1"/>
              <a:t>July</a:t>
            </a:r>
            <a:r>
              <a:rPr lang="sv-SE" dirty="0"/>
              <a:t> 2024, Le Centre Sheraton Montreal, Canada</a:t>
            </a:r>
          </a:p>
          <a:p>
            <a:pPr lvl="1"/>
            <a:r>
              <a:rPr lang="en-US" dirty="0"/>
              <a:t>In-person with provisions (TBC) to support mixed mode</a:t>
            </a:r>
          </a:p>
          <a:p>
            <a:pPr lvl="1"/>
            <a:r>
              <a:rPr lang="en-US" dirty="0"/>
              <a:t>Following 1-12 July 2024 ITU-T Study Group 15 plenary</a:t>
            </a:r>
            <a:endParaRPr lang="sv-SE" dirty="0"/>
          </a:p>
          <a:p>
            <a:pPr lvl="1"/>
            <a:r>
              <a:rPr lang="en-US" dirty="0"/>
              <a:t>Preceding 14-19 July 2024 IEEE 802 plenary session</a:t>
            </a:r>
          </a:p>
          <a:p>
            <a:r>
              <a:rPr lang="en-US" dirty="0"/>
              <a:t>Workshop registration required - no fee</a:t>
            </a:r>
          </a:p>
          <a:p>
            <a:pPr lvl="1"/>
            <a:r>
              <a:rPr lang="en-US" dirty="0"/>
              <a:t>Open to ITU members, IEEE 802 participants and other interested individuals</a:t>
            </a:r>
          </a:p>
          <a:p>
            <a:r>
              <a:rPr lang="en-US" dirty="0"/>
              <a:t>Further logistical details and detailed program forthcoming</a:t>
            </a:r>
          </a:p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A483CA-4F60-4F22-A1CE-AF5E0F3C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A5BE8-7B2B-4CA1-B466-497BC07790F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58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F9782-A199-4CE0-A7A7-82E989B7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7548"/>
            <a:ext cx="8229600" cy="1143000"/>
          </a:xfrm>
        </p:spPr>
        <p:txBody>
          <a:bodyPr/>
          <a:lstStyle/>
          <a:p>
            <a:r>
              <a:rPr lang="en-US" dirty="0"/>
              <a:t>High level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C6BD9B-DD7C-41A2-B07C-83CC84ECB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9264"/>
            <a:ext cx="8229600" cy="5121275"/>
          </a:xfrm>
        </p:spPr>
        <p:txBody>
          <a:bodyPr>
            <a:noAutofit/>
          </a:bodyPr>
          <a:lstStyle/>
          <a:p>
            <a:r>
              <a:rPr lang="en-US" sz="2400"/>
              <a:t>8:30 </a:t>
            </a:r>
            <a:r>
              <a:rPr lang="en-US" sz="2400" dirty="0"/>
              <a:t>opening remarks </a:t>
            </a:r>
          </a:p>
          <a:p>
            <a:pPr lvl="1"/>
            <a:r>
              <a:rPr lang="en-US" sz="2000" dirty="0"/>
              <a:t>TSB Director, SA President, 802 Chair, SG15 Chair</a:t>
            </a:r>
          </a:p>
          <a:p>
            <a:r>
              <a:rPr lang="en-US" sz="2400" dirty="0"/>
              <a:t>Topics arranged in four sessions:</a:t>
            </a:r>
          </a:p>
          <a:p>
            <a:pPr lvl="1"/>
            <a:r>
              <a:rPr lang="en-US" sz="2000" dirty="0"/>
              <a:t>Evolving to Beyond 1T Transmission </a:t>
            </a:r>
          </a:p>
          <a:p>
            <a:pPr lvl="2"/>
            <a:r>
              <a:rPr lang="en-US" sz="1600" dirty="0"/>
              <a:t>Organizers: P802.3dj TF Chair John D’Ambrosia, </a:t>
            </a:r>
            <a:br>
              <a:rPr lang="en-US" sz="1600" dirty="0"/>
            </a:br>
            <a:r>
              <a:rPr lang="en-US" sz="1600" dirty="0"/>
              <a:t>ITU-T Q11/15 Rapporteur Steve Gorshe</a:t>
            </a:r>
          </a:p>
          <a:p>
            <a:pPr lvl="1"/>
            <a:r>
              <a:rPr lang="en-US" sz="2000" dirty="0"/>
              <a:t>Access and In-Premises Networks </a:t>
            </a:r>
          </a:p>
          <a:p>
            <a:pPr lvl="2"/>
            <a:r>
              <a:rPr lang="en-US" sz="1600" dirty="0"/>
              <a:t>Organizers: P802.3dg TF Chair George Zimmerman, </a:t>
            </a:r>
            <a:br>
              <a:rPr lang="en-US" sz="1600" dirty="0"/>
            </a:br>
            <a:r>
              <a:rPr lang="en-US" sz="1600" dirty="0"/>
              <a:t>ITU-T Q2/15 Frank Effenberger</a:t>
            </a:r>
          </a:p>
          <a:p>
            <a:pPr lvl="1"/>
            <a:r>
              <a:rPr lang="en-US" sz="2000" dirty="0"/>
              <a:t>Synchronization and TSN</a:t>
            </a:r>
          </a:p>
          <a:p>
            <a:pPr lvl="2"/>
            <a:r>
              <a:rPr lang="en-US" sz="1600" dirty="0"/>
              <a:t>Organizers: 802.1 TSN TG Chair János Farkas, </a:t>
            </a:r>
            <a:br>
              <a:rPr lang="en-US" sz="1600" dirty="0"/>
            </a:br>
            <a:r>
              <a:rPr lang="en-US" sz="1600" dirty="0"/>
              <a:t>ITU-T Q13/15 Rapporteur Stefano Ruffini</a:t>
            </a:r>
          </a:p>
          <a:p>
            <a:pPr lvl="1"/>
            <a:r>
              <a:rPr lang="en-US" sz="2000" dirty="0"/>
              <a:t>YANG and Data Modelling</a:t>
            </a:r>
          </a:p>
          <a:p>
            <a:pPr lvl="2"/>
            <a:r>
              <a:rPr lang="en-US" sz="1600" dirty="0"/>
              <a:t>Organizer: 802 </a:t>
            </a:r>
            <a:r>
              <a:rPr lang="en-US" sz="1600" dirty="0" err="1"/>
              <a:t>YANGsters</a:t>
            </a:r>
            <a:r>
              <a:rPr lang="en-US" sz="1600" dirty="0"/>
              <a:t> Chair and ITU-T Q14/15 Rapporteur Scott Mansfield</a:t>
            </a:r>
          </a:p>
          <a:p>
            <a:r>
              <a:rPr lang="en-US" sz="2400" dirty="0"/>
              <a:t>17:30 – 18:00 wrap-up, takeaways, closing</a:t>
            </a:r>
            <a:endParaRPr lang="en-US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A483CA-4F60-4F22-A1CE-AF5E0F3C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A5BE8-7B2B-4CA1-B466-497BC07790F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4768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194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1_Custom Design</vt:lpstr>
      <vt:lpstr>2_Custom Design</vt:lpstr>
      <vt:lpstr>1_Title slide</vt:lpstr>
      <vt:lpstr>3_Title slide</vt:lpstr>
      <vt:lpstr>IEEE 802 / ITU-T SG15 joint workshop</vt:lpstr>
      <vt:lpstr>IEEE 802 / ITU-T SG15 workshop </vt:lpstr>
      <vt:lpstr>High level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November 2022</dc:title>
  <dc:creator>Glenn Parsons</dc:creator>
  <cp:lastModifiedBy>Glenn Parsons</cp:lastModifiedBy>
  <cp:revision>109</cp:revision>
  <cp:lastPrinted>2023-07-13T11:03:50Z</cp:lastPrinted>
  <dcterms:created xsi:type="dcterms:W3CDTF">2020-07-16T23:14:40Z</dcterms:created>
  <dcterms:modified xsi:type="dcterms:W3CDTF">2024-03-11T04:57:15Z</dcterms:modified>
</cp:coreProperties>
</file>